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58" r:id="rId4"/>
    <p:sldId id="307" r:id="rId5"/>
    <p:sldId id="308" r:id="rId6"/>
    <p:sldId id="261" r:id="rId7"/>
    <p:sldId id="309" r:id="rId8"/>
    <p:sldId id="276" r:id="rId9"/>
    <p:sldId id="262" r:id="rId10"/>
    <p:sldId id="310" r:id="rId11"/>
    <p:sldId id="311" r:id="rId12"/>
    <p:sldId id="269" r:id="rId13"/>
    <p:sldId id="287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Mulish Medium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Rowdies" panose="020B0604020202020204" charset="0"/>
      <p:regular r:id="rId30"/>
      <p:bold r:id="rId31"/>
    </p:embeddedFont>
    <p:embeddedFont>
      <p:font typeface="Titillium Web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38570D-447B-4012-B324-0A48902E7BBB}">
  <a:tblStyle styleId="{8338570D-447B-4012-B324-0A48902E7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2" autoAdjust="0"/>
  </p:normalViewPr>
  <p:slideViewPr>
    <p:cSldViewPr snapToGrid="0">
      <p:cViewPr>
        <p:scale>
          <a:sx n="86" d="100"/>
          <a:sy n="86" d="100"/>
        </p:scale>
        <p:origin x="1440" y="49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>
          <a:extLst>
            <a:ext uri="{FF2B5EF4-FFF2-40B4-BE49-F238E27FC236}">
              <a16:creationId xmlns:a16="http://schemas.microsoft.com/office/drawing/2014/main" id="{2D3B3B9C-31A8-A64C-F85E-05EB10D2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17cd2e5841_0_5:notes">
            <a:extLst>
              <a:ext uri="{FF2B5EF4-FFF2-40B4-BE49-F238E27FC236}">
                <a16:creationId xmlns:a16="http://schemas.microsoft.com/office/drawing/2014/main" id="{1C9C3321-32BB-D187-5B8D-C91921FF0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17cd2e5841_0_5:notes">
            <a:extLst>
              <a:ext uri="{FF2B5EF4-FFF2-40B4-BE49-F238E27FC236}">
                <a16:creationId xmlns:a16="http://schemas.microsoft.com/office/drawing/2014/main" id="{8E6CAF95-4006-05D0-A535-26A49E980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46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>
          <a:extLst>
            <a:ext uri="{FF2B5EF4-FFF2-40B4-BE49-F238E27FC236}">
              <a16:creationId xmlns:a16="http://schemas.microsoft.com/office/drawing/2014/main" id="{21BC947D-426B-9E04-ECD2-6226DDA1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17cd2e5841_0_5:notes">
            <a:extLst>
              <a:ext uri="{FF2B5EF4-FFF2-40B4-BE49-F238E27FC236}">
                <a16:creationId xmlns:a16="http://schemas.microsoft.com/office/drawing/2014/main" id="{D929543C-6FA3-A2D7-27DC-3DE5690AE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17cd2e5841_0_5:notes">
            <a:extLst>
              <a:ext uri="{FF2B5EF4-FFF2-40B4-BE49-F238E27FC236}">
                <a16:creationId xmlns:a16="http://schemas.microsoft.com/office/drawing/2014/main" id="{36B1347C-2187-1DB9-FAF2-E8BE6F7A1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7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g117cd2e58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2" name="Google Shape;2392;g117cd2e58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3" name="Google Shape;4983;g117cd2e5841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4" name="Google Shape;4984;g117cd2e5841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>
          <a:extLst>
            <a:ext uri="{FF2B5EF4-FFF2-40B4-BE49-F238E27FC236}">
              <a16:creationId xmlns:a16="http://schemas.microsoft.com/office/drawing/2014/main" id="{DBC8EDAF-EF15-AB5A-EB04-B5B2ADFF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431007ba2_0_215:notes">
            <a:extLst>
              <a:ext uri="{FF2B5EF4-FFF2-40B4-BE49-F238E27FC236}">
                <a16:creationId xmlns:a16="http://schemas.microsoft.com/office/drawing/2014/main" id="{4056F021-00DD-0CD8-660A-09F80E9FF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431007ba2_0_215:notes">
            <a:extLst>
              <a:ext uri="{FF2B5EF4-FFF2-40B4-BE49-F238E27FC236}">
                <a16:creationId xmlns:a16="http://schemas.microsoft.com/office/drawing/2014/main" id="{3235D37E-DE99-360D-026A-D6E2254A9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03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>
          <a:extLst>
            <a:ext uri="{FF2B5EF4-FFF2-40B4-BE49-F238E27FC236}">
              <a16:creationId xmlns:a16="http://schemas.microsoft.com/office/drawing/2014/main" id="{B7E72E6F-FC6C-F8D3-E2D9-6754A13D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d431007ba2_0_215:notes">
            <a:extLst>
              <a:ext uri="{FF2B5EF4-FFF2-40B4-BE49-F238E27FC236}">
                <a16:creationId xmlns:a16="http://schemas.microsoft.com/office/drawing/2014/main" id="{9CE9F556-7B15-C3B1-954E-C22A47851A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d431007ba2_0_215:notes">
            <a:extLst>
              <a:ext uri="{FF2B5EF4-FFF2-40B4-BE49-F238E27FC236}">
                <a16:creationId xmlns:a16="http://schemas.microsoft.com/office/drawing/2014/main" id="{49B0E7F0-1321-70A5-913F-BCA823942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85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17cd2e5841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17cd2e5841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>
          <a:extLst>
            <a:ext uri="{FF2B5EF4-FFF2-40B4-BE49-F238E27FC236}">
              <a16:creationId xmlns:a16="http://schemas.microsoft.com/office/drawing/2014/main" id="{50A95107-F4AE-2DEC-9256-AFFD5E05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17cd2e5841_0_333:notes">
            <a:extLst>
              <a:ext uri="{FF2B5EF4-FFF2-40B4-BE49-F238E27FC236}">
                <a16:creationId xmlns:a16="http://schemas.microsoft.com/office/drawing/2014/main" id="{90F81F92-530E-8FC6-94D2-80985DEDE5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17cd2e5841_0_333:notes">
            <a:extLst>
              <a:ext uri="{FF2B5EF4-FFF2-40B4-BE49-F238E27FC236}">
                <a16:creationId xmlns:a16="http://schemas.microsoft.com/office/drawing/2014/main" id="{BA5A1B98-7199-8A22-51F5-DD3A67EA28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6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g117cd2e5841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3" name="Google Shape;3153;g117cd2e5841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17cd2e58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17cd2e58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250356"/>
            <a:ext cx="7717500" cy="18489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30650" y="3222644"/>
            <a:ext cx="4082700" cy="365700"/>
          </a:xfrm>
          <a:prstGeom prst="rect">
            <a:avLst/>
          </a:prstGeom>
          <a:solidFill>
            <a:schemeClr val="accent1"/>
          </a:solidFill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69475" y="125430"/>
            <a:ext cx="2080167" cy="304848"/>
            <a:chOff x="197112" y="138867"/>
            <a:chExt cx="2080167" cy="304848"/>
          </a:xfrm>
        </p:grpSpPr>
        <p:sp>
          <p:nvSpPr>
            <p:cNvPr id="14" name="Google Shape;14;p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5400000" flipH="1">
            <a:off x="-2911828" y="57906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6190262" y="4725543"/>
            <a:ext cx="2080167" cy="304848"/>
            <a:chOff x="197112" y="138867"/>
            <a:chExt cx="2080167" cy="304848"/>
          </a:xfrm>
        </p:grpSpPr>
        <p:sp>
          <p:nvSpPr>
            <p:cNvPr id="38" name="Google Shape;38;p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0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30"/>
          <p:cNvGrpSpPr/>
          <p:nvPr/>
        </p:nvGrpSpPr>
        <p:grpSpPr>
          <a:xfrm>
            <a:off x="216525" y="3522673"/>
            <a:ext cx="1129649" cy="1613883"/>
            <a:chOff x="218575" y="276648"/>
            <a:chExt cx="1129649" cy="1613883"/>
          </a:xfrm>
        </p:grpSpPr>
        <p:sp>
          <p:nvSpPr>
            <p:cNvPr id="1269" name="Google Shape;1269;p30"/>
            <p:cNvSpPr/>
            <p:nvPr/>
          </p:nvSpPr>
          <p:spPr>
            <a:xfrm>
              <a:off x="374207" y="1109861"/>
              <a:ext cx="537270" cy="486396"/>
            </a:xfrm>
            <a:custGeom>
              <a:avLst/>
              <a:gdLst/>
              <a:ahLst/>
              <a:cxnLst/>
              <a:rect l="l" t="t" r="r" b="b"/>
              <a:pathLst>
                <a:path w="25325" h="22927" extrusionOk="0">
                  <a:moveTo>
                    <a:pt x="23006" y="1"/>
                  </a:moveTo>
                  <a:lnTo>
                    <a:pt x="22786" y="21"/>
                  </a:lnTo>
                  <a:lnTo>
                    <a:pt x="22566" y="61"/>
                  </a:lnTo>
                  <a:lnTo>
                    <a:pt x="22346" y="121"/>
                  </a:lnTo>
                  <a:lnTo>
                    <a:pt x="22127" y="201"/>
                  </a:lnTo>
                  <a:lnTo>
                    <a:pt x="21907" y="301"/>
                  </a:lnTo>
                  <a:lnTo>
                    <a:pt x="21707" y="421"/>
                  </a:lnTo>
                  <a:lnTo>
                    <a:pt x="21527" y="540"/>
                  </a:lnTo>
                  <a:lnTo>
                    <a:pt x="21347" y="700"/>
                  </a:lnTo>
                  <a:lnTo>
                    <a:pt x="21187" y="860"/>
                  </a:lnTo>
                  <a:lnTo>
                    <a:pt x="21047" y="1040"/>
                  </a:lnTo>
                  <a:lnTo>
                    <a:pt x="20927" y="1240"/>
                  </a:lnTo>
                  <a:lnTo>
                    <a:pt x="20847" y="1440"/>
                  </a:lnTo>
                  <a:lnTo>
                    <a:pt x="20787" y="1660"/>
                  </a:lnTo>
                  <a:lnTo>
                    <a:pt x="20767" y="1900"/>
                  </a:lnTo>
                  <a:lnTo>
                    <a:pt x="20668" y="3479"/>
                  </a:lnTo>
                  <a:lnTo>
                    <a:pt x="20568" y="5118"/>
                  </a:lnTo>
                  <a:lnTo>
                    <a:pt x="20488" y="5917"/>
                  </a:lnTo>
                  <a:lnTo>
                    <a:pt x="20408" y="6737"/>
                  </a:lnTo>
                  <a:lnTo>
                    <a:pt x="20308" y="7536"/>
                  </a:lnTo>
                  <a:lnTo>
                    <a:pt x="20188" y="8356"/>
                  </a:lnTo>
                  <a:lnTo>
                    <a:pt x="20048" y="9155"/>
                  </a:lnTo>
                  <a:lnTo>
                    <a:pt x="19868" y="9935"/>
                  </a:lnTo>
                  <a:lnTo>
                    <a:pt x="19668" y="10714"/>
                  </a:lnTo>
                  <a:lnTo>
                    <a:pt x="19428" y="11494"/>
                  </a:lnTo>
                  <a:lnTo>
                    <a:pt x="19148" y="12253"/>
                  </a:lnTo>
                  <a:lnTo>
                    <a:pt x="18829" y="12993"/>
                  </a:lnTo>
                  <a:lnTo>
                    <a:pt x="18649" y="13352"/>
                  </a:lnTo>
                  <a:lnTo>
                    <a:pt x="18449" y="13712"/>
                  </a:lnTo>
                  <a:lnTo>
                    <a:pt x="18269" y="14052"/>
                  </a:lnTo>
                  <a:lnTo>
                    <a:pt x="18049" y="14412"/>
                  </a:lnTo>
                  <a:lnTo>
                    <a:pt x="17689" y="14912"/>
                  </a:lnTo>
                  <a:lnTo>
                    <a:pt x="17310" y="15411"/>
                  </a:lnTo>
                  <a:lnTo>
                    <a:pt x="16870" y="15891"/>
                  </a:lnTo>
                  <a:lnTo>
                    <a:pt x="16390" y="16351"/>
                  </a:lnTo>
                  <a:lnTo>
                    <a:pt x="15890" y="16770"/>
                  </a:lnTo>
                  <a:lnTo>
                    <a:pt x="15631" y="16970"/>
                  </a:lnTo>
                  <a:lnTo>
                    <a:pt x="15351" y="17150"/>
                  </a:lnTo>
                  <a:lnTo>
                    <a:pt x="15071" y="17330"/>
                  </a:lnTo>
                  <a:lnTo>
                    <a:pt x="14791" y="17490"/>
                  </a:lnTo>
                  <a:lnTo>
                    <a:pt x="14511" y="17650"/>
                  </a:lnTo>
                  <a:lnTo>
                    <a:pt x="14212" y="17790"/>
                  </a:lnTo>
                  <a:lnTo>
                    <a:pt x="13912" y="17910"/>
                  </a:lnTo>
                  <a:lnTo>
                    <a:pt x="13612" y="18030"/>
                  </a:lnTo>
                  <a:lnTo>
                    <a:pt x="13312" y="18110"/>
                  </a:lnTo>
                  <a:lnTo>
                    <a:pt x="13012" y="18209"/>
                  </a:lnTo>
                  <a:lnTo>
                    <a:pt x="12692" y="18269"/>
                  </a:lnTo>
                  <a:lnTo>
                    <a:pt x="12393" y="18309"/>
                  </a:lnTo>
                  <a:lnTo>
                    <a:pt x="12073" y="18349"/>
                  </a:lnTo>
                  <a:lnTo>
                    <a:pt x="11453" y="18349"/>
                  </a:lnTo>
                  <a:lnTo>
                    <a:pt x="11133" y="18309"/>
                  </a:lnTo>
                  <a:lnTo>
                    <a:pt x="10814" y="18269"/>
                  </a:lnTo>
                  <a:lnTo>
                    <a:pt x="10514" y="18189"/>
                  </a:lnTo>
                  <a:lnTo>
                    <a:pt x="10194" y="18090"/>
                  </a:lnTo>
                  <a:lnTo>
                    <a:pt x="9894" y="17990"/>
                  </a:lnTo>
                  <a:lnTo>
                    <a:pt x="9594" y="17850"/>
                  </a:lnTo>
                  <a:lnTo>
                    <a:pt x="9275" y="17670"/>
                  </a:lnTo>
                  <a:lnTo>
                    <a:pt x="9015" y="17510"/>
                  </a:lnTo>
                  <a:lnTo>
                    <a:pt x="8755" y="17330"/>
                  </a:lnTo>
                  <a:lnTo>
                    <a:pt x="8515" y="17130"/>
                  </a:lnTo>
                  <a:lnTo>
                    <a:pt x="8275" y="16910"/>
                  </a:lnTo>
                  <a:lnTo>
                    <a:pt x="8055" y="16690"/>
                  </a:lnTo>
                  <a:lnTo>
                    <a:pt x="7835" y="16451"/>
                  </a:lnTo>
                  <a:lnTo>
                    <a:pt x="7636" y="16211"/>
                  </a:lnTo>
                  <a:lnTo>
                    <a:pt x="7456" y="15971"/>
                  </a:lnTo>
                  <a:lnTo>
                    <a:pt x="7276" y="15691"/>
                  </a:lnTo>
                  <a:lnTo>
                    <a:pt x="7116" y="15431"/>
                  </a:lnTo>
                  <a:lnTo>
                    <a:pt x="6816" y="14852"/>
                  </a:lnTo>
                  <a:lnTo>
                    <a:pt x="6536" y="14272"/>
                  </a:lnTo>
                  <a:lnTo>
                    <a:pt x="6296" y="13652"/>
                  </a:lnTo>
                  <a:lnTo>
                    <a:pt x="6097" y="13013"/>
                  </a:lnTo>
                  <a:lnTo>
                    <a:pt x="5917" y="12373"/>
                  </a:lnTo>
                  <a:lnTo>
                    <a:pt x="5757" y="11733"/>
                  </a:lnTo>
                  <a:lnTo>
                    <a:pt x="5617" y="11094"/>
                  </a:lnTo>
                  <a:lnTo>
                    <a:pt x="5497" y="10454"/>
                  </a:lnTo>
                  <a:lnTo>
                    <a:pt x="5397" y="9815"/>
                  </a:lnTo>
                  <a:lnTo>
                    <a:pt x="5217" y="8615"/>
                  </a:lnTo>
                  <a:lnTo>
                    <a:pt x="5077" y="7676"/>
                  </a:lnTo>
                  <a:lnTo>
                    <a:pt x="4957" y="6717"/>
                  </a:lnTo>
                  <a:lnTo>
                    <a:pt x="4877" y="5777"/>
                  </a:lnTo>
                  <a:lnTo>
                    <a:pt x="4777" y="4838"/>
                  </a:lnTo>
                  <a:lnTo>
                    <a:pt x="4717" y="3878"/>
                  </a:lnTo>
                  <a:lnTo>
                    <a:pt x="4657" y="2939"/>
                  </a:lnTo>
                  <a:lnTo>
                    <a:pt x="4637" y="1980"/>
                  </a:lnTo>
                  <a:lnTo>
                    <a:pt x="4617" y="1040"/>
                  </a:lnTo>
                  <a:lnTo>
                    <a:pt x="3938" y="1140"/>
                  </a:lnTo>
                  <a:lnTo>
                    <a:pt x="3278" y="1240"/>
                  </a:lnTo>
                  <a:lnTo>
                    <a:pt x="2379" y="1340"/>
                  </a:lnTo>
                  <a:lnTo>
                    <a:pt x="1799" y="1500"/>
                  </a:lnTo>
                  <a:lnTo>
                    <a:pt x="1200" y="1640"/>
                  </a:lnTo>
                  <a:lnTo>
                    <a:pt x="600" y="1760"/>
                  </a:lnTo>
                  <a:lnTo>
                    <a:pt x="0" y="1860"/>
                  </a:lnTo>
                  <a:lnTo>
                    <a:pt x="60" y="3219"/>
                  </a:lnTo>
                  <a:lnTo>
                    <a:pt x="120" y="4558"/>
                  </a:lnTo>
                  <a:lnTo>
                    <a:pt x="240" y="5897"/>
                  </a:lnTo>
                  <a:lnTo>
                    <a:pt x="380" y="7256"/>
                  </a:lnTo>
                  <a:lnTo>
                    <a:pt x="540" y="8655"/>
                  </a:lnTo>
                  <a:lnTo>
                    <a:pt x="760" y="10075"/>
                  </a:lnTo>
                  <a:lnTo>
                    <a:pt x="880" y="10774"/>
                  </a:lnTo>
                  <a:lnTo>
                    <a:pt x="1000" y="11494"/>
                  </a:lnTo>
                  <a:lnTo>
                    <a:pt x="1160" y="12193"/>
                  </a:lnTo>
                  <a:lnTo>
                    <a:pt x="1320" y="12893"/>
                  </a:lnTo>
                  <a:lnTo>
                    <a:pt x="1499" y="13572"/>
                  </a:lnTo>
                  <a:lnTo>
                    <a:pt x="1699" y="14252"/>
                  </a:lnTo>
                  <a:lnTo>
                    <a:pt x="1919" y="14931"/>
                  </a:lnTo>
                  <a:lnTo>
                    <a:pt x="2179" y="15611"/>
                  </a:lnTo>
                  <a:lnTo>
                    <a:pt x="2439" y="16251"/>
                  </a:lnTo>
                  <a:lnTo>
                    <a:pt x="2739" y="16910"/>
                  </a:lnTo>
                  <a:lnTo>
                    <a:pt x="3078" y="17530"/>
                  </a:lnTo>
                  <a:lnTo>
                    <a:pt x="3438" y="18150"/>
                  </a:lnTo>
                  <a:lnTo>
                    <a:pt x="3618" y="18469"/>
                  </a:lnTo>
                  <a:lnTo>
                    <a:pt x="3838" y="18749"/>
                  </a:lnTo>
                  <a:lnTo>
                    <a:pt x="4038" y="19049"/>
                  </a:lnTo>
                  <a:lnTo>
                    <a:pt x="4258" y="19329"/>
                  </a:lnTo>
                  <a:lnTo>
                    <a:pt x="4498" y="19589"/>
                  </a:lnTo>
                  <a:lnTo>
                    <a:pt x="4737" y="19848"/>
                  </a:lnTo>
                  <a:lnTo>
                    <a:pt x="4977" y="20108"/>
                  </a:lnTo>
                  <a:lnTo>
                    <a:pt x="5237" y="20348"/>
                  </a:lnTo>
                  <a:lnTo>
                    <a:pt x="5497" y="20568"/>
                  </a:lnTo>
                  <a:lnTo>
                    <a:pt x="5757" y="20808"/>
                  </a:lnTo>
                  <a:lnTo>
                    <a:pt x="6037" y="21008"/>
                  </a:lnTo>
                  <a:lnTo>
                    <a:pt x="6316" y="21208"/>
                  </a:lnTo>
                  <a:lnTo>
                    <a:pt x="6616" y="21407"/>
                  </a:lnTo>
                  <a:lnTo>
                    <a:pt x="6916" y="21587"/>
                  </a:lnTo>
                  <a:lnTo>
                    <a:pt x="7216" y="21747"/>
                  </a:lnTo>
                  <a:lnTo>
                    <a:pt x="7516" y="21907"/>
                  </a:lnTo>
                  <a:lnTo>
                    <a:pt x="7835" y="22067"/>
                  </a:lnTo>
                  <a:lnTo>
                    <a:pt x="8155" y="22207"/>
                  </a:lnTo>
                  <a:lnTo>
                    <a:pt x="8475" y="22327"/>
                  </a:lnTo>
                  <a:lnTo>
                    <a:pt x="8795" y="22447"/>
                  </a:lnTo>
                  <a:lnTo>
                    <a:pt x="9135" y="22547"/>
                  </a:lnTo>
                  <a:lnTo>
                    <a:pt x="9474" y="22627"/>
                  </a:lnTo>
                  <a:lnTo>
                    <a:pt x="9814" y="22707"/>
                  </a:lnTo>
                  <a:lnTo>
                    <a:pt x="10154" y="22787"/>
                  </a:lnTo>
                  <a:lnTo>
                    <a:pt x="10494" y="22827"/>
                  </a:lnTo>
                  <a:lnTo>
                    <a:pt x="10854" y="22867"/>
                  </a:lnTo>
                  <a:lnTo>
                    <a:pt x="11193" y="22907"/>
                  </a:lnTo>
                  <a:lnTo>
                    <a:pt x="11553" y="22927"/>
                  </a:lnTo>
                  <a:lnTo>
                    <a:pt x="11913" y="22927"/>
                  </a:lnTo>
                  <a:lnTo>
                    <a:pt x="12273" y="22907"/>
                  </a:lnTo>
                  <a:lnTo>
                    <a:pt x="12633" y="22887"/>
                  </a:lnTo>
                  <a:lnTo>
                    <a:pt x="12992" y="22847"/>
                  </a:lnTo>
                  <a:lnTo>
                    <a:pt x="13352" y="22787"/>
                  </a:lnTo>
                  <a:lnTo>
                    <a:pt x="13712" y="22727"/>
                  </a:lnTo>
                  <a:lnTo>
                    <a:pt x="14431" y="22567"/>
                  </a:lnTo>
                  <a:lnTo>
                    <a:pt x="15131" y="22367"/>
                  </a:lnTo>
                  <a:lnTo>
                    <a:pt x="15811" y="22127"/>
                  </a:lnTo>
                  <a:lnTo>
                    <a:pt x="16450" y="21827"/>
                  </a:lnTo>
                  <a:lnTo>
                    <a:pt x="17090" y="21507"/>
                  </a:lnTo>
                  <a:lnTo>
                    <a:pt x="17689" y="21148"/>
                  </a:lnTo>
                  <a:lnTo>
                    <a:pt x="18289" y="20748"/>
                  </a:lnTo>
                  <a:lnTo>
                    <a:pt x="18849" y="20328"/>
                  </a:lnTo>
                  <a:lnTo>
                    <a:pt x="19388" y="19848"/>
                  </a:lnTo>
                  <a:lnTo>
                    <a:pt x="19908" y="19369"/>
                  </a:lnTo>
                  <a:lnTo>
                    <a:pt x="20408" y="18849"/>
                  </a:lnTo>
                  <a:lnTo>
                    <a:pt x="20867" y="18309"/>
                  </a:lnTo>
                  <a:lnTo>
                    <a:pt x="21327" y="17730"/>
                  </a:lnTo>
                  <a:lnTo>
                    <a:pt x="21747" y="17130"/>
                  </a:lnTo>
                  <a:lnTo>
                    <a:pt x="22147" y="16511"/>
                  </a:lnTo>
                  <a:lnTo>
                    <a:pt x="22366" y="16131"/>
                  </a:lnTo>
                  <a:lnTo>
                    <a:pt x="22586" y="15731"/>
                  </a:lnTo>
                  <a:lnTo>
                    <a:pt x="22806" y="15331"/>
                  </a:lnTo>
                  <a:lnTo>
                    <a:pt x="22986" y="14931"/>
                  </a:lnTo>
                  <a:lnTo>
                    <a:pt x="23346" y="14112"/>
                  </a:lnTo>
                  <a:lnTo>
                    <a:pt x="23666" y="13273"/>
                  </a:lnTo>
                  <a:lnTo>
                    <a:pt x="23945" y="12433"/>
                  </a:lnTo>
                  <a:lnTo>
                    <a:pt x="24185" y="11574"/>
                  </a:lnTo>
                  <a:lnTo>
                    <a:pt x="24405" y="10714"/>
                  </a:lnTo>
                  <a:lnTo>
                    <a:pt x="24585" y="9835"/>
                  </a:lnTo>
                  <a:lnTo>
                    <a:pt x="24725" y="8955"/>
                  </a:lnTo>
                  <a:lnTo>
                    <a:pt x="24865" y="8056"/>
                  </a:lnTo>
                  <a:lnTo>
                    <a:pt x="24965" y="7176"/>
                  </a:lnTo>
                  <a:lnTo>
                    <a:pt x="25065" y="6277"/>
                  </a:lnTo>
                  <a:lnTo>
                    <a:pt x="25145" y="5377"/>
                  </a:lnTo>
                  <a:lnTo>
                    <a:pt x="25205" y="4498"/>
                  </a:lnTo>
                  <a:lnTo>
                    <a:pt x="25305" y="2719"/>
                  </a:lnTo>
                  <a:lnTo>
                    <a:pt x="25325" y="2479"/>
                  </a:lnTo>
                  <a:lnTo>
                    <a:pt x="25305" y="2239"/>
                  </a:lnTo>
                  <a:lnTo>
                    <a:pt x="25285" y="2020"/>
                  </a:lnTo>
                  <a:lnTo>
                    <a:pt x="25245" y="1800"/>
                  </a:lnTo>
                  <a:lnTo>
                    <a:pt x="25185" y="1580"/>
                  </a:lnTo>
                  <a:lnTo>
                    <a:pt x="25105" y="1380"/>
                  </a:lnTo>
                  <a:lnTo>
                    <a:pt x="25005" y="1180"/>
                  </a:lnTo>
                  <a:lnTo>
                    <a:pt x="24905" y="980"/>
                  </a:lnTo>
                  <a:lnTo>
                    <a:pt x="24785" y="820"/>
                  </a:lnTo>
                  <a:lnTo>
                    <a:pt x="24645" y="660"/>
                  </a:lnTo>
                  <a:lnTo>
                    <a:pt x="24485" y="500"/>
                  </a:lnTo>
                  <a:lnTo>
                    <a:pt x="24305" y="361"/>
                  </a:lnTo>
                  <a:lnTo>
                    <a:pt x="24125" y="261"/>
                  </a:lnTo>
                  <a:lnTo>
                    <a:pt x="23905" y="161"/>
                  </a:lnTo>
                  <a:lnTo>
                    <a:pt x="23686" y="81"/>
                  </a:lnTo>
                  <a:lnTo>
                    <a:pt x="23446" y="21"/>
                  </a:lnTo>
                  <a:lnTo>
                    <a:pt x="232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910603" y="1058564"/>
              <a:ext cx="134439" cy="831967"/>
            </a:xfrm>
            <a:custGeom>
              <a:avLst/>
              <a:gdLst/>
              <a:ahLst/>
              <a:cxnLst/>
              <a:rect l="l" t="t" r="r" b="b"/>
              <a:pathLst>
                <a:path w="6337" h="39216" extrusionOk="0">
                  <a:moveTo>
                    <a:pt x="4098" y="0"/>
                  </a:moveTo>
                  <a:lnTo>
                    <a:pt x="3878" y="20"/>
                  </a:lnTo>
                  <a:lnTo>
                    <a:pt x="3658" y="40"/>
                  </a:lnTo>
                  <a:lnTo>
                    <a:pt x="3458" y="80"/>
                  </a:lnTo>
                  <a:lnTo>
                    <a:pt x="3239" y="140"/>
                  </a:lnTo>
                  <a:lnTo>
                    <a:pt x="3039" y="220"/>
                  </a:lnTo>
                  <a:lnTo>
                    <a:pt x="2839" y="320"/>
                  </a:lnTo>
                  <a:lnTo>
                    <a:pt x="2659" y="440"/>
                  </a:lnTo>
                  <a:lnTo>
                    <a:pt x="2479" y="560"/>
                  </a:lnTo>
                  <a:lnTo>
                    <a:pt x="2319" y="720"/>
                  </a:lnTo>
                  <a:lnTo>
                    <a:pt x="2179" y="880"/>
                  </a:lnTo>
                  <a:lnTo>
                    <a:pt x="2059" y="1060"/>
                  </a:lnTo>
                  <a:lnTo>
                    <a:pt x="1939" y="1259"/>
                  </a:lnTo>
                  <a:lnTo>
                    <a:pt x="1859" y="1479"/>
                  </a:lnTo>
                  <a:lnTo>
                    <a:pt x="1780" y="1719"/>
                  </a:lnTo>
                  <a:lnTo>
                    <a:pt x="1740" y="1959"/>
                  </a:lnTo>
                  <a:lnTo>
                    <a:pt x="1720" y="2239"/>
                  </a:lnTo>
                  <a:lnTo>
                    <a:pt x="1120" y="19488"/>
                  </a:lnTo>
                  <a:lnTo>
                    <a:pt x="1060" y="21587"/>
                  </a:lnTo>
                  <a:lnTo>
                    <a:pt x="1040" y="23706"/>
                  </a:lnTo>
                  <a:lnTo>
                    <a:pt x="1000" y="25824"/>
                  </a:lnTo>
                  <a:lnTo>
                    <a:pt x="960" y="27943"/>
                  </a:lnTo>
                  <a:lnTo>
                    <a:pt x="920" y="29002"/>
                  </a:lnTo>
                  <a:lnTo>
                    <a:pt x="860" y="30062"/>
                  </a:lnTo>
                  <a:lnTo>
                    <a:pt x="780" y="31121"/>
                  </a:lnTo>
                  <a:lnTo>
                    <a:pt x="680" y="32180"/>
                  </a:lnTo>
                  <a:lnTo>
                    <a:pt x="580" y="33220"/>
                  </a:lnTo>
                  <a:lnTo>
                    <a:pt x="440" y="34259"/>
                  </a:lnTo>
                  <a:lnTo>
                    <a:pt x="260" y="35298"/>
                  </a:lnTo>
                  <a:lnTo>
                    <a:pt x="61" y="36318"/>
                  </a:lnTo>
                  <a:lnTo>
                    <a:pt x="21" y="36598"/>
                  </a:lnTo>
                  <a:lnTo>
                    <a:pt x="1" y="36857"/>
                  </a:lnTo>
                  <a:lnTo>
                    <a:pt x="21" y="37097"/>
                  </a:lnTo>
                  <a:lnTo>
                    <a:pt x="41" y="37337"/>
                  </a:lnTo>
                  <a:lnTo>
                    <a:pt x="101" y="37557"/>
                  </a:lnTo>
                  <a:lnTo>
                    <a:pt x="181" y="37757"/>
                  </a:lnTo>
                  <a:lnTo>
                    <a:pt x="300" y="37957"/>
                  </a:lnTo>
                  <a:lnTo>
                    <a:pt x="400" y="38157"/>
                  </a:lnTo>
                  <a:lnTo>
                    <a:pt x="540" y="38316"/>
                  </a:lnTo>
                  <a:lnTo>
                    <a:pt x="700" y="38476"/>
                  </a:lnTo>
                  <a:lnTo>
                    <a:pt x="860" y="38636"/>
                  </a:lnTo>
                  <a:lnTo>
                    <a:pt x="1040" y="38756"/>
                  </a:lnTo>
                  <a:lnTo>
                    <a:pt x="1220" y="38876"/>
                  </a:lnTo>
                  <a:lnTo>
                    <a:pt x="1420" y="38976"/>
                  </a:lnTo>
                  <a:lnTo>
                    <a:pt x="1620" y="39056"/>
                  </a:lnTo>
                  <a:lnTo>
                    <a:pt x="1820" y="39116"/>
                  </a:lnTo>
                  <a:lnTo>
                    <a:pt x="2039" y="39176"/>
                  </a:lnTo>
                  <a:lnTo>
                    <a:pt x="2239" y="39196"/>
                  </a:lnTo>
                  <a:lnTo>
                    <a:pt x="2459" y="39216"/>
                  </a:lnTo>
                  <a:lnTo>
                    <a:pt x="2679" y="39216"/>
                  </a:lnTo>
                  <a:lnTo>
                    <a:pt x="2879" y="39196"/>
                  </a:lnTo>
                  <a:lnTo>
                    <a:pt x="3079" y="39136"/>
                  </a:lnTo>
                  <a:lnTo>
                    <a:pt x="3279" y="39076"/>
                  </a:lnTo>
                  <a:lnTo>
                    <a:pt x="3478" y="38996"/>
                  </a:lnTo>
                  <a:lnTo>
                    <a:pt x="3658" y="38896"/>
                  </a:lnTo>
                  <a:lnTo>
                    <a:pt x="3818" y="38776"/>
                  </a:lnTo>
                  <a:lnTo>
                    <a:pt x="3978" y="38616"/>
                  </a:lnTo>
                  <a:lnTo>
                    <a:pt x="4118" y="38456"/>
                  </a:lnTo>
                  <a:lnTo>
                    <a:pt x="4258" y="38257"/>
                  </a:lnTo>
                  <a:lnTo>
                    <a:pt x="4358" y="38057"/>
                  </a:lnTo>
                  <a:lnTo>
                    <a:pt x="4458" y="37817"/>
                  </a:lnTo>
                  <a:lnTo>
                    <a:pt x="4518" y="37557"/>
                  </a:lnTo>
                  <a:lnTo>
                    <a:pt x="4738" y="36478"/>
                  </a:lnTo>
                  <a:lnTo>
                    <a:pt x="4918" y="35398"/>
                  </a:lnTo>
                  <a:lnTo>
                    <a:pt x="5057" y="34319"/>
                  </a:lnTo>
                  <a:lnTo>
                    <a:pt x="5197" y="33220"/>
                  </a:lnTo>
                  <a:lnTo>
                    <a:pt x="5297" y="32140"/>
                  </a:lnTo>
                  <a:lnTo>
                    <a:pt x="5377" y="31041"/>
                  </a:lnTo>
                  <a:lnTo>
                    <a:pt x="5457" y="29942"/>
                  </a:lnTo>
                  <a:lnTo>
                    <a:pt x="5497" y="28822"/>
                  </a:lnTo>
                  <a:lnTo>
                    <a:pt x="5577" y="26624"/>
                  </a:lnTo>
                  <a:lnTo>
                    <a:pt x="5617" y="24425"/>
                  </a:lnTo>
                  <a:lnTo>
                    <a:pt x="5677" y="22226"/>
                  </a:lnTo>
                  <a:lnTo>
                    <a:pt x="5717" y="20028"/>
                  </a:lnTo>
                  <a:lnTo>
                    <a:pt x="6337" y="2239"/>
                  </a:lnTo>
                  <a:lnTo>
                    <a:pt x="6337" y="1959"/>
                  </a:lnTo>
                  <a:lnTo>
                    <a:pt x="6297" y="1719"/>
                  </a:lnTo>
                  <a:lnTo>
                    <a:pt x="6237" y="1479"/>
                  </a:lnTo>
                  <a:lnTo>
                    <a:pt x="6177" y="1259"/>
                  </a:lnTo>
                  <a:lnTo>
                    <a:pt x="6077" y="1060"/>
                  </a:lnTo>
                  <a:lnTo>
                    <a:pt x="5957" y="880"/>
                  </a:lnTo>
                  <a:lnTo>
                    <a:pt x="5817" y="720"/>
                  </a:lnTo>
                  <a:lnTo>
                    <a:pt x="5677" y="560"/>
                  </a:lnTo>
                  <a:lnTo>
                    <a:pt x="5497" y="440"/>
                  </a:lnTo>
                  <a:lnTo>
                    <a:pt x="5317" y="320"/>
                  </a:lnTo>
                  <a:lnTo>
                    <a:pt x="5137" y="220"/>
                  </a:lnTo>
                  <a:lnTo>
                    <a:pt x="4938" y="140"/>
                  </a:lnTo>
                  <a:lnTo>
                    <a:pt x="4738" y="80"/>
                  </a:lnTo>
                  <a:lnTo>
                    <a:pt x="4518" y="40"/>
                  </a:lnTo>
                  <a:lnTo>
                    <a:pt x="4318" y="20"/>
                  </a:lnTo>
                  <a:lnTo>
                    <a:pt x="409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525575" y="704063"/>
              <a:ext cx="256150" cy="318480"/>
            </a:xfrm>
            <a:custGeom>
              <a:avLst/>
              <a:gdLst/>
              <a:ahLst/>
              <a:cxnLst/>
              <a:rect l="l" t="t" r="r" b="b"/>
              <a:pathLst>
                <a:path w="12074" h="15012" extrusionOk="0">
                  <a:moveTo>
                    <a:pt x="11334" y="1"/>
                  </a:moveTo>
                  <a:lnTo>
                    <a:pt x="11114" y="21"/>
                  </a:lnTo>
                  <a:lnTo>
                    <a:pt x="10894" y="41"/>
                  </a:lnTo>
                  <a:lnTo>
                    <a:pt x="10534" y="101"/>
                  </a:lnTo>
                  <a:lnTo>
                    <a:pt x="10195" y="201"/>
                  </a:lnTo>
                  <a:lnTo>
                    <a:pt x="10215" y="3738"/>
                  </a:lnTo>
                  <a:lnTo>
                    <a:pt x="10195" y="5497"/>
                  </a:lnTo>
                  <a:lnTo>
                    <a:pt x="10175" y="6397"/>
                  </a:lnTo>
                  <a:lnTo>
                    <a:pt x="10155" y="7276"/>
                  </a:lnTo>
                  <a:lnTo>
                    <a:pt x="10095" y="8116"/>
                  </a:lnTo>
                  <a:lnTo>
                    <a:pt x="10055" y="8555"/>
                  </a:lnTo>
                  <a:lnTo>
                    <a:pt x="9975" y="8995"/>
                  </a:lnTo>
                  <a:lnTo>
                    <a:pt x="9895" y="9455"/>
                  </a:lnTo>
                  <a:lnTo>
                    <a:pt x="9795" y="9894"/>
                  </a:lnTo>
                  <a:lnTo>
                    <a:pt x="9675" y="10354"/>
                  </a:lnTo>
                  <a:lnTo>
                    <a:pt x="9515" y="10774"/>
                  </a:lnTo>
                  <a:lnTo>
                    <a:pt x="9335" y="11194"/>
                  </a:lnTo>
                  <a:lnTo>
                    <a:pt x="9135" y="11573"/>
                  </a:lnTo>
                  <a:lnTo>
                    <a:pt x="8895" y="11933"/>
                  </a:lnTo>
                  <a:lnTo>
                    <a:pt x="8755" y="12113"/>
                  </a:lnTo>
                  <a:lnTo>
                    <a:pt x="8616" y="12273"/>
                  </a:lnTo>
                  <a:lnTo>
                    <a:pt x="8456" y="12413"/>
                  </a:lnTo>
                  <a:lnTo>
                    <a:pt x="8296" y="12553"/>
                  </a:lnTo>
                  <a:lnTo>
                    <a:pt x="8116" y="12673"/>
                  </a:lnTo>
                  <a:lnTo>
                    <a:pt x="7936" y="12793"/>
                  </a:lnTo>
                  <a:lnTo>
                    <a:pt x="7756" y="12893"/>
                  </a:lnTo>
                  <a:lnTo>
                    <a:pt x="7536" y="12993"/>
                  </a:lnTo>
                  <a:lnTo>
                    <a:pt x="7336" y="13053"/>
                  </a:lnTo>
                  <a:lnTo>
                    <a:pt x="7097" y="13112"/>
                  </a:lnTo>
                  <a:lnTo>
                    <a:pt x="6877" y="13152"/>
                  </a:lnTo>
                  <a:lnTo>
                    <a:pt x="6677" y="13172"/>
                  </a:lnTo>
                  <a:lnTo>
                    <a:pt x="6457" y="13192"/>
                  </a:lnTo>
                  <a:lnTo>
                    <a:pt x="6277" y="13172"/>
                  </a:lnTo>
                  <a:lnTo>
                    <a:pt x="6077" y="13132"/>
                  </a:lnTo>
                  <a:lnTo>
                    <a:pt x="5877" y="13093"/>
                  </a:lnTo>
                  <a:lnTo>
                    <a:pt x="5697" y="13033"/>
                  </a:lnTo>
                  <a:lnTo>
                    <a:pt x="5537" y="12953"/>
                  </a:lnTo>
                  <a:lnTo>
                    <a:pt x="5358" y="12873"/>
                  </a:lnTo>
                  <a:lnTo>
                    <a:pt x="5198" y="12753"/>
                  </a:lnTo>
                  <a:lnTo>
                    <a:pt x="5038" y="12653"/>
                  </a:lnTo>
                  <a:lnTo>
                    <a:pt x="4898" y="12533"/>
                  </a:lnTo>
                  <a:lnTo>
                    <a:pt x="4598" y="12253"/>
                  </a:lnTo>
                  <a:lnTo>
                    <a:pt x="4338" y="11933"/>
                  </a:lnTo>
                  <a:lnTo>
                    <a:pt x="4098" y="11593"/>
                  </a:lnTo>
                  <a:lnTo>
                    <a:pt x="3879" y="11234"/>
                  </a:lnTo>
                  <a:lnTo>
                    <a:pt x="3699" y="10854"/>
                  </a:lnTo>
                  <a:lnTo>
                    <a:pt x="3519" y="10474"/>
                  </a:lnTo>
                  <a:lnTo>
                    <a:pt x="3359" y="10094"/>
                  </a:lnTo>
                  <a:lnTo>
                    <a:pt x="3239" y="9695"/>
                  </a:lnTo>
                  <a:lnTo>
                    <a:pt x="3119" y="9335"/>
                  </a:lnTo>
                  <a:lnTo>
                    <a:pt x="3019" y="8975"/>
                  </a:lnTo>
                  <a:lnTo>
                    <a:pt x="2859" y="8136"/>
                  </a:lnTo>
                  <a:lnTo>
                    <a:pt x="2699" y="7296"/>
                  </a:lnTo>
                  <a:lnTo>
                    <a:pt x="2479" y="5597"/>
                  </a:lnTo>
                  <a:lnTo>
                    <a:pt x="2359" y="4738"/>
                  </a:lnTo>
                  <a:lnTo>
                    <a:pt x="2200" y="3898"/>
                  </a:lnTo>
                  <a:lnTo>
                    <a:pt x="2120" y="3478"/>
                  </a:lnTo>
                  <a:lnTo>
                    <a:pt x="2020" y="3059"/>
                  </a:lnTo>
                  <a:lnTo>
                    <a:pt x="1900" y="2639"/>
                  </a:lnTo>
                  <a:lnTo>
                    <a:pt x="1780" y="2239"/>
                  </a:lnTo>
                  <a:lnTo>
                    <a:pt x="1700" y="2039"/>
                  </a:lnTo>
                  <a:lnTo>
                    <a:pt x="1580" y="1899"/>
                  </a:lnTo>
                  <a:lnTo>
                    <a:pt x="1440" y="1780"/>
                  </a:lnTo>
                  <a:lnTo>
                    <a:pt x="1300" y="1700"/>
                  </a:lnTo>
                  <a:lnTo>
                    <a:pt x="1140" y="1660"/>
                  </a:lnTo>
                  <a:lnTo>
                    <a:pt x="960" y="1640"/>
                  </a:lnTo>
                  <a:lnTo>
                    <a:pt x="800" y="1660"/>
                  </a:lnTo>
                  <a:lnTo>
                    <a:pt x="641" y="1700"/>
                  </a:lnTo>
                  <a:lnTo>
                    <a:pt x="481" y="1780"/>
                  </a:lnTo>
                  <a:lnTo>
                    <a:pt x="341" y="1859"/>
                  </a:lnTo>
                  <a:lnTo>
                    <a:pt x="221" y="1979"/>
                  </a:lnTo>
                  <a:lnTo>
                    <a:pt x="121" y="2119"/>
                  </a:lnTo>
                  <a:lnTo>
                    <a:pt x="41" y="2279"/>
                  </a:lnTo>
                  <a:lnTo>
                    <a:pt x="1" y="2459"/>
                  </a:lnTo>
                  <a:lnTo>
                    <a:pt x="1" y="2639"/>
                  </a:lnTo>
                  <a:lnTo>
                    <a:pt x="61" y="2839"/>
                  </a:lnTo>
                  <a:lnTo>
                    <a:pt x="221" y="3379"/>
                  </a:lnTo>
                  <a:lnTo>
                    <a:pt x="361" y="3918"/>
                  </a:lnTo>
                  <a:lnTo>
                    <a:pt x="481" y="4458"/>
                  </a:lnTo>
                  <a:lnTo>
                    <a:pt x="581" y="4998"/>
                  </a:lnTo>
                  <a:lnTo>
                    <a:pt x="740" y="6097"/>
                  </a:lnTo>
                  <a:lnTo>
                    <a:pt x="880" y="7216"/>
                  </a:lnTo>
                  <a:lnTo>
                    <a:pt x="1040" y="8315"/>
                  </a:lnTo>
                  <a:lnTo>
                    <a:pt x="1140" y="8855"/>
                  </a:lnTo>
                  <a:lnTo>
                    <a:pt x="1260" y="9395"/>
                  </a:lnTo>
                  <a:lnTo>
                    <a:pt x="1400" y="9934"/>
                  </a:lnTo>
                  <a:lnTo>
                    <a:pt x="1560" y="10474"/>
                  </a:lnTo>
                  <a:lnTo>
                    <a:pt x="1740" y="10994"/>
                  </a:lnTo>
                  <a:lnTo>
                    <a:pt x="1960" y="11513"/>
                  </a:lnTo>
                  <a:lnTo>
                    <a:pt x="2160" y="11893"/>
                  </a:lnTo>
                  <a:lnTo>
                    <a:pt x="2379" y="12273"/>
                  </a:lnTo>
                  <a:lnTo>
                    <a:pt x="2619" y="12653"/>
                  </a:lnTo>
                  <a:lnTo>
                    <a:pt x="2879" y="13013"/>
                  </a:lnTo>
                  <a:lnTo>
                    <a:pt x="3179" y="13332"/>
                  </a:lnTo>
                  <a:lnTo>
                    <a:pt x="3479" y="13652"/>
                  </a:lnTo>
                  <a:lnTo>
                    <a:pt x="3819" y="13952"/>
                  </a:lnTo>
                  <a:lnTo>
                    <a:pt x="4158" y="14212"/>
                  </a:lnTo>
                  <a:lnTo>
                    <a:pt x="4518" y="14432"/>
                  </a:lnTo>
                  <a:lnTo>
                    <a:pt x="4898" y="14632"/>
                  </a:lnTo>
                  <a:lnTo>
                    <a:pt x="5298" y="14791"/>
                  </a:lnTo>
                  <a:lnTo>
                    <a:pt x="5717" y="14911"/>
                  </a:lnTo>
                  <a:lnTo>
                    <a:pt x="6137" y="14991"/>
                  </a:lnTo>
                  <a:lnTo>
                    <a:pt x="6357" y="15011"/>
                  </a:lnTo>
                  <a:lnTo>
                    <a:pt x="6797" y="15011"/>
                  </a:lnTo>
                  <a:lnTo>
                    <a:pt x="7017" y="14991"/>
                  </a:lnTo>
                  <a:lnTo>
                    <a:pt x="7236" y="14951"/>
                  </a:lnTo>
                  <a:lnTo>
                    <a:pt x="7476" y="14911"/>
                  </a:lnTo>
                  <a:lnTo>
                    <a:pt x="7716" y="14851"/>
                  </a:lnTo>
                  <a:lnTo>
                    <a:pt x="7936" y="14791"/>
                  </a:lnTo>
                  <a:lnTo>
                    <a:pt x="8156" y="14712"/>
                  </a:lnTo>
                  <a:lnTo>
                    <a:pt x="8376" y="14612"/>
                  </a:lnTo>
                  <a:lnTo>
                    <a:pt x="8795" y="14412"/>
                  </a:lnTo>
                  <a:lnTo>
                    <a:pt x="9175" y="14152"/>
                  </a:lnTo>
                  <a:lnTo>
                    <a:pt x="9515" y="13872"/>
                  </a:lnTo>
                  <a:lnTo>
                    <a:pt x="9855" y="13572"/>
                  </a:lnTo>
                  <a:lnTo>
                    <a:pt x="10155" y="13232"/>
                  </a:lnTo>
                  <a:lnTo>
                    <a:pt x="10434" y="12853"/>
                  </a:lnTo>
                  <a:lnTo>
                    <a:pt x="10674" y="12473"/>
                  </a:lnTo>
                  <a:lnTo>
                    <a:pt x="10894" y="12073"/>
                  </a:lnTo>
                  <a:lnTo>
                    <a:pt x="11094" y="11653"/>
                  </a:lnTo>
                  <a:lnTo>
                    <a:pt x="11274" y="11214"/>
                  </a:lnTo>
                  <a:lnTo>
                    <a:pt x="11434" y="10774"/>
                  </a:lnTo>
                  <a:lnTo>
                    <a:pt x="11574" y="10334"/>
                  </a:lnTo>
                  <a:lnTo>
                    <a:pt x="11674" y="9875"/>
                  </a:lnTo>
                  <a:lnTo>
                    <a:pt x="11754" y="9435"/>
                  </a:lnTo>
                  <a:lnTo>
                    <a:pt x="11854" y="8855"/>
                  </a:lnTo>
                  <a:lnTo>
                    <a:pt x="11914" y="8295"/>
                  </a:lnTo>
                  <a:lnTo>
                    <a:pt x="11973" y="7716"/>
                  </a:lnTo>
                  <a:lnTo>
                    <a:pt x="12013" y="7136"/>
                  </a:lnTo>
                  <a:lnTo>
                    <a:pt x="12073" y="5957"/>
                  </a:lnTo>
                  <a:lnTo>
                    <a:pt x="12073" y="4798"/>
                  </a:lnTo>
                  <a:lnTo>
                    <a:pt x="12073" y="3618"/>
                  </a:lnTo>
                  <a:lnTo>
                    <a:pt x="12053" y="2439"/>
                  </a:lnTo>
                  <a:lnTo>
                    <a:pt x="12033" y="1280"/>
                  </a:lnTo>
                  <a:lnTo>
                    <a:pt x="12013" y="121"/>
                  </a:lnTo>
                  <a:lnTo>
                    <a:pt x="117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extrusionOk="0">
                  <a:moveTo>
                    <a:pt x="3339" y="0"/>
                  </a:moveTo>
                  <a:lnTo>
                    <a:pt x="3279" y="40"/>
                  </a:lnTo>
                  <a:lnTo>
                    <a:pt x="3219" y="100"/>
                  </a:lnTo>
                  <a:lnTo>
                    <a:pt x="3179" y="160"/>
                  </a:lnTo>
                  <a:lnTo>
                    <a:pt x="3139" y="240"/>
                  </a:lnTo>
                  <a:lnTo>
                    <a:pt x="3099" y="380"/>
                  </a:lnTo>
                  <a:lnTo>
                    <a:pt x="3059" y="540"/>
                  </a:lnTo>
                  <a:lnTo>
                    <a:pt x="3019" y="860"/>
                  </a:lnTo>
                  <a:lnTo>
                    <a:pt x="2999" y="1179"/>
                  </a:lnTo>
                  <a:lnTo>
                    <a:pt x="3019" y="1519"/>
                  </a:lnTo>
                  <a:lnTo>
                    <a:pt x="3099" y="2179"/>
                  </a:lnTo>
                  <a:lnTo>
                    <a:pt x="3119" y="2519"/>
                  </a:lnTo>
                  <a:lnTo>
                    <a:pt x="3119" y="2838"/>
                  </a:lnTo>
                  <a:lnTo>
                    <a:pt x="3099" y="2998"/>
                  </a:lnTo>
                  <a:lnTo>
                    <a:pt x="3079" y="3058"/>
                  </a:lnTo>
                  <a:lnTo>
                    <a:pt x="3039" y="3118"/>
                  </a:lnTo>
                  <a:lnTo>
                    <a:pt x="2999" y="3138"/>
                  </a:lnTo>
                  <a:lnTo>
                    <a:pt x="2959" y="3158"/>
                  </a:lnTo>
                  <a:lnTo>
                    <a:pt x="2919" y="3138"/>
                  </a:lnTo>
                  <a:lnTo>
                    <a:pt x="2879" y="3118"/>
                  </a:lnTo>
                  <a:lnTo>
                    <a:pt x="2799" y="3038"/>
                  </a:lnTo>
                  <a:lnTo>
                    <a:pt x="2699" y="2918"/>
                  </a:lnTo>
                  <a:lnTo>
                    <a:pt x="2639" y="2758"/>
                  </a:lnTo>
                  <a:lnTo>
                    <a:pt x="2559" y="2559"/>
                  </a:lnTo>
                  <a:lnTo>
                    <a:pt x="2419" y="2099"/>
                  </a:lnTo>
                  <a:lnTo>
                    <a:pt x="2279" y="1599"/>
                  </a:lnTo>
                  <a:lnTo>
                    <a:pt x="2179" y="1139"/>
                  </a:lnTo>
                  <a:lnTo>
                    <a:pt x="2079" y="800"/>
                  </a:lnTo>
                  <a:lnTo>
                    <a:pt x="2019" y="600"/>
                  </a:lnTo>
                  <a:lnTo>
                    <a:pt x="1959" y="460"/>
                  </a:lnTo>
                  <a:lnTo>
                    <a:pt x="1899" y="400"/>
                  </a:lnTo>
                  <a:lnTo>
                    <a:pt x="1839" y="360"/>
                  </a:lnTo>
                  <a:lnTo>
                    <a:pt x="1779" y="320"/>
                  </a:lnTo>
                  <a:lnTo>
                    <a:pt x="1640" y="320"/>
                  </a:lnTo>
                  <a:lnTo>
                    <a:pt x="1580" y="340"/>
                  </a:lnTo>
                  <a:lnTo>
                    <a:pt x="1500" y="360"/>
                  </a:lnTo>
                  <a:lnTo>
                    <a:pt x="1440" y="400"/>
                  </a:lnTo>
                  <a:lnTo>
                    <a:pt x="1400" y="460"/>
                  </a:lnTo>
                  <a:lnTo>
                    <a:pt x="1340" y="520"/>
                  </a:lnTo>
                  <a:lnTo>
                    <a:pt x="1280" y="640"/>
                  </a:lnTo>
                  <a:lnTo>
                    <a:pt x="1260" y="800"/>
                  </a:lnTo>
                  <a:lnTo>
                    <a:pt x="1260" y="940"/>
                  </a:lnTo>
                  <a:lnTo>
                    <a:pt x="1260" y="1079"/>
                  </a:lnTo>
                  <a:lnTo>
                    <a:pt x="1300" y="1259"/>
                  </a:lnTo>
                  <a:lnTo>
                    <a:pt x="1380" y="1559"/>
                  </a:lnTo>
                  <a:lnTo>
                    <a:pt x="1580" y="2359"/>
                  </a:lnTo>
                  <a:lnTo>
                    <a:pt x="1680" y="2758"/>
                  </a:lnTo>
                  <a:lnTo>
                    <a:pt x="1739" y="3118"/>
                  </a:lnTo>
                  <a:lnTo>
                    <a:pt x="1759" y="3258"/>
                  </a:lnTo>
                  <a:lnTo>
                    <a:pt x="1759" y="3378"/>
                  </a:lnTo>
                  <a:lnTo>
                    <a:pt x="1739" y="3458"/>
                  </a:lnTo>
                  <a:lnTo>
                    <a:pt x="1700" y="3498"/>
                  </a:lnTo>
                  <a:lnTo>
                    <a:pt x="1640" y="3518"/>
                  </a:lnTo>
                  <a:lnTo>
                    <a:pt x="1580" y="3538"/>
                  </a:lnTo>
                  <a:lnTo>
                    <a:pt x="1460" y="3518"/>
                  </a:lnTo>
                  <a:lnTo>
                    <a:pt x="1360" y="3458"/>
                  </a:lnTo>
                  <a:lnTo>
                    <a:pt x="1260" y="3358"/>
                  </a:lnTo>
                  <a:lnTo>
                    <a:pt x="1200" y="3258"/>
                  </a:lnTo>
                  <a:lnTo>
                    <a:pt x="1160" y="3138"/>
                  </a:lnTo>
                  <a:lnTo>
                    <a:pt x="1080" y="2918"/>
                  </a:lnTo>
                  <a:lnTo>
                    <a:pt x="980" y="2579"/>
                  </a:lnTo>
                  <a:lnTo>
                    <a:pt x="860" y="2279"/>
                  </a:lnTo>
                  <a:lnTo>
                    <a:pt x="720" y="1959"/>
                  </a:lnTo>
                  <a:lnTo>
                    <a:pt x="560" y="1659"/>
                  </a:lnTo>
                  <a:lnTo>
                    <a:pt x="480" y="1559"/>
                  </a:lnTo>
                  <a:lnTo>
                    <a:pt x="440" y="1499"/>
                  </a:lnTo>
                  <a:lnTo>
                    <a:pt x="380" y="1459"/>
                  </a:lnTo>
                  <a:lnTo>
                    <a:pt x="240" y="1439"/>
                  </a:lnTo>
                  <a:lnTo>
                    <a:pt x="180" y="1439"/>
                  </a:lnTo>
                  <a:lnTo>
                    <a:pt x="140" y="1459"/>
                  </a:lnTo>
                  <a:lnTo>
                    <a:pt x="101" y="1479"/>
                  </a:lnTo>
                  <a:lnTo>
                    <a:pt x="61" y="1519"/>
                  </a:lnTo>
                  <a:lnTo>
                    <a:pt x="21" y="1619"/>
                  </a:lnTo>
                  <a:lnTo>
                    <a:pt x="1" y="1759"/>
                  </a:lnTo>
                  <a:lnTo>
                    <a:pt x="1" y="1919"/>
                  </a:lnTo>
                  <a:lnTo>
                    <a:pt x="1" y="2099"/>
                  </a:lnTo>
                  <a:lnTo>
                    <a:pt x="41" y="2299"/>
                  </a:lnTo>
                  <a:lnTo>
                    <a:pt x="121" y="2698"/>
                  </a:lnTo>
                  <a:lnTo>
                    <a:pt x="220" y="3058"/>
                  </a:lnTo>
                  <a:lnTo>
                    <a:pt x="360" y="3498"/>
                  </a:lnTo>
                  <a:lnTo>
                    <a:pt x="740" y="4617"/>
                  </a:lnTo>
                  <a:lnTo>
                    <a:pt x="1100" y="5717"/>
                  </a:lnTo>
                  <a:lnTo>
                    <a:pt x="1440" y="6836"/>
                  </a:lnTo>
                  <a:lnTo>
                    <a:pt x="1759" y="7955"/>
                  </a:lnTo>
                  <a:lnTo>
                    <a:pt x="5557" y="6516"/>
                  </a:lnTo>
                  <a:lnTo>
                    <a:pt x="5677" y="2359"/>
                  </a:lnTo>
                  <a:lnTo>
                    <a:pt x="5677" y="2119"/>
                  </a:lnTo>
                  <a:lnTo>
                    <a:pt x="5657" y="1999"/>
                  </a:lnTo>
                  <a:lnTo>
                    <a:pt x="5617" y="1879"/>
                  </a:lnTo>
                  <a:lnTo>
                    <a:pt x="5557" y="1799"/>
                  </a:lnTo>
                  <a:lnTo>
                    <a:pt x="5457" y="1719"/>
                  </a:lnTo>
                  <a:lnTo>
                    <a:pt x="5337" y="1679"/>
                  </a:lnTo>
                  <a:lnTo>
                    <a:pt x="5277" y="1679"/>
                  </a:lnTo>
                  <a:lnTo>
                    <a:pt x="5237" y="1699"/>
                  </a:lnTo>
                  <a:lnTo>
                    <a:pt x="5177" y="1719"/>
                  </a:lnTo>
                  <a:lnTo>
                    <a:pt x="5117" y="1759"/>
                  </a:lnTo>
                  <a:lnTo>
                    <a:pt x="5057" y="1859"/>
                  </a:lnTo>
                  <a:lnTo>
                    <a:pt x="5017" y="1999"/>
                  </a:lnTo>
                  <a:lnTo>
                    <a:pt x="4997" y="2119"/>
                  </a:lnTo>
                  <a:lnTo>
                    <a:pt x="4798" y="3198"/>
                  </a:lnTo>
                  <a:lnTo>
                    <a:pt x="4778" y="3298"/>
                  </a:lnTo>
                  <a:lnTo>
                    <a:pt x="4738" y="3378"/>
                  </a:lnTo>
                  <a:lnTo>
                    <a:pt x="4678" y="3418"/>
                  </a:lnTo>
                  <a:lnTo>
                    <a:pt x="4598" y="3438"/>
                  </a:lnTo>
                  <a:lnTo>
                    <a:pt x="4538" y="3418"/>
                  </a:lnTo>
                  <a:lnTo>
                    <a:pt x="4478" y="3358"/>
                  </a:lnTo>
                  <a:lnTo>
                    <a:pt x="4398" y="3298"/>
                  </a:lnTo>
                  <a:lnTo>
                    <a:pt x="4358" y="3238"/>
                  </a:lnTo>
                  <a:lnTo>
                    <a:pt x="4298" y="3158"/>
                  </a:lnTo>
                  <a:lnTo>
                    <a:pt x="4278" y="3058"/>
                  </a:lnTo>
                  <a:lnTo>
                    <a:pt x="4178" y="2718"/>
                  </a:lnTo>
                  <a:lnTo>
                    <a:pt x="4118" y="2359"/>
                  </a:lnTo>
                  <a:lnTo>
                    <a:pt x="4018" y="1659"/>
                  </a:lnTo>
                  <a:lnTo>
                    <a:pt x="3978" y="1299"/>
                  </a:lnTo>
                  <a:lnTo>
                    <a:pt x="3898" y="940"/>
                  </a:lnTo>
                  <a:lnTo>
                    <a:pt x="3818" y="600"/>
                  </a:lnTo>
                  <a:lnTo>
                    <a:pt x="3678" y="280"/>
                  </a:lnTo>
                  <a:lnTo>
                    <a:pt x="3618" y="160"/>
                  </a:lnTo>
                  <a:lnTo>
                    <a:pt x="3538" y="60"/>
                  </a:lnTo>
                  <a:lnTo>
                    <a:pt x="3498" y="40"/>
                  </a:lnTo>
                  <a:lnTo>
                    <a:pt x="34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469186" y="618843"/>
              <a:ext cx="120459" cy="168787"/>
            </a:xfrm>
            <a:custGeom>
              <a:avLst/>
              <a:gdLst/>
              <a:ahLst/>
              <a:cxnLst/>
              <a:rect l="l" t="t" r="r" b="b"/>
              <a:pathLst>
                <a:path w="5678" h="7956" fill="none" extrusionOk="0">
                  <a:moveTo>
                    <a:pt x="1759" y="7955"/>
                  </a:moveTo>
                  <a:lnTo>
                    <a:pt x="1759" y="7955"/>
                  </a:lnTo>
                  <a:lnTo>
                    <a:pt x="1440" y="6836"/>
                  </a:lnTo>
                  <a:lnTo>
                    <a:pt x="1100" y="5717"/>
                  </a:lnTo>
                  <a:lnTo>
                    <a:pt x="740" y="4617"/>
                  </a:lnTo>
                  <a:lnTo>
                    <a:pt x="360" y="3498"/>
                  </a:lnTo>
                  <a:lnTo>
                    <a:pt x="360" y="3498"/>
                  </a:lnTo>
                  <a:lnTo>
                    <a:pt x="220" y="3058"/>
                  </a:lnTo>
                  <a:lnTo>
                    <a:pt x="121" y="2698"/>
                  </a:lnTo>
                  <a:lnTo>
                    <a:pt x="41" y="2299"/>
                  </a:lnTo>
                  <a:lnTo>
                    <a:pt x="1" y="2099"/>
                  </a:lnTo>
                  <a:lnTo>
                    <a:pt x="1" y="1919"/>
                  </a:lnTo>
                  <a:lnTo>
                    <a:pt x="1" y="1759"/>
                  </a:lnTo>
                  <a:lnTo>
                    <a:pt x="21" y="1619"/>
                  </a:lnTo>
                  <a:lnTo>
                    <a:pt x="61" y="1519"/>
                  </a:lnTo>
                  <a:lnTo>
                    <a:pt x="101" y="1479"/>
                  </a:lnTo>
                  <a:lnTo>
                    <a:pt x="140" y="1459"/>
                  </a:lnTo>
                  <a:lnTo>
                    <a:pt x="180" y="1439"/>
                  </a:lnTo>
                  <a:lnTo>
                    <a:pt x="240" y="1439"/>
                  </a:lnTo>
                  <a:lnTo>
                    <a:pt x="380" y="1459"/>
                  </a:lnTo>
                  <a:lnTo>
                    <a:pt x="380" y="1459"/>
                  </a:lnTo>
                  <a:lnTo>
                    <a:pt x="440" y="1499"/>
                  </a:lnTo>
                  <a:lnTo>
                    <a:pt x="480" y="1559"/>
                  </a:lnTo>
                  <a:lnTo>
                    <a:pt x="560" y="1659"/>
                  </a:lnTo>
                  <a:lnTo>
                    <a:pt x="560" y="1659"/>
                  </a:lnTo>
                  <a:lnTo>
                    <a:pt x="720" y="1959"/>
                  </a:lnTo>
                  <a:lnTo>
                    <a:pt x="860" y="2279"/>
                  </a:lnTo>
                  <a:lnTo>
                    <a:pt x="980" y="2579"/>
                  </a:lnTo>
                  <a:lnTo>
                    <a:pt x="1080" y="2918"/>
                  </a:lnTo>
                  <a:lnTo>
                    <a:pt x="1080" y="2918"/>
                  </a:lnTo>
                  <a:lnTo>
                    <a:pt x="1160" y="3138"/>
                  </a:lnTo>
                  <a:lnTo>
                    <a:pt x="1200" y="3258"/>
                  </a:lnTo>
                  <a:lnTo>
                    <a:pt x="1260" y="3358"/>
                  </a:lnTo>
                  <a:lnTo>
                    <a:pt x="1260" y="3358"/>
                  </a:lnTo>
                  <a:lnTo>
                    <a:pt x="1360" y="3458"/>
                  </a:lnTo>
                  <a:lnTo>
                    <a:pt x="1460" y="3518"/>
                  </a:lnTo>
                  <a:lnTo>
                    <a:pt x="1580" y="3538"/>
                  </a:lnTo>
                  <a:lnTo>
                    <a:pt x="1640" y="3518"/>
                  </a:lnTo>
                  <a:lnTo>
                    <a:pt x="1700" y="3498"/>
                  </a:lnTo>
                  <a:lnTo>
                    <a:pt x="1700" y="3498"/>
                  </a:lnTo>
                  <a:lnTo>
                    <a:pt x="1739" y="3458"/>
                  </a:lnTo>
                  <a:lnTo>
                    <a:pt x="1759" y="3378"/>
                  </a:lnTo>
                  <a:lnTo>
                    <a:pt x="1759" y="3258"/>
                  </a:lnTo>
                  <a:lnTo>
                    <a:pt x="1739" y="3118"/>
                  </a:lnTo>
                  <a:lnTo>
                    <a:pt x="1680" y="2758"/>
                  </a:lnTo>
                  <a:lnTo>
                    <a:pt x="1580" y="2359"/>
                  </a:lnTo>
                  <a:lnTo>
                    <a:pt x="1380" y="1559"/>
                  </a:lnTo>
                  <a:lnTo>
                    <a:pt x="1300" y="1259"/>
                  </a:lnTo>
                  <a:lnTo>
                    <a:pt x="1260" y="1079"/>
                  </a:lnTo>
                  <a:lnTo>
                    <a:pt x="1260" y="1079"/>
                  </a:lnTo>
                  <a:lnTo>
                    <a:pt x="1260" y="940"/>
                  </a:lnTo>
                  <a:lnTo>
                    <a:pt x="1260" y="800"/>
                  </a:lnTo>
                  <a:lnTo>
                    <a:pt x="1280" y="640"/>
                  </a:lnTo>
                  <a:lnTo>
                    <a:pt x="1340" y="520"/>
                  </a:lnTo>
                  <a:lnTo>
                    <a:pt x="1340" y="520"/>
                  </a:lnTo>
                  <a:lnTo>
                    <a:pt x="1400" y="460"/>
                  </a:lnTo>
                  <a:lnTo>
                    <a:pt x="1440" y="400"/>
                  </a:lnTo>
                  <a:lnTo>
                    <a:pt x="1500" y="360"/>
                  </a:lnTo>
                  <a:lnTo>
                    <a:pt x="1580" y="340"/>
                  </a:lnTo>
                  <a:lnTo>
                    <a:pt x="1640" y="320"/>
                  </a:lnTo>
                  <a:lnTo>
                    <a:pt x="1720" y="320"/>
                  </a:lnTo>
                  <a:lnTo>
                    <a:pt x="1779" y="320"/>
                  </a:lnTo>
                  <a:lnTo>
                    <a:pt x="1839" y="360"/>
                  </a:lnTo>
                  <a:lnTo>
                    <a:pt x="1839" y="360"/>
                  </a:lnTo>
                  <a:lnTo>
                    <a:pt x="1899" y="400"/>
                  </a:lnTo>
                  <a:lnTo>
                    <a:pt x="1959" y="460"/>
                  </a:lnTo>
                  <a:lnTo>
                    <a:pt x="2019" y="600"/>
                  </a:lnTo>
                  <a:lnTo>
                    <a:pt x="2019" y="600"/>
                  </a:lnTo>
                  <a:lnTo>
                    <a:pt x="2079" y="800"/>
                  </a:lnTo>
                  <a:lnTo>
                    <a:pt x="2179" y="1139"/>
                  </a:lnTo>
                  <a:lnTo>
                    <a:pt x="2279" y="1599"/>
                  </a:lnTo>
                  <a:lnTo>
                    <a:pt x="2419" y="2099"/>
                  </a:lnTo>
                  <a:lnTo>
                    <a:pt x="2559" y="2559"/>
                  </a:lnTo>
                  <a:lnTo>
                    <a:pt x="2639" y="2758"/>
                  </a:lnTo>
                  <a:lnTo>
                    <a:pt x="2699" y="2918"/>
                  </a:lnTo>
                  <a:lnTo>
                    <a:pt x="2799" y="3038"/>
                  </a:lnTo>
                  <a:lnTo>
                    <a:pt x="2879" y="3118"/>
                  </a:lnTo>
                  <a:lnTo>
                    <a:pt x="2919" y="3138"/>
                  </a:lnTo>
                  <a:lnTo>
                    <a:pt x="2959" y="3158"/>
                  </a:lnTo>
                  <a:lnTo>
                    <a:pt x="2999" y="3138"/>
                  </a:lnTo>
                  <a:lnTo>
                    <a:pt x="3039" y="3118"/>
                  </a:lnTo>
                  <a:lnTo>
                    <a:pt x="3039" y="3118"/>
                  </a:lnTo>
                  <a:lnTo>
                    <a:pt x="3079" y="3058"/>
                  </a:lnTo>
                  <a:lnTo>
                    <a:pt x="3099" y="2998"/>
                  </a:lnTo>
                  <a:lnTo>
                    <a:pt x="3119" y="2838"/>
                  </a:lnTo>
                  <a:lnTo>
                    <a:pt x="3119" y="2838"/>
                  </a:lnTo>
                  <a:lnTo>
                    <a:pt x="3119" y="2519"/>
                  </a:lnTo>
                  <a:lnTo>
                    <a:pt x="3099" y="2179"/>
                  </a:lnTo>
                  <a:lnTo>
                    <a:pt x="3019" y="1519"/>
                  </a:lnTo>
                  <a:lnTo>
                    <a:pt x="2999" y="1179"/>
                  </a:lnTo>
                  <a:lnTo>
                    <a:pt x="3019" y="860"/>
                  </a:lnTo>
                  <a:lnTo>
                    <a:pt x="3059" y="540"/>
                  </a:lnTo>
                  <a:lnTo>
                    <a:pt x="3099" y="380"/>
                  </a:lnTo>
                  <a:lnTo>
                    <a:pt x="3139" y="240"/>
                  </a:lnTo>
                  <a:lnTo>
                    <a:pt x="3139" y="240"/>
                  </a:lnTo>
                  <a:lnTo>
                    <a:pt x="3179" y="160"/>
                  </a:lnTo>
                  <a:lnTo>
                    <a:pt x="3219" y="100"/>
                  </a:lnTo>
                  <a:lnTo>
                    <a:pt x="3279" y="40"/>
                  </a:lnTo>
                  <a:lnTo>
                    <a:pt x="3339" y="0"/>
                  </a:lnTo>
                  <a:lnTo>
                    <a:pt x="3339" y="0"/>
                  </a:lnTo>
                  <a:lnTo>
                    <a:pt x="3398" y="0"/>
                  </a:lnTo>
                  <a:lnTo>
                    <a:pt x="3438" y="0"/>
                  </a:lnTo>
                  <a:lnTo>
                    <a:pt x="3498" y="40"/>
                  </a:lnTo>
                  <a:lnTo>
                    <a:pt x="3538" y="60"/>
                  </a:lnTo>
                  <a:lnTo>
                    <a:pt x="3618" y="160"/>
                  </a:lnTo>
                  <a:lnTo>
                    <a:pt x="3678" y="280"/>
                  </a:lnTo>
                  <a:lnTo>
                    <a:pt x="3678" y="280"/>
                  </a:lnTo>
                  <a:lnTo>
                    <a:pt x="3818" y="600"/>
                  </a:lnTo>
                  <a:lnTo>
                    <a:pt x="3898" y="940"/>
                  </a:lnTo>
                  <a:lnTo>
                    <a:pt x="3978" y="1299"/>
                  </a:lnTo>
                  <a:lnTo>
                    <a:pt x="4018" y="1659"/>
                  </a:lnTo>
                  <a:lnTo>
                    <a:pt x="4118" y="2359"/>
                  </a:lnTo>
                  <a:lnTo>
                    <a:pt x="4178" y="2718"/>
                  </a:lnTo>
                  <a:lnTo>
                    <a:pt x="4278" y="3058"/>
                  </a:lnTo>
                  <a:lnTo>
                    <a:pt x="4278" y="3058"/>
                  </a:lnTo>
                  <a:lnTo>
                    <a:pt x="4298" y="3158"/>
                  </a:lnTo>
                  <a:lnTo>
                    <a:pt x="4358" y="3238"/>
                  </a:lnTo>
                  <a:lnTo>
                    <a:pt x="4398" y="3298"/>
                  </a:lnTo>
                  <a:lnTo>
                    <a:pt x="4478" y="3358"/>
                  </a:lnTo>
                  <a:lnTo>
                    <a:pt x="4538" y="3418"/>
                  </a:lnTo>
                  <a:lnTo>
                    <a:pt x="4598" y="3438"/>
                  </a:lnTo>
                  <a:lnTo>
                    <a:pt x="4678" y="3418"/>
                  </a:lnTo>
                  <a:lnTo>
                    <a:pt x="4738" y="3378"/>
                  </a:lnTo>
                  <a:lnTo>
                    <a:pt x="4738" y="3378"/>
                  </a:lnTo>
                  <a:lnTo>
                    <a:pt x="4778" y="3298"/>
                  </a:lnTo>
                  <a:lnTo>
                    <a:pt x="4798" y="3198"/>
                  </a:lnTo>
                  <a:lnTo>
                    <a:pt x="4798" y="3198"/>
                  </a:lnTo>
                  <a:lnTo>
                    <a:pt x="4997" y="2119"/>
                  </a:lnTo>
                  <a:lnTo>
                    <a:pt x="4997" y="2119"/>
                  </a:lnTo>
                  <a:lnTo>
                    <a:pt x="5017" y="1999"/>
                  </a:lnTo>
                  <a:lnTo>
                    <a:pt x="5057" y="1859"/>
                  </a:lnTo>
                  <a:lnTo>
                    <a:pt x="5117" y="1759"/>
                  </a:lnTo>
                  <a:lnTo>
                    <a:pt x="5177" y="1719"/>
                  </a:lnTo>
                  <a:lnTo>
                    <a:pt x="5237" y="1699"/>
                  </a:lnTo>
                  <a:lnTo>
                    <a:pt x="5237" y="1699"/>
                  </a:lnTo>
                  <a:lnTo>
                    <a:pt x="5277" y="1679"/>
                  </a:lnTo>
                  <a:lnTo>
                    <a:pt x="5337" y="1679"/>
                  </a:lnTo>
                  <a:lnTo>
                    <a:pt x="5457" y="1719"/>
                  </a:lnTo>
                  <a:lnTo>
                    <a:pt x="5557" y="1799"/>
                  </a:lnTo>
                  <a:lnTo>
                    <a:pt x="5617" y="1879"/>
                  </a:lnTo>
                  <a:lnTo>
                    <a:pt x="5617" y="1879"/>
                  </a:lnTo>
                  <a:lnTo>
                    <a:pt x="5657" y="1999"/>
                  </a:lnTo>
                  <a:lnTo>
                    <a:pt x="5677" y="2119"/>
                  </a:lnTo>
                  <a:lnTo>
                    <a:pt x="5677" y="2359"/>
                  </a:lnTo>
                  <a:lnTo>
                    <a:pt x="5677" y="2359"/>
                  </a:lnTo>
                  <a:lnTo>
                    <a:pt x="5557" y="6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467913" y="617570"/>
              <a:ext cx="123408" cy="170484"/>
            </a:xfrm>
            <a:custGeom>
              <a:avLst/>
              <a:gdLst/>
              <a:ahLst/>
              <a:cxnLst/>
              <a:rect l="l" t="t" r="r" b="b"/>
              <a:pathLst>
                <a:path w="5817" h="8036" extrusionOk="0">
                  <a:moveTo>
                    <a:pt x="3379" y="0"/>
                  </a:moveTo>
                  <a:lnTo>
                    <a:pt x="3319" y="20"/>
                  </a:lnTo>
                  <a:lnTo>
                    <a:pt x="3279" y="60"/>
                  </a:lnTo>
                  <a:lnTo>
                    <a:pt x="3219" y="120"/>
                  </a:lnTo>
                  <a:lnTo>
                    <a:pt x="3179" y="200"/>
                  </a:lnTo>
                  <a:lnTo>
                    <a:pt x="3139" y="260"/>
                  </a:lnTo>
                  <a:lnTo>
                    <a:pt x="3079" y="480"/>
                  </a:lnTo>
                  <a:lnTo>
                    <a:pt x="3039" y="700"/>
                  </a:lnTo>
                  <a:lnTo>
                    <a:pt x="3019" y="900"/>
                  </a:lnTo>
                  <a:lnTo>
                    <a:pt x="2999" y="1119"/>
                  </a:lnTo>
                  <a:lnTo>
                    <a:pt x="3019" y="1559"/>
                  </a:lnTo>
                  <a:lnTo>
                    <a:pt x="3059" y="1999"/>
                  </a:lnTo>
                  <a:lnTo>
                    <a:pt x="3099" y="2439"/>
                  </a:lnTo>
                  <a:lnTo>
                    <a:pt x="3119" y="2898"/>
                  </a:lnTo>
                  <a:lnTo>
                    <a:pt x="3099" y="3018"/>
                  </a:lnTo>
                  <a:lnTo>
                    <a:pt x="3079" y="3078"/>
                  </a:lnTo>
                  <a:lnTo>
                    <a:pt x="3059" y="3118"/>
                  </a:lnTo>
                  <a:lnTo>
                    <a:pt x="3019" y="3138"/>
                  </a:lnTo>
                  <a:lnTo>
                    <a:pt x="2999" y="3138"/>
                  </a:lnTo>
                  <a:lnTo>
                    <a:pt x="2939" y="3118"/>
                  </a:lnTo>
                  <a:lnTo>
                    <a:pt x="2899" y="3058"/>
                  </a:lnTo>
                  <a:lnTo>
                    <a:pt x="2799" y="2898"/>
                  </a:lnTo>
                  <a:lnTo>
                    <a:pt x="2699" y="2659"/>
                  </a:lnTo>
                  <a:lnTo>
                    <a:pt x="2599" y="2379"/>
                  </a:lnTo>
                  <a:lnTo>
                    <a:pt x="2439" y="1759"/>
                  </a:lnTo>
                  <a:lnTo>
                    <a:pt x="2299" y="1199"/>
                  </a:lnTo>
                  <a:lnTo>
                    <a:pt x="2199" y="820"/>
                  </a:lnTo>
                  <a:lnTo>
                    <a:pt x="2139" y="620"/>
                  </a:lnTo>
                  <a:lnTo>
                    <a:pt x="2059" y="480"/>
                  </a:lnTo>
                  <a:lnTo>
                    <a:pt x="2019" y="420"/>
                  </a:lnTo>
                  <a:lnTo>
                    <a:pt x="1939" y="360"/>
                  </a:lnTo>
                  <a:lnTo>
                    <a:pt x="1879" y="340"/>
                  </a:lnTo>
                  <a:lnTo>
                    <a:pt x="1819" y="320"/>
                  </a:lnTo>
                  <a:lnTo>
                    <a:pt x="1740" y="300"/>
                  </a:lnTo>
                  <a:lnTo>
                    <a:pt x="1660" y="320"/>
                  </a:lnTo>
                  <a:lnTo>
                    <a:pt x="1560" y="360"/>
                  </a:lnTo>
                  <a:lnTo>
                    <a:pt x="1480" y="400"/>
                  </a:lnTo>
                  <a:lnTo>
                    <a:pt x="1420" y="460"/>
                  </a:lnTo>
                  <a:lnTo>
                    <a:pt x="1360" y="540"/>
                  </a:lnTo>
                  <a:lnTo>
                    <a:pt x="1280" y="700"/>
                  </a:lnTo>
                  <a:lnTo>
                    <a:pt x="1260" y="860"/>
                  </a:lnTo>
                  <a:lnTo>
                    <a:pt x="1240" y="1000"/>
                  </a:lnTo>
                  <a:lnTo>
                    <a:pt x="1260" y="1159"/>
                  </a:lnTo>
                  <a:lnTo>
                    <a:pt x="1300" y="1359"/>
                  </a:lnTo>
                  <a:lnTo>
                    <a:pt x="1400" y="1719"/>
                  </a:lnTo>
                  <a:lnTo>
                    <a:pt x="1520" y="2179"/>
                  </a:lnTo>
                  <a:lnTo>
                    <a:pt x="1660" y="2758"/>
                  </a:lnTo>
                  <a:lnTo>
                    <a:pt x="1720" y="3018"/>
                  </a:lnTo>
                  <a:lnTo>
                    <a:pt x="1760" y="3258"/>
                  </a:lnTo>
                  <a:lnTo>
                    <a:pt x="1760" y="3418"/>
                  </a:lnTo>
                  <a:lnTo>
                    <a:pt x="1740" y="3478"/>
                  </a:lnTo>
                  <a:lnTo>
                    <a:pt x="1720" y="3498"/>
                  </a:lnTo>
                  <a:lnTo>
                    <a:pt x="1680" y="3518"/>
                  </a:lnTo>
                  <a:lnTo>
                    <a:pt x="1640" y="3518"/>
                  </a:lnTo>
                  <a:lnTo>
                    <a:pt x="1540" y="3498"/>
                  </a:lnTo>
                  <a:lnTo>
                    <a:pt x="1440" y="3458"/>
                  </a:lnTo>
                  <a:lnTo>
                    <a:pt x="1380" y="3378"/>
                  </a:lnTo>
                  <a:lnTo>
                    <a:pt x="1320" y="3298"/>
                  </a:lnTo>
                  <a:lnTo>
                    <a:pt x="1280" y="3198"/>
                  </a:lnTo>
                  <a:lnTo>
                    <a:pt x="1220" y="2998"/>
                  </a:lnTo>
                  <a:lnTo>
                    <a:pt x="1200" y="2958"/>
                  </a:lnTo>
                  <a:lnTo>
                    <a:pt x="1100" y="2619"/>
                  </a:lnTo>
                  <a:lnTo>
                    <a:pt x="980" y="2299"/>
                  </a:lnTo>
                  <a:lnTo>
                    <a:pt x="840" y="1999"/>
                  </a:lnTo>
                  <a:lnTo>
                    <a:pt x="680" y="1699"/>
                  </a:lnTo>
                  <a:lnTo>
                    <a:pt x="600" y="1559"/>
                  </a:lnTo>
                  <a:lnTo>
                    <a:pt x="540" y="1499"/>
                  </a:lnTo>
                  <a:lnTo>
                    <a:pt x="460" y="1459"/>
                  </a:lnTo>
                  <a:lnTo>
                    <a:pt x="360" y="1439"/>
                  </a:lnTo>
                  <a:lnTo>
                    <a:pt x="260" y="1439"/>
                  </a:lnTo>
                  <a:lnTo>
                    <a:pt x="181" y="1459"/>
                  </a:lnTo>
                  <a:lnTo>
                    <a:pt x="101" y="1499"/>
                  </a:lnTo>
                  <a:lnTo>
                    <a:pt x="61" y="1559"/>
                  </a:lnTo>
                  <a:lnTo>
                    <a:pt x="21" y="1659"/>
                  </a:lnTo>
                  <a:lnTo>
                    <a:pt x="1" y="1759"/>
                  </a:lnTo>
                  <a:lnTo>
                    <a:pt x="1" y="1879"/>
                  </a:lnTo>
                  <a:lnTo>
                    <a:pt x="1" y="2139"/>
                  </a:lnTo>
                  <a:lnTo>
                    <a:pt x="41" y="2459"/>
                  </a:lnTo>
                  <a:lnTo>
                    <a:pt x="121" y="2758"/>
                  </a:lnTo>
                  <a:lnTo>
                    <a:pt x="200" y="3078"/>
                  </a:lnTo>
                  <a:lnTo>
                    <a:pt x="360" y="3578"/>
                  </a:lnTo>
                  <a:lnTo>
                    <a:pt x="740" y="4697"/>
                  </a:lnTo>
                  <a:lnTo>
                    <a:pt x="1100" y="5817"/>
                  </a:lnTo>
                  <a:lnTo>
                    <a:pt x="1440" y="6936"/>
                  </a:lnTo>
                  <a:lnTo>
                    <a:pt x="1760" y="8035"/>
                  </a:lnTo>
                  <a:lnTo>
                    <a:pt x="1879" y="8015"/>
                  </a:lnTo>
                  <a:lnTo>
                    <a:pt x="1560" y="6896"/>
                  </a:lnTo>
                  <a:lnTo>
                    <a:pt x="1220" y="5777"/>
                  </a:lnTo>
                  <a:lnTo>
                    <a:pt x="860" y="4657"/>
                  </a:lnTo>
                  <a:lnTo>
                    <a:pt x="480" y="3518"/>
                  </a:lnTo>
                  <a:lnTo>
                    <a:pt x="360" y="3158"/>
                  </a:lnTo>
                  <a:lnTo>
                    <a:pt x="260" y="2818"/>
                  </a:lnTo>
                  <a:lnTo>
                    <a:pt x="200" y="2519"/>
                  </a:lnTo>
                  <a:lnTo>
                    <a:pt x="141" y="2239"/>
                  </a:lnTo>
                  <a:lnTo>
                    <a:pt x="121" y="2019"/>
                  </a:lnTo>
                  <a:lnTo>
                    <a:pt x="121" y="1819"/>
                  </a:lnTo>
                  <a:lnTo>
                    <a:pt x="141" y="1679"/>
                  </a:lnTo>
                  <a:lnTo>
                    <a:pt x="161" y="1639"/>
                  </a:lnTo>
                  <a:lnTo>
                    <a:pt x="200" y="1599"/>
                  </a:lnTo>
                  <a:lnTo>
                    <a:pt x="220" y="1579"/>
                  </a:lnTo>
                  <a:lnTo>
                    <a:pt x="260" y="1559"/>
                  </a:lnTo>
                  <a:lnTo>
                    <a:pt x="320" y="1559"/>
                  </a:lnTo>
                  <a:lnTo>
                    <a:pt x="420" y="1579"/>
                  </a:lnTo>
                  <a:lnTo>
                    <a:pt x="460" y="1619"/>
                  </a:lnTo>
                  <a:lnTo>
                    <a:pt x="500" y="1659"/>
                  </a:lnTo>
                  <a:lnTo>
                    <a:pt x="580" y="1759"/>
                  </a:lnTo>
                  <a:lnTo>
                    <a:pt x="720" y="2059"/>
                  </a:lnTo>
                  <a:lnTo>
                    <a:pt x="860" y="2359"/>
                  </a:lnTo>
                  <a:lnTo>
                    <a:pt x="980" y="2659"/>
                  </a:lnTo>
                  <a:lnTo>
                    <a:pt x="1080" y="2978"/>
                  </a:lnTo>
                  <a:lnTo>
                    <a:pt x="1080" y="3018"/>
                  </a:lnTo>
                  <a:lnTo>
                    <a:pt x="1160" y="3258"/>
                  </a:lnTo>
                  <a:lnTo>
                    <a:pt x="1200" y="3358"/>
                  </a:lnTo>
                  <a:lnTo>
                    <a:pt x="1280" y="3458"/>
                  </a:lnTo>
                  <a:lnTo>
                    <a:pt x="1380" y="3558"/>
                  </a:lnTo>
                  <a:lnTo>
                    <a:pt x="1500" y="3638"/>
                  </a:lnTo>
                  <a:lnTo>
                    <a:pt x="1580" y="3658"/>
                  </a:lnTo>
                  <a:lnTo>
                    <a:pt x="1720" y="3658"/>
                  </a:lnTo>
                  <a:lnTo>
                    <a:pt x="1780" y="3618"/>
                  </a:lnTo>
                  <a:lnTo>
                    <a:pt x="1819" y="3598"/>
                  </a:lnTo>
                  <a:lnTo>
                    <a:pt x="1839" y="3558"/>
                  </a:lnTo>
                  <a:lnTo>
                    <a:pt x="1879" y="3458"/>
                  </a:lnTo>
                  <a:lnTo>
                    <a:pt x="1879" y="3298"/>
                  </a:lnTo>
                  <a:lnTo>
                    <a:pt x="1859" y="3078"/>
                  </a:lnTo>
                  <a:lnTo>
                    <a:pt x="1819" y="2818"/>
                  </a:lnTo>
                  <a:lnTo>
                    <a:pt x="1740" y="2499"/>
                  </a:lnTo>
                  <a:lnTo>
                    <a:pt x="1520" y="1699"/>
                  </a:lnTo>
                  <a:lnTo>
                    <a:pt x="1440" y="1339"/>
                  </a:lnTo>
                  <a:lnTo>
                    <a:pt x="1380" y="1139"/>
                  </a:lnTo>
                  <a:lnTo>
                    <a:pt x="1380" y="1020"/>
                  </a:lnTo>
                  <a:lnTo>
                    <a:pt x="1380" y="880"/>
                  </a:lnTo>
                  <a:lnTo>
                    <a:pt x="1400" y="740"/>
                  </a:lnTo>
                  <a:lnTo>
                    <a:pt x="1460" y="620"/>
                  </a:lnTo>
                  <a:lnTo>
                    <a:pt x="1500" y="560"/>
                  </a:lnTo>
                  <a:lnTo>
                    <a:pt x="1560" y="500"/>
                  </a:lnTo>
                  <a:lnTo>
                    <a:pt x="1620" y="460"/>
                  </a:lnTo>
                  <a:lnTo>
                    <a:pt x="1700" y="440"/>
                  </a:lnTo>
                  <a:lnTo>
                    <a:pt x="1819" y="440"/>
                  </a:lnTo>
                  <a:lnTo>
                    <a:pt x="1879" y="480"/>
                  </a:lnTo>
                  <a:lnTo>
                    <a:pt x="1919" y="520"/>
                  </a:lnTo>
                  <a:lnTo>
                    <a:pt x="1959" y="560"/>
                  </a:lnTo>
                  <a:lnTo>
                    <a:pt x="2019" y="680"/>
                  </a:lnTo>
                  <a:lnTo>
                    <a:pt x="2079" y="880"/>
                  </a:lnTo>
                  <a:lnTo>
                    <a:pt x="2179" y="1239"/>
                  </a:lnTo>
                  <a:lnTo>
                    <a:pt x="2359" y="1979"/>
                  </a:lnTo>
                  <a:lnTo>
                    <a:pt x="2439" y="2299"/>
                  </a:lnTo>
                  <a:lnTo>
                    <a:pt x="2539" y="2599"/>
                  </a:lnTo>
                  <a:lnTo>
                    <a:pt x="2639" y="2858"/>
                  </a:lnTo>
                  <a:lnTo>
                    <a:pt x="2739" y="3058"/>
                  </a:lnTo>
                  <a:lnTo>
                    <a:pt x="2839" y="3198"/>
                  </a:lnTo>
                  <a:lnTo>
                    <a:pt x="2899" y="3238"/>
                  </a:lnTo>
                  <a:lnTo>
                    <a:pt x="2959" y="3278"/>
                  </a:lnTo>
                  <a:lnTo>
                    <a:pt x="3039" y="3278"/>
                  </a:lnTo>
                  <a:lnTo>
                    <a:pt x="3079" y="3258"/>
                  </a:lnTo>
                  <a:lnTo>
                    <a:pt x="3139" y="3218"/>
                  </a:lnTo>
                  <a:lnTo>
                    <a:pt x="3199" y="3158"/>
                  </a:lnTo>
                  <a:lnTo>
                    <a:pt x="3219" y="3078"/>
                  </a:lnTo>
                  <a:lnTo>
                    <a:pt x="3239" y="2998"/>
                  </a:lnTo>
                  <a:lnTo>
                    <a:pt x="3239" y="2898"/>
                  </a:lnTo>
                  <a:lnTo>
                    <a:pt x="3239" y="2439"/>
                  </a:lnTo>
                  <a:lnTo>
                    <a:pt x="3199" y="1979"/>
                  </a:lnTo>
                  <a:lnTo>
                    <a:pt x="3139" y="1539"/>
                  </a:lnTo>
                  <a:lnTo>
                    <a:pt x="3139" y="1119"/>
                  </a:lnTo>
                  <a:lnTo>
                    <a:pt x="3139" y="920"/>
                  </a:lnTo>
                  <a:lnTo>
                    <a:pt x="3159" y="720"/>
                  </a:lnTo>
                  <a:lnTo>
                    <a:pt x="3199" y="520"/>
                  </a:lnTo>
                  <a:lnTo>
                    <a:pt x="3259" y="320"/>
                  </a:lnTo>
                  <a:lnTo>
                    <a:pt x="3339" y="180"/>
                  </a:lnTo>
                  <a:lnTo>
                    <a:pt x="3379" y="140"/>
                  </a:lnTo>
                  <a:lnTo>
                    <a:pt x="3418" y="120"/>
                  </a:lnTo>
                  <a:lnTo>
                    <a:pt x="3458" y="120"/>
                  </a:lnTo>
                  <a:lnTo>
                    <a:pt x="3498" y="140"/>
                  </a:lnTo>
                  <a:lnTo>
                    <a:pt x="3558" y="180"/>
                  </a:lnTo>
                  <a:lnTo>
                    <a:pt x="3638" y="260"/>
                  </a:lnTo>
                  <a:lnTo>
                    <a:pt x="3678" y="360"/>
                  </a:lnTo>
                  <a:lnTo>
                    <a:pt x="3758" y="540"/>
                  </a:lnTo>
                  <a:lnTo>
                    <a:pt x="3818" y="740"/>
                  </a:lnTo>
                  <a:lnTo>
                    <a:pt x="3918" y="1139"/>
                  </a:lnTo>
                  <a:lnTo>
                    <a:pt x="3998" y="1559"/>
                  </a:lnTo>
                  <a:lnTo>
                    <a:pt x="4058" y="1959"/>
                  </a:lnTo>
                  <a:lnTo>
                    <a:pt x="4138" y="2559"/>
                  </a:lnTo>
                  <a:lnTo>
                    <a:pt x="4198" y="2858"/>
                  </a:lnTo>
                  <a:lnTo>
                    <a:pt x="4278" y="3138"/>
                  </a:lnTo>
                  <a:lnTo>
                    <a:pt x="4318" y="3278"/>
                  </a:lnTo>
                  <a:lnTo>
                    <a:pt x="4398" y="3398"/>
                  </a:lnTo>
                  <a:lnTo>
                    <a:pt x="4518" y="3498"/>
                  </a:lnTo>
                  <a:lnTo>
                    <a:pt x="4558" y="3518"/>
                  </a:lnTo>
                  <a:lnTo>
                    <a:pt x="4618" y="3538"/>
                  </a:lnTo>
                  <a:lnTo>
                    <a:pt x="4678" y="3558"/>
                  </a:lnTo>
                  <a:lnTo>
                    <a:pt x="4738" y="3538"/>
                  </a:lnTo>
                  <a:lnTo>
                    <a:pt x="4798" y="3518"/>
                  </a:lnTo>
                  <a:lnTo>
                    <a:pt x="4838" y="3478"/>
                  </a:lnTo>
                  <a:lnTo>
                    <a:pt x="4878" y="3438"/>
                  </a:lnTo>
                  <a:lnTo>
                    <a:pt x="4898" y="3378"/>
                  </a:lnTo>
                  <a:lnTo>
                    <a:pt x="4938" y="3258"/>
                  </a:lnTo>
                  <a:lnTo>
                    <a:pt x="5117" y="2179"/>
                  </a:lnTo>
                  <a:lnTo>
                    <a:pt x="5137" y="2079"/>
                  </a:lnTo>
                  <a:lnTo>
                    <a:pt x="5177" y="1959"/>
                  </a:lnTo>
                  <a:lnTo>
                    <a:pt x="5237" y="1879"/>
                  </a:lnTo>
                  <a:lnTo>
                    <a:pt x="5257" y="1839"/>
                  </a:lnTo>
                  <a:lnTo>
                    <a:pt x="5317" y="1819"/>
                  </a:lnTo>
                  <a:lnTo>
                    <a:pt x="5357" y="1799"/>
                  </a:lnTo>
                  <a:lnTo>
                    <a:pt x="5397" y="1799"/>
                  </a:lnTo>
                  <a:lnTo>
                    <a:pt x="5497" y="1839"/>
                  </a:lnTo>
                  <a:lnTo>
                    <a:pt x="5577" y="1899"/>
                  </a:lnTo>
                  <a:lnTo>
                    <a:pt x="5617" y="1979"/>
                  </a:lnTo>
                  <a:lnTo>
                    <a:pt x="5657" y="2079"/>
                  </a:lnTo>
                  <a:lnTo>
                    <a:pt x="5677" y="2199"/>
                  </a:lnTo>
                  <a:lnTo>
                    <a:pt x="5677" y="2419"/>
                  </a:lnTo>
                  <a:lnTo>
                    <a:pt x="5537" y="6576"/>
                  </a:lnTo>
                  <a:lnTo>
                    <a:pt x="5677" y="6596"/>
                  </a:lnTo>
                  <a:lnTo>
                    <a:pt x="5817" y="2419"/>
                  </a:lnTo>
                  <a:lnTo>
                    <a:pt x="5817" y="2179"/>
                  </a:lnTo>
                  <a:lnTo>
                    <a:pt x="5797" y="2039"/>
                  </a:lnTo>
                  <a:lnTo>
                    <a:pt x="5737" y="1919"/>
                  </a:lnTo>
                  <a:lnTo>
                    <a:pt x="5657" y="1799"/>
                  </a:lnTo>
                  <a:lnTo>
                    <a:pt x="5537" y="1719"/>
                  </a:lnTo>
                  <a:lnTo>
                    <a:pt x="5477" y="1679"/>
                  </a:lnTo>
                  <a:lnTo>
                    <a:pt x="5337" y="1679"/>
                  </a:lnTo>
                  <a:lnTo>
                    <a:pt x="5257" y="1699"/>
                  </a:lnTo>
                  <a:lnTo>
                    <a:pt x="5197" y="1719"/>
                  </a:lnTo>
                  <a:lnTo>
                    <a:pt x="5137" y="1779"/>
                  </a:lnTo>
                  <a:lnTo>
                    <a:pt x="5057" y="1879"/>
                  </a:lnTo>
                  <a:lnTo>
                    <a:pt x="5017" y="2019"/>
                  </a:lnTo>
                  <a:lnTo>
                    <a:pt x="4978" y="2159"/>
                  </a:lnTo>
                  <a:lnTo>
                    <a:pt x="4798" y="3238"/>
                  </a:lnTo>
                  <a:lnTo>
                    <a:pt x="4778" y="3338"/>
                  </a:lnTo>
                  <a:lnTo>
                    <a:pt x="4758" y="3398"/>
                  </a:lnTo>
                  <a:lnTo>
                    <a:pt x="4698" y="3418"/>
                  </a:lnTo>
                  <a:lnTo>
                    <a:pt x="4658" y="3418"/>
                  </a:lnTo>
                  <a:lnTo>
                    <a:pt x="4578" y="3378"/>
                  </a:lnTo>
                  <a:lnTo>
                    <a:pt x="4498" y="3318"/>
                  </a:lnTo>
                  <a:lnTo>
                    <a:pt x="4438" y="3218"/>
                  </a:lnTo>
                  <a:lnTo>
                    <a:pt x="4398" y="3118"/>
                  </a:lnTo>
                  <a:lnTo>
                    <a:pt x="4318" y="2818"/>
                  </a:lnTo>
                  <a:lnTo>
                    <a:pt x="4258" y="2519"/>
                  </a:lnTo>
                  <a:lnTo>
                    <a:pt x="4178" y="1939"/>
                  </a:lnTo>
                  <a:lnTo>
                    <a:pt x="4118" y="1519"/>
                  </a:lnTo>
                  <a:lnTo>
                    <a:pt x="4058" y="1119"/>
                  </a:lnTo>
                  <a:lnTo>
                    <a:pt x="3958" y="700"/>
                  </a:lnTo>
                  <a:lnTo>
                    <a:pt x="3878" y="500"/>
                  </a:lnTo>
                  <a:lnTo>
                    <a:pt x="3798" y="300"/>
                  </a:lnTo>
                  <a:lnTo>
                    <a:pt x="3738" y="180"/>
                  </a:lnTo>
                  <a:lnTo>
                    <a:pt x="3638" y="60"/>
                  </a:lnTo>
                  <a:lnTo>
                    <a:pt x="3578" y="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493350" y="750715"/>
              <a:ext cx="108578" cy="45803"/>
            </a:xfrm>
            <a:custGeom>
              <a:avLst/>
              <a:gdLst/>
              <a:ahLst/>
              <a:cxnLst/>
              <a:rect l="l" t="t" r="r" b="b"/>
              <a:pathLst>
                <a:path w="5118" h="2159" extrusionOk="0">
                  <a:moveTo>
                    <a:pt x="4598" y="0"/>
                  </a:moveTo>
                  <a:lnTo>
                    <a:pt x="4498" y="20"/>
                  </a:lnTo>
                  <a:lnTo>
                    <a:pt x="2419" y="700"/>
                  </a:lnTo>
                  <a:lnTo>
                    <a:pt x="1380" y="1020"/>
                  </a:lnTo>
                  <a:lnTo>
                    <a:pt x="1180" y="1100"/>
                  </a:lnTo>
                  <a:lnTo>
                    <a:pt x="980" y="1180"/>
                  </a:lnTo>
                  <a:lnTo>
                    <a:pt x="880" y="1200"/>
                  </a:lnTo>
                  <a:lnTo>
                    <a:pt x="760" y="1220"/>
                  </a:lnTo>
                  <a:lnTo>
                    <a:pt x="660" y="1220"/>
                  </a:lnTo>
                  <a:lnTo>
                    <a:pt x="561" y="1200"/>
                  </a:lnTo>
                  <a:lnTo>
                    <a:pt x="481" y="1180"/>
                  </a:lnTo>
                  <a:lnTo>
                    <a:pt x="381" y="1180"/>
                  </a:lnTo>
                  <a:lnTo>
                    <a:pt x="301" y="1220"/>
                  </a:lnTo>
                  <a:lnTo>
                    <a:pt x="221" y="1259"/>
                  </a:lnTo>
                  <a:lnTo>
                    <a:pt x="141" y="1319"/>
                  </a:lnTo>
                  <a:lnTo>
                    <a:pt x="81" y="1399"/>
                  </a:lnTo>
                  <a:lnTo>
                    <a:pt x="41" y="1479"/>
                  </a:lnTo>
                  <a:lnTo>
                    <a:pt x="21" y="1559"/>
                  </a:lnTo>
                  <a:lnTo>
                    <a:pt x="1" y="1659"/>
                  </a:lnTo>
                  <a:lnTo>
                    <a:pt x="21" y="1739"/>
                  </a:lnTo>
                  <a:lnTo>
                    <a:pt x="41" y="1819"/>
                  </a:lnTo>
                  <a:lnTo>
                    <a:pt x="81" y="1899"/>
                  </a:lnTo>
                  <a:lnTo>
                    <a:pt x="141" y="1959"/>
                  </a:lnTo>
                  <a:lnTo>
                    <a:pt x="221" y="2019"/>
                  </a:lnTo>
                  <a:lnTo>
                    <a:pt x="301" y="2059"/>
                  </a:lnTo>
                  <a:lnTo>
                    <a:pt x="381" y="2099"/>
                  </a:lnTo>
                  <a:lnTo>
                    <a:pt x="521" y="2139"/>
                  </a:lnTo>
                  <a:lnTo>
                    <a:pt x="660" y="2159"/>
                  </a:lnTo>
                  <a:lnTo>
                    <a:pt x="780" y="2139"/>
                  </a:lnTo>
                  <a:lnTo>
                    <a:pt x="920" y="2139"/>
                  </a:lnTo>
                  <a:lnTo>
                    <a:pt x="1200" y="2059"/>
                  </a:lnTo>
                  <a:lnTo>
                    <a:pt x="1460" y="1979"/>
                  </a:lnTo>
                  <a:lnTo>
                    <a:pt x="2579" y="1619"/>
                  </a:lnTo>
                  <a:lnTo>
                    <a:pt x="4818" y="900"/>
                  </a:lnTo>
                  <a:lnTo>
                    <a:pt x="4918" y="860"/>
                  </a:lnTo>
                  <a:lnTo>
                    <a:pt x="4978" y="800"/>
                  </a:lnTo>
                  <a:lnTo>
                    <a:pt x="5038" y="740"/>
                  </a:lnTo>
                  <a:lnTo>
                    <a:pt x="5078" y="660"/>
                  </a:lnTo>
                  <a:lnTo>
                    <a:pt x="5098" y="580"/>
                  </a:lnTo>
                  <a:lnTo>
                    <a:pt x="5118" y="480"/>
                  </a:lnTo>
                  <a:lnTo>
                    <a:pt x="5098" y="400"/>
                  </a:lnTo>
                  <a:lnTo>
                    <a:pt x="5078" y="320"/>
                  </a:lnTo>
                  <a:lnTo>
                    <a:pt x="5058" y="240"/>
                  </a:lnTo>
                  <a:lnTo>
                    <a:pt x="4998" y="160"/>
                  </a:lnTo>
                  <a:lnTo>
                    <a:pt x="4938" y="100"/>
                  </a:lnTo>
                  <a:lnTo>
                    <a:pt x="4878" y="60"/>
                  </a:lnTo>
                  <a:lnTo>
                    <a:pt x="4798" y="20"/>
                  </a:lnTo>
                  <a:lnTo>
                    <a:pt x="46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extrusionOk="0">
                  <a:moveTo>
                    <a:pt x="760" y="1"/>
                  </a:move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53579" y="692607"/>
              <a:ext cx="16123" cy="36065"/>
            </a:xfrm>
            <a:custGeom>
              <a:avLst/>
              <a:gdLst/>
              <a:ahLst/>
              <a:cxnLst/>
              <a:rect l="l" t="t" r="r" b="b"/>
              <a:pathLst>
                <a:path w="760" h="1700" fill="none" extrusionOk="0">
                  <a:moveTo>
                    <a:pt x="760" y="1"/>
                  </a:moveTo>
                  <a:lnTo>
                    <a:pt x="760" y="1"/>
                  </a:lnTo>
                  <a:lnTo>
                    <a:pt x="620" y="181"/>
                  </a:lnTo>
                  <a:lnTo>
                    <a:pt x="500" y="381"/>
                  </a:lnTo>
                  <a:lnTo>
                    <a:pt x="380" y="601"/>
                  </a:lnTo>
                  <a:lnTo>
                    <a:pt x="280" y="800"/>
                  </a:lnTo>
                  <a:lnTo>
                    <a:pt x="200" y="1020"/>
                  </a:lnTo>
                  <a:lnTo>
                    <a:pt x="120" y="1240"/>
                  </a:lnTo>
                  <a:lnTo>
                    <a:pt x="60" y="1460"/>
                  </a:lnTo>
                  <a:lnTo>
                    <a:pt x="0" y="1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52306" y="691759"/>
              <a:ext cx="18245" cy="36914"/>
            </a:xfrm>
            <a:custGeom>
              <a:avLst/>
              <a:gdLst/>
              <a:ahLst/>
              <a:cxnLst/>
              <a:rect l="l" t="t" r="r" b="b"/>
              <a:pathLst>
                <a:path w="860" h="1740" extrusionOk="0">
                  <a:moveTo>
                    <a:pt x="760" y="1"/>
                  </a:moveTo>
                  <a:lnTo>
                    <a:pt x="620" y="201"/>
                  </a:lnTo>
                  <a:lnTo>
                    <a:pt x="500" y="401"/>
                  </a:lnTo>
                  <a:lnTo>
                    <a:pt x="380" y="601"/>
                  </a:lnTo>
                  <a:lnTo>
                    <a:pt x="280" y="820"/>
                  </a:lnTo>
                  <a:lnTo>
                    <a:pt x="200" y="1040"/>
                  </a:lnTo>
                  <a:lnTo>
                    <a:pt x="120" y="1260"/>
                  </a:lnTo>
                  <a:lnTo>
                    <a:pt x="40" y="1500"/>
                  </a:lnTo>
                  <a:lnTo>
                    <a:pt x="0" y="1720"/>
                  </a:lnTo>
                  <a:lnTo>
                    <a:pt x="120" y="1740"/>
                  </a:lnTo>
                  <a:lnTo>
                    <a:pt x="180" y="1520"/>
                  </a:lnTo>
                  <a:lnTo>
                    <a:pt x="240" y="1300"/>
                  </a:lnTo>
                  <a:lnTo>
                    <a:pt x="320" y="1080"/>
                  </a:lnTo>
                  <a:lnTo>
                    <a:pt x="400" y="860"/>
                  </a:lnTo>
                  <a:lnTo>
                    <a:pt x="500" y="661"/>
                  </a:lnTo>
                  <a:lnTo>
                    <a:pt x="620" y="461"/>
                  </a:lnTo>
                  <a:lnTo>
                    <a:pt x="740" y="261"/>
                  </a:lnTo>
                  <a:lnTo>
                    <a:pt x="860" y="8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02260" y="712974"/>
              <a:ext cx="4689" cy="14002"/>
            </a:xfrm>
            <a:custGeom>
              <a:avLst/>
              <a:gdLst/>
              <a:ahLst/>
              <a:cxnLst/>
              <a:rect l="l" t="t" r="r" b="b"/>
              <a:pathLst>
                <a:path w="221" h="66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500987" y="712549"/>
              <a:ext cx="7234" cy="14851"/>
            </a:xfrm>
            <a:custGeom>
              <a:avLst/>
              <a:gdLst/>
              <a:ahLst/>
              <a:cxnLst/>
              <a:rect l="l" t="t" r="r" b="b"/>
              <a:pathLst>
                <a:path w="341" h="700" extrusionOk="0">
                  <a:moveTo>
                    <a:pt x="121" y="0"/>
                  </a:moveTo>
                  <a:lnTo>
                    <a:pt x="1" y="40"/>
                  </a:lnTo>
                  <a:lnTo>
                    <a:pt x="221" y="700"/>
                  </a:lnTo>
                  <a:lnTo>
                    <a:pt x="340" y="6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20080" y="707034"/>
              <a:ext cx="2143" cy="14023"/>
            </a:xfrm>
            <a:custGeom>
              <a:avLst/>
              <a:gdLst/>
              <a:ahLst/>
              <a:cxnLst/>
              <a:rect l="l" t="t" r="r" b="b"/>
              <a:pathLst>
                <a:path w="101" h="66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" y="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18808" y="706609"/>
              <a:ext cx="4667" cy="14872"/>
            </a:xfrm>
            <a:custGeom>
              <a:avLst/>
              <a:gdLst/>
              <a:ahLst/>
              <a:cxnLst/>
              <a:rect l="l" t="t" r="r" b="b"/>
              <a:pathLst>
                <a:path w="220" h="701" extrusionOk="0">
                  <a:moveTo>
                    <a:pt x="120" y="1"/>
                  </a:moveTo>
                  <a:lnTo>
                    <a:pt x="0" y="21"/>
                  </a:lnTo>
                  <a:lnTo>
                    <a:pt x="100" y="700"/>
                  </a:lnTo>
                  <a:lnTo>
                    <a:pt x="220" y="6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extrusionOk="0">
                  <a:moveTo>
                    <a:pt x="0" y="1"/>
                  </a:move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540850" y="700669"/>
              <a:ext cx="2143" cy="13175"/>
            </a:xfrm>
            <a:custGeom>
              <a:avLst/>
              <a:gdLst/>
              <a:ahLst/>
              <a:cxnLst/>
              <a:rect l="l" t="t" r="r" b="b"/>
              <a:pathLst>
                <a:path w="101" h="62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61"/>
                  </a:lnTo>
                  <a:lnTo>
                    <a:pt x="20" y="321"/>
                  </a:lnTo>
                  <a:lnTo>
                    <a:pt x="40" y="460"/>
                  </a:lnTo>
                  <a:lnTo>
                    <a:pt x="100" y="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539153" y="700669"/>
              <a:ext cx="5113" cy="13599"/>
            </a:xfrm>
            <a:custGeom>
              <a:avLst/>
              <a:gdLst/>
              <a:ahLst/>
              <a:cxnLst/>
              <a:rect l="l" t="t" r="r" b="b"/>
              <a:pathLst>
                <a:path w="241" h="641" extrusionOk="0">
                  <a:moveTo>
                    <a:pt x="1" y="1"/>
                  </a:moveTo>
                  <a:lnTo>
                    <a:pt x="1" y="161"/>
                  </a:lnTo>
                  <a:lnTo>
                    <a:pt x="21" y="321"/>
                  </a:lnTo>
                  <a:lnTo>
                    <a:pt x="60" y="480"/>
                  </a:lnTo>
                  <a:lnTo>
                    <a:pt x="120" y="640"/>
                  </a:lnTo>
                  <a:lnTo>
                    <a:pt x="240" y="600"/>
                  </a:lnTo>
                  <a:lnTo>
                    <a:pt x="180" y="460"/>
                  </a:lnTo>
                  <a:lnTo>
                    <a:pt x="160" y="301"/>
                  </a:lnTo>
                  <a:lnTo>
                    <a:pt x="140" y="16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053507" y="709579"/>
              <a:ext cx="294294" cy="317631"/>
            </a:xfrm>
            <a:custGeom>
              <a:avLst/>
              <a:gdLst/>
              <a:ahLst/>
              <a:cxnLst/>
              <a:rect l="l" t="t" r="r" b="b"/>
              <a:pathLst>
                <a:path w="13872" h="14972" extrusionOk="0">
                  <a:moveTo>
                    <a:pt x="11193" y="0"/>
                  </a:moveTo>
                  <a:lnTo>
                    <a:pt x="11014" y="20"/>
                  </a:lnTo>
                  <a:lnTo>
                    <a:pt x="10854" y="40"/>
                  </a:lnTo>
                  <a:lnTo>
                    <a:pt x="10674" y="100"/>
                  </a:lnTo>
                  <a:lnTo>
                    <a:pt x="10534" y="180"/>
                  </a:lnTo>
                  <a:lnTo>
                    <a:pt x="10414" y="280"/>
                  </a:lnTo>
                  <a:lnTo>
                    <a:pt x="10314" y="420"/>
                  </a:lnTo>
                  <a:lnTo>
                    <a:pt x="10234" y="580"/>
                  </a:lnTo>
                  <a:lnTo>
                    <a:pt x="10194" y="760"/>
                  </a:lnTo>
                  <a:lnTo>
                    <a:pt x="10194" y="980"/>
                  </a:lnTo>
                  <a:lnTo>
                    <a:pt x="10254" y="1400"/>
                  </a:lnTo>
                  <a:lnTo>
                    <a:pt x="10314" y="1819"/>
                  </a:lnTo>
                  <a:lnTo>
                    <a:pt x="10394" y="2239"/>
                  </a:lnTo>
                  <a:lnTo>
                    <a:pt x="10494" y="2659"/>
                  </a:lnTo>
                  <a:lnTo>
                    <a:pt x="10714" y="3498"/>
                  </a:lnTo>
                  <a:lnTo>
                    <a:pt x="10954" y="4318"/>
                  </a:lnTo>
                  <a:lnTo>
                    <a:pt x="11433" y="5957"/>
                  </a:lnTo>
                  <a:lnTo>
                    <a:pt x="11673" y="6776"/>
                  </a:lnTo>
                  <a:lnTo>
                    <a:pt x="11853" y="7616"/>
                  </a:lnTo>
                  <a:lnTo>
                    <a:pt x="11913" y="7976"/>
                  </a:lnTo>
                  <a:lnTo>
                    <a:pt x="11973" y="8375"/>
                  </a:lnTo>
                  <a:lnTo>
                    <a:pt x="12013" y="8775"/>
                  </a:lnTo>
                  <a:lnTo>
                    <a:pt x="12033" y="9195"/>
                  </a:lnTo>
                  <a:lnTo>
                    <a:pt x="12033" y="9615"/>
                  </a:lnTo>
                  <a:lnTo>
                    <a:pt x="12013" y="10034"/>
                  </a:lnTo>
                  <a:lnTo>
                    <a:pt x="11953" y="10454"/>
                  </a:lnTo>
                  <a:lnTo>
                    <a:pt x="11873" y="10854"/>
                  </a:lnTo>
                  <a:lnTo>
                    <a:pt x="11773" y="11253"/>
                  </a:lnTo>
                  <a:lnTo>
                    <a:pt x="11633" y="11633"/>
                  </a:lnTo>
                  <a:lnTo>
                    <a:pt x="11533" y="11793"/>
                  </a:lnTo>
                  <a:lnTo>
                    <a:pt x="11453" y="11973"/>
                  </a:lnTo>
                  <a:lnTo>
                    <a:pt x="11333" y="12133"/>
                  </a:lnTo>
                  <a:lnTo>
                    <a:pt x="11213" y="12273"/>
                  </a:lnTo>
                  <a:lnTo>
                    <a:pt x="11094" y="12413"/>
                  </a:lnTo>
                  <a:lnTo>
                    <a:pt x="10954" y="12553"/>
                  </a:lnTo>
                  <a:lnTo>
                    <a:pt x="10814" y="12673"/>
                  </a:lnTo>
                  <a:lnTo>
                    <a:pt x="10634" y="12773"/>
                  </a:lnTo>
                  <a:lnTo>
                    <a:pt x="10474" y="12872"/>
                  </a:lnTo>
                  <a:lnTo>
                    <a:pt x="10274" y="12952"/>
                  </a:lnTo>
                  <a:lnTo>
                    <a:pt x="10074" y="13032"/>
                  </a:lnTo>
                  <a:lnTo>
                    <a:pt x="9854" y="13092"/>
                  </a:lnTo>
                  <a:lnTo>
                    <a:pt x="9634" y="13132"/>
                  </a:lnTo>
                  <a:lnTo>
                    <a:pt x="9415" y="13152"/>
                  </a:lnTo>
                  <a:lnTo>
                    <a:pt x="9175" y="13152"/>
                  </a:lnTo>
                  <a:lnTo>
                    <a:pt x="8975" y="13132"/>
                  </a:lnTo>
                  <a:lnTo>
                    <a:pt x="8755" y="13112"/>
                  </a:lnTo>
                  <a:lnTo>
                    <a:pt x="8535" y="13072"/>
                  </a:lnTo>
                  <a:lnTo>
                    <a:pt x="8335" y="13012"/>
                  </a:lnTo>
                  <a:lnTo>
                    <a:pt x="8135" y="12932"/>
                  </a:lnTo>
                  <a:lnTo>
                    <a:pt x="7936" y="12852"/>
                  </a:lnTo>
                  <a:lnTo>
                    <a:pt x="7756" y="12753"/>
                  </a:lnTo>
                  <a:lnTo>
                    <a:pt x="7376" y="12533"/>
                  </a:lnTo>
                  <a:lnTo>
                    <a:pt x="7016" y="12253"/>
                  </a:lnTo>
                  <a:lnTo>
                    <a:pt x="6696" y="11953"/>
                  </a:lnTo>
                  <a:lnTo>
                    <a:pt x="6376" y="11633"/>
                  </a:lnTo>
                  <a:lnTo>
                    <a:pt x="6077" y="11273"/>
                  </a:lnTo>
                  <a:lnTo>
                    <a:pt x="5797" y="10914"/>
                  </a:lnTo>
                  <a:lnTo>
                    <a:pt x="5537" y="10534"/>
                  </a:lnTo>
                  <a:lnTo>
                    <a:pt x="5297" y="10134"/>
                  </a:lnTo>
                  <a:lnTo>
                    <a:pt x="5057" y="9754"/>
                  </a:lnTo>
                  <a:lnTo>
                    <a:pt x="4658" y="9035"/>
                  </a:lnTo>
                  <a:lnTo>
                    <a:pt x="4278" y="8235"/>
                  </a:lnTo>
                  <a:lnTo>
                    <a:pt x="3898" y="7436"/>
                  </a:lnTo>
                  <a:lnTo>
                    <a:pt x="3139" y="5837"/>
                  </a:lnTo>
                  <a:lnTo>
                    <a:pt x="1699" y="2599"/>
                  </a:lnTo>
                  <a:lnTo>
                    <a:pt x="1340" y="2679"/>
                  </a:lnTo>
                  <a:lnTo>
                    <a:pt x="980" y="2759"/>
                  </a:lnTo>
                  <a:lnTo>
                    <a:pt x="780" y="2819"/>
                  </a:lnTo>
                  <a:lnTo>
                    <a:pt x="580" y="2899"/>
                  </a:lnTo>
                  <a:lnTo>
                    <a:pt x="200" y="3079"/>
                  </a:lnTo>
                  <a:lnTo>
                    <a:pt x="0" y="3278"/>
                  </a:lnTo>
                  <a:lnTo>
                    <a:pt x="480" y="4338"/>
                  </a:lnTo>
                  <a:lnTo>
                    <a:pt x="940" y="5417"/>
                  </a:lnTo>
                  <a:lnTo>
                    <a:pt x="1400" y="6496"/>
                  </a:lnTo>
                  <a:lnTo>
                    <a:pt x="1879" y="7576"/>
                  </a:lnTo>
                  <a:lnTo>
                    <a:pt x="2379" y="8635"/>
                  </a:lnTo>
                  <a:lnTo>
                    <a:pt x="2899" y="9674"/>
                  </a:lnTo>
                  <a:lnTo>
                    <a:pt x="3178" y="10174"/>
                  </a:lnTo>
                  <a:lnTo>
                    <a:pt x="3478" y="10694"/>
                  </a:lnTo>
                  <a:lnTo>
                    <a:pt x="3778" y="11174"/>
                  </a:lnTo>
                  <a:lnTo>
                    <a:pt x="4098" y="11653"/>
                  </a:lnTo>
                  <a:lnTo>
                    <a:pt x="4358" y="12033"/>
                  </a:lnTo>
                  <a:lnTo>
                    <a:pt x="4638" y="12393"/>
                  </a:lnTo>
                  <a:lnTo>
                    <a:pt x="4957" y="12753"/>
                  </a:lnTo>
                  <a:lnTo>
                    <a:pt x="5277" y="13092"/>
                  </a:lnTo>
                  <a:lnTo>
                    <a:pt x="5617" y="13412"/>
                  </a:lnTo>
                  <a:lnTo>
                    <a:pt x="5977" y="13712"/>
                  </a:lnTo>
                  <a:lnTo>
                    <a:pt x="6337" y="13972"/>
                  </a:lnTo>
                  <a:lnTo>
                    <a:pt x="6736" y="14232"/>
                  </a:lnTo>
                  <a:lnTo>
                    <a:pt x="7136" y="14452"/>
                  </a:lnTo>
                  <a:lnTo>
                    <a:pt x="7556" y="14631"/>
                  </a:lnTo>
                  <a:lnTo>
                    <a:pt x="7975" y="14771"/>
                  </a:lnTo>
                  <a:lnTo>
                    <a:pt x="8415" y="14891"/>
                  </a:lnTo>
                  <a:lnTo>
                    <a:pt x="8855" y="14951"/>
                  </a:lnTo>
                  <a:lnTo>
                    <a:pt x="9315" y="14971"/>
                  </a:lnTo>
                  <a:lnTo>
                    <a:pt x="9555" y="14971"/>
                  </a:lnTo>
                  <a:lnTo>
                    <a:pt x="9794" y="14951"/>
                  </a:lnTo>
                  <a:lnTo>
                    <a:pt x="10034" y="14911"/>
                  </a:lnTo>
                  <a:lnTo>
                    <a:pt x="10274" y="14871"/>
                  </a:lnTo>
                  <a:lnTo>
                    <a:pt x="10494" y="14811"/>
                  </a:lnTo>
                  <a:lnTo>
                    <a:pt x="10714" y="14751"/>
                  </a:lnTo>
                  <a:lnTo>
                    <a:pt x="10934" y="14671"/>
                  </a:lnTo>
                  <a:lnTo>
                    <a:pt x="11134" y="14591"/>
                  </a:lnTo>
                  <a:lnTo>
                    <a:pt x="11333" y="14491"/>
                  </a:lnTo>
                  <a:lnTo>
                    <a:pt x="11513" y="14372"/>
                  </a:lnTo>
                  <a:lnTo>
                    <a:pt x="11873" y="14132"/>
                  </a:lnTo>
                  <a:lnTo>
                    <a:pt x="12193" y="13852"/>
                  </a:lnTo>
                  <a:lnTo>
                    <a:pt x="12493" y="13552"/>
                  </a:lnTo>
                  <a:lnTo>
                    <a:pt x="12753" y="13212"/>
                  </a:lnTo>
                  <a:lnTo>
                    <a:pt x="12992" y="12852"/>
                  </a:lnTo>
                  <a:lnTo>
                    <a:pt x="13192" y="12473"/>
                  </a:lnTo>
                  <a:lnTo>
                    <a:pt x="13372" y="12073"/>
                  </a:lnTo>
                  <a:lnTo>
                    <a:pt x="13532" y="11653"/>
                  </a:lnTo>
                  <a:lnTo>
                    <a:pt x="13652" y="11233"/>
                  </a:lnTo>
                  <a:lnTo>
                    <a:pt x="13752" y="10794"/>
                  </a:lnTo>
                  <a:lnTo>
                    <a:pt x="13812" y="10354"/>
                  </a:lnTo>
                  <a:lnTo>
                    <a:pt x="13852" y="9914"/>
                  </a:lnTo>
                  <a:lnTo>
                    <a:pt x="13872" y="9475"/>
                  </a:lnTo>
                  <a:lnTo>
                    <a:pt x="13852" y="8915"/>
                  </a:lnTo>
                  <a:lnTo>
                    <a:pt x="13812" y="8375"/>
                  </a:lnTo>
                  <a:lnTo>
                    <a:pt x="13732" y="7816"/>
                  </a:lnTo>
                  <a:lnTo>
                    <a:pt x="13632" y="7276"/>
                  </a:lnTo>
                  <a:lnTo>
                    <a:pt x="13512" y="6736"/>
                  </a:lnTo>
                  <a:lnTo>
                    <a:pt x="13372" y="6197"/>
                  </a:lnTo>
                  <a:lnTo>
                    <a:pt x="13072" y="5117"/>
                  </a:lnTo>
                  <a:lnTo>
                    <a:pt x="12753" y="4058"/>
                  </a:lnTo>
                  <a:lnTo>
                    <a:pt x="12433" y="2999"/>
                  </a:lnTo>
                  <a:lnTo>
                    <a:pt x="12313" y="2459"/>
                  </a:lnTo>
                  <a:lnTo>
                    <a:pt x="12193" y="1899"/>
                  </a:lnTo>
                  <a:lnTo>
                    <a:pt x="12093" y="1360"/>
                  </a:lnTo>
                  <a:lnTo>
                    <a:pt x="12013" y="800"/>
                  </a:lnTo>
                  <a:lnTo>
                    <a:pt x="11973" y="600"/>
                  </a:lnTo>
                  <a:lnTo>
                    <a:pt x="11893" y="440"/>
                  </a:lnTo>
                  <a:lnTo>
                    <a:pt x="11793" y="280"/>
                  </a:lnTo>
                  <a:lnTo>
                    <a:pt x="11653" y="180"/>
                  </a:lnTo>
                  <a:lnTo>
                    <a:pt x="11513" y="100"/>
                  </a:lnTo>
                  <a:lnTo>
                    <a:pt x="11353" y="40"/>
                  </a:lnTo>
                  <a:lnTo>
                    <a:pt x="1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extrusionOk="0">
                  <a:moveTo>
                    <a:pt x="2979" y="1"/>
                  </a:move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2000" y="7276"/>
                  </a:ln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208269" y="590840"/>
              <a:ext cx="128096" cy="154382"/>
            </a:xfrm>
            <a:custGeom>
              <a:avLst/>
              <a:gdLst/>
              <a:ahLst/>
              <a:cxnLst/>
              <a:rect l="l" t="t" r="r" b="b"/>
              <a:pathLst>
                <a:path w="6038" h="7277" fill="none" extrusionOk="0">
                  <a:moveTo>
                    <a:pt x="6037" y="7017"/>
                  </a:moveTo>
                  <a:lnTo>
                    <a:pt x="6037" y="7017"/>
                  </a:lnTo>
                  <a:lnTo>
                    <a:pt x="5877" y="5857"/>
                  </a:lnTo>
                  <a:lnTo>
                    <a:pt x="5717" y="4698"/>
                  </a:lnTo>
                  <a:lnTo>
                    <a:pt x="5577" y="3539"/>
                  </a:lnTo>
                  <a:lnTo>
                    <a:pt x="5458" y="2379"/>
                  </a:lnTo>
                  <a:lnTo>
                    <a:pt x="5458" y="2379"/>
                  </a:lnTo>
                  <a:lnTo>
                    <a:pt x="5418" y="1920"/>
                  </a:lnTo>
                  <a:lnTo>
                    <a:pt x="5358" y="1540"/>
                  </a:lnTo>
                  <a:lnTo>
                    <a:pt x="5258" y="1140"/>
                  </a:lnTo>
                  <a:lnTo>
                    <a:pt x="5198" y="960"/>
                  </a:lnTo>
                  <a:lnTo>
                    <a:pt x="5138" y="780"/>
                  </a:lnTo>
                  <a:lnTo>
                    <a:pt x="5078" y="641"/>
                  </a:lnTo>
                  <a:lnTo>
                    <a:pt x="4998" y="521"/>
                  </a:lnTo>
                  <a:lnTo>
                    <a:pt x="4918" y="441"/>
                  </a:lnTo>
                  <a:lnTo>
                    <a:pt x="4858" y="421"/>
                  </a:lnTo>
                  <a:lnTo>
                    <a:pt x="4818" y="421"/>
                  </a:lnTo>
                  <a:lnTo>
                    <a:pt x="4778" y="421"/>
                  </a:lnTo>
                  <a:lnTo>
                    <a:pt x="4718" y="441"/>
                  </a:lnTo>
                  <a:lnTo>
                    <a:pt x="4598" y="541"/>
                  </a:lnTo>
                  <a:lnTo>
                    <a:pt x="4598" y="541"/>
                  </a:lnTo>
                  <a:lnTo>
                    <a:pt x="4558" y="581"/>
                  </a:lnTo>
                  <a:lnTo>
                    <a:pt x="4538" y="661"/>
                  </a:lnTo>
                  <a:lnTo>
                    <a:pt x="4518" y="800"/>
                  </a:lnTo>
                  <a:lnTo>
                    <a:pt x="4518" y="800"/>
                  </a:lnTo>
                  <a:lnTo>
                    <a:pt x="4498" y="1120"/>
                  </a:lnTo>
                  <a:lnTo>
                    <a:pt x="4498" y="1460"/>
                  </a:lnTo>
                  <a:lnTo>
                    <a:pt x="4518" y="1800"/>
                  </a:lnTo>
                  <a:lnTo>
                    <a:pt x="4558" y="2140"/>
                  </a:lnTo>
                  <a:lnTo>
                    <a:pt x="4558" y="2140"/>
                  </a:lnTo>
                  <a:lnTo>
                    <a:pt x="4598" y="2379"/>
                  </a:lnTo>
                  <a:lnTo>
                    <a:pt x="4598" y="2499"/>
                  </a:lnTo>
                  <a:lnTo>
                    <a:pt x="4578" y="2619"/>
                  </a:lnTo>
                  <a:lnTo>
                    <a:pt x="4578" y="2619"/>
                  </a:lnTo>
                  <a:lnTo>
                    <a:pt x="4538" y="2739"/>
                  </a:lnTo>
                  <a:lnTo>
                    <a:pt x="4458" y="2839"/>
                  </a:lnTo>
                  <a:lnTo>
                    <a:pt x="4358" y="2899"/>
                  </a:lnTo>
                  <a:lnTo>
                    <a:pt x="4318" y="2919"/>
                  </a:lnTo>
                  <a:lnTo>
                    <a:pt x="4258" y="2939"/>
                  </a:lnTo>
                  <a:lnTo>
                    <a:pt x="4258" y="2939"/>
                  </a:lnTo>
                  <a:lnTo>
                    <a:pt x="4198" y="2899"/>
                  </a:lnTo>
                  <a:lnTo>
                    <a:pt x="4138" y="2839"/>
                  </a:lnTo>
                  <a:lnTo>
                    <a:pt x="4098" y="2739"/>
                  </a:lnTo>
                  <a:lnTo>
                    <a:pt x="4038" y="2599"/>
                  </a:lnTo>
                  <a:lnTo>
                    <a:pt x="3958" y="2240"/>
                  </a:lnTo>
                  <a:lnTo>
                    <a:pt x="3879" y="1840"/>
                  </a:lnTo>
                  <a:lnTo>
                    <a:pt x="3739" y="1040"/>
                  </a:lnTo>
                  <a:lnTo>
                    <a:pt x="3679" y="720"/>
                  </a:lnTo>
                  <a:lnTo>
                    <a:pt x="3639" y="561"/>
                  </a:lnTo>
                  <a:lnTo>
                    <a:pt x="3639" y="561"/>
                  </a:lnTo>
                  <a:lnTo>
                    <a:pt x="3599" y="421"/>
                  </a:lnTo>
                  <a:lnTo>
                    <a:pt x="3519" y="281"/>
                  </a:lnTo>
                  <a:lnTo>
                    <a:pt x="3439" y="161"/>
                  </a:lnTo>
                  <a:lnTo>
                    <a:pt x="3339" y="61"/>
                  </a:lnTo>
                  <a:lnTo>
                    <a:pt x="3339" y="61"/>
                  </a:lnTo>
                  <a:lnTo>
                    <a:pt x="3259" y="41"/>
                  </a:lnTo>
                  <a:lnTo>
                    <a:pt x="3199" y="1"/>
                  </a:lnTo>
                  <a:lnTo>
                    <a:pt x="3119" y="1"/>
                  </a:lnTo>
                  <a:lnTo>
                    <a:pt x="3039" y="1"/>
                  </a:lnTo>
                  <a:lnTo>
                    <a:pt x="2979" y="1"/>
                  </a:lnTo>
                  <a:lnTo>
                    <a:pt x="2919" y="41"/>
                  </a:lnTo>
                  <a:lnTo>
                    <a:pt x="2859" y="81"/>
                  </a:lnTo>
                  <a:lnTo>
                    <a:pt x="2799" y="141"/>
                  </a:lnTo>
                  <a:lnTo>
                    <a:pt x="2799" y="141"/>
                  </a:lnTo>
                  <a:lnTo>
                    <a:pt x="2779" y="201"/>
                  </a:lnTo>
                  <a:lnTo>
                    <a:pt x="2759" y="261"/>
                  </a:lnTo>
                  <a:lnTo>
                    <a:pt x="2739" y="421"/>
                  </a:lnTo>
                  <a:lnTo>
                    <a:pt x="2739" y="421"/>
                  </a:lnTo>
                  <a:lnTo>
                    <a:pt x="2779" y="621"/>
                  </a:lnTo>
                  <a:lnTo>
                    <a:pt x="2839" y="980"/>
                  </a:lnTo>
                  <a:lnTo>
                    <a:pt x="2939" y="1440"/>
                  </a:lnTo>
                  <a:lnTo>
                    <a:pt x="3019" y="1940"/>
                  </a:lnTo>
                  <a:lnTo>
                    <a:pt x="3079" y="2419"/>
                  </a:lnTo>
                  <a:lnTo>
                    <a:pt x="3099" y="2639"/>
                  </a:lnTo>
                  <a:lnTo>
                    <a:pt x="3079" y="2819"/>
                  </a:lnTo>
                  <a:lnTo>
                    <a:pt x="3059" y="2959"/>
                  </a:lnTo>
                  <a:lnTo>
                    <a:pt x="3019" y="3079"/>
                  </a:lnTo>
                  <a:lnTo>
                    <a:pt x="2999" y="3119"/>
                  </a:lnTo>
                  <a:lnTo>
                    <a:pt x="2959" y="3139"/>
                  </a:lnTo>
                  <a:lnTo>
                    <a:pt x="2919" y="3139"/>
                  </a:lnTo>
                  <a:lnTo>
                    <a:pt x="2879" y="3139"/>
                  </a:lnTo>
                  <a:lnTo>
                    <a:pt x="2879" y="3139"/>
                  </a:lnTo>
                  <a:lnTo>
                    <a:pt x="2799" y="3099"/>
                  </a:lnTo>
                  <a:lnTo>
                    <a:pt x="2759" y="3039"/>
                  </a:lnTo>
                  <a:lnTo>
                    <a:pt x="2679" y="2919"/>
                  </a:lnTo>
                  <a:lnTo>
                    <a:pt x="2679" y="2919"/>
                  </a:lnTo>
                  <a:lnTo>
                    <a:pt x="2539" y="2619"/>
                  </a:lnTo>
                  <a:lnTo>
                    <a:pt x="2439" y="2300"/>
                  </a:lnTo>
                  <a:lnTo>
                    <a:pt x="2220" y="1680"/>
                  </a:lnTo>
                  <a:lnTo>
                    <a:pt x="2100" y="1360"/>
                  </a:lnTo>
                  <a:lnTo>
                    <a:pt x="1960" y="1080"/>
                  </a:lnTo>
                  <a:lnTo>
                    <a:pt x="1780" y="800"/>
                  </a:lnTo>
                  <a:lnTo>
                    <a:pt x="1680" y="681"/>
                  </a:lnTo>
                  <a:lnTo>
                    <a:pt x="1580" y="561"/>
                  </a:lnTo>
                  <a:lnTo>
                    <a:pt x="1580" y="561"/>
                  </a:lnTo>
                  <a:lnTo>
                    <a:pt x="1520" y="501"/>
                  </a:lnTo>
                  <a:lnTo>
                    <a:pt x="1460" y="461"/>
                  </a:lnTo>
                  <a:lnTo>
                    <a:pt x="1380" y="421"/>
                  </a:lnTo>
                  <a:lnTo>
                    <a:pt x="1300" y="421"/>
                  </a:lnTo>
                  <a:lnTo>
                    <a:pt x="1300" y="421"/>
                  </a:lnTo>
                  <a:lnTo>
                    <a:pt x="1260" y="441"/>
                  </a:lnTo>
                  <a:lnTo>
                    <a:pt x="1200" y="481"/>
                  </a:lnTo>
                  <a:lnTo>
                    <a:pt x="1180" y="521"/>
                  </a:lnTo>
                  <a:lnTo>
                    <a:pt x="1140" y="561"/>
                  </a:lnTo>
                  <a:lnTo>
                    <a:pt x="1120" y="681"/>
                  </a:lnTo>
                  <a:lnTo>
                    <a:pt x="1100" y="820"/>
                  </a:lnTo>
                  <a:lnTo>
                    <a:pt x="1100" y="820"/>
                  </a:lnTo>
                  <a:lnTo>
                    <a:pt x="1120" y="1160"/>
                  </a:lnTo>
                  <a:lnTo>
                    <a:pt x="1180" y="1520"/>
                  </a:lnTo>
                  <a:lnTo>
                    <a:pt x="1260" y="1860"/>
                  </a:lnTo>
                  <a:lnTo>
                    <a:pt x="1360" y="2220"/>
                  </a:lnTo>
                  <a:lnTo>
                    <a:pt x="1580" y="2899"/>
                  </a:lnTo>
                  <a:lnTo>
                    <a:pt x="1660" y="3259"/>
                  </a:lnTo>
                  <a:lnTo>
                    <a:pt x="1720" y="3599"/>
                  </a:lnTo>
                  <a:lnTo>
                    <a:pt x="1720" y="3599"/>
                  </a:lnTo>
                  <a:lnTo>
                    <a:pt x="1740" y="3699"/>
                  </a:lnTo>
                  <a:lnTo>
                    <a:pt x="1720" y="3779"/>
                  </a:lnTo>
                  <a:lnTo>
                    <a:pt x="1700" y="3879"/>
                  </a:lnTo>
                  <a:lnTo>
                    <a:pt x="1680" y="3958"/>
                  </a:lnTo>
                  <a:lnTo>
                    <a:pt x="1620" y="4018"/>
                  </a:lnTo>
                  <a:lnTo>
                    <a:pt x="1580" y="4078"/>
                  </a:lnTo>
                  <a:lnTo>
                    <a:pt x="1500" y="4098"/>
                  </a:lnTo>
                  <a:lnTo>
                    <a:pt x="1440" y="4078"/>
                  </a:lnTo>
                  <a:lnTo>
                    <a:pt x="1440" y="4078"/>
                  </a:lnTo>
                  <a:lnTo>
                    <a:pt x="1360" y="4018"/>
                  </a:lnTo>
                  <a:lnTo>
                    <a:pt x="1300" y="3938"/>
                  </a:lnTo>
                  <a:lnTo>
                    <a:pt x="1300" y="3938"/>
                  </a:lnTo>
                  <a:lnTo>
                    <a:pt x="680" y="3039"/>
                  </a:lnTo>
                  <a:lnTo>
                    <a:pt x="680" y="3039"/>
                  </a:lnTo>
                  <a:lnTo>
                    <a:pt x="601" y="2939"/>
                  </a:lnTo>
                  <a:lnTo>
                    <a:pt x="521" y="2839"/>
                  </a:lnTo>
                  <a:lnTo>
                    <a:pt x="401" y="2759"/>
                  </a:lnTo>
                  <a:lnTo>
                    <a:pt x="341" y="2759"/>
                  </a:lnTo>
                  <a:lnTo>
                    <a:pt x="281" y="2739"/>
                  </a:lnTo>
                  <a:lnTo>
                    <a:pt x="281" y="2739"/>
                  </a:lnTo>
                  <a:lnTo>
                    <a:pt x="221" y="2759"/>
                  </a:lnTo>
                  <a:lnTo>
                    <a:pt x="181" y="2779"/>
                  </a:lnTo>
                  <a:lnTo>
                    <a:pt x="81" y="2859"/>
                  </a:lnTo>
                  <a:lnTo>
                    <a:pt x="41" y="2979"/>
                  </a:lnTo>
                  <a:lnTo>
                    <a:pt x="1" y="3099"/>
                  </a:lnTo>
                  <a:lnTo>
                    <a:pt x="1" y="3099"/>
                  </a:lnTo>
                  <a:lnTo>
                    <a:pt x="21" y="3219"/>
                  </a:lnTo>
                  <a:lnTo>
                    <a:pt x="41" y="3319"/>
                  </a:lnTo>
                  <a:lnTo>
                    <a:pt x="141" y="3539"/>
                  </a:lnTo>
                  <a:lnTo>
                    <a:pt x="141" y="3539"/>
                  </a:lnTo>
                  <a:lnTo>
                    <a:pt x="2000" y="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206996" y="589143"/>
              <a:ext cx="130642" cy="156503"/>
            </a:xfrm>
            <a:custGeom>
              <a:avLst/>
              <a:gdLst/>
              <a:ahLst/>
              <a:cxnLst/>
              <a:rect l="l" t="t" r="r" b="b"/>
              <a:pathLst>
                <a:path w="6158" h="7377" extrusionOk="0">
                  <a:moveTo>
                    <a:pt x="3159" y="1"/>
                  </a:moveTo>
                  <a:lnTo>
                    <a:pt x="3059" y="21"/>
                  </a:lnTo>
                  <a:lnTo>
                    <a:pt x="2979" y="41"/>
                  </a:lnTo>
                  <a:lnTo>
                    <a:pt x="2919" y="81"/>
                  </a:lnTo>
                  <a:lnTo>
                    <a:pt x="2859" y="121"/>
                  </a:lnTo>
                  <a:lnTo>
                    <a:pt x="2819" y="181"/>
                  </a:lnTo>
                  <a:lnTo>
                    <a:pt x="2779" y="261"/>
                  </a:lnTo>
                  <a:lnTo>
                    <a:pt x="2759" y="341"/>
                  </a:lnTo>
                  <a:lnTo>
                    <a:pt x="2739" y="501"/>
                  </a:lnTo>
                  <a:lnTo>
                    <a:pt x="2759" y="701"/>
                  </a:lnTo>
                  <a:lnTo>
                    <a:pt x="2839" y="1100"/>
                  </a:lnTo>
                  <a:lnTo>
                    <a:pt x="2939" y="1640"/>
                  </a:lnTo>
                  <a:lnTo>
                    <a:pt x="3039" y="2280"/>
                  </a:lnTo>
                  <a:lnTo>
                    <a:pt x="3079" y="2579"/>
                  </a:lnTo>
                  <a:lnTo>
                    <a:pt x="3079" y="2839"/>
                  </a:lnTo>
                  <a:lnTo>
                    <a:pt x="3059" y="3019"/>
                  </a:lnTo>
                  <a:lnTo>
                    <a:pt x="3039" y="3099"/>
                  </a:lnTo>
                  <a:lnTo>
                    <a:pt x="3019" y="3139"/>
                  </a:lnTo>
                  <a:lnTo>
                    <a:pt x="2999" y="3159"/>
                  </a:lnTo>
                  <a:lnTo>
                    <a:pt x="2959" y="3159"/>
                  </a:lnTo>
                  <a:lnTo>
                    <a:pt x="2899" y="3119"/>
                  </a:lnTo>
                  <a:lnTo>
                    <a:pt x="2859" y="3079"/>
                  </a:lnTo>
                  <a:lnTo>
                    <a:pt x="2799" y="2979"/>
                  </a:lnTo>
                  <a:lnTo>
                    <a:pt x="2619" y="2559"/>
                  </a:lnTo>
                  <a:lnTo>
                    <a:pt x="2479" y="2120"/>
                  </a:lnTo>
                  <a:lnTo>
                    <a:pt x="2339" y="1720"/>
                  </a:lnTo>
                  <a:lnTo>
                    <a:pt x="2160" y="1300"/>
                  </a:lnTo>
                  <a:lnTo>
                    <a:pt x="2060" y="1120"/>
                  </a:lnTo>
                  <a:lnTo>
                    <a:pt x="1960" y="920"/>
                  </a:lnTo>
                  <a:lnTo>
                    <a:pt x="1820" y="761"/>
                  </a:lnTo>
                  <a:lnTo>
                    <a:pt x="1680" y="581"/>
                  </a:lnTo>
                  <a:lnTo>
                    <a:pt x="1640" y="541"/>
                  </a:lnTo>
                  <a:lnTo>
                    <a:pt x="1560" y="481"/>
                  </a:lnTo>
                  <a:lnTo>
                    <a:pt x="1460" y="441"/>
                  </a:lnTo>
                  <a:lnTo>
                    <a:pt x="1360" y="441"/>
                  </a:lnTo>
                  <a:lnTo>
                    <a:pt x="1300" y="461"/>
                  </a:lnTo>
                  <a:lnTo>
                    <a:pt x="1240" y="501"/>
                  </a:lnTo>
                  <a:lnTo>
                    <a:pt x="1180" y="541"/>
                  </a:lnTo>
                  <a:lnTo>
                    <a:pt x="1160" y="601"/>
                  </a:lnTo>
                  <a:lnTo>
                    <a:pt x="1120" y="741"/>
                  </a:lnTo>
                  <a:lnTo>
                    <a:pt x="1100" y="900"/>
                  </a:lnTo>
                  <a:lnTo>
                    <a:pt x="1100" y="1100"/>
                  </a:lnTo>
                  <a:lnTo>
                    <a:pt x="1140" y="1320"/>
                  </a:lnTo>
                  <a:lnTo>
                    <a:pt x="1200" y="1740"/>
                  </a:lnTo>
                  <a:lnTo>
                    <a:pt x="1320" y="2140"/>
                  </a:lnTo>
                  <a:lnTo>
                    <a:pt x="1440" y="2539"/>
                  </a:lnTo>
                  <a:lnTo>
                    <a:pt x="1600" y="3119"/>
                  </a:lnTo>
                  <a:lnTo>
                    <a:pt x="1660" y="3399"/>
                  </a:lnTo>
                  <a:lnTo>
                    <a:pt x="1720" y="3699"/>
                  </a:lnTo>
                  <a:lnTo>
                    <a:pt x="1720" y="3799"/>
                  </a:lnTo>
                  <a:lnTo>
                    <a:pt x="1700" y="3919"/>
                  </a:lnTo>
                  <a:lnTo>
                    <a:pt x="1660" y="4018"/>
                  </a:lnTo>
                  <a:lnTo>
                    <a:pt x="1620" y="4078"/>
                  </a:lnTo>
                  <a:lnTo>
                    <a:pt x="1560" y="4098"/>
                  </a:lnTo>
                  <a:lnTo>
                    <a:pt x="1520" y="4098"/>
                  </a:lnTo>
                  <a:lnTo>
                    <a:pt x="1460" y="4058"/>
                  </a:lnTo>
                  <a:lnTo>
                    <a:pt x="1420" y="3979"/>
                  </a:lnTo>
                  <a:lnTo>
                    <a:pt x="800" y="3079"/>
                  </a:lnTo>
                  <a:lnTo>
                    <a:pt x="701" y="2959"/>
                  </a:lnTo>
                  <a:lnTo>
                    <a:pt x="601" y="2859"/>
                  </a:lnTo>
                  <a:lnTo>
                    <a:pt x="481" y="2779"/>
                  </a:lnTo>
                  <a:lnTo>
                    <a:pt x="421" y="2759"/>
                  </a:lnTo>
                  <a:lnTo>
                    <a:pt x="341" y="2759"/>
                  </a:lnTo>
                  <a:lnTo>
                    <a:pt x="281" y="2779"/>
                  </a:lnTo>
                  <a:lnTo>
                    <a:pt x="201" y="2799"/>
                  </a:lnTo>
                  <a:lnTo>
                    <a:pt x="141" y="2839"/>
                  </a:lnTo>
                  <a:lnTo>
                    <a:pt x="101" y="2899"/>
                  </a:lnTo>
                  <a:lnTo>
                    <a:pt x="21" y="3019"/>
                  </a:lnTo>
                  <a:lnTo>
                    <a:pt x="1" y="315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141" y="3659"/>
                  </a:lnTo>
                  <a:lnTo>
                    <a:pt x="2000" y="7376"/>
                  </a:lnTo>
                  <a:lnTo>
                    <a:pt x="2120" y="7336"/>
                  </a:lnTo>
                  <a:lnTo>
                    <a:pt x="261" y="3599"/>
                  </a:lnTo>
                  <a:lnTo>
                    <a:pt x="181" y="3399"/>
                  </a:lnTo>
                  <a:lnTo>
                    <a:pt x="141" y="3279"/>
                  </a:lnTo>
                  <a:lnTo>
                    <a:pt x="141" y="3179"/>
                  </a:lnTo>
                  <a:lnTo>
                    <a:pt x="161" y="3079"/>
                  </a:lnTo>
                  <a:lnTo>
                    <a:pt x="201" y="2979"/>
                  </a:lnTo>
                  <a:lnTo>
                    <a:pt x="261" y="2919"/>
                  </a:lnTo>
                  <a:lnTo>
                    <a:pt x="301" y="2899"/>
                  </a:lnTo>
                  <a:lnTo>
                    <a:pt x="401" y="2899"/>
                  </a:lnTo>
                  <a:lnTo>
                    <a:pt x="441" y="2919"/>
                  </a:lnTo>
                  <a:lnTo>
                    <a:pt x="541" y="2979"/>
                  </a:lnTo>
                  <a:lnTo>
                    <a:pt x="621" y="3059"/>
                  </a:lnTo>
                  <a:lnTo>
                    <a:pt x="681" y="3159"/>
                  </a:lnTo>
                  <a:lnTo>
                    <a:pt x="1300" y="4058"/>
                  </a:lnTo>
                  <a:lnTo>
                    <a:pt x="1360" y="4138"/>
                  </a:lnTo>
                  <a:lnTo>
                    <a:pt x="1420" y="4178"/>
                  </a:lnTo>
                  <a:lnTo>
                    <a:pt x="1460" y="4218"/>
                  </a:lnTo>
                  <a:lnTo>
                    <a:pt x="1520" y="4238"/>
                  </a:lnTo>
                  <a:lnTo>
                    <a:pt x="1580" y="4238"/>
                  </a:lnTo>
                  <a:lnTo>
                    <a:pt x="1640" y="4218"/>
                  </a:lnTo>
                  <a:lnTo>
                    <a:pt x="1700" y="4178"/>
                  </a:lnTo>
                  <a:lnTo>
                    <a:pt x="1740" y="4138"/>
                  </a:lnTo>
                  <a:lnTo>
                    <a:pt x="1780" y="4078"/>
                  </a:lnTo>
                  <a:lnTo>
                    <a:pt x="1840" y="3959"/>
                  </a:lnTo>
                  <a:lnTo>
                    <a:pt x="1860" y="3819"/>
                  </a:lnTo>
                  <a:lnTo>
                    <a:pt x="1860" y="3679"/>
                  </a:lnTo>
                  <a:lnTo>
                    <a:pt x="1800" y="3379"/>
                  </a:lnTo>
                  <a:lnTo>
                    <a:pt x="1720" y="3079"/>
                  </a:lnTo>
                  <a:lnTo>
                    <a:pt x="1560" y="2499"/>
                  </a:lnTo>
                  <a:lnTo>
                    <a:pt x="1440" y="2100"/>
                  </a:lnTo>
                  <a:lnTo>
                    <a:pt x="1340" y="1700"/>
                  </a:lnTo>
                  <a:lnTo>
                    <a:pt x="1260" y="1300"/>
                  </a:lnTo>
                  <a:lnTo>
                    <a:pt x="1240" y="1100"/>
                  </a:lnTo>
                  <a:lnTo>
                    <a:pt x="1220" y="900"/>
                  </a:lnTo>
                  <a:lnTo>
                    <a:pt x="1240" y="781"/>
                  </a:lnTo>
                  <a:lnTo>
                    <a:pt x="1260" y="681"/>
                  </a:lnTo>
                  <a:lnTo>
                    <a:pt x="1300" y="601"/>
                  </a:lnTo>
                  <a:lnTo>
                    <a:pt x="1340" y="581"/>
                  </a:lnTo>
                  <a:lnTo>
                    <a:pt x="1420" y="581"/>
                  </a:lnTo>
                  <a:lnTo>
                    <a:pt x="1480" y="601"/>
                  </a:lnTo>
                  <a:lnTo>
                    <a:pt x="1580" y="681"/>
                  </a:lnTo>
                  <a:lnTo>
                    <a:pt x="1720" y="840"/>
                  </a:lnTo>
                  <a:lnTo>
                    <a:pt x="1840" y="1000"/>
                  </a:lnTo>
                  <a:lnTo>
                    <a:pt x="1960" y="1180"/>
                  </a:lnTo>
                  <a:lnTo>
                    <a:pt x="2040" y="1360"/>
                  </a:lnTo>
                  <a:lnTo>
                    <a:pt x="2200" y="1760"/>
                  </a:lnTo>
                  <a:lnTo>
                    <a:pt x="2359" y="2160"/>
                  </a:lnTo>
                  <a:lnTo>
                    <a:pt x="2499" y="2599"/>
                  </a:lnTo>
                  <a:lnTo>
                    <a:pt x="2679" y="3019"/>
                  </a:lnTo>
                  <a:lnTo>
                    <a:pt x="2719" y="3099"/>
                  </a:lnTo>
                  <a:lnTo>
                    <a:pt x="2779" y="3179"/>
                  </a:lnTo>
                  <a:lnTo>
                    <a:pt x="2839" y="3239"/>
                  </a:lnTo>
                  <a:lnTo>
                    <a:pt x="2919" y="3279"/>
                  </a:lnTo>
                  <a:lnTo>
                    <a:pt x="3039" y="3279"/>
                  </a:lnTo>
                  <a:lnTo>
                    <a:pt x="3099" y="3239"/>
                  </a:lnTo>
                  <a:lnTo>
                    <a:pt x="3139" y="3199"/>
                  </a:lnTo>
                  <a:lnTo>
                    <a:pt x="3179" y="3119"/>
                  </a:lnTo>
                  <a:lnTo>
                    <a:pt x="3199" y="2959"/>
                  </a:lnTo>
                  <a:lnTo>
                    <a:pt x="3219" y="2719"/>
                  </a:lnTo>
                  <a:lnTo>
                    <a:pt x="3199" y="2459"/>
                  </a:lnTo>
                  <a:lnTo>
                    <a:pt x="3159" y="2140"/>
                  </a:lnTo>
                  <a:lnTo>
                    <a:pt x="3099" y="1800"/>
                  </a:lnTo>
                  <a:lnTo>
                    <a:pt x="2979" y="1060"/>
                  </a:lnTo>
                  <a:lnTo>
                    <a:pt x="2899" y="701"/>
                  </a:lnTo>
                  <a:lnTo>
                    <a:pt x="2879" y="501"/>
                  </a:lnTo>
                  <a:lnTo>
                    <a:pt x="2879" y="361"/>
                  </a:lnTo>
                  <a:lnTo>
                    <a:pt x="2899" y="301"/>
                  </a:lnTo>
                  <a:lnTo>
                    <a:pt x="2919" y="241"/>
                  </a:lnTo>
                  <a:lnTo>
                    <a:pt x="2959" y="201"/>
                  </a:lnTo>
                  <a:lnTo>
                    <a:pt x="2999" y="181"/>
                  </a:lnTo>
                  <a:lnTo>
                    <a:pt x="3079" y="141"/>
                  </a:lnTo>
                  <a:lnTo>
                    <a:pt x="3219" y="141"/>
                  </a:lnTo>
                  <a:lnTo>
                    <a:pt x="3299" y="161"/>
                  </a:lnTo>
                  <a:lnTo>
                    <a:pt x="3359" y="201"/>
                  </a:lnTo>
                  <a:lnTo>
                    <a:pt x="3459" y="301"/>
                  </a:lnTo>
                  <a:lnTo>
                    <a:pt x="3539" y="401"/>
                  </a:lnTo>
                  <a:lnTo>
                    <a:pt x="3599" y="541"/>
                  </a:lnTo>
                  <a:lnTo>
                    <a:pt x="3639" y="661"/>
                  </a:lnTo>
                  <a:lnTo>
                    <a:pt x="3679" y="860"/>
                  </a:lnTo>
                  <a:lnTo>
                    <a:pt x="3739" y="1220"/>
                  </a:lnTo>
                  <a:lnTo>
                    <a:pt x="3879" y="2040"/>
                  </a:lnTo>
                  <a:lnTo>
                    <a:pt x="3958" y="2360"/>
                  </a:lnTo>
                  <a:lnTo>
                    <a:pt x="4018" y="2619"/>
                  </a:lnTo>
                  <a:lnTo>
                    <a:pt x="4078" y="2819"/>
                  </a:lnTo>
                  <a:lnTo>
                    <a:pt x="4158" y="2959"/>
                  </a:lnTo>
                  <a:lnTo>
                    <a:pt x="4238" y="3039"/>
                  </a:lnTo>
                  <a:lnTo>
                    <a:pt x="4278" y="3079"/>
                  </a:lnTo>
                  <a:lnTo>
                    <a:pt x="4378" y="3079"/>
                  </a:lnTo>
                  <a:lnTo>
                    <a:pt x="4458" y="3039"/>
                  </a:lnTo>
                  <a:lnTo>
                    <a:pt x="4518" y="3019"/>
                  </a:lnTo>
                  <a:lnTo>
                    <a:pt x="4578" y="2959"/>
                  </a:lnTo>
                  <a:lnTo>
                    <a:pt x="4658" y="2859"/>
                  </a:lnTo>
                  <a:lnTo>
                    <a:pt x="4718" y="2719"/>
                  </a:lnTo>
                  <a:lnTo>
                    <a:pt x="4718" y="2599"/>
                  </a:lnTo>
                  <a:lnTo>
                    <a:pt x="4718" y="2479"/>
                  </a:lnTo>
                  <a:lnTo>
                    <a:pt x="4698" y="2240"/>
                  </a:lnTo>
                  <a:lnTo>
                    <a:pt x="4698" y="2200"/>
                  </a:lnTo>
                  <a:lnTo>
                    <a:pt x="4638" y="1880"/>
                  </a:lnTo>
                  <a:lnTo>
                    <a:pt x="4618" y="1540"/>
                  </a:lnTo>
                  <a:lnTo>
                    <a:pt x="4618" y="1200"/>
                  </a:lnTo>
                  <a:lnTo>
                    <a:pt x="4638" y="880"/>
                  </a:lnTo>
                  <a:lnTo>
                    <a:pt x="4658" y="761"/>
                  </a:lnTo>
                  <a:lnTo>
                    <a:pt x="4678" y="701"/>
                  </a:lnTo>
                  <a:lnTo>
                    <a:pt x="4718" y="661"/>
                  </a:lnTo>
                  <a:lnTo>
                    <a:pt x="4778" y="601"/>
                  </a:lnTo>
                  <a:lnTo>
                    <a:pt x="4838" y="561"/>
                  </a:lnTo>
                  <a:lnTo>
                    <a:pt x="4878" y="561"/>
                  </a:lnTo>
                  <a:lnTo>
                    <a:pt x="4918" y="581"/>
                  </a:lnTo>
                  <a:lnTo>
                    <a:pt x="4958" y="601"/>
                  </a:lnTo>
                  <a:lnTo>
                    <a:pt x="4998" y="641"/>
                  </a:lnTo>
                  <a:lnTo>
                    <a:pt x="5078" y="741"/>
                  </a:lnTo>
                  <a:lnTo>
                    <a:pt x="5158" y="920"/>
                  </a:lnTo>
                  <a:lnTo>
                    <a:pt x="5238" y="1140"/>
                  </a:lnTo>
                  <a:lnTo>
                    <a:pt x="5298" y="1420"/>
                  </a:lnTo>
                  <a:lnTo>
                    <a:pt x="5358" y="1720"/>
                  </a:lnTo>
                  <a:lnTo>
                    <a:pt x="5418" y="2080"/>
                  </a:lnTo>
                  <a:lnTo>
                    <a:pt x="5458" y="2459"/>
                  </a:lnTo>
                  <a:lnTo>
                    <a:pt x="5577" y="3639"/>
                  </a:lnTo>
                  <a:lnTo>
                    <a:pt x="5717" y="4818"/>
                  </a:lnTo>
                  <a:lnTo>
                    <a:pt x="5877" y="5957"/>
                  </a:lnTo>
                  <a:lnTo>
                    <a:pt x="6037" y="7117"/>
                  </a:lnTo>
                  <a:lnTo>
                    <a:pt x="6157" y="7097"/>
                  </a:lnTo>
                  <a:lnTo>
                    <a:pt x="5997" y="5937"/>
                  </a:lnTo>
                  <a:lnTo>
                    <a:pt x="5857" y="4798"/>
                  </a:lnTo>
                  <a:lnTo>
                    <a:pt x="5717" y="3619"/>
                  </a:lnTo>
                  <a:lnTo>
                    <a:pt x="5577" y="2439"/>
                  </a:lnTo>
                  <a:lnTo>
                    <a:pt x="5518" y="1860"/>
                  </a:lnTo>
                  <a:lnTo>
                    <a:pt x="5458" y="1540"/>
                  </a:lnTo>
                  <a:lnTo>
                    <a:pt x="5398" y="1240"/>
                  </a:lnTo>
                  <a:lnTo>
                    <a:pt x="5318" y="960"/>
                  </a:lnTo>
                  <a:lnTo>
                    <a:pt x="5218" y="721"/>
                  </a:lnTo>
                  <a:lnTo>
                    <a:pt x="5158" y="621"/>
                  </a:lnTo>
                  <a:lnTo>
                    <a:pt x="5098" y="541"/>
                  </a:lnTo>
                  <a:lnTo>
                    <a:pt x="5018" y="481"/>
                  </a:lnTo>
                  <a:lnTo>
                    <a:pt x="4958" y="441"/>
                  </a:lnTo>
                  <a:lnTo>
                    <a:pt x="4778" y="441"/>
                  </a:lnTo>
                  <a:lnTo>
                    <a:pt x="4698" y="501"/>
                  </a:lnTo>
                  <a:lnTo>
                    <a:pt x="4618" y="561"/>
                  </a:lnTo>
                  <a:lnTo>
                    <a:pt x="4578" y="641"/>
                  </a:lnTo>
                  <a:lnTo>
                    <a:pt x="4538" y="701"/>
                  </a:lnTo>
                  <a:lnTo>
                    <a:pt x="4518" y="860"/>
                  </a:lnTo>
                  <a:lnTo>
                    <a:pt x="4498" y="1200"/>
                  </a:lnTo>
                  <a:lnTo>
                    <a:pt x="4498" y="1540"/>
                  </a:lnTo>
                  <a:lnTo>
                    <a:pt x="4518" y="1880"/>
                  </a:lnTo>
                  <a:lnTo>
                    <a:pt x="4558" y="2220"/>
                  </a:lnTo>
                  <a:lnTo>
                    <a:pt x="4578" y="2260"/>
                  </a:lnTo>
                  <a:lnTo>
                    <a:pt x="4598" y="2479"/>
                  </a:lnTo>
                  <a:lnTo>
                    <a:pt x="4598" y="2579"/>
                  </a:lnTo>
                  <a:lnTo>
                    <a:pt x="4578" y="2679"/>
                  </a:lnTo>
                  <a:lnTo>
                    <a:pt x="4558" y="2779"/>
                  </a:lnTo>
                  <a:lnTo>
                    <a:pt x="4498" y="2859"/>
                  </a:lnTo>
                  <a:lnTo>
                    <a:pt x="4418" y="2919"/>
                  </a:lnTo>
                  <a:lnTo>
                    <a:pt x="4318" y="2939"/>
                  </a:lnTo>
                  <a:lnTo>
                    <a:pt x="4278" y="2919"/>
                  </a:lnTo>
                  <a:lnTo>
                    <a:pt x="4258" y="2879"/>
                  </a:lnTo>
                  <a:lnTo>
                    <a:pt x="4178" y="2719"/>
                  </a:lnTo>
                  <a:lnTo>
                    <a:pt x="4118" y="2499"/>
                  </a:lnTo>
                  <a:lnTo>
                    <a:pt x="4058" y="2240"/>
                  </a:lnTo>
                  <a:lnTo>
                    <a:pt x="3958" y="1660"/>
                  </a:lnTo>
                  <a:lnTo>
                    <a:pt x="3879" y="1180"/>
                  </a:lnTo>
                  <a:lnTo>
                    <a:pt x="3819" y="820"/>
                  </a:lnTo>
                  <a:lnTo>
                    <a:pt x="3759" y="621"/>
                  </a:lnTo>
                  <a:lnTo>
                    <a:pt x="3719" y="481"/>
                  </a:lnTo>
                  <a:lnTo>
                    <a:pt x="3639" y="341"/>
                  </a:lnTo>
                  <a:lnTo>
                    <a:pt x="3559" y="201"/>
                  </a:lnTo>
                  <a:lnTo>
                    <a:pt x="3419" y="101"/>
                  </a:lnTo>
                  <a:lnTo>
                    <a:pt x="3339" y="41"/>
                  </a:lnTo>
                  <a:lnTo>
                    <a:pt x="3239" y="21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237545" y="726530"/>
              <a:ext cx="110679" cy="33520"/>
            </a:xfrm>
            <a:custGeom>
              <a:avLst/>
              <a:gdLst/>
              <a:ahLst/>
              <a:cxnLst/>
              <a:rect l="l" t="t" r="r" b="b"/>
              <a:pathLst>
                <a:path w="5217" h="1580" extrusionOk="0">
                  <a:moveTo>
                    <a:pt x="4637" y="1"/>
                  </a:moveTo>
                  <a:lnTo>
                    <a:pt x="4557" y="41"/>
                  </a:lnTo>
                  <a:lnTo>
                    <a:pt x="4477" y="81"/>
                  </a:lnTo>
                  <a:lnTo>
                    <a:pt x="4397" y="161"/>
                  </a:lnTo>
                  <a:lnTo>
                    <a:pt x="4317" y="201"/>
                  </a:lnTo>
                  <a:lnTo>
                    <a:pt x="4217" y="221"/>
                  </a:lnTo>
                  <a:lnTo>
                    <a:pt x="4098" y="241"/>
                  </a:lnTo>
                  <a:lnTo>
                    <a:pt x="3878" y="261"/>
                  </a:lnTo>
                  <a:lnTo>
                    <a:pt x="3678" y="281"/>
                  </a:lnTo>
                  <a:lnTo>
                    <a:pt x="2578" y="401"/>
                  </a:lnTo>
                  <a:lnTo>
                    <a:pt x="420" y="661"/>
                  </a:lnTo>
                  <a:lnTo>
                    <a:pt x="320" y="681"/>
                  </a:lnTo>
                  <a:lnTo>
                    <a:pt x="220" y="721"/>
                  </a:lnTo>
                  <a:lnTo>
                    <a:pt x="160" y="780"/>
                  </a:lnTo>
                  <a:lnTo>
                    <a:pt x="100" y="840"/>
                  </a:lnTo>
                  <a:lnTo>
                    <a:pt x="60" y="920"/>
                  </a:lnTo>
                  <a:lnTo>
                    <a:pt x="20" y="1000"/>
                  </a:lnTo>
                  <a:lnTo>
                    <a:pt x="0" y="1080"/>
                  </a:lnTo>
                  <a:lnTo>
                    <a:pt x="0" y="1180"/>
                  </a:lnTo>
                  <a:lnTo>
                    <a:pt x="20" y="1260"/>
                  </a:lnTo>
                  <a:lnTo>
                    <a:pt x="60" y="1340"/>
                  </a:lnTo>
                  <a:lnTo>
                    <a:pt x="100" y="1420"/>
                  </a:lnTo>
                  <a:lnTo>
                    <a:pt x="140" y="1480"/>
                  </a:lnTo>
                  <a:lnTo>
                    <a:pt x="220" y="1520"/>
                  </a:lnTo>
                  <a:lnTo>
                    <a:pt x="300" y="1560"/>
                  </a:lnTo>
                  <a:lnTo>
                    <a:pt x="400" y="1580"/>
                  </a:lnTo>
                  <a:lnTo>
                    <a:pt x="500" y="1580"/>
                  </a:lnTo>
                  <a:lnTo>
                    <a:pt x="2838" y="1320"/>
                  </a:lnTo>
                  <a:lnTo>
                    <a:pt x="3998" y="1180"/>
                  </a:lnTo>
                  <a:lnTo>
                    <a:pt x="4277" y="1140"/>
                  </a:lnTo>
                  <a:lnTo>
                    <a:pt x="4537" y="1100"/>
                  </a:lnTo>
                  <a:lnTo>
                    <a:pt x="4677" y="1060"/>
                  </a:lnTo>
                  <a:lnTo>
                    <a:pt x="4797" y="1000"/>
                  </a:lnTo>
                  <a:lnTo>
                    <a:pt x="4917" y="920"/>
                  </a:lnTo>
                  <a:lnTo>
                    <a:pt x="5037" y="840"/>
                  </a:lnTo>
                  <a:lnTo>
                    <a:pt x="5097" y="780"/>
                  </a:lnTo>
                  <a:lnTo>
                    <a:pt x="5157" y="701"/>
                  </a:lnTo>
                  <a:lnTo>
                    <a:pt x="5197" y="621"/>
                  </a:lnTo>
                  <a:lnTo>
                    <a:pt x="5217" y="541"/>
                  </a:lnTo>
                  <a:lnTo>
                    <a:pt x="5217" y="461"/>
                  </a:lnTo>
                  <a:lnTo>
                    <a:pt x="5217" y="361"/>
                  </a:lnTo>
                  <a:lnTo>
                    <a:pt x="5177" y="281"/>
                  </a:lnTo>
                  <a:lnTo>
                    <a:pt x="5137" y="201"/>
                  </a:lnTo>
                  <a:lnTo>
                    <a:pt x="5077" y="121"/>
                  </a:lnTo>
                  <a:lnTo>
                    <a:pt x="4997" y="81"/>
                  </a:lnTo>
                  <a:lnTo>
                    <a:pt x="4917" y="41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extrusionOk="0">
                  <a:moveTo>
                    <a:pt x="1" y="0"/>
                  </a:moveTo>
                  <a:lnTo>
                    <a:pt x="1380" y="1240"/>
                  </a:lnTo>
                  <a:lnTo>
                    <a:pt x="1240" y="1060"/>
                  </a:lnTo>
                  <a:lnTo>
                    <a:pt x="1100" y="880"/>
                  </a:lnTo>
                  <a:lnTo>
                    <a:pt x="940" y="700"/>
                  </a:lnTo>
                  <a:lnTo>
                    <a:pt x="761" y="540"/>
                  </a:lnTo>
                  <a:lnTo>
                    <a:pt x="581" y="400"/>
                  </a:lnTo>
                  <a:lnTo>
                    <a:pt x="401" y="260"/>
                  </a:lnTo>
                  <a:lnTo>
                    <a:pt x="20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239646" y="679051"/>
              <a:ext cx="29298" cy="26307"/>
            </a:xfrm>
            <a:custGeom>
              <a:avLst/>
              <a:gdLst/>
              <a:ahLst/>
              <a:cxnLst/>
              <a:rect l="l" t="t" r="r" b="b"/>
              <a:pathLst>
                <a:path w="1381" h="12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120"/>
                  </a:lnTo>
                  <a:lnTo>
                    <a:pt x="401" y="260"/>
                  </a:lnTo>
                  <a:lnTo>
                    <a:pt x="581" y="400"/>
                  </a:lnTo>
                  <a:lnTo>
                    <a:pt x="761" y="540"/>
                  </a:lnTo>
                  <a:lnTo>
                    <a:pt x="940" y="700"/>
                  </a:lnTo>
                  <a:lnTo>
                    <a:pt x="1100" y="880"/>
                  </a:lnTo>
                  <a:lnTo>
                    <a:pt x="1240" y="1060"/>
                  </a:lnTo>
                  <a:lnTo>
                    <a:pt x="1380" y="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238818" y="677778"/>
              <a:ext cx="31398" cy="28428"/>
            </a:xfrm>
            <a:custGeom>
              <a:avLst/>
              <a:gdLst/>
              <a:ahLst/>
              <a:cxnLst/>
              <a:rect l="l" t="t" r="r" b="b"/>
              <a:pathLst>
                <a:path w="1480" h="1340" extrusionOk="0">
                  <a:moveTo>
                    <a:pt x="60" y="0"/>
                  </a:moveTo>
                  <a:lnTo>
                    <a:pt x="0" y="120"/>
                  </a:lnTo>
                  <a:lnTo>
                    <a:pt x="200" y="240"/>
                  </a:lnTo>
                  <a:lnTo>
                    <a:pt x="400" y="360"/>
                  </a:lnTo>
                  <a:lnTo>
                    <a:pt x="580" y="500"/>
                  </a:lnTo>
                  <a:lnTo>
                    <a:pt x="760" y="660"/>
                  </a:lnTo>
                  <a:lnTo>
                    <a:pt x="919" y="800"/>
                  </a:lnTo>
                  <a:lnTo>
                    <a:pt x="1079" y="980"/>
                  </a:lnTo>
                  <a:lnTo>
                    <a:pt x="1239" y="1160"/>
                  </a:lnTo>
                  <a:lnTo>
                    <a:pt x="1379" y="1340"/>
                  </a:lnTo>
                  <a:lnTo>
                    <a:pt x="1479" y="1260"/>
                  </a:lnTo>
                  <a:lnTo>
                    <a:pt x="1339" y="1080"/>
                  </a:lnTo>
                  <a:lnTo>
                    <a:pt x="1179" y="880"/>
                  </a:lnTo>
                  <a:lnTo>
                    <a:pt x="1019" y="720"/>
                  </a:lnTo>
                  <a:lnTo>
                    <a:pt x="839" y="560"/>
                  </a:lnTo>
                  <a:lnTo>
                    <a:pt x="660" y="400"/>
                  </a:lnTo>
                  <a:lnTo>
                    <a:pt x="480" y="260"/>
                  </a:lnTo>
                  <a:lnTo>
                    <a:pt x="2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309188" y="669717"/>
              <a:ext cx="1718" cy="14872"/>
            </a:xfrm>
            <a:custGeom>
              <a:avLst/>
              <a:gdLst/>
              <a:ahLst/>
              <a:cxnLst/>
              <a:rect l="l" t="t" r="r" b="b"/>
              <a:pathLst>
                <a:path w="81" h="70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81" y="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307915" y="669717"/>
              <a:ext cx="4264" cy="14872"/>
            </a:xfrm>
            <a:custGeom>
              <a:avLst/>
              <a:gdLst/>
              <a:ahLst/>
              <a:cxnLst/>
              <a:rect l="l" t="t" r="r" b="b"/>
              <a:pathLst>
                <a:path w="201" h="701" extrusionOk="0">
                  <a:moveTo>
                    <a:pt x="121" y="1"/>
                  </a:moveTo>
                  <a:lnTo>
                    <a:pt x="1" y="21"/>
                  </a:lnTo>
                  <a:lnTo>
                    <a:pt x="81" y="700"/>
                  </a:lnTo>
                  <a:lnTo>
                    <a:pt x="201" y="70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290540" y="671838"/>
              <a:ext cx="4264" cy="13599"/>
            </a:xfrm>
            <a:custGeom>
              <a:avLst/>
              <a:gdLst/>
              <a:ahLst/>
              <a:cxnLst/>
              <a:rect l="l" t="t" r="r" b="b"/>
              <a:pathLst>
                <a:path w="201" h="6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0" y="6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289267" y="671414"/>
              <a:ext cx="6810" cy="14447"/>
            </a:xfrm>
            <a:custGeom>
              <a:avLst/>
              <a:gdLst/>
              <a:ahLst/>
              <a:cxnLst/>
              <a:rect l="l" t="t" r="r" b="b"/>
              <a:pathLst>
                <a:path w="321" h="681" extrusionOk="0">
                  <a:moveTo>
                    <a:pt x="140" y="1"/>
                  </a:moveTo>
                  <a:lnTo>
                    <a:pt x="1" y="41"/>
                  </a:lnTo>
                  <a:lnTo>
                    <a:pt x="200" y="680"/>
                  </a:lnTo>
                  <a:lnTo>
                    <a:pt x="320" y="64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extrusionOk="0">
                  <a:moveTo>
                    <a:pt x="0" y="0"/>
                  </a:moveTo>
                  <a:lnTo>
                    <a:pt x="160" y="600"/>
                  </a:lnTo>
                  <a:lnTo>
                    <a:pt x="140" y="440"/>
                  </a:lnTo>
                  <a:lnTo>
                    <a:pt x="100" y="280"/>
                  </a:lnTo>
                  <a:lnTo>
                    <a:pt x="6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269346" y="674808"/>
              <a:ext cx="3416" cy="12750"/>
            </a:xfrm>
            <a:custGeom>
              <a:avLst/>
              <a:gdLst/>
              <a:ahLst/>
              <a:cxnLst/>
              <a:rect l="l" t="t" r="r" b="b"/>
              <a:pathLst>
                <a:path w="161" h="60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0" y="140"/>
                  </a:lnTo>
                  <a:lnTo>
                    <a:pt x="100" y="280"/>
                  </a:lnTo>
                  <a:lnTo>
                    <a:pt x="140" y="440"/>
                  </a:lnTo>
                  <a:lnTo>
                    <a:pt x="160" y="6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268074" y="673960"/>
              <a:ext cx="5940" cy="13599"/>
            </a:xfrm>
            <a:custGeom>
              <a:avLst/>
              <a:gdLst/>
              <a:ahLst/>
              <a:cxnLst/>
              <a:rect l="l" t="t" r="r" b="b"/>
              <a:pathLst>
                <a:path w="280" h="641" extrusionOk="0">
                  <a:moveTo>
                    <a:pt x="120" y="1"/>
                  </a:moveTo>
                  <a:lnTo>
                    <a:pt x="0" y="60"/>
                  </a:lnTo>
                  <a:lnTo>
                    <a:pt x="60" y="200"/>
                  </a:lnTo>
                  <a:lnTo>
                    <a:pt x="100" y="340"/>
                  </a:lnTo>
                  <a:lnTo>
                    <a:pt x="140" y="480"/>
                  </a:lnTo>
                  <a:lnTo>
                    <a:pt x="160" y="640"/>
                  </a:lnTo>
                  <a:lnTo>
                    <a:pt x="280" y="620"/>
                  </a:lnTo>
                  <a:lnTo>
                    <a:pt x="260" y="460"/>
                  </a:lnTo>
                  <a:lnTo>
                    <a:pt x="240" y="300"/>
                  </a:lnTo>
                  <a:lnTo>
                    <a:pt x="180" y="16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84531" y="1148451"/>
              <a:ext cx="686963" cy="355797"/>
            </a:xfrm>
            <a:custGeom>
              <a:avLst/>
              <a:gdLst/>
              <a:ahLst/>
              <a:cxnLst/>
              <a:rect l="l" t="t" r="r" b="b"/>
              <a:pathLst>
                <a:path w="32381" h="16771" extrusionOk="0">
                  <a:moveTo>
                    <a:pt x="15810" y="1"/>
                  </a:moveTo>
                  <a:lnTo>
                    <a:pt x="14951" y="21"/>
                  </a:lnTo>
                  <a:lnTo>
                    <a:pt x="14091" y="61"/>
                  </a:lnTo>
                  <a:lnTo>
                    <a:pt x="13232" y="101"/>
                  </a:lnTo>
                  <a:lnTo>
                    <a:pt x="12353" y="181"/>
                  </a:lnTo>
                  <a:lnTo>
                    <a:pt x="11493" y="240"/>
                  </a:lnTo>
                  <a:lnTo>
                    <a:pt x="10634" y="340"/>
                  </a:lnTo>
                  <a:lnTo>
                    <a:pt x="9774" y="440"/>
                  </a:lnTo>
                  <a:lnTo>
                    <a:pt x="7835" y="720"/>
                  </a:lnTo>
                  <a:lnTo>
                    <a:pt x="6836" y="860"/>
                  </a:lnTo>
                  <a:lnTo>
                    <a:pt x="5857" y="1060"/>
                  </a:lnTo>
                  <a:lnTo>
                    <a:pt x="5357" y="1180"/>
                  </a:lnTo>
                  <a:lnTo>
                    <a:pt x="4877" y="1300"/>
                  </a:lnTo>
                  <a:lnTo>
                    <a:pt x="4397" y="1460"/>
                  </a:lnTo>
                  <a:lnTo>
                    <a:pt x="3918" y="1620"/>
                  </a:lnTo>
                  <a:lnTo>
                    <a:pt x="3458" y="1800"/>
                  </a:lnTo>
                  <a:lnTo>
                    <a:pt x="3018" y="1999"/>
                  </a:lnTo>
                  <a:lnTo>
                    <a:pt x="2579" y="2219"/>
                  </a:lnTo>
                  <a:lnTo>
                    <a:pt x="2159" y="2479"/>
                  </a:lnTo>
                  <a:lnTo>
                    <a:pt x="1899" y="2639"/>
                  </a:lnTo>
                  <a:lnTo>
                    <a:pt x="1659" y="2819"/>
                  </a:lnTo>
                  <a:lnTo>
                    <a:pt x="1439" y="3019"/>
                  </a:lnTo>
                  <a:lnTo>
                    <a:pt x="1219" y="3239"/>
                  </a:lnTo>
                  <a:lnTo>
                    <a:pt x="1020" y="3458"/>
                  </a:lnTo>
                  <a:lnTo>
                    <a:pt x="820" y="3698"/>
                  </a:lnTo>
                  <a:lnTo>
                    <a:pt x="640" y="3958"/>
                  </a:lnTo>
                  <a:lnTo>
                    <a:pt x="480" y="4218"/>
                  </a:lnTo>
                  <a:lnTo>
                    <a:pt x="340" y="4498"/>
                  </a:lnTo>
                  <a:lnTo>
                    <a:pt x="240" y="4778"/>
                  </a:lnTo>
                  <a:lnTo>
                    <a:pt x="140" y="5057"/>
                  </a:lnTo>
                  <a:lnTo>
                    <a:pt x="60" y="5357"/>
                  </a:lnTo>
                  <a:lnTo>
                    <a:pt x="20" y="5657"/>
                  </a:lnTo>
                  <a:lnTo>
                    <a:pt x="0" y="5957"/>
                  </a:lnTo>
                  <a:lnTo>
                    <a:pt x="20" y="6257"/>
                  </a:lnTo>
                  <a:lnTo>
                    <a:pt x="60" y="6557"/>
                  </a:lnTo>
                  <a:lnTo>
                    <a:pt x="120" y="6816"/>
                  </a:lnTo>
                  <a:lnTo>
                    <a:pt x="200" y="7056"/>
                  </a:lnTo>
                  <a:lnTo>
                    <a:pt x="300" y="7296"/>
                  </a:lnTo>
                  <a:lnTo>
                    <a:pt x="400" y="7516"/>
                  </a:lnTo>
                  <a:lnTo>
                    <a:pt x="540" y="7716"/>
                  </a:lnTo>
                  <a:lnTo>
                    <a:pt x="680" y="7916"/>
                  </a:lnTo>
                  <a:lnTo>
                    <a:pt x="820" y="8116"/>
                  </a:lnTo>
                  <a:lnTo>
                    <a:pt x="1000" y="8295"/>
                  </a:lnTo>
                  <a:lnTo>
                    <a:pt x="1159" y="8475"/>
                  </a:lnTo>
                  <a:lnTo>
                    <a:pt x="1359" y="8635"/>
                  </a:lnTo>
                  <a:lnTo>
                    <a:pt x="1559" y="8795"/>
                  </a:lnTo>
                  <a:lnTo>
                    <a:pt x="1759" y="8935"/>
                  </a:lnTo>
                  <a:lnTo>
                    <a:pt x="2199" y="9215"/>
                  </a:lnTo>
                  <a:lnTo>
                    <a:pt x="2659" y="9455"/>
                  </a:lnTo>
                  <a:lnTo>
                    <a:pt x="3158" y="9655"/>
                  </a:lnTo>
                  <a:lnTo>
                    <a:pt x="3658" y="9855"/>
                  </a:lnTo>
                  <a:lnTo>
                    <a:pt x="4158" y="10014"/>
                  </a:lnTo>
                  <a:lnTo>
                    <a:pt x="4677" y="10154"/>
                  </a:lnTo>
                  <a:lnTo>
                    <a:pt x="5197" y="10294"/>
                  </a:lnTo>
                  <a:lnTo>
                    <a:pt x="5697" y="10394"/>
                  </a:lnTo>
                  <a:lnTo>
                    <a:pt x="6616" y="10574"/>
                  </a:lnTo>
                  <a:lnTo>
                    <a:pt x="7855" y="10794"/>
                  </a:lnTo>
                  <a:lnTo>
                    <a:pt x="9095" y="10974"/>
                  </a:lnTo>
                  <a:lnTo>
                    <a:pt x="10334" y="11134"/>
                  </a:lnTo>
                  <a:lnTo>
                    <a:pt x="11573" y="11254"/>
                  </a:lnTo>
                  <a:lnTo>
                    <a:pt x="12612" y="11354"/>
                  </a:lnTo>
                  <a:lnTo>
                    <a:pt x="13652" y="11414"/>
                  </a:lnTo>
                  <a:lnTo>
                    <a:pt x="14691" y="11474"/>
                  </a:lnTo>
                  <a:lnTo>
                    <a:pt x="15730" y="11494"/>
                  </a:lnTo>
                  <a:lnTo>
                    <a:pt x="16770" y="11513"/>
                  </a:lnTo>
                  <a:lnTo>
                    <a:pt x="17809" y="11494"/>
                  </a:lnTo>
                  <a:lnTo>
                    <a:pt x="18848" y="11474"/>
                  </a:lnTo>
                  <a:lnTo>
                    <a:pt x="19908" y="11434"/>
                  </a:lnTo>
                  <a:lnTo>
                    <a:pt x="21267" y="11374"/>
                  </a:lnTo>
                  <a:lnTo>
                    <a:pt x="21947" y="11354"/>
                  </a:lnTo>
                  <a:lnTo>
                    <a:pt x="22286" y="11374"/>
                  </a:lnTo>
                  <a:lnTo>
                    <a:pt x="22606" y="11394"/>
                  </a:lnTo>
                  <a:lnTo>
                    <a:pt x="22726" y="11414"/>
                  </a:lnTo>
                  <a:lnTo>
                    <a:pt x="22826" y="11454"/>
                  </a:lnTo>
                  <a:lnTo>
                    <a:pt x="22926" y="11494"/>
                  </a:lnTo>
                  <a:lnTo>
                    <a:pt x="22966" y="11533"/>
                  </a:lnTo>
                  <a:lnTo>
                    <a:pt x="22986" y="11593"/>
                  </a:lnTo>
                  <a:lnTo>
                    <a:pt x="23006" y="11653"/>
                  </a:lnTo>
                  <a:lnTo>
                    <a:pt x="23006" y="11713"/>
                  </a:lnTo>
                  <a:lnTo>
                    <a:pt x="22986" y="11853"/>
                  </a:lnTo>
                  <a:lnTo>
                    <a:pt x="22966" y="12013"/>
                  </a:lnTo>
                  <a:lnTo>
                    <a:pt x="22966" y="12193"/>
                  </a:lnTo>
                  <a:lnTo>
                    <a:pt x="22966" y="12353"/>
                  </a:lnTo>
                  <a:lnTo>
                    <a:pt x="22986" y="12513"/>
                  </a:lnTo>
                  <a:lnTo>
                    <a:pt x="23006" y="12653"/>
                  </a:lnTo>
                  <a:lnTo>
                    <a:pt x="23066" y="12793"/>
                  </a:lnTo>
                  <a:lnTo>
                    <a:pt x="23106" y="12913"/>
                  </a:lnTo>
                  <a:lnTo>
                    <a:pt x="23186" y="13033"/>
                  </a:lnTo>
                  <a:lnTo>
                    <a:pt x="23286" y="13112"/>
                  </a:lnTo>
                  <a:lnTo>
                    <a:pt x="23406" y="13192"/>
                  </a:lnTo>
                  <a:lnTo>
                    <a:pt x="23546" y="13212"/>
                  </a:lnTo>
                  <a:lnTo>
                    <a:pt x="23685" y="13212"/>
                  </a:lnTo>
                  <a:lnTo>
                    <a:pt x="23785" y="13192"/>
                  </a:lnTo>
                  <a:lnTo>
                    <a:pt x="23865" y="13132"/>
                  </a:lnTo>
                  <a:lnTo>
                    <a:pt x="23945" y="13053"/>
                  </a:lnTo>
                  <a:lnTo>
                    <a:pt x="24005" y="12973"/>
                  </a:lnTo>
                  <a:lnTo>
                    <a:pt x="24065" y="12873"/>
                  </a:lnTo>
                  <a:lnTo>
                    <a:pt x="24105" y="12753"/>
                  </a:lnTo>
                  <a:lnTo>
                    <a:pt x="24185" y="12533"/>
                  </a:lnTo>
                  <a:lnTo>
                    <a:pt x="24285" y="11973"/>
                  </a:lnTo>
                  <a:lnTo>
                    <a:pt x="24345" y="11414"/>
                  </a:lnTo>
                  <a:lnTo>
                    <a:pt x="24365" y="11314"/>
                  </a:lnTo>
                  <a:lnTo>
                    <a:pt x="24385" y="11214"/>
                  </a:lnTo>
                  <a:lnTo>
                    <a:pt x="24425" y="11134"/>
                  </a:lnTo>
                  <a:lnTo>
                    <a:pt x="24465" y="11074"/>
                  </a:lnTo>
                  <a:lnTo>
                    <a:pt x="24525" y="11014"/>
                  </a:lnTo>
                  <a:lnTo>
                    <a:pt x="24605" y="10954"/>
                  </a:lnTo>
                  <a:lnTo>
                    <a:pt x="24765" y="10874"/>
                  </a:lnTo>
                  <a:lnTo>
                    <a:pt x="24925" y="10834"/>
                  </a:lnTo>
                  <a:lnTo>
                    <a:pt x="25105" y="10854"/>
                  </a:lnTo>
                  <a:lnTo>
                    <a:pt x="25284" y="10894"/>
                  </a:lnTo>
                  <a:lnTo>
                    <a:pt x="25464" y="10974"/>
                  </a:lnTo>
                  <a:lnTo>
                    <a:pt x="25584" y="11054"/>
                  </a:lnTo>
                  <a:lnTo>
                    <a:pt x="25684" y="11154"/>
                  </a:lnTo>
                  <a:lnTo>
                    <a:pt x="25764" y="11254"/>
                  </a:lnTo>
                  <a:lnTo>
                    <a:pt x="25844" y="11374"/>
                  </a:lnTo>
                  <a:lnTo>
                    <a:pt x="25904" y="11513"/>
                  </a:lnTo>
                  <a:lnTo>
                    <a:pt x="25964" y="11633"/>
                  </a:lnTo>
                  <a:lnTo>
                    <a:pt x="26004" y="11773"/>
                  </a:lnTo>
                  <a:lnTo>
                    <a:pt x="26024" y="11913"/>
                  </a:lnTo>
                  <a:lnTo>
                    <a:pt x="26044" y="12213"/>
                  </a:lnTo>
                  <a:lnTo>
                    <a:pt x="26024" y="12493"/>
                  </a:lnTo>
                  <a:lnTo>
                    <a:pt x="26004" y="12773"/>
                  </a:lnTo>
                  <a:lnTo>
                    <a:pt x="25964" y="13073"/>
                  </a:lnTo>
                  <a:lnTo>
                    <a:pt x="25884" y="13512"/>
                  </a:lnTo>
                  <a:lnTo>
                    <a:pt x="25824" y="13952"/>
                  </a:lnTo>
                  <a:lnTo>
                    <a:pt x="25804" y="14412"/>
                  </a:lnTo>
                  <a:lnTo>
                    <a:pt x="25804" y="14632"/>
                  </a:lnTo>
                  <a:lnTo>
                    <a:pt x="25824" y="14851"/>
                  </a:lnTo>
                  <a:lnTo>
                    <a:pt x="25844" y="15091"/>
                  </a:lnTo>
                  <a:lnTo>
                    <a:pt x="25904" y="15311"/>
                  </a:lnTo>
                  <a:lnTo>
                    <a:pt x="25964" y="15531"/>
                  </a:lnTo>
                  <a:lnTo>
                    <a:pt x="26044" y="15731"/>
                  </a:lnTo>
                  <a:lnTo>
                    <a:pt x="26144" y="15931"/>
                  </a:lnTo>
                  <a:lnTo>
                    <a:pt x="26264" y="16131"/>
                  </a:lnTo>
                  <a:lnTo>
                    <a:pt x="26404" y="16291"/>
                  </a:lnTo>
                  <a:lnTo>
                    <a:pt x="26564" y="16450"/>
                  </a:lnTo>
                  <a:lnTo>
                    <a:pt x="26744" y="16590"/>
                  </a:lnTo>
                  <a:lnTo>
                    <a:pt x="26943" y="16690"/>
                  </a:lnTo>
                  <a:lnTo>
                    <a:pt x="27143" y="16750"/>
                  </a:lnTo>
                  <a:lnTo>
                    <a:pt x="27263" y="16750"/>
                  </a:lnTo>
                  <a:lnTo>
                    <a:pt x="27363" y="16770"/>
                  </a:lnTo>
                  <a:lnTo>
                    <a:pt x="27543" y="16730"/>
                  </a:lnTo>
                  <a:lnTo>
                    <a:pt x="27703" y="16690"/>
                  </a:lnTo>
                  <a:lnTo>
                    <a:pt x="27843" y="16590"/>
                  </a:lnTo>
                  <a:lnTo>
                    <a:pt x="27983" y="16490"/>
                  </a:lnTo>
                  <a:lnTo>
                    <a:pt x="28123" y="16370"/>
                  </a:lnTo>
                  <a:lnTo>
                    <a:pt x="28223" y="16211"/>
                  </a:lnTo>
                  <a:lnTo>
                    <a:pt x="28323" y="16071"/>
                  </a:lnTo>
                  <a:lnTo>
                    <a:pt x="28403" y="15911"/>
                  </a:lnTo>
                  <a:lnTo>
                    <a:pt x="28462" y="15731"/>
                  </a:lnTo>
                  <a:lnTo>
                    <a:pt x="28522" y="15551"/>
                  </a:lnTo>
                  <a:lnTo>
                    <a:pt x="28602" y="15191"/>
                  </a:lnTo>
                  <a:lnTo>
                    <a:pt x="28642" y="14831"/>
                  </a:lnTo>
                  <a:lnTo>
                    <a:pt x="28622" y="14452"/>
                  </a:lnTo>
                  <a:lnTo>
                    <a:pt x="28602" y="14092"/>
                  </a:lnTo>
                  <a:lnTo>
                    <a:pt x="28562" y="13712"/>
                  </a:lnTo>
                  <a:lnTo>
                    <a:pt x="28443" y="12973"/>
                  </a:lnTo>
                  <a:lnTo>
                    <a:pt x="28343" y="12313"/>
                  </a:lnTo>
                  <a:lnTo>
                    <a:pt x="28303" y="11953"/>
                  </a:lnTo>
                  <a:lnTo>
                    <a:pt x="28283" y="11593"/>
                  </a:lnTo>
                  <a:lnTo>
                    <a:pt x="28303" y="11234"/>
                  </a:lnTo>
                  <a:lnTo>
                    <a:pt x="28363" y="10894"/>
                  </a:lnTo>
                  <a:lnTo>
                    <a:pt x="28403" y="10734"/>
                  </a:lnTo>
                  <a:lnTo>
                    <a:pt x="28462" y="10574"/>
                  </a:lnTo>
                  <a:lnTo>
                    <a:pt x="28522" y="10414"/>
                  </a:lnTo>
                  <a:lnTo>
                    <a:pt x="28602" y="10274"/>
                  </a:lnTo>
                  <a:lnTo>
                    <a:pt x="28882" y="9894"/>
                  </a:lnTo>
                  <a:lnTo>
                    <a:pt x="29022" y="9715"/>
                  </a:lnTo>
                  <a:lnTo>
                    <a:pt x="29202" y="9555"/>
                  </a:lnTo>
                  <a:lnTo>
                    <a:pt x="29382" y="9415"/>
                  </a:lnTo>
                  <a:lnTo>
                    <a:pt x="29462" y="9355"/>
                  </a:lnTo>
                  <a:lnTo>
                    <a:pt x="29582" y="9315"/>
                  </a:lnTo>
                  <a:lnTo>
                    <a:pt x="29682" y="9295"/>
                  </a:lnTo>
                  <a:lnTo>
                    <a:pt x="29802" y="9275"/>
                  </a:lnTo>
                  <a:lnTo>
                    <a:pt x="29922" y="9275"/>
                  </a:lnTo>
                  <a:lnTo>
                    <a:pt x="30042" y="9295"/>
                  </a:lnTo>
                  <a:lnTo>
                    <a:pt x="30161" y="9315"/>
                  </a:lnTo>
                  <a:lnTo>
                    <a:pt x="30201" y="9355"/>
                  </a:lnTo>
                  <a:lnTo>
                    <a:pt x="30241" y="9395"/>
                  </a:lnTo>
                  <a:lnTo>
                    <a:pt x="30281" y="9435"/>
                  </a:lnTo>
                  <a:lnTo>
                    <a:pt x="30281" y="9495"/>
                  </a:lnTo>
                  <a:lnTo>
                    <a:pt x="30281" y="9615"/>
                  </a:lnTo>
                  <a:lnTo>
                    <a:pt x="30181" y="10174"/>
                  </a:lnTo>
                  <a:lnTo>
                    <a:pt x="30141" y="10454"/>
                  </a:lnTo>
                  <a:lnTo>
                    <a:pt x="30141" y="10594"/>
                  </a:lnTo>
                  <a:lnTo>
                    <a:pt x="30141" y="10734"/>
                  </a:lnTo>
                  <a:lnTo>
                    <a:pt x="30161" y="10874"/>
                  </a:lnTo>
                  <a:lnTo>
                    <a:pt x="30201" y="11014"/>
                  </a:lnTo>
                  <a:lnTo>
                    <a:pt x="30281" y="11134"/>
                  </a:lnTo>
                  <a:lnTo>
                    <a:pt x="30341" y="11254"/>
                  </a:lnTo>
                  <a:lnTo>
                    <a:pt x="30441" y="11354"/>
                  </a:lnTo>
                  <a:lnTo>
                    <a:pt x="30561" y="11434"/>
                  </a:lnTo>
                  <a:lnTo>
                    <a:pt x="30681" y="11494"/>
                  </a:lnTo>
                  <a:lnTo>
                    <a:pt x="30821" y="11513"/>
                  </a:lnTo>
                  <a:lnTo>
                    <a:pt x="30981" y="11513"/>
                  </a:lnTo>
                  <a:lnTo>
                    <a:pt x="31121" y="11454"/>
                  </a:lnTo>
                  <a:lnTo>
                    <a:pt x="31261" y="11354"/>
                  </a:lnTo>
                  <a:lnTo>
                    <a:pt x="31381" y="11234"/>
                  </a:lnTo>
                  <a:lnTo>
                    <a:pt x="31481" y="11074"/>
                  </a:lnTo>
                  <a:lnTo>
                    <a:pt x="31561" y="10914"/>
                  </a:lnTo>
                  <a:lnTo>
                    <a:pt x="31621" y="10754"/>
                  </a:lnTo>
                  <a:lnTo>
                    <a:pt x="31661" y="10574"/>
                  </a:lnTo>
                  <a:lnTo>
                    <a:pt x="31700" y="10274"/>
                  </a:lnTo>
                  <a:lnTo>
                    <a:pt x="31720" y="9954"/>
                  </a:lnTo>
                  <a:lnTo>
                    <a:pt x="31720" y="9655"/>
                  </a:lnTo>
                  <a:lnTo>
                    <a:pt x="31680" y="9355"/>
                  </a:lnTo>
                  <a:lnTo>
                    <a:pt x="31601" y="8935"/>
                  </a:lnTo>
                  <a:lnTo>
                    <a:pt x="31581" y="8715"/>
                  </a:lnTo>
                  <a:lnTo>
                    <a:pt x="31561" y="8515"/>
                  </a:lnTo>
                  <a:lnTo>
                    <a:pt x="31601" y="8315"/>
                  </a:lnTo>
                  <a:lnTo>
                    <a:pt x="31641" y="8116"/>
                  </a:lnTo>
                  <a:lnTo>
                    <a:pt x="31700" y="7936"/>
                  </a:lnTo>
                  <a:lnTo>
                    <a:pt x="31780" y="7756"/>
                  </a:lnTo>
                  <a:lnTo>
                    <a:pt x="31960" y="7376"/>
                  </a:lnTo>
                  <a:lnTo>
                    <a:pt x="32140" y="7016"/>
                  </a:lnTo>
                  <a:lnTo>
                    <a:pt x="32200" y="6836"/>
                  </a:lnTo>
                  <a:lnTo>
                    <a:pt x="32280" y="6637"/>
                  </a:lnTo>
                  <a:lnTo>
                    <a:pt x="32320" y="6457"/>
                  </a:lnTo>
                  <a:lnTo>
                    <a:pt x="32360" y="6257"/>
                  </a:lnTo>
                  <a:lnTo>
                    <a:pt x="32380" y="6077"/>
                  </a:lnTo>
                  <a:lnTo>
                    <a:pt x="32380" y="5877"/>
                  </a:lnTo>
                  <a:lnTo>
                    <a:pt x="32380" y="5497"/>
                  </a:lnTo>
                  <a:lnTo>
                    <a:pt x="32340" y="5237"/>
                  </a:lnTo>
                  <a:lnTo>
                    <a:pt x="32280" y="4978"/>
                  </a:lnTo>
                  <a:lnTo>
                    <a:pt x="32200" y="4718"/>
                  </a:lnTo>
                  <a:lnTo>
                    <a:pt x="32100" y="4458"/>
                  </a:lnTo>
                  <a:lnTo>
                    <a:pt x="31960" y="4198"/>
                  </a:lnTo>
                  <a:lnTo>
                    <a:pt x="31820" y="3958"/>
                  </a:lnTo>
                  <a:lnTo>
                    <a:pt x="31661" y="3738"/>
                  </a:lnTo>
                  <a:lnTo>
                    <a:pt x="31481" y="3518"/>
                  </a:lnTo>
                  <a:lnTo>
                    <a:pt x="31241" y="3259"/>
                  </a:lnTo>
                  <a:lnTo>
                    <a:pt x="30961" y="3019"/>
                  </a:lnTo>
                  <a:lnTo>
                    <a:pt x="30681" y="2799"/>
                  </a:lnTo>
                  <a:lnTo>
                    <a:pt x="30401" y="2599"/>
                  </a:lnTo>
                  <a:lnTo>
                    <a:pt x="30081" y="2419"/>
                  </a:lnTo>
                  <a:lnTo>
                    <a:pt x="29782" y="2259"/>
                  </a:lnTo>
                  <a:lnTo>
                    <a:pt x="29122" y="1939"/>
                  </a:lnTo>
                  <a:lnTo>
                    <a:pt x="28403" y="1640"/>
                  </a:lnTo>
                  <a:lnTo>
                    <a:pt x="27643" y="1380"/>
                  </a:lnTo>
                  <a:lnTo>
                    <a:pt x="26883" y="1140"/>
                  </a:lnTo>
                  <a:lnTo>
                    <a:pt x="26124" y="920"/>
                  </a:lnTo>
                  <a:lnTo>
                    <a:pt x="25364" y="740"/>
                  </a:lnTo>
                  <a:lnTo>
                    <a:pt x="24585" y="580"/>
                  </a:lnTo>
                  <a:lnTo>
                    <a:pt x="23805" y="440"/>
                  </a:lnTo>
                  <a:lnTo>
                    <a:pt x="23026" y="340"/>
                  </a:lnTo>
                  <a:lnTo>
                    <a:pt x="22226" y="240"/>
                  </a:lnTo>
                  <a:lnTo>
                    <a:pt x="21427" y="161"/>
                  </a:lnTo>
                  <a:lnTo>
                    <a:pt x="20647" y="101"/>
                  </a:lnTo>
                  <a:lnTo>
                    <a:pt x="19848" y="61"/>
                  </a:lnTo>
                  <a:lnTo>
                    <a:pt x="18269" y="21"/>
                  </a:lnTo>
                  <a:lnTo>
                    <a:pt x="166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84107" y="1139965"/>
              <a:ext cx="687812" cy="229865"/>
            </a:xfrm>
            <a:custGeom>
              <a:avLst/>
              <a:gdLst/>
              <a:ahLst/>
              <a:cxnLst/>
              <a:rect l="l" t="t" r="r" b="b"/>
              <a:pathLst>
                <a:path w="32421" h="10835" extrusionOk="0">
                  <a:moveTo>
                    <a:pt x="12273" y="1"/>
                  </a:moveTo>
                  <a:lnTo>
                    <a:pt x="10853" y="61"/>
                  </a:lnTo>
                  <a:lnTo>
                    <a:pt x="9454" y="141"/>
                  </a:lnTo>
                  <a:lnTo>
                    <a:pt x="8035" y="261"/>
                  </a:lnTo>
                  <a:lnTo>
                    <a:pt x="7456" y="341"/>
                  </a:lnTo>
                  <a:lnTo>
                    <a:pt x="6816" y="421"/>
                  </a:lnTo>
                  <a:lnTo>
                    <a:pt x="6156" y="541"/>
                  </a:lnTo>
                  <a:lnTo>
                    <a:pt x="5437" y="680"/>
                  </a:lnTo>
                  <a:lnTo>
                    <a:pt x="4737" y="860"/>
                  </a:lnTo>
                  <a:lnTo>
                    <a:pt x="4018" y="1060"/>
                  </a:lnTo>
                  <a:lnTo>
                    <a:pt x="3318" y="1320"/>
                  </a:lnTo>
                  <a:lnTo>
                    <a:pt x="2978" y="1460"/>
                  </a:lnTo>
                  <a:lnTo>
                    <a:pt x="2659" y="1600"/>
                  </a:lnTo>
                  <a:lnTo>
                    <a:pt x="2339" y="1760"/>
                  </a:lnTo>
                  <a:lnTo>
                    <a:pt x="2019" y="1940"/>
                  </a:lnTo>
                  <a:lnTo>
                    <a:pt x="1739" y="2120"/>
                  </a:lnTo>
                  <a:lnTo>
                    <a:pt x="1459" y="2319"/>
                  </a:lnTo>
                  <a:lnTo>
                    <a:pt x="1199" y="2539"/>
                  </a:lnTo>
                  <a:lnTo>
                    <a:pt x="980" y="2759"/>
                  </a:lnTo>
                  <a:lnTo>
                    <a:pt x="760" y="2999"/>
                  </a:lnTo>
                  <a:lnTo>
                    <a:pt x="560" y="3259"/>
                  </a:lnTo>
                  <a:lnTo>
                    <a:pt x="400" y="3539"/>
                  </a:lnTo>
                  <a:lnTo>
                    <a:pt x="260" y="3819"/>
                  </a:lnTo>
                  <a:lnTo>
                    <a:pt x="140" y="4118"/>
                  </a:lnTo>
                  <a:lnTo>
                    <a:pt x="60" y="4438"/>
                  </a:lnTo>
                  <a:lnTo>
                    <a:pt x="20" y="4778"/>
                  </a:lnTo>
                  <a:lnTo>
                    <a:pt x="0" y="5118"/>
                  </a:lnTo>
                  <a:lnTo>
                    <a:pt x="20" y="5497"/>
                  </a:lnTo>
                  <a:lnTo>
                    <a:pt x="80" y="5877"/>
                  </a:lnTo>
                  <a:lnTo>
                    <a:pt x="140" y="6137"/>
                  </a:lnTo>
                  <a:lnTo>
                    <a:pt x="220" y="6377"/>
                  </a:lnTo>
                  <a:lnTo>
                    <a:pt x="320" y="6617"/>
                  </a:lnTo>
                  <a:lnTo>
                    <a:pt x="420" y="6837"/>
                  </a:lnTo>
                  <a:lnTo>
                    <a:pt x="560" y="7037"/>
                  </a:lnTo>
                  <a:lnTo>
                    <a:pt x="700" y="7236"/>
                  </a:lnTo>
                  <a:lnTo>
                    <a:pt x="840" y="7436"/>
                  </a:lnTo>
                  <a:lnTo>
                    <a:pt x="1020" y="7616"/>
                  </a:lnTo>
                  <a:lnTo>
                    <a:pt x="1179" y="7796"/>
                  </a:lnTo>
                  <a:lnTo>
                    <a:pt x="1379" y="7956"/>
                  </a:lnTo>
                  <a:lnTo>
                    <a:pt x="1579" y="8116"/>
                  </a:lnTo>
                  <a:lnTo>
                    <a:pt x="1779" y="8256"/>
                  </a:lnTo>
                  <a:lnTo>
                    <a:pt x="2219" y="8516"/>
                  </a:lnTo>
                  <a:lnTo>
                    <a:pt x="2679" y="8755"/>
                  </a:lnTo>
                  <a:lnTo>
                    <a:pt x="3178" y="8975"/>
                  </a:lnTo>
                  <a:lnTo>
                    <a:pt x="3678" y="9155"/>
                  </a:lnTo>
                  <a:lnTo>
                    <a:pt x="4178" y="9335"/>
                  </a:lnTo>
                  <a:lnTo>
                    <a:pt x="4697" y="9475"/>
                  </a:lnTo>
                  <a:lnTo>
                    <a:pt x="5217" y="9595"/>
                  </a:lnTo>
                  <a:lnTo>
                    <a:pt x="5717" y="9715"/>
                  </a:lnTo>
                  <a:lnTo>
                    <a:pt x="6636" y="9895"/>
                  </a:lnTo>
                  <a:lnTo>
                    <a:pt x="7875" y="10115"/>
                  </a:lnTo>
                  <a:lnTo>
                    <a:pt x="9115" y="10294"/>
                  </a:lnTo>
                  <a:lnTo>
                    <a:pt x="10354" y="10454"/>
                  </a:lnTo>
                  <a:lnTo>
                    <a:pt x="11593" y="10574"/>
                  </a:lnTo>
                  <a:lnTo>
                    <a:pt x="12992" y="10694"/>
                  </a:lnTo>
                  <a:lnTo>
                    <a:pt x="14391" y="10774"/>
                  </a:lnTo>
                  <a:lnTo>
                    <a:pt x="15790" y="10814"/>
                  </a:lnTo>
                  <a:lnTo>
                    <a:pt x="17190" y="10834"/>
                  </a:lnTo>
                  <a:lnTo>
                    <a:pt x="18589" y="10814"/>
                  </a:lnTo>
                  <a:lnTo>
                    <a:pt x="20008" y="10754"/>
                  </a:lnTo>
                  <a:lnTo>
                    <a:pt x="21407" y="10674"/>
                  </a:lnTo>
                  <a:lnTo>
                    <a:pt x="22806" y="10574"/>
                  </a:lnTo>
                  <a:lnTo>
                    <a:pt x="23925" y="10454"/>
                  </a:lnTo>
                  <a:lnTo>
                    <a:pt x="25085" y="10334"/>
                  </a:lnTo>
                  <a:lnTo>
                    <a:pt x="25704" y="10235"/>
                  </a:lnTo>
                  <a:lnTo>
                    <a:pt x="26304" y="10135"/>
                  </a:lnTo>
                  <a:lnTo>
                    <a:pt x="26903" y="10015"/>
                  </a:lnTo>
                  <a:lnTo>
                    <a:pt x="27503" y="9855"/>
                  </a:lnTo>
                  <a:lnTo>
                    <a:pt x="28083" y="9675"/>
                  </a:lnTo>
                  <a:lnTo>
                    <a:pt x="28642" y="9475"/>
                  </a:lnTo>
                  <a:lnTo>
                    <a:pt x="29202" y="9255"/>
                  </a:lnTo>
                  <a:lnTo>
                    <a:pt x="29722" y="8975"/>
                  </a:lnTo>
                  <a:lnTo>
                    <a:pt x="29982" y="8835"/>
                  </a:lnTo>
                  <a:lnTo>
                    <a:pt x="30221" y="8676"/>
                  </a:lnTo>
                  <a:lnTo>
                    <a:pt x="30461" y="8516"/>
                  </a:lnTo>
                  <a:lnTo>
                    <a:pt x="30681" y="8336"/>
                  </a:lnTo>
                  <a:lnTo>
                    <a:pt x="30901" y="8156"/>
                  </a:lnTo>
                  <a:lnTo>
                    <a:pt x="31121" y="7956"/>
                  </a:lnTo>
                  <a:lnTo>
                    <a:pt x="31321" y="7736"/>
                  </a:lnTo>
                  <a:lnTo>
                    <a:pt x="31501" y="7516"/>
                  </a:lnTo>
                  <a:lnTo>
                    <a:pt x="31681" y="7256"/>
                  </a:lnTo>
                  <a:lnTo>
                    <a:pt x="31860" y="6957"/>
                  </a:lnTo>
                  <a:lnTo>
                    <a:pt x="32020" y="6637"/>
                  </a:lnTo>
                  <a:lnTo>
                    <a:pt x="32160" y="6297"/>
                  </a:lnTo>
                  <a:lnTo>
                    <a:pt x="32280" y="5937"/>
                  </a:lnTo>
                  <a:lnTo>
                    <a:pt x="32360" y="5577"/>
                  </a:lnTo>
                  <a:lnTo>
                    <a:pt x="32420" y="5198"/>
                  </a:lnTo>
                  <a:lnTo>
                    <a:pt x="32420" y="4838"/>
                  </a:lnTo>
                  <a:lnTo>
                    <a:pt x="32420" y="4618"/>
                  </a:lnTo>
                  <a:lnTo>
                    <a:pt x="32380" y="4398"/>
                  </a:lnTo>
                  <a:lnTo>
                    <a:pt x="32340" y="4178"/>
                  </a:lnTo>
                  <a:lnTo>
                    <a:pt x="32280" y="3978"/>
                  </a:lnTo>
                  <a:lnTo>
                    <a:pt x="32200" y="3799"/>
                  </a:lnTo>
                  <a:lnTo>
                    <a:pt x="32100" y="3619"/>
                  </a:lnTo>
                  <a:lnTo>
                    <a:pt x="31980" y="3459"/>
                  </a:lnTo>
                  <a:lnTo>
                    <a:pt x="31840" y="3299"/>
                  </a:lnTo>
                  <a:lnTo>
                    <a:pt x="31501" y="3019"/>
                  </a:lnTo>
                  <a:lnTo>
                    <a:pt x="31141" y="2739"/>
                  </a:lnTo>
                  <a:lnTo>
                    <a:pt x="30761" y="2499"/>
                  </a:lnTo>
                  <a:lnTo>
                    <a:pt x="30341" y="2259"/>
                  </a:lnTo>
                  <a:lnTo>
                    <a:pt x="29922" y="2060"/>
                  </a:lnTo>
                  <a:lnTo>
                    <a:pt x="29462" y="1860"/>
                  </a:lnTo>
                  <a:lnTo>
                    <a:pt x="29002" y="1660"/>
                  </a:lnTo>
                  <a:lnTo>
                    <a:pt x="28522" y="1500"/>
                  </a:lnTo>
                  <a:lnTo>
                    <a:pt x="28043" y="1340"/>
                  </a:lnTo>
                  <a:lnTo>
                    <a:pt x="27563" y="1200"/>
                  </a:lnTo>
                  <a:lnTo>
                    <a:pt x="26604" y="940"/>
                  </a:lnTo>
                  <a:lnTo>
                    <a:pt x="25684" y="740"/>
                  </a:lnTo>
                  <a:lnTo>
                    <a:pt x="24825" y="581"/>
                  </a:lnTo>
                  <a:lnTo>
                    <a:pt x="24165" y="461"/>
                  </a:lnTo>
                  <a:lnTo>
                    <a:pt x="23486" y="381"/>
                  </a:lnTo>
                  <a:lnTo>
                    <a:pt x="22786" y="301"/>
                  </a:lnTo>
                  <a:lnTo>
                    <a:pt x="22106" y="261"/>
                  </a:lnTo>
                  <a:lnTo>
                    <a:pt x="20747" y="181"/>
                  </a:lnTo>
                  <a:lnTo>
                    <a:pt x="19368" y="121"/>
                  </a:lnTo>
                  <a:lnTo>
                    <a:pt x="16530" y="21"/>
                  </a:lnTo>
                  <a:lnTo>
                    <a:pt x="1511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82834" y="1138268"/>
              <a:ext cx="690760" cy="232835"/>
            </a:xfrm>
            <a:custGeom>
              <a:avLst/>
              <a:gdLst/>
              <a:ahLst/>
              <a:cxnLst/>
              <a:rect l="l" t="t" r="r" b="b"/>
              <a:pathLst>
                <a:path w="32560" h="10975" extrusionOk="0">
                  <a:moveTo>
                    <a:pt x="15271" y="141"/>
                  </a:moveTo>
                  <a:lnTo>
                    <a:pt x="16630" y="181"/>
                  </a:lnTo>
                  <a:lnTo>
                    <a:pt x="19428" y="261"/>
                  </a:lnTo>
                  <a:lnTo>
                    <a:pt x="20727" y="321"/>
                  </a:lnTo>
                  <a:lnTo>
                    <a:pt x="22107" y="401"/>
                  </a:lnTo>
                  <a:lnTo>
                    <a:pt x="22786" y="441"/>
                  </a:lnTo>
                  <a:lnTo>
                    <a:pt x="23486" y="521"/>
                  </a:lnTo>
                  <a:lnTo>
                    <a:pt x="24185" y="621"/>
                  </a:lnTo>
                  <a:lnTo>
                    <a:pt x="24885" y="720"/>
                  </a:lnTo>
                  <a:lnTo>
                    <a:pt x="26104" y="960"/>
                  </a:lnTo>
                  <a:lnTo>
                    <a:pt x="26664" y="1100"/>
                  </a:lnTo>
                  <a:lnTo>
                    <a:pt x="27223" y="1240"/>
                  </a:lnTo>
                  <a:lnTo>
                    <a:pt x="27743" y="1380"/>
                  </a:lnTo>
                  <a:lnTo>
                    <a:pt x="28243" y="1520"/>
                  </a:lnTo>
                  <a:lnTo>
                    <a:pt x="28702" y="1680"/>
                  </a:lnTo>
                  <a:lnTo>
                    <a:pt x="29162" y="1860"/>
                  </a:lnTo>
                  <a:lnTo>
                    <a:pt x="29582" y="2020"/>
                  </a:lnTo>
                  <a:lnTo>
                    <a:pt x="29982" y="2200"/>
                  </a:lnTo>
                  <a:lnTo>
                    <a:pt x="30361" y="2399"/>
                  </a:lnTo>
                  <a:lnTo>
                    <a:pt x="30701" y="2579"/>
                  </a:lnTo>
                  <a:lnTo>
                    <a:pt x="31021" y="2779"/>
                  </a:lnTo>
                  <a:lnTo>
                    <a:pt x="31321" y="2999"/>
                  </a:lnTo>
                  <a:lnTo>
                    <a:pt x="31601" y="3199"/>
                  </a:lnTo>
                  <a:lnTo>
                    <a:pt x="31860" y="3419"/>
                  </a:lnTo>
                  <a:lnTo>
                    <a:pt x="31980" y="3559"/>
                  </a:lnTo>
                  <a:lnTo>
                    <a:pt x="32100" y="3719"/>
                  </a:lnTo>
                  <a:lnTo>
                    <a:pt x="32180" y="3879"/>
                  </a:lnTo>
                  <a:lnTo>
                    <a:pt x="32280" y="4058"/>
                  </a:lnTo>
                  <a:lnTo>
                    <a:pt x="32340" y="4258"/>
                  </a:lnTo>
                  <a:lnTo>
                    <a:pt x="32380" y="4458"/>
                  </a:lnTo>
                  <a:lnTo>
                    <a:pt x="32420" y="4678"/>
                  </a:lnTo>
                  <a:lnTo>
                    <a:pt x="32420" y="4918"/>
                  </a:lnTo>
                  <a:lnTo>
                    <a:pt x="32400" y="5298"/>
                  </a:lnTo>
                  <a:lnTo>
                    <a:pt x="32360" y="5677"/>
                  </a:lnTo>
                  <a:lnTo>
                    <a:pt x="32260" y="6037"/>
                  </a:lnTo>
                  <a:lnTo>
                    <a:pt x="32140" y="6397"/>
                  </a:lnTo>
                  <a:lnTo>
                    <a:pt x="32000" y="6737"/>
                  </a:lnTo>
                  <a:lnTo>
                    <a:pt x="31860" y="7057"/>
                  </a:lnTo>
                  <a:lnTo>
                    <a:pt x="31681" y="7316"/>
                  </a:lnTo>
                  <a:lnTo>
                    <a:pt x="31501" y="7556"/>
                  </a:lnTo>
                  <a:lnTo>
                    <a:pt x="31321" y="7776"/>
                  </a:lnTo>
                  <a:lnTo>
                    <a:pt x="31121" y="7996"/>
                  </a:lnTo>
                  <a:lnTo>
                    <a:pt x="30901" y="8196"/>
                  </a:lnTo>
                  <a:lnTo>
                    <a:pt x="30681" y="8376"/>
                  </a:lnTo>
                  <a:lnTo>
                    <a:pt x="30461" y="8556"/>
                  </a:lnTo>
                  <a:lnTo>
                    <a:pt x="30221" y="8736"/>
                  </a:lnTo>
                  <a:lnTo>
                    <a:pt x="29962" y="8875"/>
                  </a:lnTo>
                  <a:lnTo>
                    <a:pt x="29702" y="9035"/>
                  </a:lnTo>
                  <a:lnTo>
                    <a:pt x="29162" y="9295"/>
                  </a:lnTo>
                  <a:lnTo>
                    <a:pt x="28622" y="9535"/>
                  </a:lnTo>
                  <a:lnTo>
                    <a:pt x="28043" y="9735"/>
                  </a:lnTo>
                  <a:lnTo>
                    <a:pt x="27443" y="9895"/>
                  </a:lnTo>
                  <a:lnTo>
                    <a:pt x="26844" y="10055"/>
                  </a:lnTo>
                  <a:lnTo>
                    <a:pt x="26244" y="10175"/>
                  </a:lnTo>
                  <a:lnTo>
                    <a:pt x="25644" y="10275"/>
                  </a:lnTo>
                  <a:lnTo>
                    <a:pt x="25065" y="10355"/>
                  </a:lnTo>
                  <a:lnTo>
                    <a:pt x="23905" y="10494"/>
                  </a:lnTo>
                  <a:lnTo>
                    <a:pt x="22866" y="10574"/>
                  </a:lnTo>
                  <a:lnTo>
                    <a:pt x="21387" y="10694"/>
                  </a:lnTo>
                  <a:lnTo>
                    <a:pt x="19948" y="10774"/>
                  </a:lnTo>
                  <a:lnTo>
                    <a:pt x="18529" y="10814"/>
                  </a:lnTo>
                  <a:lnTo>
                    <a:pt x="17110" y="10834"/>
                  </a:lnTo>
                  <a:lnTo>
                    <a:pt x="15710" y="10834"/>
                  </a:lnTo>
                  <a:lnTo>
                    <a:pt x="14331" y="10774"/>
                  </a:lnTo>
                  <a:lnTo>
                    <a:pt x="12992" y="10694"/>
                  </a:lnTo>
                  <a:lnTo>
                    <a:pt x="11653" y="10594"/>
                  </a:lnTo>
                  <a:lnTo>
                    <a:pt x="10414" y="10474"/>
                  </a:lnTo>
                  <a:lnTo>
                    <a:pt x="9175" y="10315"/>
                  </a:lnTo>
                  <a:lnTo>
                    <a:pt x="7935" y="10115"/>
                  </a:lnTo>
                  <a:lnTo>
                    <a:pt x="6716" y="9915"/>
                  </a:lnTo>
                  <a:lnTo>
                    <a:pt x="5617" y="9695"/>
                  </a:lnTo>
                  <a:lnTo>
                    <a:pt x="5077" y="9555"/>
                  </a:lnTo>
                  <a:lnTo>
                    <a:pt x="4537" y="9415"/>
                  </a:lnTo>
                  <a:lnTo>
                    <a:pt x="4018" y="9255"/>
                  </a:lnTo>
                  <a:lnTo>
                    <a:pt x="3498" y="9095"/>
                  </a:lnTo>
                  <a:lnTo>
                    <a:pt x="3018" y="8895"/>
                  </a:lnTo>
                  <a:lnTo>
                    <a:pt x="2559" y="8676"/>
                  </a:lnTo>
                  <a:lnTo>
                    <a:pt x="2119" y="8436"/>
                  </a:lnTo>
                  <a:lnTo>
                    <a:pt x="1719" y="8176"/>
                  </a:lnTo>
                  <a:lnTo>
                    <a:pt x="1359" y="7876"/>
                  </a:lnTo>
                  <a:lnTo>
                    <a:pt x="1180" y="7716"/>
                  </a:lnTo>
                  <a:lnTo>
                    <a:pt x="1020" y="7556"/>
                  </a:lnTo>
                  <a:lnTo>
                    <a:pt x="880" y="7396"/>
                  </a:lnTo>
                  <a:lnTo>
                    <a:pt x="740" y="7216"/>
                  </a:lnTo>
                  <a:lnTo>
                    <a:pt x="620" y="7017"/>
                  </a:lnTo>
                  <a:lnTo>
                    <a:pt x="520" y="6817"/>
                  </a:lnTo>
                  <a:lnTo>
                    <a:pt x="420" y="6617"/>
                  </a:lnTo>
                  <a:lnTo>
                    <a:pt x="340" y="6397"/>
                  </a:lnTo>
                  <a:lnTo>
                    <a:pt x="260" y="6177"/>
                  </a:lnTo>
                  <a:lnTo>
                    <a:pt x="200" y="5957"/>
                  </a:lnTo>
                  <a:lnTo>
                    <a:pt x="160" y="5577"/>
                  </a:lnTo>
                  <a:lnTo>
                    <a:pt x="140" y="5218"/>
                  </a:lnTo>
                  <a:lnTo>
                    <a:pt x="140" y="4858"/>
                  </a:lnTo>
                  <a:lnTo>
                    <a:pt x="200" y="4518"/>
                  </a:lnTo>
                  <a:lnTo>
                    <a:pt x="280" y="4198"/>
                  </a:lnTo>
                  <a:lnTo>
                    <a:pt x="400" y="3879"/>
                  </a:lnTo>
                  <a:lnTo>
                    <a:pt x="560" y="3579"/>
                  </a:lnTo>
                  <a:lnTo>
                    <a:pt x="740" y="3279"/>
                  </a:lnTo>
                  <a:lnTo>
                    <a:pt x="880" y="3099"/>
                  </a:lnTo>
                  <a:lnTo>
                    <a:pt x="1020" y="2939"/>
                  </a:lnTo>
                  <a:lnTo>
                    <a:pt x="1359" y="2639"/>
                  </a:lnTo>
                  <a:lnTo>
                    <a:pt x="1719" y="2339"/>
                  </a:lnTo>
                  <a:lnTo>
                    <a:pt x="2119" y="2080"/>
                  </a:lnTo>
                  <a:lnTo>
                    <a:pt x="2539" y="1840"/>
                  </a:lnTo>
                  <a:lnTo>
                    <a:pt x="2998" y="1620"/>
                  </a:lnTo>
                  <a:lnTo>
                    <a:pt x="3478" y="1420"/>
                  </a:lnTo>
                  <a:lnTo>
                    <a:pt x="3978" y="1240"/>
                  </a:lnTo>
                  <a:lnTo>
                    <a:pt x="4477" y="1100"/>
                  </a:lnTo>
                  <a:lnTo>
                    <a:pt x="4997" y="940"/>
                  </a:lnTo>
                  <a:lnTo>
                    <a:pt x="5517" y="820"/>
                  </a:lnTo>
                  <a:lnTo>
                    <a:pt x="6056" y="720"/>
                  </a:lnTo>
                  <a:lnTo>
                    <a:pt x="6576" y="621"/>
                  </a:lnTo>
                  <a:lnTo>
                    <a:pt x="7096" y="541"/>
                  </a:lnTo>
                  <a:lnTo>
                    <a:pt x="8095" y="421"/>
                  </a:lnTo>
                  <a:lnTo>
                    <a:pt x="8835" y="341"/>
                  </a:lnTo>
                  <a:lnTo>
                    <a:pt x="9554" y="281"/>
                  </a:lnTo>
                  <a:lnTo>
                    <a:pt x="10993" y="201"/>
                  </a:lnTo>
                  <a:lnTo>
                    <a:pt x="12453" y="161"/>
                  </a:lnTo>
                  <a:lnTo>
                    <a:pt x="13952" y="141"/>
                  </a:lnTo>
                  <a:close/>
                  <a:moveTo>
                    <a:pt x="13612" y="1"/>
                  </a:moveTo>
                  <a:lnTo>
                    <a:pt x="12213" y="21"/>
                  </a:lnTo>
                  <a:lnTo>
                    <a:pt x="10834" y="81"/>
                  </a:lnTo>
                  <a:lnTo>
                    <a:pt x="9454" y="161"/>
                  </a:lnTo>
                  <a:lnTo>
                    <a:pt x="8095" y="281"/>
                  </a:lnTo>
                  <a:lnTo>
                    <a:pt x="7076" y="421"/>
                  </a:lnTo>
                  <a:lnTo>
                    <a:pt x="6556" y="501"/>
                  </a:lnTo>
                  <a:lnTo>
                    <a:pt x="6017" y="581"/>
                  </a:lnTo>
                  <a:lnTo>
                    <a:pt x="5477" y="700"/>
                  </a:lnTo>
                  <a:lnTo>
                    <a:pt x="4957" y="820"/>
                  </a:lnTo>
                  <a:lnTo>
                    <a:pt x="4417" y="980"/>
                  </a:lnTo>
                  <a:lnTo>
                    <a:pt x="3918" y="1140"/>
                  </a:lnTo>
                  <a:lnTo>
                    <a:pt x="3418" y="1320"/>
                  </a:lnTo>
                  <a:lnTo>
                    <a:pt x="2918" y="1520"/>
                  </a:lnTo>
                  <a:lnTo>
                    <a:pt x="2459" y="1740"/>
                  </a:lnTo>
                  <a:lnTo>
                    <a:pt x="2039" y="1980"/>
                  </a:lnTo>
                  <a:lnTo>
                    <a:pt x="1619" y="2260"/>
                  </a:lnTo>
                  <a:lnTo>
                    <a:pt x="1259" y="2539"/>
                  </a:lnTo>
                  <a:lnTo>
                    <a:pt x="940" y="2859"/>
                  </a:lnTo>
                  <a:lnTo>
                    <a:pt x="780" y="3019"/>
                  </a:lnTo>
                  <a:lnTo>
                    <a:pt x="640" y="3199"/>
                  </a:lnTo>
                  <a:lnTo>
                    <a:pt x="440" y="3499"/>
                  </a:lnTo>
                  <a:lnTo>
                    <a:pt x="280" y="3819"/>
                  </a:lnTo>
                  <a:lnTo>
                    <a:pt x="160" y="4158"/>
                  </a:lnTo>
                  <a:lnTo>
                    <a:pt x="60" y="4498"/>
                  </a:lnTo>
                  <a:lnTo>
                    <a:pt x="20" y="4838"/>
                  </a:lnTo>
                  <a:lnTo>
                    <a:pt x="0" y="5218"/>
                  </a:lnTo>
                  <a:lnTo>
                    <a:pt x="20" y="5577"/>
                  </a:lnTo>
                  <a:lnTo>
                    <a:pt x="80" y="5977"/>
                  </a:lnTo>
                  <a:lnTo>
                    <a:pt x="140" y="6217"/>
                  </a:lnTo>
                  <a:lnTo>
                    <a:pt x="200" y="6437"/>
                  </a:lnTo>
                  <a:lnTo>
                    <a:pt x="300" y="6657"/>
                  </a:lnTo>
                  <a:lnTo>
                    <a:pt x="400" y="6877"/>
                  </a:lnTo>
                  <a:lnTo>
                    <a:pt x="500" y="7077"/>
                  </a:lnTo>
                  <a:lnTo>
                    <a:pt x="620" y="7276"/>
                  </a:lnTo>
                  <a:lnTo>
                    <a:pt x="760" y="7456"/>
                  </a:lnTo>
                  <a:lnTo>
                    <a:pt x="920" y="7636"/>
                  </a:lnTo>
                  <a:lnTo>
                    <a:pt x="1080" y="7796"/>
                  </a:lnTo>
                  <a:lnTo>
                    <a:pt x="1239" y="7956"/>
                  </a:lnTo>
                  <a:lnTo>
                    <a:pt x="1619" y="8256"/>
                  </a:lnTo>
                  <a:lnTo>
                    <a:pt x="2019" y="8536"/>
                  </a:lnTo>
                  <a:lnTo>
                    <a:pt x="2459" y="8775"/>
                  </a:lnTo>
                  <a:lnTo>
                    <a:pt x="2938" y="8995"/>
                  </a:lnTo>
                  <a:lnTo>
                    <a:pt x="3438" y="9195"/>
                  </a:lnTo>
                  <a:lnTo>
                    <a:pt x="3938" y="9375"/>
                  </a:lnTo>
                  <a:lnTo>
                    <a:pt x="4477" y="9535"/>
                  </a:lnTo>
                  <a:lnTo>
                    <a:pt x="5017" y="9695"/>
                  </a:lnTo>
                  <a:lnTo>
                    <a:pt x="5577" y="9815"/>
                  </a:lnTo>
                  <a:lnTo>
                    <a:pt x="6696" y="10035"/>
                  </a:lnTo>
                  <a:lnTo>
                    <a:pt x="7915" y="10255"/>
                  </a:lnTo>
                  <a:lnTo>
                    <a:pt x="9155" y="10434"/>
                  </a:lnTo>
                  <a:lnTo>
                    <a:pt x="10394" y="10594"/>
                  </a:lnTo>
                  <a:lnTo>
                    <a:pt x="11633" y="10734"/>
                  </a:lnTo>
                  <a:lnTo>
                    <a:pt x="12952" y="10834"/>
                  </a:lnTo>
                  <a:lnTo>
                    <a:pt x="14291" y="10914"/>
                  </a:lnTo>
                  <a:lnTo>
                    <a:pt x="15651" y="10954"/>
                  </a:lnTo>
                  <a:lnTo>
                    <a:pt x="17030" y="10974"/>
                  </a:lnTo>
                  <a:lnTo>
                    <a:pt x="18469" y="10954"/>
                  </a:lnTo>
                  <a:lnTo>
                    <a:pt x="19928" y="10914"/>
                  </a:lnTo>
                  <a:lnTo>
                    <a:pt x="21387" y="10834"/>
                  </a:lnTo>
                  <a:lnTo>
                    <a:pt x="22866" y="10714"/>
                  </a:lnTo>
                  <a:lnTo>
                    <a:pt x="23925" y="10614"/>
                  </a:lnTo>
                  <a:lnTo>
                    <a:pt x="25085" y="10474"/>
                  </a:lnTo>
                  <a:lnTo>
                    <a:pt x="25684" y="10394"/>
                  </a:lnTo>
                  <a:lnTo>
                    <a:pt x="26284" y="10295"/>
                  </a:lnTo>
                  <a:lnTo>
                    <a:pt x="26904" y="10175"/>
                  </a:lnTo>
                  <a:lnTo>
                    <a:pt x="27503" y="10015"/>
                  </a:lnTo>
                  <a:lnTo>
                    <a:pt x="28103" y="9855"/>
                  </a:lnTo>
                  <a:lnTo>
                    <a:pt x="28682" y="9655"/>
                  </a:lnTo>
                  <a:lnTo>
                    <a:pt x="29242" y="9415"/>
                  </a:lnTo>
                  <a:lnTo>
                    <a:pt x="29782" y="9135"/>
                  </a:lnTo>
                  <a:lnTo>
                    <a:pt x="30042" y="8995"/>
                  </a:lnTo>
                  <a:lnTo>
                    <a:pt x="30301" y="8835"/>
                  </a:lnTo>
                  <a:lnTo>
                    <a:pt x="30541" y="8656"/>
                  </a:lnTo>
                  <a:lnTo>
                    <a:pt x="30781" y="8476"/>
                  </a:lnTo>
                  <a:lnTo>
                    <a:pt x="31001" y="8296"/>
                  </a:lnTo>
                  <a:lnTo>
                    <a:pt x="31221" y="8076"/>
                  </a:lnTo>
                  <a:lnTo>
                    <a:pt x="31421" y="7876"/>
                  </a:lnTo>
                  <a:lnTo>
                    <a:pt x="31621" y="7636"/>
                  </a:lnTo>
                  <a:lnTo>
                    <a:pt x="31780" y="7396"/>
                  </a:lnTo>
                  <a:lnTo>
                    <a:pt x="31960" y="7117"/>
                  </a:lnTo>
                  <a:lnTo>
                    <a:pt x="32120" y="6797"/>
                  </a:lnTo>
                  <a:lnTo>
                    <a:pt x="32260" y="6457"/>
                  </a:lnTo>
                  <a:lnTo>
                    <a:pt x="32380" y="6077"/>
                  </a:lnTo>
                  <a:lnTo>
                    <a:pt x="32480" y="5697"/>
                  </a:lnTo>
                  <a:lnTo>
                    <a:pt x="32540" y="5298"/>
                  </a:lnTo>
                  <a:lnTo>
                    <a:pt x="32560" y="4898"/>
                  </a:lnTo>
                  <a:lnTo>
                    <a:pt x="32540" y="4658"/>
                  </a:lnTo>
                  <a:lnTo>
                    <a:pt x="32500" y="4438"/>
                  </a:lnTo>
                  <a:lnTo>
                    <a:pt x="32460" y="4218"/>
                  </a:lnTo>
                  <a:lnTo>
                    <a:pt x="32380" y="3998"/>
                  </a:lnTo>
                  <a:lnTo>
                    <a:pt x="32300" y="3819"/>
                  </a:lnTo>
                  <a:lnTo>
                    <a:pt x="32200" y="3639"/>
                  </a:lnTo>
                  <a:lnTo>
                    <a:pt x="32080" y="3479"/>
                  </a:lnTo>
                  <a:lnTo>
                    <a:pt x="31940" y="3319"/>
                  </a:lnTo>
                  <a:lnTo>
                    <a:pt x="31681" y="3099"/>
                  </a:lnTo>
                  <a:lnTo>
                    <a:pt x="31421" y="2899"/>
                  </a:lnTo>
                  <a:lnTo>
                    <a:pt x="31101" y="2679"/>
                  </a:lnTo>
                  <a:lnTo>
                    <a:pt x="30781" y="2479"/>
                  </a:lnTo>
                  <a:lnTo>
                    <a:pt x="30421" y="2280"/>
                  </a:lnTo>
                  <a:lnTo>
                    <a:pt x="30042" y="2100"/>
                  </a:lnTo>
                  <a:lnTo>
                    <a:pt x="29642" y="1920"/>
                  </a:lnTo>
                  <a:lnTo>
                    <a:pt x="29222" y="1740"/>
                  </a:lnTo>
                  <a:lnTo>
                    <a:pt x="28762" y="1560"/>
                  </a:lnTo>
                  <a:lnTo>
                    <a:pt x="28283" y="1400"/>
                  </a:lnTo>
                  <a:lnTo>
                    <a:pt x="27783" y="1260"/>
                  </a:lnTo>
                  <a:lnTo>
                    <a:pt x="27263" y="1100"/>
                  </a:lnTo>
                  <a:lnTo>
                    <a:pt x="26704" y="960"/>
                  </a:lnTo>
                  <a:lnTo>
                    <a:pt x="26124" y="840"/>
                  </a:lnTo>
                  <a:lnTo>
                    <a:pt x="24905" y="601"/>
                  </a:lnTo>
                  <a:lnTo>
                    <a:pt x="24205" y="481"/>
                  </a:lnTo>
                  <a:lnTo>
                    <a:pt x="23506" y="401"/>
                  </a:lnTo>
                  <a:lnTo>
                    <a:pt x="22806" y="321"/>
                  </a:lnTo>
                  <a:lnTo>
                    <a:pt x="22107" y="261"/>
                  </a:lnTo>
                  <a:lnTo>
                    <a:pt x="20747" y="181"/>
                  </a:lnTo>
                  <a:lnTo>
                    <a:pt x="19428" y="141"/>
                  </a:lnTo>
                  <a:lnTo>
                    <a:pt x="16470" y="41"/>
                  </a:lnTo>
                  <a:lnTo>
                    <a:pt x="15011" y="21"/>
                  </a:lnTo>
                  <a:lnTo>
                    <a:pt x="13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646012" y="1188738"/>
              <a:ext cx="564828" cy="112821"/>
            </a:xfrm>
            <a:custGeom>
              <a:avLst/>
              <a:gdLst/>
              <a:ahLst/>
              <a:cxnLst/>
              <a:rect l="l" t="t" r="r" b="b"/>
              <a:pathLst>
                <a:path w="26624" h="5318" extrusionOk="0">
                  <a:moveTo>
                    <a:pt x="9854" y="0"/>
                  </a:moveTo>
                  <a:lnTo>
                    <a:pt x="8895" y="20"/>
                  </a:lnTo>
                  <a:lnTo>
                    <a:pt x="7935" y="80"/>
                  </a:lnTo>
                  <a:lnTo>
                    <a:pt x="6976" y="160"/>
                  </a:lnTo>
                  <a:lnTo>
                    <a:pt x="6017" y="260"/>
                  </a:lnTo>
                  <a:lnTo>
                    <a:pt x="5057" y="380"/>
                  </a:lnTo>
                  <a:lnTo>
                    <a:pt x="4118" y="540"/>
                  </a:lnTo>
                  <a:lnTo>
                    <a:pt x="3178" y="740"/>
                  </a:lnTo>
                  <a:lnTo>
                    <a:pt x="2239" y="960"/>
                  </a:lnTo>
                  <a:lnTo>
                    <a:pt x="1320" y="1240"/>
                  </a:lnTo>
                  <a:lnTo>
                    <a:pt x="1040" y="1320"/>
                  </a:lnTo>
                  <a:lnTo>
                    <a:pt x="860" y="1400"/>
                  </a:lnTo>
                  <a:lnTo>
                    <a:pt x="680" y="1480"/>
                  </a:lnTo>
                  <a:lnTo>
                    <a:pt x="500" y="1559"/>
                  </a:lnTo>
                  <a:lnTo>
                    <a:pt x="340" y="1659"/>
                  </a:lnTo>
                  <a:lnTo>
                    <a:pt x="200" y="1799"/>
                  </a:lnTo>
                  <a:lnTo>
                    <a:pt x="100" y="1939"/>
                  </a:lnTo>
                  <a:lnTo>
                    <a:pt x="20" y="2079"/>
                  </a:lnTo>
                  <a:lnTo>
                    <a:pt x="0" y="2179"/>
                  </a:lnTo>
                  <a:lnTo>
                    <a:pt x="0" y="2259"/>
                  </a:lnTo>
                  <a:lnTo>
                    <a:pt x="0" y="2439"/>
                  </a:lnTo>
                  <a:lnTo>
                    <a:pt x="60" y="2599"/>
                  </a:lnTo>
                  <a:lnTo>
                    <a:pt x="140" y="2759"/>
                  </a:lnTo>
                  <a:lnTo>
                    <a:pt x="240" y="2899"/>
                  </a:lnTo>
                  <a:lnTo>
                    <a:pt x="420" y="3119"/>
                  </a:lnTo>
                  <a:lnTo>
                    <a:pt x="620" y="3318"/>
                  </a:lnTo>
                  <a:lnTo>
                    <a:pt x="840" y="3498"/>
                  </a:lnTo>
                  <a:lnTo>
                    <a:pt x="1080" y="3658"/>
                  </a:lnTo>
                  <a:lnTo>
                    <a:pt x="1320" y="3798"/>
                  </a:lnTo>
                  <a:lnTo>
                    <a:pt x="1579" y="3918"/>
                  </a:lnTo>
                  <a:lnTo>
                    <a:pt x="1839" y="4018"/>
                  </a:lnTo>
                  <a:lnTo>
                    <a:pt x="2119" y="4118"/>
                  </a:lnTo>
                  <a:lnTo>
                    <a:pt x="2679" y="4258"/>
                  </a:lnTo>
                  <a:lnTo>
                    <a:pt x="3258" y="4378"/>
                  </a:lnTo>
                  <a:lnTo>
                    <a:pt x="4378" y="4578"/>
                  </a:lnTo>
                  <a:lnTo>
                    <a:pt x="5157" y="4718"/>
                  </a:lnTo>
                  <a:lnTo>
                    <a:pt x="5937" y="4837"/>
                  </a:lnTo>
                  <a:lnTo>
                    <a:pt x="6736" y="4937"/>
                  </a:lnTo>
                  <a:lnTo>
                    <a:pt x="7536" y="5017"/>
                  </a:lnTo>
                  <a:lnTo>
                    <a:pt x="8335" y="5097"/>
                  </a:lnTo>
                  <a:lnTo>
                    <a:pt x="9115" y="5157"/>
                  </a:lnTo>
                  <a:lnTo>
                    <a:pt x="10714" y="5257"/>
                  </a:lnTo>
                  <a:lnTo>
                    <a:pt x="11773" y="5297"/>
                  </a:lnTo>
                  <a:lnTo>
                    <a:pt x="12832" y="5317"/>
                  </a:lnTo>
                  <a:lnTo>
                    <a:pt x="13892" y="5317"/>
                  </a:lnTo>
                  <a:lnTo>
                    <a:pt x="14931" y="5297"/>
                  </a:lnTo>
                  <a:lnTo>
                    <a:pt x="15990" y="5257"/>
                  </a:lnTo>
                  <a:lnTo>
                    <a:pt x="17050" y="5197"/>
                  </a:lnTo>
                  <a:lnTo>
                    <a:pt x="18109" y="5097"/>
                  </a:lnTo>
                  <a:lnTo>
                    <a:pt x="19148" y="4997"/>
                  </a:lnTo>
                  <a:lnTo>
                    <a:pt x="20887" y="4837"/>
                  </a:lnTo>
                  <a:lnTo>
                    <a:pt x="21867" y="4718"/>
                  </a:lnTo>
                  <a:lnTo>
                    <a:pt x="22366" y="4638"/>
                  </a:lnTo>
                  <a:lnTo>
                    <a:pt x="22846" y="4558"/>
                  </a:lnTo>
                  <a:lnTo>
                    <a:pt x="23346" y="4458"/>
                  </a:lnTo>
                  <a:lnTo>
                    <a:pt x="23826" y="4358"/>
                  </a:lnTo>
                  <a:lnTo>
                    <a:pt x="24285" y="4218"/>
                  </a:lnTo>
                  <a:lnTo>
                    <a:pt x="24725" y="4058"/>
                  </a:lnTo>
                  <a:lnTo>
                    <a:pt x="25145" y="3878"/>
                  </a:lnTo>
                  <a:lnTo>
                    <a:pt x="25545" y="3658"/>
                  </a:lnTo>
                  <a:lnTo>
                    <a:pt x="25884" y="3438"/>
                  </a:lnTo>
                  <a:lnTo>
                    <a:pt x="26064" y="3298"/>
                  </a:lnTo>
                  <a:lnTo>
                    <a:pt x="26204" y="3158"/>
                  </a:lnTo>
                  <a:lnTo>
                    <a:pt x="26364" y="2979"/>
                  </a:lnTo>
                  <a:lnTo>
                    <a:pt x="26504" y="2759"/>
                  </a:lnTo>
                  <a:lnTo>
                    <a:pt x="26564" y="2639"/>
                  </a:lnTo>
                  <a:lnTo>
                    <a:pt x="26604" y="2539"/>
                  </a:lnTo>
                  <a:lnTo>
                    <a:pt x="26624" y="2419"/>
                  </a:lnTo>
                  <a:lnTo>
                    <a:pt x="26624" y="2279"/>
                  </a:lnTo>
                  <a:lnTo>
                    <a:pt x="26584" y="2099"/>
                  </a:lnTo>
                  <a:lnTo>
                    <a:pt x="26504" y="1919"/>
                  </a:lnTo>
                  <a:lnTo>
                    <a:pt x="26364" y="1739"/>
                  </a:lnTo>
                  <a:lnTo>
                    <a:pt x="26204" y="1579"/>
                  </a:lnTo>
                  <a:lnTo>
                    <a:pt x="26004" y="1440"/>
                  </a:lnTo>
                  <a:lnTo>
                    <a:pt x="25764" y="1320"/>
                  </a:lnTo>
                  <a:lnTo>
                    <a:pt x="25505" y="1180"/>
                  </a:lnTo>
                  <a:lnTo>
                    <a:pt x="25205" y="1080"/>
                  </a:lnTo>
                  <a:lnTo>
                    <a:pt x="24885" y="980"/>
                  </a:lnTo>
                  <a:lnTo>
                    <a:pt x="24545" y="880"/>
                  </a:lnTo>
                  <a:lnTo>
                    <a:pt x="24185" y="800"/>
                  </a:lnTo>
                  <a:lnTo>
                    <a:pt x="23806" y="720"/>
                  </a:lnTo>
                  <a:lnTo>
                    <a:pt x="23006" y="600"/>
                  </a:lnTo>
                  <a:lnTo>
                    <a:pt x="22167" y="500"/>
                  </a:lnTo>
                  <a:lnTo>
                    <a:pt x="21307" y="420"/>
                  </a:lnTo>
                  <a:lnTo>
                    <a:pt x="20468" y="360"/>
                  </a:lnTo>
                  <a:lnTo>
                    <a:pt x="18849" y="300"/>
                  </a:lnTo>
                  <a:lnTo>
                    <a:pt x="17529" y="260"/>
                  </a:lnTo>
                  <a:lnTo>
                    <a:pt x="16630" y="220"/>
                  </a:lnTo>
                  <a:lnTo>
                    <a:pt x="14711" y="120"/>
                  </a:lnTo>
                  <a:lnTo>
                    <a:pt x="12772" y="20"/>
                  </a:lnTo>
                  <a:lnTo>
                    <a:pt x="1179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768549" y="276648"/>
              <a:ext cx="356221" cy="319307"/>
            </a:xfrm>
            <a:custGeom>
              <a:avLst/>
              <a:gdLst/>
              <a:ahLst/>
              <a:cxnLst/>
              <a:rect l="l" t="t" r="r" b="b"/>
              <a:pathLst>
                <a:path w="16791" h="15051" extrusionOk="0">
                  <a:moveTo>
                    <a:pt x="9735" y="0"/>
                  </a:moveTo>
                  <a:lnTo>
                    <a:pt x="9615" y="20"/>
                  </a:lnTo>
                  <a:lnTo>
                    <a:pt x="9475" y="60"/>
                  </a:lnTo>
                  <a:lnTo>
                    <a:pt x="9355" y="100"/>
                  </a:lnTo>
                  <a:lnTo>
                    <a:pt x="9235" y="160"/>
                  </a:lnTo>
                  <a:lnTo>
                    <a:pt x="9135" y="240"/>
                  </a:lnTo>
                  <a:lnTo>
                    <a:pt x="9035" y="340"/>
                  </a:lnTo>
                  <a:lnTo>
                    <a:pt x="8955" y="420"/>
                  </a:lnTo>
                  <a:lnTo>
                    <a:pt x="8815" y="640"/>
                  </a:lnTo>
                  <a:lnTo>
                    <a:pt x="8695" y="880"/>
                  </a:lnTo>
                  <a:lnTo>
                    <a:pt x="8595" y="1119"/>
                  </a:lnTo>
                  <a:lnTo>
                    <a:pt x="8476" y="1399"/>
                  </a:lnTo>
                  <a:lnTo>
                    <a:pt x="8396" y="1679"/>
                  </a:lnTo>
                  <a:lnTo>
                    <a:pt x="8236" y="2259"/>
                  </a:lnTo>
                  <a:lnTo>
                    <a:pt x="8116" y="2858"/>
                  </a:lnTo>
                  <a:lnTo>
                    <a:pt x="8036" y="3458"/>
                  </a:lnTo>
                  <a:lnTo>
                    <a:pt x="7976" y="4058"/>
                  </a:lnTo>
                  <a:lnTo>
                    <a:pt x="7956" y="4657"/>
                  </a:lnTo>
                  <a:lnTo>
                    <a:pt x="7936" y="5277"/>
                  </a:lnTo>
                  <a:lnTo>
                    <a:pt x="7956" y="5876"/>
                  </a:lnTo>
                  <a:lnTo>
                    <a:pt x="7456" y="2579"/>
                  </a:lnTo>
                  <a:lnTo>
                    <a:pt x="7416" y="2299"/>
                  </a:lnTo>
                  <a:lnTo>
                    <a:pt x="7356" y="2019"/>
                  </a:lnTo>
                  <a:lnTo>
                    <a:pt x="7276" y="1739"/>
                  </a:lnTo>
                  <a:lnTo>
                    <a:pt x="7176" y="1479"/>
                  </a:lnTo>
                  <a:lnTo>
                    <a:pt x="7116" y="1359"/>
                  </a:lnTo>
                  <a:lnTo>
                    <a:pt x="7036" y="1239"/>
                  </a:lnTo>
                  <a:lnTo>
                    <a:pt x="6936" y="1119"/>
                  </a:lnTo>
                  <a:lnTo>
                    <a:pt x="6837" y="1019"/>
                  </a:lnTo>
                  <a:lnTo>
                    <a:pt x="6737" y="940"/>
                  </a:lnTo>
                  <a:lnTo>
                    <a:pt x="6617" y="860"/>
                  </a:lnTo>
                  <a:lnTo>
                    <a:pt x="6497" y="800"/>
                  </a:lnTo>
                  <a:lnTo>
                    <a:pt x="6357" y="760"/>
                  </a:lnTo>
                  <a:lnTo>
                    <a:pt x="6137" y="720"/>
                  </a:lnTo>
                  <a:lnTo>
                    <a:pt x="5957" y="720"/>
                  </a:lnTo>
                  <a:lnTo>
                    <a:pt x="5797" y="760"/>
                  </a:lnTo>
                  <a:lnTo>
                    <a:pt x="5677" y="840"/>
                  </a:lnTo>
                  <a:lnTo>
                    <a:pt x="5577" y="940"/>
                  </a:lnTo>
                  <a:lnTo>
                    <a:pt x="5497" y="1079"/>
                  </a:lnTo>
                  <a:lnTo>
                    <a:pt x="5437" y="1219"/>
                  </a:lnTo>
                  <a:lnTo>
                    <a:pt x="5417" y="1379"/>
                  </a:lnTo>
                  <a:lnTo>
                    <a:pt x="5397" y="1559"/>
                  </a:lnTo>
                  <a:lnTo>
                    <a:pt x="5377" y="1739"/>
                  </a:lnTo>
                  <a:lnTo>
                    <a:pt x="5397" y="2119"/>
                  </a:lnTo>
                  <a:lnTo>
                    <a:pt x="5457" y="2758"/>
                  </a:lnTo>
                  <a:lnTo>
                    <a:pt x="5557" y="3678"/>
                  </a:lnTo>
                  <a:lnTo>
                    <a:pt x="5677" y="4577"/>
                  </a:lnTo>
                  <a:lnTo>
                    <a:pt x="5797" y="5477"/>
                  </a:lnTo>
                  <a:lnTo>
                    <a:pt x="5957" y="6376"/>
                  </a:lnTo>
                  <a:lnTo>
                    <a:pt x="5877" y="6056"/>
                  </a:lnTo>
                  <a:lnTo>
                    <a:pt x="5817" y="5737"/>
                  </a:lnTo>
                  <a:lnTo>
                    <a:pt x="5617" y="5077"/>
                  </a:lnTo>
                  <a:lnTo>
                    <a:pt x="5377" y="4437"/>
                  </a:lnTo>
                  <a:lnTo>
                    <a:pt x="5138" y="3818"/>
                  </a:lnTo>
                  <a:lnTo>
                    <a:pt x="4898" y="3278"/>
                  </a:lnTo>
                  <a:lnTo>
                    <a:pt x="4778" y="2998"/>
                  </a:lnTo>
                  <a:lnTo>
                    <a:pt x="4638" y="2718"/>
                  </a:lnTo>
                  <a:lnTo>
                    <a:pt x="4478" y="2479"/>
                  </a:lnTo>
                  <a:lnTo>
                    <a:pt x="4318" y="2239"/>
                  </a:lnTo>
                  <a:lnTo>
                    <a:pt x="4118" y="2019"/>
                  </a:lnTo>
                  <a:lnTo>
                    <a:pt x="3878" y="1819"/>
                  </a:lnTo>
                  <a:lnTo>
                    <a:pt x="3778" y="1759"/>
                  </a:lnTo>
                  <a:lnTo>
                    <a:pt x="3659" y="1699"/>
                  </a:lnTo>
                  <a:lnTo>
                    <a:pt x="3539" y="1659"/>
                  </a:lnTo>
                  <a:lnTo>
                    <a:pt x="3419" y="1619"/>
                  </a:lnTo>
                  <a:lnTo>
                    <a:pt x="3179" y="1619"/>
                  </a:lnTo>
                  <a:lnTo>
                    <a:pt x="3059" y="1659"/>
                  </a:lnTo>
                  <a:lnTo>
                    <a:pt x="2979" y="1739"/>
                  </a:lnTo>
                  <a:lnTo>
                    <a:pt x="2919" y="1819"/>
                  </a:lnTo>
                  <a:lnTo>
                    <a:pt x="2879" y="1899"/>
                  </a:lnTo>
                  <a:lnTo>
                    <a:pt x="2839" y="1999"/>
                  </a:lnTo>
                  <a:lnTo>
                    <a:pt x="2839" y="2099"/>
                  </a:lnTo>
                  <a:lnTo>
                    <a:pt x="2859" y="2299"/>
                  </a:lnTo>
                  <a:lnTo>
                    <a:pt x="2879" y="2499"/>
                  </a:lnTo>
                  <a:lnTo>
                    <a:pt x="3998" y="7495"/>
                  </a:lnTo>
                  <a:lnTo>
                    <a:pt x="3998" y="7495"/>
                  </a:lnTo>
                  <a:lnTo>
                    <a:pt x="3539" y="6436"/>
                  </a:lnTo>
                  <a:lnTo>
                    <a:pt x="3299" y="5916"/>
                  </a:lnTo>
                  <a:lnTo>
                    <a:pt x="3059" y="5397"/>
                  </a:lnTo>
                  <a:lnTo>
                    <a:pt x="2799" y="4897"/>
                  </a:lnTo>
                  <a:lnTo>
                    <a:pt x="2499" y="4397"/>
                  </a:lnTo>
                  <a:lnTo>
                    <a:pt x="2179" y="3918"/>
                  </a:lnTo>
                  <a:lnTo>
                    <a:pt x="1840" y="3458"/>
                  </a:lnTo>
                  <a:lnTo>
                    <a:pt x="1700" y="3278"/>
                  </a:lnTo>
                  <a:lnTo>
                    <a:pt x="1540" y="3118"/>
                  </a:lnTo>
                  <a:lnTo>
                    <a:pt x="1360" y="2958"/>
                  </a:lnTo>
                  <a:lnTo>
                    <a:pt x="1180" y="2818"/>
                  </a:lnTo>
                  <a:lnTo>
                    <a:pt x="1020" y="2738"/>
                  </a:lnTo>
                  <a:lnTo>
                    <a:pt x="880" y="2678"/>
                  </a:lnTo>
                  <a:lnTo>
                    <a:pt x="720" y="2638"/>
                  </a:lnTo>
                  <a:lnTo>
                    <a:pt x="560" y="2638"/>
                  </a:lnTo>
                  <a:lnTo>
                    <a:pt x="461" y="2658"/>
                  </a:lnTo>
                  <a:lnTo>
                    <a:pt x="361" y="2678"/>
                  </a:lnTo>
                  <a:lnTo>
                    <a:pt x="281" y="2718"/>
                  </a:lnTo>
                  <a:lnTo>
                    <a:pt x="221" y="2758"/>
                  </a:lnTo>
                  <a:lnTo>
                    <a:pt x="161" y="2818"/>
                  </a:lnTo>
                  <a:lnTo>
                    <a:pt x="121" y="2878"/>
                  </a:lnTo>
                  <a:lnTo>
                    <a:pt x="61" y="3018"/>
                  </a:lnTo>
                  <a:lnTo>
                    <a:pt x="21" y="3178"/>
                  </a:lnTo>
                  <a:lnTo>
                    <a:pt x="1" y="3358"/>
                  </a:lnTo>
                  <a:lnTo>
                    <a:pt x="21" y="3538"/>
                  </a:lnTo>
                  <a:lnTo>
                    <a:pt x="61" y="3738"/>
                  </a:lnTo>
                  <a:lnTo>
                    <a:pt x="121" y="3938"/>
                  </a:lnTo>
                  <a:lnTo>
                    <a:pt x="181" y="4158"/>
                  </a:lnTo>
                  <a:lnTo>
                    <a:pt x="321" y="4537"/>
                  </a:lnTo>
                  <a:lnTo>
                    <a:pt x="481" y="4877"/>
                  </a:lnTo>
                  <a:lnTo>
                    <a:pt x="600" y="5117"/>
                  </a:lnTo>
                  <a:lnTo>
                    <a:pt x="1060" y="6076"/>
                  </a:lnTo>
                  <a:lnTo>
                    <a:pt x="1520" y="7036"/>
                  </a:lnTo>
                  <a:lnTo>
                    <a:pt x="1940" y="8035"/>
                  </a:lnTo>
                  <a:lnTo>
                    <a:pt x="2139" y="8535"/>
                  </a:lnTo>
                  <a:lnTo>
                    <a:pt x="2319" y="9035"/>
                  </a:lnTo>
                  <a:lnTo>
                    <a:pt x="2479" y="9534"/>
                  </a:lnTo>
                  <a:lnTo>
                    <a:pt x="2639" y="10054"/>
                  </a:lnTo>
                  <a:lnTo>
                    <a:pt x="2779" y="10574"/>
                  </a:lnTo>
                  <a:lnTo>
                    <a:pt x="2899" y="11093"/>
                  </a:lnTo>
                  <a:lnTo>
                    <a:pt x="2999" y="11613"/>
                  </a:lnTo>
                  <a:lnTo>
                    <a:pt x="3079" y="12133"/>
                  </a:lnTo>
                  <a:lnTo>
                    <a:pt x="3139" y="12652"/>
                  </a:lnTo>
                  <a:lnTo>
                    <a:pt x="3179" y="13192"/>
                  </a:lnTo>
                  <a:lnTo>
                    <a:pt x="3379" y="13312"/>
                  </a:lnTo>
                  <a:lnTo>
                    <a:pt x="3579" y="13452"/>
                  </a:lnTo>
                  <a:lnTo>
                    <a:pt x="3938" y="13772"/>
                  </a:lnTo>
                  <a:lnTo>
                    <a:pt x="4318" y="14091"/>
                  </a:lnTo>
                  <a:lnTo>
                    <a:pt x="4518" y="14251"/>
                  </a:lnTo>
                  <a:lnTo>
                    <a:pt x="4738" y="14391"/>
                  </a:lnTo>
                  <a:lnTo>
                    <a:pt x="4958" y="14511"/>
                  </a:lnTo>
                  <a:lnTo>
                    <a:pt x="5198" y="14631"/>
                  </a:lnTo>
                  <a:lnTo>
                    <a:pt x="5417" y="14711"/>
                  </a:lnTo>
                  <a:lnTo>
                    <a:pt x="5657" y="14811"/>
                  </a:lnTo>
                  <a:lnTo>
                    <a:pt x="5917" y="14871"/>
                  </a:lnTo>
                  <a:lnTo>
                    <a:pt x="6157" y="14931"/>
                  </a:lnTo>
                  <a:lnTo>
                    <a:pt x="6397" y="14991"/>
                  </a:lnTo>
                  <a:lnTo>
                    <a:pt x="6657" y="15011"/>
                  </a:lnTo>
                  <a:lnTo>
                    <a:pt x="7136" y="15051"/>
                  </a:lnTo>
                  <a:lnTo>
                    <a:pt x="7596" y="15031"/>
                  </a:lnTo>
                  <a:lnTo>
                    <a:pt x="8076" y="14971"/>
                  </a:lnTo>
                  <a:lnTo>
                    <a:pt x="8535" y="14871"/>
                  </a:lnTo>
                  <a:lnTo>
                    <a:pt x="8995" y="14751"/>
                  </a:lnTo>
                  <a:lnTo>
                    <a:pt x="9455" y="14591"/>
                  </a:lnTo>
                  <a:lnTo>
                    <a:pt x="9895" y="14391"/>
                  </a:lnTo>
                  <a:lnTo>
                    <a:pt x="10314" y="14151"/>
                  </a:lnTo>
                  <a:lnTo>
                    <a:pt x="10654" y="13931"/>
                  </a:lnTo>
                  <a:lnTo>
                    <a:pt x="10974" y="13692"/>
                  </a:lnTo>
                  <a:lnTo>
                    <a:pt x="11274" y="13432"/>
                  </a:lnTo>
                  <a:lnTo>
                    <a:pt x="11414" y="13272"/>
                  </a:lnTo>
                  <a:lnTo>
                    <a:pt x="11534" y="13112"/>
                  </a:lnTo>
                  <a:lnTo>
                    <a:pt x="11734" y="12812"/>
                  </a:lnTo>
                  <a:lnTo>
                    <a:pt x="11893" y="12492"/>
                  </a:lnTo>
                  <a:lnTo>
                    <a:pt x="12013" y="12173"/>
                  </a:lnTo>
                  <a:lnTo>
                    <a:pt x="12113" y="11833"/>
                  </a:lnTo>
                  <a:lnTo>
                    <a:pt x="12193" y="11493"/>
                  </a:lnTo>
                  <a:lnTo>
                    <a:pt x="12273" y="11133"/>
                  </a:lnTo>
                  <a:lnTo>
                    <a:pt x="12413" y="10434"/>
                  </a:lnTo>
                  <a:lnTo>
                    <a:pt x="12513" y="10094"/>
                  </a:lnTo>
                  <a:lnTo>
                    <a:pt x="12633" y="9754"/>
                  </a:lnTo>
                  <a:lnTo>
                    <a:pt x="12753" y="9434"/>
                  </a:lnTo>
                  <a:lnTo>
                    <a:pt x="12913" y="9094"/>
                  </a:lnTo>
                  <a:lnTo>
                    <a:pt x="13073" y="8775"/>
                  </a:lnTo>
                  <a:lnTo>
                    <a:pt x="13233" y="8455"/>
                  </a:lnTo>
                  <a:lnTo>
                    <a:pt x="13592" y="7835"/>
                  </a:lnTo>
                  <a:lnTo>
                    <a:pt x="13852" y="7416"/>
                  </a:lnTo>
                  <a:lnTo>
                    <a:pt x="14132" y="6996"/>
                  </a:lnTo>
                  <a:lnTo>
                    <a:pt x="14712" y="6156"/>
                  </a:lnTo>
                  <a:lnTo>
                    <a:pt x="15911" y="4537"/>
                  </a:lnTo>
                  <a:lnTo>
                    <a:pt x="16051" y="4357"/>
                  </a:lnTo>
                  <a:lnTo>
                    <a:pt x="16191" y="4198"/>
                  </a:lnTo>
                  <a:lnTo>
                    <a:pt x="16451" y="3878"/>
                  </a:lnTo>
                  <a:lnTo>
                    <a:pt x="16571" y="3698"/>
                  </a:lnTo>
                  <a:lnTo>
                    <a:pt x="16670" y="3518"/>
                  </a:lnTo>
                  <a:lnTo>
                    <a:pt x="16750" y="3318"/>
                  </a:lnTo>
                  <a:lnTo>
                    <a:pt x="16790" y="3098"/>
                  </a:lnTo>
                  <a:lnTo>
                    <a:pt x="16790" y="2938"/>
                  </a:lnTo>
                  <a:lnTo>
                    <a:pt x="16770" y="2778"/>
                  </a:lnTo>
                  <a:lnTo>
                    <a:pt x="16730" y="2619"/>
                  </a:lnTo>
                  <a:lnTo>
                    <a:pt x="16670" y="2479"/>
                  </a:lnTo>
                  <a:lnTo>
                    <a:pt x="16590" y="2339"/>
                  </a:lnTo>
                  <a:lnTo>
                    <a:pt x="16491" y="2199"/>
                  </a:lnTo>
                  <a:lnTo>
                    <a:pt x="16391" y="2079"/>
                  </a:lnTo>
                  <a:lnTo>
                    <a:pt x="16271" y="1999"/>
                  </a:lnTo>
                  <a:lnTo>
                    <a:pt x="16111" y="1899"/>
                  </a:lnTo>
                  <a:lnTo>
                    <a:pt x="15951" y="1839"/>
                  </a:lnTo>
                  <a:lnTo>
                    <a:pt x="15791" y="1799"/>
                  </a:lnTo>
                  <a:lnTo>
                    <a:pt x="15631" y="1799"/>
                  </a:lnTo>
                  <a:lnTo>
                    <a:pt x="15451" y="1819"/>
                  </a:lnTo>
                  <a:lnTo>
                    <a:pt x="15311" y="1859"/>
                  </a:lnTo>
                  <a:lnTo>
                    <a:pt x="15151" y="1919"/>
                  </a:lnTo>
                  <a:lnTo>
                    <a:pt x="14991" y="1999"/>
                  </a:lnTo>
                  <a:lnTo>
                    <a:pt x="14852" y="2099"/>
                  </a:lnTo>
                  <a:lnTo>
                    <a:pt x="14712" y="2199"/>
                  </a:lnTo>
                  <a:lnTo>
                    <a:pt x="14452" y="2439"/>
                  </a:lnTo>
                  <a:lnTo>
                    <a:pt x="14212" y="2678"/>
                  </a:lnTo>
                  <a:lnTo>
                    <a:pt x="14012" y="2938"/>
                  </a:lnTo>
                  <a:lnTo>
                    <a:pt x="13472" y="3798"/>
                  </a:lnTo>
                  <a:lnTo>
                    <a:pt x="12953" y="4657"/>
                  </a:lnTo>
                  <a:lnTo>
                    <a:pt x="12493" y="5557"/>
                  </a:lnTo>
                  <a:lnTo>
                    <a:pt x="12073" y="6476"/>
                  </a:lnTo>
                  <a:lnTo>
                    <a:pt x="12033" y="6476"/>
                  </a:lnTo>
                  <a:lnTo>
                    <a:pt x="11993" y="6456"/>
                  </a:lnTo>
                  <a:lnTo>
                    <a:pt x="11973" y="6436"/>
                  </a:lnTo>
                  <a:lnTo>
                    <a:pt x="11953" y="6396"/>
                  </a:lnTo>
                  <a:lnTo>
                    <a:pt x="11953" y="6296"/>
                  </a:lnTo>
                  <a:lnTo>
                    <a:pt x="11973" y="6196"/>
                  </a:lnTo>
                  <a:lnTo>
                    <a:pt x="12173" y="5597"/>
                  </a:lnTo>
                  <a:lnTo>
                    <a:pt x="12373" y="4977"/>
                  </a:lnTo>
                  <a:lnTo>
                    <a:pt x="12593" y="4377"/>
                  </a:lnTo>
                  <a:lnTo>
                    <a:pt x="12713" y="4078"/>
                  </a:lnTo>
                  <a:lnTo>
                    <a:pt x="12853" y="3798"/>
                  </a:lnTo>
                  <a:lnTo>
                    <a:pt x="13333" y="2878"/>
                  </a:lnTo>
                  <a:lnTo>
                    <a:pt x="13572" y="2419"/>
                  </a:lnTo>
                  <a:lnTo>
                    <a:pt x="13672" y="2179"/>
                  </a:lnTo>
                  <a:lnTo>
                    <a:pt x="13772" y="1919"/>
                  </a:lnTo>
                  <a:lnTo>
                    <a:pt x="13812" y="1779"/>
                  </a:lnTo>
                  <a:lnTo>
                    <a:pt x="13852" y="1619"/>
                  </a:lnTo>
                  <a:lnTo>
                    <a:pt x="13872" y="1479"/>
                  </a:lnTo>
                  <a:lnTo>
                    <a:pt x="13872" y="1319"/>
                  </a:lnTo>
                  <a:lnTo>
                    <a:pt x="13852" y="1179"/>
                  </a:lnTo>
                  <a:lnTo>
                    <a:pt x="13832" y="1039"/>
                  </a:lnTo>
                  <a:lnTo>
                    <a:pt x="13792" y="920"/>
                  </a:lnTo>
                  <a:lnTo>
                    <a:pt x="13752" y="800"/>
                  </a:lnTo>
                  <a:lnTo>
                    <a:pt x="13672" y="700"/>
                  </a:lnTo>
                  <a:lnTo>
                    <a:pt x="13592" y="600"/>
                  </a:lnTo>
                  <a:lnTo>
                    <a:pt x="13492" y="540"/>
                  </a:lnTo>
                  <a:lnTo>
                    <a:pt x="13372" y="480"/>
                  </a:lnTo>
                  <a:lnTo>
                    <a:pt x="13253" y="460"/>
                  </a:lnTo>
                  <a:lnTo>
                    <a:pt x="13093" y="460"/>
                  </a:lnTo>
                  <a:lnTo>
                    <a:pt x="12933" y="480"/>
                  </a:lnTo>
                  <a:lnTo>
                    <a:pt x="12753" y="540"/>
                  </a:lnTo>
                  <a:lnTo>
                    <a:pt x="12593" y="600"/>
                  </a:lnTo>
                  <a:lnTo>
                    <a:pt x="12473" y="660"/>
                  </a:lnTo>
                  <a:lnTo>
                    <a:pt x="12333" y="760"/>
                  </a:lnTo>
                  <a:lnTo>
                    <a:pt x="12213" y="860"/>
                  </a:lnTo>
                  <a:lnTo>
                    <a:pt x="11993" y="1079"/>
                  </a:lnTo>
                  <a:lnTo>
                    <a:pt x="11793" y="1319"/>
                  </a:lnTo>
                  <a:lnTo>
                    <a:pt x="11414" y="1839"/>
                  </a:lnTo>
                  <a:lnTo>
                    <a:pt x="11074" y="2379"/>
                  </a:lnTo>
                  <a:lnTo>
                    <a:pt x="10794" y="2938"/>
                  </a:lnTo>
                  <a:lnTo>
                    <a:pt x="10514" y="3518"/>
                  </a:lnTo>
                  <a:lnTo>
                    <a:pt x="10294" y="4098"/>
                  </a:lnTo>
                  <a:lnTo>
                    <a:pt x="10075" y="4717"/>
                  </a:lnTo>
                  <a:lnTo>
                    <a:pt x="9895" y="5317"/>
                  </a:lnTo>
                  <a:lnTo>
                    <a:pt x="9755" y="5936"/>
                  </a:lnTo>
                  <a:lnTo>
                    <a:pt x="9935" y="5117"/>
                  </a:lnTo>
                  <a:lnTo>
                    <a:pt x="10115" y="4277"/>
                  </a:lnTo>
                  <a:lnTo>
                    <a:pt x="10274" y="3458"/>
                  </a:lnTo>
                  <a:lnTo>
                    <a:pt x="10394" y="2619"/>
                  </a:lnTo>
                  <a:lnTo>
                    <a:pt x="10494" y="1999"/>
                  </a:lnTo>
                  <a:lnTo>
                    <a:pt x="10534" y="1639"/>
                  </a:lnTo>
                  <a:lnTo>
                    <a:pt x="10554" y="1259"/>
                  </a:lnTo>
                  <a:lnTo>
                    <a:pt x="10554" y="1079"/>
                  </a:lnTo>
                  <a:lnTo>
                    <a:pt x="10554" y="900"/>
                  </a:lnTo>
                  <a:lnTo>
                    <a:pt x="10514" y="720"/>
                  </a:lnTo>
                  <a:lnTo>
                    <a:pt x="10474" y="560"/>
                  </a:lnTo>
                  <a:lnTo>
                    <a:pt x="10414" y="420"/>
                  </a:lnTo>
                  <a:lnTo>
                    <a:pt x="10334" y="280"/>
                  </a:lnTo>
                  <a:lnTo>
                    <a:pt x="10234" y="180"/>
                  </a:lnTo>
                  <a:lnTo>
                    <a:pt x="10115" y="80"/>
                  </a:lnTo>
                  <a:lnTo>
                    <a:pt x="9995" y="40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995845" y="377991"/>
              <a:ext cx="75483" cy="130196"/>
            </a:xfrm>
            <a:custGeom>
              <a:avLst/>
              <a:gdLst/>
              <a:ahLst/>
              <a:cxnLst/>
              <a:rect l="l" t="t" r="r" b="b"/>
              <a:pathLst>
                <a:path w="3558" h="6137" extrusionOk="0">
                  <a:moveTo>
                    <a:pt x="3458" y="0"/>
                  </a:moveTo>
                  <a:lnTo>
                    <a:pt x="3158" y="320"/>
                  </a:lnTo>
                  <a:lnTo>
                    <a:pt x="2878" y="660"/>
                  </a:lnTo>
                  <a:lnTo>
                    <a:pt x="2599" y="1020"/>
                  </a:lnTo>
                  <a:lnTo>
                    <a:pt x="2339" y="1379"/>
                  </a:lnTo>
                  <a:lnTo>
                    <a:pt x="2079" y="1739"/>
                  </a:lnTo>
                  <a:lnTo>
                    <a:pt x="1839" y="2099"/>
                  </a:lnTo>
                  <a:lnTo>
                    <a:pt x="1619" y="2479"/>
                  </a:lnTo>
                  <a:lnTo>
                    <a:pt x="1379" y="2858"/>
                  </a:lnTo>
                  <a:lnTo>
                    <a:pt x="1179" y="3258"/>
                  </a:lnTo>
                  <a:lnTo>
                    <a:pt x="980" y="3638"/>
                  </a:lnTo>
                  <a:lnTo>
                    <a:pt x="780" y="4038"/>
                  </a:lnTo>
                  <a:lnTo>
                    <a:pt x="600" y="4457"/>
                  </a:lnTo>
                  <a:lnTo>
                    <a:pt x="440" y="4857"/>
                  </a:lnTo>
                  <a:lnTo>
                    <a:pt x="280" y="5277"/>
                  </a:lnTo>
                  <a:lnTo>
                    <a:pt x="140" y="5697"/>
                  </a:lnTo>
                  <a:lnTo>
                    <a:pt x="0" y="6116"/>
                  </a:lnTo>
                  <a:lnTo>
                    <a:pt x="120" y="6136"/>
                  </a:lnTo>
                  <a:lnTo>
                    <a:pt x="260" y="5737"/>
                  </a:lnTo>
                  <a:lnTo>
                    <a:pt x="400" y="5317"/>
                  </a:lnTo>
                  <a:lnTo>
                    <a:pt x="560" y="4897"/>
                  </a:lnTo>
                  <a:lnTo>
                    <a:pt x="720" y="4497"/>
                  </a:lnTo>
                  <a:lnTo>
                    <a:pt x="900" y="4098"/>
                  </a:lnTo>
                  <a:lnTo>
                    <a:pt x="1099" y="3698"/>
                  </a:lnTo>
                  <a:lnTo>
                    <a:pt x="1299" y="3318"/>
                  </a:lnTo>
                  <a:lnTo>
                    <a:pt x="1499" y="2918"/>
                  </a:lnTo>
                  <a:lnTo>
                    <a:pt x="1719" y="2539"/>
                  </a:lnTo>
                  <a:lnTo>
                    <a:pt x="1959" y="2179"/>
                  </a:lnTo>
                  <a:lnTo>
                    <a:pt x="2199" y="1799"/>
                  </a:lnTo>
                  <a:lnTo>
                    <a:pt x="2439" y="1439"/>
                  </a:lnTo>
                  <a:lnTo>
                    <a:pt x="2698" y="1099"/>
                  </a:lnTo>
                  <a:lnTo>
                    <a:pt x="2978" y="760"/>
                  </a:lnTo>
                  <a:lnTo>
                    <a:pt x="3258" y="420"/>
                  </a:lnTo>
                  <a:lnTo>
                    <a:pt x="3558" y="8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978448" y="346614"/>
              <a:ext cx="44127" cy="147147"/>
            </a:xfrm>
            <a:custGeom>
              <a:avLst/>
              <a:gdLst/>
              <a:ahLst/>
              <a:cxnLst/>
              <a:rect l="l" t="t" r="r" b="b"/>
              <a:pathLst>
                <a:path w="2080" h="6936" extrusionOk="0">
                  <a:moveTo>
                    <a:pt x="1959" y="0"/>
                  </a:moveTo>
                  <a:lnTo>
                    <a:pt x="1680" y="860"/>
                  </a:lnTo>
                  <a:lnTo>
                    <a:pt x="1400" y="1719"/>
                  </a:lnTo>
                  <a:lnTo>
                    <a:pt x="1120" y="2558"/>
                  </a:lnTo>
                  <a:lnTo>
                    <a:pt x="880" y="3438"/>
                  </a:lnTo>
                  <a:lnTo>
                    <a:pt x="640" y="4297"/>
                  </a:lnTo>
                  <a:lnTo>
                    <a:pt x="400" y="5177"/>
                  </a:lnTo>
                  <a:lnTo>
                    <a:pt x="201" y="6036"/>
                  </a:lnTo>
                  <a:lnTo>
                    <a:pt x="1" y="6916"/>
                  </a:lnTo>
                  <a:lnTo>
                    <a:pt x="121" y="6936"/>
                  </a:lnTo>
                  <a:lnTo>
                    <a:pt x="320" y="6076"/>
                  </a:lnTo>
                  <a:lnTo>
                    <a:pt x="540" y="5197"/>
                  </a:lnTo>
                  <a:lnTo>
                    <a:pt x="760" y="4337"/>
                  </a:lnTo>
                  <a:lnTo>
                    <a:pt x="1000" y="3458"/>
                  </a:lnTo>
                  <a:lnTo>
                    <a:pt x="1260" y="2598"/>
                  </a:lnTo>
                  <a:lnTo>
                    <a:pt x="1520" y="1759"/>
                  </a:lnTo>
                  <a:lnTo>
                    <a:pt x="1800" y="900"/>
                  </a:lnTo>
                  <a:lnTo>
                    <a:pt x="2079" y="60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954285" y="352958"/>
              <a:ext cx="14426" cy="155230"/>
            </a:xfrm>
            <a:custGeom>
              <a:avLst/>
              <a:gdLst/>
              <a:ahLst/>
              <a:cxnLst/>
              <a:rect l="l" t="t" r="r" b="b"/>
              <a:pathLst>
                <a:path w="680" h="7317" extrusionOk="0">
                  <a:moveTo>
                    <a:pt x="540" y="1"/>
                  </a:moveTo>
                  <a:lnTo>
                    <a:pt x="0" y="7296"/>
                  </a:lnTo>
                  <a:lnTo>
                    <a:pt x="120" y="731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900845" y="329643"/>
              <a:ext cx="21236" cy="170908"/>
            </a:xfrm>
            <a:custGeom>
              <a:avLst/>
              <a:gdLst/>
              <a:ahLst/>
              <a:cxnLst/>
              <a:rect l="l" t="t" r="r" b="b"/>
              <a:pathLst>
                <a:path w="1001" h="8056" extrusionOk="0">
                  <a:moveTo>
                    <a:pt x="121" y="1"/>
                  </a:moveTo>
                  <a:lnTo>
                    <a:pt x="1" y="21"/>
                  </a:lnTo>
                  <a:lnTo>
                    <a:pt x="221" y="1020"/>
                  </a:lnTo>
                  <a:lnTo>
                    <a:pt x="421" y="1999"/>
                  </a:lnTo>
                  <a:lnTo>
                    <a:pt x="561" y="2999"/>
                  </a:lnTo>
                  <a:lnTo>
                    <a:pt x="700" y="3998"/>
                  </a:lnTo>
                  <a:lnTo>
                    <a:pt x="780" y="5017"/>
                  </a:lnTo>
                  <a:lnTo>
                    <a:pt x="840" y="6017"/>
                  </a:lnTo>
                  <a:lnTo>
                    <a:pt x="880" y="7036"/>
                  </a:lnTo>
                  <a:lnTo>
                    <a:pt x="860" y="8036"/>
                  </a:lnTo>
                  <a:lnTo>
                    <a:pt x="1000" y="8056"/>
                  </a:lnTo>
                  <a:lnTo>
                    <a:pt x="1000" y="7036"/>
                  </a:lnTo>
                  <a:lnTo>
                    <a:pt x="980" y="6017"/>
                  </a:lnTo>
                  <a:lnTo>
                    <a:pt x="920" y="4997"/>
                  </a:lnTo>
                  <a:lnTo>
                    <a:pt x="820" y="3998"/>
                  </a:lnTo>
                  <a:lnTo>
                    <a:pt x="700" y="2979"/>
                  </a:lnTo>
                  <a:lnTo>
                    <a:pt x="541" y="1979"/>
                  </a:lnTo>
                  <a:lnTo>
                    <a:pt x="341" y="98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853366" y="350412"/>
              <a:ext cx="32671" cy="150987"/>
            </a:xfrm>
            <a:custGeom>
              <a:avLst/>
              <a:gdLst/>
              <a:ahLst/>
              <a:cxnLst/>
              <a:rect l="l" t="t" r="r" b="b"/>
              <a:pathLst>
                <a:path w="1540" h="7117" extrusionOk="0">
                  <a:moveTo>
                    <a:pt x="140" y="1"/>
                  </a:moveTo>
                  <a:lnTo>
                    <a:pt x="0" y="41"/>
                  </a:lnTo>
                  <a:lnTo>
                    <a:pt x="280" y="920"/>
                  </a:lnTo>
                  <a:lnTo>
                    <a:pt x="520" y="1780"/>
                  </a:lnTo>
                  <a:lnTo>
                    <a:pt x="720" y="2659"/>
                  </a:lnTo>
                  <a:lnTo>
                    <a:pt x="920" y="3539"/>
                  </a:lnTo>
                  <a:lnTo>
                    <a:pt x="1080" y="4418"/>
                  </a:lnTo>
                  <a:lnTo>
                    <a:pt x="1220" y="5318"/>
                  </a:lnTo>
                  <a:lnTo>
                    <a:pt x="1319" y="6217"/>
                  </a:lnTo>
                  <a:lnTo>
                    <a:pt x="1419" y="7117"/>
                  </a:lnTo>
                  <a:lnTo>
                    <a:pt x="1539" y="7097"/>
                  </a:lnTo>
                  <a:lnTo>
                    <a:pt x="1459" y="6197"/>
                  </a:lnTo>
                  <a:lnTo>
                    <a:pt x="1339" y="5298"/>
                  </a:lnTo>
                  <a:lnTo>
                    <a:pt x="1200" y="4398"/>
                  </a:lnTo>
                  <a:lnTo>
                    <a:pt x="1040" y="3519"/>
                  </a:lnTo>
                  <a:lnTo>
                    <a:pt x="860" y="2619"/>
                  </a:lnTo>
                  <a:lnTo>
                    <a:pt x="640" y="1740"/>
                  </a:lnTo>
                  <a:lnTo>
                    <a:pt x="400" y="880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804168" y="383507"/>
              <a:ext cx="45400" cy="121710"/>
            </a:xfrm>
            <a:custGeom>
              <a:avLst/>
              <a:gdLst/>
              <a:ahLst/>
              <a:cxnLst/>
              <a:rect l="l" t="t" r="r" b="b"/>
              <a:pathLst>
                <a:path w="2140" h="5737" extrusionOk="0">
                  <a:moveTo>
                    <a:pt x="81" y="0"/>
                  </a:moveTo>
                  <a:lnTo>
                    <a:pt x="1" y="100"/>
                  </a:lnTo>
                  <a:lnTo>
                    <a:pt x="101" y="180"/>
                  </a:lnTo>
                  <a:lnTo>
                    <a:pt x="181" y="280"/>
                  </a:lnTo>
                  <a:lnTo>
                    <a:pt x="341" y="500"/>
                  </a:lnTo>
                  <a:lnTo>
                    <a:pt x="460" y="740"/>
                  </a:lnTo>
                  <a:lnTo>
                    <a:pt x="580" y="999"/>
                  </a:lnTo>
                  <a:lnTo>
                    <a:pt x="820" y="1579"/>
                  </a:lnTo>
                  <a:lnTo>
                    <a:pt x="1040" y="2159"/>
                  </a:lnTo>
                  <a:lnTo>
                    <a:pt x="1240" y="2738"/>
                  </a:lnTo>
                  <a:lnTo>
                    <a:pt x="1420" y="3338"/>
                  </a:lnTo>
                  <a:lnTo>
                    <a:pt x="1600" y="3918"/>
                  </a:lnTo>
                  <a:lnTo>
                    <a:pt x="1740" y="4537"/>
                  </a:lnTo>
                  <a:lnTo>
                    <a:pt x="1880" y="5137"/>
                  </a:lnTo>
                  <a:lnTo>
                    <a:pt x="2000" y="5736"/>
                  </a:lnTo>
                  <a:lnTo>
                    <a:pt x="2139" y="5716"/>
                  </a:lnTo>
                  <a:lnTo>
                    <a:pt x="2020" y="5117"/>
                  </a:lnTo>
                  <a:lnTo>
                    <a:pt x="1880" y="4497"/>
                  </a:lnTo>
                  <a:lnTo>
                    <a:pt x="1720" y="3898"/>
                  </a:lnTo>
                  <a:lnTo>
                    <a:pt x="1540" y="3298"/>
                  </a:lnTo>
                  <a:lnTo>
                    <a:pt x="1360" y="2698"/>
                  </a:lnTo>
                  <a:lnTo>
                    <a:pt x="1160" y="2099"/>
                  </a:lnTo>
                  <a:lnTo>
                    <a:pt x="940" y="1519"/>
                  </a:lnTo>
                  <a:lnTo>
                    <a:pt x="700" y="939"/>
                  </a:lnTo>
                  <a:lnTo>
                    <a:pt x="580" y="680"/>
                  </a:lnTo>
                  <a:lnTo>
                    <a:pt x="440" y="420"/>
                  </a:lnTo>
                  <a:lnTo>
                    <a:pt x="281" y="200"/>
                  </a:lnTo>
                  <a:lnTo>
                    <a:pt x="181" y="8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679934" y="497134"/>
              <a:ext cx="484275" cy="758627"/>
            </a:xfrm>
            <a:custGeom>
              <a:avLst/>
              <a:gdLst/>
              <a:ahLst/>
              <a:cxnLst/>
              <a:rect l="l" t="t" r="r" b="b"/>
              <a:pathLst>
                <a:path w="22827" h="35759" extrusionOk="0">
                  <a:moveTo>
                    <a:pt x="9874" y="1"/>
                  </a:moveTo>
                  <a:lnTo>
                    <a:pt x="9375" y="21"/>
                  </a:lnTo>
                  <a:lnTo>
                    <a:pt x="8875" y="41"/>
                  </a:lnTo>
                  <a:lnTo>
                    <a:pt x="8375" y="101"/>
                  </a:lnTo>
                  <a:lnTo>
                    <a:pt x="7895" y="201"/>
                  </a:lnTo>
                  <a:lnTo>
                    <a:pt x="7396" y="340"/>
                  </a:lnTo>
                  <a:lnTo>
                    <a:pt x="7096" y="460"/>
                  </a:lnTo>
                  <a:lnTo>
                    <a:pt x="6776" y="600"/>
                  </a:lnTo>
                  <a:lnTo>
                    <a:pt x="6476" y="760"/>
                  </a:lnTo>
                  <a:lnTo>
                    <a:pt x="6177" y="940"/>
                  </a:lnTo>
                  <a:lnTo>
                    <a:pt x="5897" y="1120"/>
                  </a:lnTo>
                  <a:lnTo>
                    <a:pt x="5617" y="1320"/>
                  </a:lnTo>
                  <a:lnTo>
                    <a:pt x="5337" y="1540"/>
                  </a:lnTo>
                  <a:lnTo>
                    <a:pt x="5077" y="1780"/>
                  </a:lnTo>
                  <a:lnTo>
                    <a:pt x="4817" y="2019"/>
                  </a:lnTo>
                  <a:lnTo>
                    <a:pt x="4578" y="2279"/>
                  </a:lnTo>
                  <a:lnTo>
                    <a:pt x="4338" y="2539"/>
                  </a:lnTo>
                  <a:lnTo>
                    <a:pt x="4098" y="2819"/>
                  </a:lnTo>
                  <a:lnTo>
                    <a:pt x="3658" y="3399"/>
                  </a:lnTo>
                  <a:lnTo>
                    <a:pt x="3258" y="3998"/>
                  </a:lnTo>
                  <a:lnTo>
                    <a:pt x="2879" y="4638"/>
                  </a:lnTo>
                  <a:lnTo>
                    <a:pt x="2519" y="5297"/>
                  </a:lnTo>
                  <a:lnTo>
                    <a:pt x="2199" y="5957"/>
                  </a:lnTo>
                  <a:lnTo>
                    <a:pt x="1899" y="6637"/>
                  </a:lnTo>
                  <a:lnTo>
                    <a:pt x="1639" y="7296"/>
                  </a:lnTo>
                  <a:lnTo>
                    <a:pt x="1400" y="7956"/>
                  </a:lnTo>
                  <a:lnTo>
                    <a:pt x="1200" y="8595"/>
                  </a:lnTo>
                  <a:lnTo>
                    <a:pt x="1000" y="9215"/>
                  </a:lnTo>
                  <a:lnTo>
                    <a:pt x="800" y="9994"/>
                  </a:lnTo>
                  <a:lnTo>
                    <a:pt x="620" y="10754"/>
                  </a:lnTo>
                  <a:lnTo>
                    <a:pt x="460" y="11554"/>
                  </a:lnTo>
                  <a:lnTo>
                    <a:pt x="340" y="12333"/>
                  </a:lnTo>
                  <a:lnTo>
                    <a:pt x="240" y="13113"/>
                  </a:lnTo>
                  <a:lnTo>
                    <a:pt x="140" y="13912"/>
                  </a:lnTo>
                  <a:lnTo>
                    <a:pt x="80" y="14712"/>
                  </a:lnTo>
                  <a:lnTo>
                    <a:pt x="40" y="15511"/>
                  </a:lnTo>
                  <a:lnTo>
                    <a:pt x="0" y="16311"/>
                  </a:lnTo>
                  <a:lnTo>
                    <a:pt x="0" y="17110"/>
                  </a:lnTo>
                  <a:lnTo>
                    <a:pt x="0" y="17910"/>
                  </a:lnTo>
                  <a:lnTo>
                    <a:pt x="20" y="18709"/>
                  </a:lnTo>
                  <a:lnTo>
                    <a:pt x="40" y="19509"/>
                  </a:lnTo>
                  <a:lnTo>
                    <a:pt x="100" y="20308"/>
                  </a:lnTo>
                  <a:lnTo>
                    <a:pt x="220" y="21887"/>
                  </a:lnTo>
                  <a:lnTo>
                    <a:pt x="300" y="22727"/>
                  </a:lnTo>
                  <a:lnTo>
                    <a:pt x="420" y="23606"/>
                  </a:lnTo>
                  <a:lnTo>
                    <a:pt x="560" y="24466"/>
                  </a:lnTo>
                  <a:lnTo>
                    <a:pt x="720" y="25345"/>
                  </a:lnTo>
                  <a:lnTo>
                    <a:pt x="940" y="26224"/>
                  </a:lnTo>
                  <a:lnTo>
                    <a:pt x="1180" y="27084"/>
                  </a:lnTo>
                  <a:lnTo>
                    <a:pt x="1459" y="27943"/>
                  </a:lnTo>
                  <a:lnTo>
                    <a:pt x="1779" y="28783"/>
                  </a:lnTo>
                  <a:lnTo>
                    <a:pt x="1959" y="29203"/>
                  </a:lnTo>
                  <a:lnTo>
                    <a:pt x="2139" y="29602"/>
                  </a:lnTo>
                  <a:lnTo>
                    <a:pt x="2339" y="30002"/>
                  </a:lnTo>
                  <a:lnTo>
                    <a:pt x="2559" y="30402"/>
                  </a:lnTo>
                  <a:lnTo>
                    <a:pt x="2779" y="30782"/>
                  </a:lnTo>
                  <a:lnTo>
                    <a:pt x="3019" y="31141"/>
                  </a:lnTo>
                  <a:lnTo>
                    <a:pt x="3278" y="31521"/>
                  </a:lnTo>
                  <a:lnTo>
                    <a:pt x="3538" y="31861"/>
                  </a:lnTo>
                  <a:lnTo>
                    <a:pt x="3798" y="32201"/>
                  </a:lnTo>
                  <a:lnTo>
                    <a:pt x="4098" y="32540"/>
                  </a:lnTo>
                  <a:lnTo>
                    <a:pt x="4398" y="32840"/>
                  </a:lnTo>
                  <a:lnTo>
                    <a:pt x="4717" y="33140"/>
                  </a:lnTo>
                  <a:lnTo>
                    <a:pt x="5037" y="33440"/>
                  </a:lnTo>
                  <a:lnTo>
                    <a:pt x="5397" y="33700"/>
                  </a:lnTo>
                  <a:lnTo>
                    <a:pt x="5757" y="33960"/>
                  </a:lnTo>
                  <a:lnTo>
                    <a:pt x="6117" y="34199"/>
                  </a:lnTo>
                  <a:lnTo>
                    <a:pt x="6536" y="34439"/>
                  </a:lnTo>
                  <a:lnTo>
                    <a:pt x="6976" y="34659"/>
                  </a:lnTo>
                  <a:lnTo>
                    <a:pt x="7396" y="34859"/>
                  </a:lnTo>
                  <a:lnTo>
                    <a:pt x="7836" y="35039"/>
                  </a:lnTo>
                  <a:lnTo>
                    <a:pt x="8275" y="35199"/>
                  </a:lnTo>
                  <a:lnTo>
                    <a:pt x="8715" y="35339"/>
                  </a:lnTo>
                  <a:lnTo>
                    <a:pt x="9175" y="35459"/>
                  </a:lnTo>
                  <a:lnTo>
                    <a:pt x="9614" y="35559"/>
                  </a:lnTo>
                  <a:lnTo>
                    <a:pt x="10074" y="35639"/>
                  </a:lnTo>
                  <a:lnTo>
                    <a:pt x="10514" y="35699"/>
                  </a:lnTo>
                  <a:lnTo>
                    <a:pt x="10974" y="35739"/>
                  </a:lnTo>
                  <a:lnTo>
                    <a:pt x="11413" y="35758"/>
                  </a:lnTo>
                  <a:lnTo>
                    <a:pt x="11873" y="35758"/>
                  </a:lnTo>
                  <a:lnTo>
                    <a:pt x="12333" y="35739"/>
                  </a:lnTo>
                  <a:lnTo>
                    <a:pt x="12772" y="35699"/>
                  </a:lnTo>
                  <a:lnTo>
                    <a:pt x="13212" y="35639"/>
                  </a:lnTo>
                  <a:lnTo>
                    <a:pt x="13652" y="35559"/>
                  </a:lnTo>
                  <a:lnTo>
                    <a:pt x="14092" y="35459"/>
                  </a:lnTo>
                  <a:lnTo>
                    <a:pt x="14531" y="35339"/>
                  </a:lnTo>
                  <a:lnTo>
                    <a:pt x="14951" y="35199"/>
                  </a:lnTo>
                  <a:lnTo>
                    <a:pt x="15371" y="35039"/>
                  </a:lnTo>
                  <a:lnTo>
                    <a:pt x="15791" y="34859"/>
                  </a:lnTo>
                  <a:lnTo>
                    <a:pt x="16190" y="34659"/>
                  </a:lnTo>
                  <a:lnTo>
                    <a:pt x="16590" y="34439"/>
                  </a:lnTo>
                  <a:lnTo>
                    <a:pt x="16970" y="34199"/>
                  </a:lnTo>
                  <a:lnTo>
                    <a:pt x="17350" y="33920"/>
                  </a:lnTo>
                  <a:lnTo>
                    <a:pt x="17729" y="33640"/>
                  </a:lnTo>
                  <a:lnTo>
                    <a:pt x="18089" y="33340"/>
                  </a:lnTo>
                  <a:lnTo>
                    <a:pt x="18429" y="33020"/>
                  </a:lnTo>
                  <a:lnTo>
                    <a:pt x="18769" y="32680"/>
                  </a:lnTo>
                  <a:lnTo>
                    <a:pt x="19089" y="32321"/>
                  </a:lnTo>
                  <a:lnTo>
                    <a:pt x="19388" y="31941"/>
                  </a:lnTo>
                  <a:lnTo>
                    <a:pt x="19648" y="31581"/>
                  </a:lnTo>
                  <a:lnTo>
                    <a:pt x="19888" y="31221"/>
                  </a:lnTo>
                  <a:lnTo>
                    <a:pt x="20128" y="30862"/>
                  </a:lnTo>
                  <a:lnTo>
                    <a:pt x="20348" y="30482"/>
                  </a:lnTo>
                  <a:lnTo>
                    <a:pt x="20548" y="30082"/>
                  </a:lnTo>
                  <a:lnTo>
                    <a:pt x="20748" y="29702"/>
                  </a:lnTo>
                  <a:lnTo>
                    <a:pt x="20947" y="29283"/>
                  </a:lnTo>
                  <a:lnTo>
                    <a:pt x="21107" y="28883"/>
                  </a:lnTo>
                  <a:lnTo>
                    <a:pt x="21287" y="28463"/>
                  </a:lnTo>
                  <a:lnTo>
                    <a:pt x="21447" y="28043"/>
                  </a:lnTo>
                  <a:lnTo>
                    <a:pt x="21727" y="27184"/>
                  </a:lnTo>
                  <a:lnTo>
                    <a:pt x="21967" y="26284"/>
                  </a:lnTo>
                  <a:lnTo>
                    <a:pt x="22167" y="25385"/>
                  </a:lnTo>
                  <a:lnTo>
                    <a:pt x="22347" y="24485"/>
                  </a:lnTo>
                  <a:lnTo>
                    <a:pt x="22486" y="23566"/>
                  </a:lnTo>
                  <a:lnTo>
                    <a:pt x="22606" y="22627"/>
                  </a:lnTo>
                  <a:lnTo>
                    <a:pt x="22686" y="21707"/>
                  </a:lnTo>
                  <a:lnTo>
                    <a:pt x="22746" y="20768"/>
                  </a:lnTo>
                  <a:lnTo>
                    <a:pt x="22786" y="19868"/>
                  </a:lnTo>
                  <a:lnTo>
                    <a:pt x="22806" y="18949"/>
                  </a:lnTo>
                  <a:lnTo>
                    <a:pt x="22826" y="18049"/>
                  </a:lnTo>
                  <a:lnTo>
                    <a:pt x="22806" y="17070"/>
                  </a:lnTo>
                  <a:lnTo>
                    <a:pt x="22766" y="16131"/>
                  </a:lnTo>
                  <a:lnTo>
                    <a:pt x="22686" y="14552"/>
                  </a:lnTo>
                  <a:lnTo>
                    <a:pt x="22626" y="13732"/>
                  </a:lnTo>
                  <a:lnTo>
                    <a:pt x="22566" y="12913"/>
                  </a:lnTo>
                  <a:lnTo>
                    <a:pt x="22466" y="12073"/>
                  </a:lnTo>
                  <a:lnTo>
                    <a:pt x="22366" y="11214"/>
                  </a:lnTo>
                  <a:lnTo>
                    <a:pt x="22227" y="10374"/>
                  </a:lnTo>
                  <a:lnTo>
                    <a:pt x="22087" y="9535"/>
                  </a:lnTo>
                  <a:lnTo>
                    <a:pt x="21907" y="8695"/>
                  </a:lnTo>
                  <a:lnTo>
                    <a:pt x="21687" y="7876"/>
                  </a:lnTo>
                  <a:lnTo>
                    <a:pt x="21447" y="7076"/>
                  </a:lnTo>
                  <a:lnTo>
                    <a:pt x="21167" y="6297"/>
                  </a:lnTo>
                  <a:lnTo>
                    <a:pt x="20867" y="5537"/>
                  </a:lnTo>
                  <a:lnTo>
                    <a:pt x="20688" y="5157"/>
                  </a:lnTo>
                  <a:lnTo>
                    <a:pt x="20508" y="4798"/>
                  </a:lnTo>
                  <a:lnTo>
                    <a:pt x="20328" y="4438"/>
                  </a:lnTo>
                  <a:lnTo>
                    <a:pt x="20128" y="4098"/>
                  </a:lnTo>
                  <a:lnTo>
                    <a:pt x="19908" y="3758"/>
                  </a:lnTo>
                  <a:lnTo>
                    <a:pt x="19688" y="3439"/>
                  </a:lnTo>
                  <a:lnTo>
                    <a:pt x="19508" y="3179"/>
                  </a:lnTo>
                  <a:lnTo>
                    <a:pt x="19308" y="2959"/>
                  </a:lnTo>
                  <a:lnTo>
                    <a:pt x="19109" y="2719"/>
                  </a:lnTo>
                  <a:lnTo>
                    <a:pt x="18909" y="2519"/>
                  </a:lnTo>
                  <a:lnTo>
                    <a:pt x="18689" y="2319"/>
                  </a:lnTo>
                  <a:lnTo>
                    <a:pt x="18469" y="2119"/>
                  </a:lnTo>
                  <a:lnTo>
                    <a:pt x="18249" y="1939"/>
                  </a:lnTo>
                  <a:lnTo>
                    <a:pt x="18009" y="1780"/>
                  </a:lnTo>
                  <a:lnTo>
                    <a:pt x="17530" y="1480"/>
                  </a:lnTo>
                  <a:lnTo>
                    <a:pt x="17030" y="1220"/>
                  </a:lnTo>
                  <a:lnTo>
                    <a:pt x="16530" y="1000"/>
                  </a:lnTo>
                  <a:lnTo>
                    <a:pt x="15990" y="800"/>
                  </a:lnTo>
                  <a:lnTo>
                    <a:pt x="15451" y="640"/>
                  </a:lnTo>
                  <a:lnTo>
                    <a:pt x="14891" y="500"/>
                  </a:lnTo>
                  <a:lnTo>
                    <a:pt x="14312" y="380"/>
                  </a:lnTo>
                  <a:lnTo>
                    <a:pt x="13732" y="300"/>
                  </a:lnTo>
                  <a:lnTo>
                    <a:pt x="13152" y="221"/>
                  </a:lnTo>
                  <a:lnTo>
                    <a:pt x="12573" y="161"/>
                  </a:lnTo>
                  <a:lnTo>
                    <a:pt x="11393" y="81"/>
                  </a:lnTo>
                  <a:lnTo>
                    <a:pt x="10374" y="21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797804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2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40" y="460"/>
                  </a:lnTo>
                  <a:lnTo>
                    <a:pt x="1100" y="640"/>
                  </a:lnTo>
                  <a:lnTo>
                    <a:pt x="960" y="840"/>
                  </a:lnTo>
                  <a:lnTo>
                    <a:pt x="860" y="1060"/>
                  </a:lnTo>
                  <a:lnTo>
                    <a:pt x="740" y="1300"/>
                  </a:lnTo>
                  <a:lnTo>
                    <a:pt x="661" y="1539"/>
                  </a:lnTo>
                  <a:lnTo>
                    <a:pt x="50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61" y="3818"/>
                  </a:lnTo>
                  <a:lnTo>
                    <a:pt x="8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101" y="9734"/>
                  </a:lnTo>
                  <a:lnTo>
                    <a:pt x="141" y="10294"/>
                  </a:lnTo>
                  <a:lnTo>
                    <a:pt x="221" y="10854"/>
                  </a:lnTo>
                  <a:lnTo>
                    <a:pt x="261" y="11134"/>
                  </a:lnTo>
                  <a:lnTo>
                    <a:pt x="341" y="11413"/>
                  </a:lnTo>
                  <a:lnTo>
                    <a:pt x="421" y="11673"/>
                  </a:lnTo>
                  <a:lnTo>
                    <a:pt x="521" y="11933"/>
                  </a:lnTo>
                  <a:lnTo>
                    <a:pt x="621" y="12153"/>
                  </a:lnTo>
                  <a:lnTo>
                    <a:pt x="720" y="12353"/>
                  </a:lnTo>
                  <a:lnTo>
                    <a:pt x="840" y="12533"/>
                  </a:lnTo>
                  <a:lnTo>
                    <a:pt x="940" y="12673"/>
                  </a:lnTo>
                  <a:lnTo>
                    <a:pt x="1080" y="12812"/>
                  </a:lnTo>
                  <a:lnTo>
                    <a:pt x="1200" y="12912"/>
                  </a:lnTo>
                  <a:lnTo>
                    <a:pt x="134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719" y="12792"/>
                  </a:lnTo>
                  <a:lnTo>
                    <a:pt x="2839" y="12673"/>
                  </a:lnTo>
                  <a:lnTo>
                    <a:pt x="2979" y="12553"/>
                  </a:lnTo>
                  <a:lnTo>
                    <a:pt x="309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9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7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819" y="1959"/>
                  </a:lnTo>
                  <a:lnTo>
                    <a:pt x="3679" y="1519"/>
                  </a:lnTo>
                  <a:lnTo>
                    <a:pt x="3519" y="1100"/>
                  </a:lnTo>
                  <a:lnTo>
                    <a:pt x="3419" y="920"/>
                  </a:lnTo>
                  <a:lnTo>
                    <a:pt x="331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968265" y="608236"/>
              <a:ext cx="88657" cy="278617"/>
            </a:xfrm>
            <a:custGeom>
              <a:avLst/>
              <a:gdLst/>
              <a:ahLst/>
              <a:cxnLst/>
              <a:rect l="l" t="t" r="r" b="b"/>
              <a:pathLst>
                <a:path w="4179" h="13133" extrusionOk="0">
                  <a:moveTo>
                    <a:pt x="2100" y="0"/>
                  </a:moveTo>
                  <a:lnTo>
                    <a:pt x="1900" y="20"/>
                  </a:lnTo>
                  <a:lnTo>
                    <a:pt x="1720" y="80"/>
                  </a:lnTo>
                  <a:lnTo>
                    <a:pt x="1540" y="180"/>
                  </a:lnTo>
                  <a:lnTo>
                    <a:pt x="1380" y="300"/>
                  </a:lnTo>
                  <a:lnTo>
                    <a:pt x="1220" y="460"/>
                  </a:lnTo>
                  <a:lnTo>
                    <a:pt x="1080" y="640"/>
                  </a:lnTo>
                  <a:lnTo>
                    <a:pt x="960" y="840"/>
                  </a:lnTo>
                  <a:lnTo>
                    <a:pt x="840" y="1060"/>
                  </a:lnTo>
                  <a:lnTo>
                    <a:pt x="740" y="1300"/>
                  </a:lnTo>
                  <a:lnTo>
                    <a:pt x="641" y="1539"/>
                  </a:lnTo>
                  <a:lnTo>
                    <a:pt x="481" y="2059"/>
                  </a:lnTo>
                  <a:lnTo>
                    <a:pt x="361" y="2579"/>
                  </a:lnTo>
                  <a:lnTo>
                    <a:pt x="261" y="3079"/>
                  </a:lnTo>
                  <a:lnTo>
                    <a:pt x="141" y="3818"/>
                  </a:lnTo>
                  <a:lnTo>
                    <a:pt x="61" y="4578"/>
                  </a:lnTo>
                  <a:lnTo>
                    <a:pt x="21" y="5337"/>
                  </a:lnTo>
                  <a:lnTo>
                    <a:pt x="1" y="6097"/>
                  </a:lnTo>
                  <a:lnTo>
                    <a:pt x="1" y="6856"/>
                  </a:lnTo>
                  <a:lnTo>
                    <a:pt x="1" y="7616"/>
                  </a:lnTo>
                  <a:lnTo>
                    <a:pt x="61" y="9155"/>
                  </a:lnTo>
                  <a:lnTo>
                    <a:pt x="81" y="9734"/>
                  </a:lnTo>
                  <a:lnTo>
                    <a:pt x="141" y="10294"/>
                  </a:lnTo>
                  <a:lnTo>
                    <a:pt x="201" y="10854"/>
                  </a:lnTo>
                  <a:lnTo>
                    <a:pt x="261" y="11134"/>
                  </a:lnTo>
                  <a:lnTo>
                    <a:pt x="321" y="11413"/>
                  </a:lnTo>
                  <a:lnTo>
                    <a:pt x="421" y="11673"/>
                  </a:lnTo>
                  <a:lnTo>
                    <a:pt x="501" y="11933"/>
                  </a:lnTo>
                  <a:lnTo>
                    <a:pt x="601" y="12153"/>
                  </a:lnTo>
                  <a:lnTo>
                    <a:pt x="721" y="12353"/>
                  </a:lnTo>
                  <a:lnTo>
                    <a:pt x="820" y="12533"/>
                  </a:lnTo>
                  <a:lnTo>
                    <a:pt x="940" y="12673"/>
                  </a:lnTo>
                  <a:lnTo>
                    <a:pt x="1060" y="12812"/>
                  </a:lnTo>
                  <a:lnTo>
                    <a:pt x="1200" y="12912"/>
                  </a:lnTo>
                  <a:lnTo>
                    <a:pt x="1320" y="12992"/>
                  </a:lnTo>
                  <a:lnTo>
                    <a:pt x="1460" y="13052"/>
                  </a:lnTo>
                  <a:lnTo>
                    <a:pt x="1600" y="13092"/>
                  </a:lnTo>
                  <a:lnTo>
                    <a:pt x="1740" y="13132"/>
                  </a:lnTo>
                  <a:lnTo>
                    <a:pt x="1880" y="13132"/>
                  </a:lnTo>
                  <a:lnTo>
                    <a:pt x="2020" y="13112"/>
                  </a:lnTo>
                  <a:lnTo>
                    <a:pt x="2160" y="13092"/>
                  </a:lnTo>
                  <a:lnTo>
                    <a:pt x="2300" y="13032"/>
                  </a:lnTo>
                  <a:lnTo>
                    <a:pt x="2439" y="12972"/>
                  </a:lnTo>
                  <a:lnTo>
                    <a:pt x="2579" y="12892"/>
                  </a:lnTo>
                  <a:lnTo>
                    <a:pt x="2699" y="12792"/>
                  </a:lnTo>
                  <a:lnTo>
                    <a:pt x="2839" y="12673"/>
                  </a:lnTo>
                  <a:lnTo>
                    <a:pt x="2959" y="12553"/>
                  </a:lnTo>
                  <a:lnTo>
                    <a:pt x="3079" y="12413"/>
                  </a:lnTo>
                  <a:lnTo>
                    <a:pt x="3319" y="12093"/>
                  </a:lnTo>
                  <a:lnTo>
                    <a:pt x="3519" y="11733"/>
                  </a:lnTo>
                  <a:lnTo>
                    <a:pt x="3679" y="11333"/>
                  </a:lnTo>
                  <a:lnTo>
                    <a:pt x="3819" y="10914"/>
                  </a:lnTo>
                  <a:lnTo>
                    <a:pt x="3879" y="10674"/>
                  </a:lnTo>
                  <a:lnTo>
                    <a:pt x="3919" y="10454"/>
                  </a:lnTo>
                  <a:lnTo>
                    <a:pt x="4018" y="9674"/>
                  </a:lnTo>
                  <a:lnTo>
                    <a:pt x="4098" y="8915"/>
                  </a:lnTo>
                  <a:lnTo>
                    <a:pt x="4138" y="8135"/>
                  </a:lnTo>
                  <a:lnTo>
                    <a:pt x="4158" y="7376"/>
                  </a:lnTo>
                  <a:lnTo>
                    <a:pt x="4178" y="6596"/>
                  </a:lnTo>
                  <a:lnTo>
                    <a:pt x="4178" y="5817"/>
                  </a:lnTo>
                  <a:lnTo>
                    <a:pt x="4118" y="4278"/>
                  </a:lnTo>
                  <a:lnTo>
                    <a:pt x="4098" y="3838"/>
                  </a:lnTo>
                  <a:lnTo>
                    <a:pt x="4058" y="3378"/>
                  </a:lnTo>
                  <a:lnTo>
                    <a:pt x="3998" y="2899"/>
                  </a:lnTo>
                  <a:lnTo>
                    <a:pt x="3919" y="2439"/>
                  </a:lnTo>
                  <a:lnTo>
                    <a:pt x="3799" y="1959"/>
                  </a:lnTo>
                  <a:lnTo>
                    <a:pt x="3679" y="1519"/>
                  </a:lnTo>
                  <a:lnTo>
                    <a:pt x="3499" y="1100"/>
                  </a:lnTo>
                  <a:lnTo>
                    <a:pt x="3419" y="920"/>
                  </a:lnTo>
                  <a:lnTo>
                    <a:pt x="3299" y="740"/>
                  </a:lnTo>
                  <a:lnTo>
                    <a:pt x="3199" y="580"/>
                  </a:lnTo>
                  <a:lnTo>
                    <a:pt x="3079" y="440"/>
                  </a:lnTo>
                  <a:lnTo>
                    <a:pt x="2939" y="300"/>
                  </a:lnTo>
                  <a:lnTo>
                    <a:pt x="2799" y="200"/>
                  </a:lnTo>
                  <a:lnTo>
                    <a:pt x="2639" y="120"/>
                  </a:lnTo>
                  <a:lnTo>
                    <a:pt x="2479" y="60"/>
                  </a:lnTo>
                  <a:lnTo>
                    <a:pt x="2300" y="20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822413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80" y="420"/>
                  </a:lnTo>
                  <a:lnTo>
                    <a:pt x="260" y="660"/>
                  </a:lnTo>
                  <a:lnTo>
                    <a:pt x="18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2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8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40" y="7216"/>
                  </a:lnTo>
                  <a:lnTo>
                    <a:pt x="920" y="7216"/>
                  </a:lnTo>
                  <a:lnTo>
                    <a:pt x="1020" y="7196"/>
                  </a:lnTo>
                  <a:lnTo>
                    <a:pt x="1100" y="7156"/>
                  </a:lnTo>
                  <a:lnTo>
                    <a:pt x="119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79" y="6097"/>
                  </a:lnTo>
                  <a:lnTo>
                    <a:pt x="179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919" y="1300"/>
                  </a:lnTo>
                  <a:lnTo>
                    <a:pt x="1839" y="940"/>
                  </a:lnTo>
                  <a:lnTo>
                    <a:pt x="1759" y="660"/>
                  </a:lnTo>
                  <a:lnTo>
                    <a:pt x="1639" y="420"/>
                  </a:lnTo>
                  <a:lnTo>
                    <a:pt x="1479" y="240"/>
                  </a:lnTo>
                  <a:lnTo>
                    <a:pt x="1419" y="160"/>
                  </a:lnTo>
                  <a:lnTo>
                    <a:pt x="133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992875" y="676930"/>
              <a:ext cx="41157" cy="153087"/>
            </a:xfrm>
            <a:custGeom>
              <a:avLst/>
              <a:gdLst/>
              <a:ahLst/>
              <a:cxnLst/>
              <a:rect l="l" t="t" r="r" b="b"/>
              <a:pathLst>
                <a:path w="1940" h="7216" extrusionOk="0">
                  <a:moveTo>
                    <a:pt x="900" y="0"/>
                  </a:moveTo>
                  <a:lnTo>
                    <a:pt x="820" y="20"/>
                  </a:lnTo>
                  <a:lnTo>
                    <a:pt x="740" y="60"/>
                  </a:lnTo>
                  <a:lnTo>
                    <a:pt x="660" y="100"/>
                  </a:lnTo>
                  <a:lnTo>
                    <a:pt x="580" y="160"/>
                  </a:lnTo>
                  <a:lnTo>
                    <a:pt x="500" y="240"/>
                  </a:lnTo>
                  <a:lnTo>
                    <a:pt x="440" y="320"/>
                  </a:lnTo>
                  <a:lnTo>
                    <a:pt x="360" y="420"/>
                  </a:lnTo>
                  <a:lnTo>
                    <a:pt x="260" y="660"/>
                  </a:lnTo>
                  <a:lnTo>
                    <a:pt x="160" y="940"/>
                  </a:lnTo>
                  <a:lnTo>
                    <a:pt x="120" y="1280"/>
                  </a:lnTo>
                  <a:lnTo>
                    <a:pt x="100" y="1679"/>
                  </a:lnTo>
                  <a:lnTo>
                    <a:pt x="120" y="2519"/>
                  </a:lnTo>
                  <a:lnTo>
                    <a:pt x="100" y="3338"/>
                  </a:lnTo>
                  <a:lnTo>
                    <a:pt x="80" y="4178"/>
                  </a:lnTo>
                  <a:lnTo>
                    <a:pt x="20" y="4997"/>
                  </a:lnTo>
                  <a:lnTo>
                    <a:pt x="0" y="5357"/>
                  </a:lnTo>
                  <a:lnTo>
                    <a:pt x="20" y="5697"/>
                  </a:lnTo>
                  <a:lnTo>
                    <a:pt x="60" y="6017"/>
                  </a:lnTo>
                  <a:lnTo>
                    <a:pt x="120" y="6336"/>
                  </a:lnTo>
                  <a:lnTo>
                    <a:pt x="200" y="6596"/>
                  </a:lnTo>
                  <a:lnTo>
                    <a:pt x="340" y="6836"/>
                  </a:lnTo>
                  <a:lnTo>
                    <a:pt x="400" y="6936"/>
                  </a:lnTo>
                  <a:lnTo>
                    <a:pt x="480" y="7016"/>
                  </a:lnTo>
                  <a:lnTo>
                    <a:pt x="560" y="7096"/>
                  </a:lnTo>
                  <a:lnTo>
                    <a:pt x="660" y="7156"/>
                  </a:lnTo>
                  <a:lnTo>
                    <a:pt x="740" y="7196"/>
                  </a:lnTo>
                  <a:lnTo>
                    <a:pt x="820" y="7216"/>
                  </a:lnTo>
                  <a:lnTo>
                    <a:pt x="920" y="7216"/>
                  </a:lnTo>
                  <a:lnTo>
                    <a:pt x="1000" y="7196"/>
                  </a:lnTo>
                  <a:lnTo>
                    <a:pt x="1100" y="7156"/>
                  </a:lnTo>
                  <a:lnTo>
                    <a:pt x="1179" y="7116"/>
                  </a:lnTo>
                  <a:lnTo>
                    <a:pt x="1279" y="7056"/>
                  </a:lnTo>
                  <a:lnTo>
                    <a:pt x="1359" y="6976"/>
                  </a:lnTo>
                  <a:lnTo>
                    <a:pt x="1439" y="6896"/>
                  </a:lnTo>
                  <a:lnTo>
                    <a:pt x="1519" y="6796"/>
                  </a:lnTo>
                  <a:lnTo>
                    <a:pt x="1579" y="6676"/>
                  </a:lnTo>
                  <a:lnTo>
                    <a:pt x="1639" y="6556"/>
                  </a:lnTo>
                  <a:lnTo>
                    <a:pt x="1699" y="6416"/>
                  </a:lnTo>
                  <a:lnTo>
                    <a:pt x="1739" y="6257"/>
                  </a:lnTo>
                  <a:lnTo>
                    <a:pt x="1759" y="6097"/>
                  </a:lnTo>
                  <a:lnTo>
                    <a:pt x="1779" y="5937"/>
                  </a:lnTo>
                  <a:lnTo>
                    <a:pt x="1859" y="4877"/>
                  </a:lnTo>
                  <a:lnTo>
                    <a:pt x="1919" y="3818"/>
                  </a:lnTo>
                  <a:lnTo>
                    <a:pt x="1939" y="2759"/>
                  </a:lnTo>
                  <a:lnTo>
                    <a:pt x="1939" y="1679"/>
                  </a:lnTo>
                  <a:lnTo>
                    <a:pt x="1899" y="1300"/>
                  </a:lnTo>
                  <a:lnTo>
                    <a:pt x="1839" y="940"/>
                  </a:lnTo>
                  <a:lnTo>
                    <a:pt x="1739" y="660"/>
                  </a:lnTo>
                  <a:lnTo>
                    <a:pt x="1619" y="420"/>
                  </a:lnTo>
                  <a:lnTo>
                    <a:pt x="1479" y="240"/>
                  </a:lnTo>
                  <a:lnTo>
                    <a:pt x="1399" y="160"/>
                  </a:lnTo>
                  <a:lnTo>
                    <a:pt x="1319" y="100"/>
                  </a:lnTo>
                  <a:lnTo>
                    <a:pt x="1239" y="60"/>
                  </a:lnTo>
                  <a:lnTo>
                    <a:pt x="1160" y="20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861852" y="898688"/>
              <a:ext cx="121286" cy="188304"/>
            </a:xfrm>
            <a:custGeom>
              <a:avLst/>
              <a:gdLst/>
              <a:ahLst/>
              <a:cxnLst/>
              <a:rect l="l" t="t" r="r" b="b"/>
              <a:pathLst>
                <a:path w="5717" h="8876" extrusionOk="0">
                  <a:moveTo>
                    <a:pt x="4817" y="1"/>
                  </a:moveTo>
                  <a:lnTo>
                    <a:pt x="4637" y="41"/>
                  </a:lnTo>
                  <a:lnTo>
                    <a:pt x="4457" y="101"/>
                  </a:lnTo>
                  <a:lnTo>
                    <a:pt x="4098" y="261"/>
                  </a:lnTo>
                  <a:lnTo>
                    <a:pt x="3918" y="341"/>
                  </a:lnTo>
                  <a:lnTo>
                    <a:pt x="3738" y="421"/>
                  </a:lnTo>
                  <a:lnTo>
                    <a:pt x="3458" y="481"/>
                  </a:lnTo>
                  <a:lnTo>
                    <a:pt x="3178" y="521"/>
                  </a:lnTo>
                  <a:lnTo>
                    <a:pt x="2918" y="541"/>
                  </a:lnTo>
                  <a:lnTo>
                    <a:pt x="2638" y="561"/>
                  </a:lnTo>
                  <a:lnTo>
                    <a:pt x="2279" y="541"/>
                  </a:lnTo>
                  <a:lnTo>
                    <a:pt x="1919" y="481"/>
                  </a:lnTo>
                  <a:lnTo>
                    <a:pt x="1579" y="401"/>
                  </a:lnTo>
                  <a:lnTo>
                    <a:pt x="1239" y="301"/>
                  </a:lnTo>
                  <a:lnTo>
                    <a:pt x="999" y="201"/>
                  </a:lnTo>
                  <a:lnTo>
                    <a:pt x="880" y="181"/>
                  </a:lnTo>
                  <a:lnTo>
                    <a:pt x="760" y="181"/>
                  </a:lnTo>
                  <a:lnTo>
                    <a:pt x="640" y="221"/>
                  </a:lnTo>
                  <a:lnTo>
                    <a:pt x="520" y="301"/>
                  </a:lnTo>
                  <a:lnTo>
                    <a:pt x="420" y="381"/>
                  </a:lnTo>
                  <a:lnTo>
                    <a:pt x="340" y="501"/>
                  </a:lnTo>
                  <a:lnTo>
                    <a:pt x="240" y="661"/>
                  </a:lnTo>
                  <a:lnTo>
                    <a:pt x="160" y="840"/>
                  </a:lnTo>
                  <a:lnTo>
                    <a:pt x="100" y="1020"/>
                  </a:lnTo>
                  <a:lnTo>
                    <a:pt x="60" y="1220"/>
                  </a:lnTo>
                  <a:lnTo>
                    <a:pt x="40" y="1420"/>
                  </a:lnTo>
                  <a:lnTo>
                    <a:pt x="20" y="1620"/>
                  </a:lnTo>
                  <a:lnTo>
                    <a:pt x="0" y="2020"/>
                  </a:lnTo>
                  <a:lnTo>
                    <a:pt x="20" y="2679"/>
                  </a:lnTo>
                  <a:lnTo>
                    <a:pt x="60" y="3339"/>
                  </a:lnTo>
                  <a:lnTo>
                    <a:pt x="100" y="3978"/>
                  </a:lnTo>
                  <a:lnTo>
                    <a:pt x="180" y="4638"/>
                  </a:lnTo>
                  <a:lnTo>
                    <a:pt x="240" y="5058"/>
                  </a:lnTo>
                  <a:lnTo>
                    <a:pt x="300" y="5478"/>
                  </a:lnTo>
                  <a:lnTo>
                    <a:pt x="400" y="5877"/>
                  </a:lnTo>
                  <a:lnTo>
                    <a:pt x="500" y="6297"/>
                  </a:lnTo>
                  <a:lnTo>
                    <a:pt x="640" y="6697"/>
                  </a:lnTo>
                  <a:lnTo>
                    <a:pt x="800" y="7077"/>
                  </a:lnTo>
                  <a:lnTo>
                    <a:pt x="979" y="7456"/>
                  </a:lnTo>
                  <a:lnTo>
                    <a:pt x="1199" y="7796"/>
                  </a:lnTo>
                  <a:lnTo>
                    <a:pt x="1339" y="7996"/>
                  </a:lnTo>
                  <a:lnTo>
                    <a:pt x="1499" y="8176"/>
                  </a:lnTo>
                  <a:lnTo>
                    <a:pt x="1679" y="8336"/>
                  </a:lnTo>
                  <a:lnTo>
                    <a:pt x="1859" y="8496"/>
                  </a:lnTo>
                  <a:lnTo>
                    <a:pt x="2059" y="8616"/>
                  </a:lnTo>
                  <a:lnTo>
                    <a:pt x="2279" y="8736"/>
                  </a:lnTo>
                  <a:lnTo>
                    <a:pt x="2499" y="8815"/>
                  </a:lnTo>
                  <a:lnTo>
                    <a:pt x="2718" y="8855"/>
                  </a:lnTo>
                  <a:lnTo>
                    <a:pt x="2858" y="8875"/>
                  </a:lnTo>
                  <a:lnTo>
                    <a:pt x="2998" y="8875"/>
                  </a:lnTo>
                  <a:lnTo>
                    <a:pt x="3278" y="8835"/>
                  </a:lnTo>
                  <a:lnTo>
                    <a:pt x="3558" y="8756"/>
                  </a:lnTo>
                  <a:lnTo>
                    <a:pt x="3818" y="8656"/>
                  </a:lnTo>
                  <a:lnTo>
                    <a:pt x="4058" y="8496"/>
                  </a:lnTo>
                  <a:lnTo>
                    <a:pt x="4297" y="8316"/>
                  </a:lnTo>
                  <a:lnTo>
                    <a:pt x="4497" y="8116"/>
                  </a:lnTo>
                  <a:lnTo>
                    <a:pt x="4677" y="7896"/>
                  </a:lnTo>
                  <a:lnTo>
                    <a:pt x="4777" y="7736"/>
                  </a:lnTo>
                  <a:lnTo>
                    <a:pt x="4857" y="7596"/>
                  </a:lnTo>
                  <a:lnTo>
                    <a:pt x="4997" y="7276"/>
                  </a:lnTo>
                  <a:lnTo>
                    <a:pt x="5117" y="6937"/>
                  </a:lnTo>
                  <a:lnTo>
                    <a:pt x="5197" y="6597"/>
                  </a:lnTo>
                  <a:lnTo>
                    <a:pt x="5257" y="6257"/>
                  </a:lnTo>
                  <a:lnTo>
                    <a:pt x="5297" y="5897"/>
                  </a:lnTo>
                  <a:lnTo>
                    <a:pt x="5397" y="5198"/>
                  </a:lnTo>
                  <a:lnTo>
                    <a:pt x="5517" y="4338"/>
                  </a:lnTo>
                  <a:lnTo>
                    <a:pt x="5617" y="3479"/>
                  </a:lnTo>
                  <a:lnTo>
                    <a:pt x="5677" y="2599"/>
                  </a:lnTo>
                  <a:lnTo>
                    <a:pt x="5717" y="1720"/>
                  </a:lnTo>
                  <a:lnTo>
                    <a:pt x="5717" y="1300"/>
                  </a:lnTo>
                  <a:lnTo>
                    <a:pt x="5697" y="1080"/>
                  </a:lnTo>
                  <a:lnTo>
                    <a:pt x="5657" y="860"/>
                  </a:lnTo>
                  <a:lnTo>
                    <a:pt x="5597" y="641"/>
                  </a:lnTo>
                  <a:lnTo>
                    <a:pt x="5497" y="441"/>
                  </a:lnTo>
                  <a:lnTo>
                    <a:pt x="5357" y="261"/>
                  </a:lnTo>
                  <a:lnTo>
                    <a:pt x="5277" y="201"/>
                  </a:lnTo>
                  <a:lnTo>
                    <a:pt x="5197" y="121"/>
                  </a:lnTo>
                  <a:lnTo>
                    <a:pt x="5097" y="61"/>
                  </a:lnTo>
                  <a:lnTo>
                    <a:pt x="4997" y="41"/>
                  </a:lnTo>
                  <a:lnTo>
                    <a:pt x="4917" y="21"/>
                  </a:lnTo>
                  <a:lnTo>
                    <a:pt x="4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860154" y="896991"/>
              <a:ext cx="125105" cy="192123"/>
            </a:xfrm>
            <a:custGeom>
              <a:avLst/>
              <a:gdLst/>
              <a:ahLst/>
              <a:cxnLst/>
              <a:rect l="l" t="t" r="r" b="b"/>
              <a:pathLst>
                <a:path w="5897" h="9056" extrusionOk="0">
                  <a:moveTo>
                    <a:pt x="4877" y="181"/>
                  </a:moveTo>
                  <a:lnTo>
                    <a:pt x="4997" y="201"/>
                  </a:lnTo>
                  <a:lnTo>
                    <a:pt x="5097" y="221"/>
                  </a:lnTo>
                  <a:lnTo>
                    <a:pt x="5217" y="281"/>
                  </a:lnTo>
                  <a:lnTo>
                    <a:pt x="5357" y="421"/>
                  </a:lnTo>
                  <a:lnTo>
                    <a:pt x="5477" y="561"/>
                  </a:lnTo>
                  <a:lnTo>
                    <a:pt x="5577" y="741"/>
                  </a:lnTo>
                  <a:lnTo>
                    <a:pt x="5637" y="920"/>
                  </a:lnTo>
                  <a:lnTo>
                    <a:pt x="5677" y="1140"/>
                  </a:lnTo>
                  <a:lnTo>
                    <a:pt x="5697" y="1360"/>
                  </a:lnTo>
                  <a:lnTo>
                    <a:pt x="5697" y="1800"/>
                  </a:lnTo>
                  <a:lnTo>
                    <a:pt x="5657" y="2679"/>
                  </a:lnTo>
                  <a:lnTo>
                    <a:pt x="5597" y="3539"/>
                  </a:lnTo>
                  <a:lnTo>
                    <a:pt x="5497" y="4398"/>
                  </a:lnTo>
                  <a:lnTo>
                    <a:pt x="5377" y="5278"/>
                  </a:lnTo>
                  <a:lnTo>
                    <a:pt x="5297" y="5857"/>
                  </a:lnTo>
                  <a:lnTo>
                    <a:pt x="5217" y="6417"/>
                  </a:lnTo>
                  <a:lnTo>
                    <a:pt x="5177" y="6677"/>
                  </a:lnTo>
                  <a:lnTo>
                    <a:pt x="5117" y="6937"/>
                  </a:lnTo>
                  <a:lnTo>
                    <a:pt x="5037" y="7197"/>
                  </a:lnTo>
                  <a:lnTo>
                    <a:pt x="4937" y="7436"/>
                  </a:lnTo>
                  <a:lnTo>
                    <a:pt x="4817" y="7676"/>
                  </a:lnTo>
                  <a:lnTo>
                    <a:pt x="4677" y="7916"/>
                  </a:lnTo>
                  <a:lnTo>
                    <a:pt x="4497" y="8156"/>
                  </a:lnTo>
                  <a:lnTo>
                    <a:pt x="4277" y="8356"/>
                  </a:lnTo>
                  <a:lnTo>
                    <a:pt x="4058" y="8516"/>
                  </a:lnTo>
                  <a:lnTo>
                    <a:pt x="3818" y="8656"/>
                  </a:lnTo>
                  <a:lnTo>
                    <a:pt x="3578" y="8756"/>
                  </a:lnTo>
                  <a:lnTo>
                    <a:pt x="3318" y="8836"/>
                  </a:lnTo>
                  <a:lnTo>
                    <a:pt x="3058" y="8855"/>
                  </a:lnTo>
                  <a:lnTo>
                    <a:pt x="2818" y="8836"/>
                  </a:lnTo>
                  <a:lnTo>
                    <a:pt x="2559" y="8776"/>
                  </a:lnTo>
                  <a:lnTo>
                    <a:pt x="2319" y="8676"/>
                  </a:lnTo>
                  <a:lnTo>
                    <a:pt x="2099" y="8556"/>
                  </a:lnTo>
                  <a:lnTo>
                    <a:pt x="1919" y="8416"/>
                  </a:lnTo>
                  <a:lnTo>
                    <a:pt x="1739" y="8256"/>
                  </a:lnTo>
                  <a:lnTo>
                    <a:pt x="1599" y="8116"/>
                  </a:lnTo>
                  <a:lnTo>
                    <a:pt x="1359" y="7816"/>
                  </a:lnTo>
                  <a:lnTo>
                    <a:pt x="1139" y="7456"/>
                  </a:lnTo>
                  <a:lnTo>
                    <a:pt x="940" y="7077"/>
                  </a:lnTo>
                  <a:lnTo>
                    <a:pt x="780" y="6697"/>
                  </a:lnTo>
                  <a:lnTo>
                    <a:pt x="660" y="6297"/>
                  </a:lnTo>
                  <a:lnTo>
                    <a:pt x="560" y="5897"/>
                  </a:lnTo>
                  <a:lnTo>
                    <a:pt x="480" y="5498"/>
                  </a:lnTo>
                  <a:lnTo>
                    <a:pt x="400" y="5098"/>
                  </a:lnTo>
                  <a:lnTo>
                    <a:pt x="360" y="4698"/>
                  </a:lnTo>
                  <a:lnTo>
                    <a:pt x="280" y="4038"/>
                  </a:lnTo>
                  <a:lnTo>
                    <a:pt x="220" y="3399"/>
                  </a:lnTo>
                  <a:lnTo>
                    <a:pt x="200" y="2739"/>
                  </a:lnTo>
                  <a:lnTo>
                    <a:pt x="180" y="2100"/>
                  </a:lnTo>
                  <a:lnTo>
                    <a:pt x="200" y="1720"/>
                  </a:lnTo>
                  <a:lnTo>
                    <a:pt x="240" y="1340"/>
                  </a:lnTo>
                  <a:lnTo>
                    <a:pt x="280" y="1140"/>
                  </a:lnTo>
                  <a:lnTo>
                    <a:pt x="320" y="960"/>
                  </a:lnTo>
                  <a:lnTo>
                    <a:pt x="400" y="800"/>
                  </a:lnTo>
                  <a:lnTo>
                    <a:pt x="500" y="621"/>
                  </a:lnTo>
                  <a:lnTo>
                    <a:pt x="560" y="541"/>
                  </a:lnTo>
                  <a:lnTo>
                    <a:pt x="640" y="461"/>
                  </a:lnTo>
                  <a:lnTo>
                    <a:pt x="740" y="401"/>
                  </a:lnTo>
                  <a:lnTo>
                    <a:pt x="860" y="361"/>
                  </a:lnTo>
                  <a:lnTo>
                    <a:pt x="999" y="361"/>
                  </a:lnTo>
                  <a:lnTo>
                    <a:pt x="1079" y="381"/>
                  </a:lnTo>
                  <a:lnTo>
                    <a:pt x="1239" y="441"/>
                  </a:lnTo>
                  <a:lnTo>
                    <a:pt x="1279" y="461"/>
                  </a:lnTo>
                  <a:lnTo>
                    <a:pt x="1619" y="581"/>
                  </a:lnTo>
                  <a:lnTo>
                    <a:pt x="1979" y="661"/>
                  </a:lnTo>
                  <a:lnTo>
                    <a:pt x="2339" y="721"/>
                  </a:lnTo>
                  <a:lnTo>
                    <a:pt x="2718" y="741"/>
                  </a:lnTo>
                  <a:lnTo>
                    <a:pt x="2998" y="721"/>
                  </a:lnTo>
                  <a:lnTo>
                    <a:pt x="3278" y="701"/>
                  </a:lnTo>
                  <a:lnTo>
                    <a:pt x="3558" y="661"/>
                  </a:lnTo>
                  <a:lnTo>
                    <a:pt x="3838" y="581"/>
                  </a:lnTo>
                  <a:lnTo>
                    <a:pt x="4078" y="501"/>
                  </a:lnTo>
                  <a:lnTo>
                    <a:pt x="4297" y="401"/>
                  </a:lnTo>
                  <a:lnTo>
                    <a:pt x="4537" y="281"/>
                  </a:lnTo>
                  <a:lnTo>
                    <a:pt x="4657" y="241"/>
                  </a:lnTo>
                  <a:lnTo>
                    <a:pt x="4757" y="201"/>
                  </a:lnTo>
                  <a:lnTo>
                    <a:pt x="4877" y="181"/>
                  </a:lnTo>
                  <a:close/>
                  <a:moveTo>
                    <a:pt x="4737" y="1"/>
                  </a:moveTo>
                  <a:lnTo>
                    <a:pt x="4597" y="41"/>
                  </a:lnTo>
                  <a:lnTo>
                    <a:pt x="4457" y="101"/>
                  </a:lnTo>
                  <a:lnTo>
                    <a:pt x="4198" y="221"/>
                  </a:lnTo>
                  <a:lnTo>
                    <a:pt x="3998" y="321"/>
                  </a:lnTo>
                  <a:lnTo>
                    <a:pt x="3778" y="401"/>
                  </a:lnTo>
                  <a:lnTo>
                    <a:pt x="3518" y="461"/>
                  </a:lnTo>
                  <a:lnTo>
                    <a:pt x="3258" y="501"/>
                  </a:lnTo>
                  <a:lnTo>
                    <a:pt x="2978" y="541"/>
                  </a:lnTo>
                  <a:lnTo>
                    <a:pt x="2718" y="541"/>
                  </a:lnTo>
                  <a:lnTo>
                    <a:pt x="2359" y="521"/>
                  </a:lnTo>
                  <a:lnTo>
                    <a:pt x="2019" y="461"/>
                  </a:lnTo>
                  <a:lnTo>
                    <a:pt x="1679" y="381"/>
                  </a:lnTo>
                  <a:lnTo>
                    <a:pt x="1359" y="281"/>
                  </a:lnTo>
                  <a:lnTo>
                    <a:pt x="1319" y="261"/>
                  </a:lnTo>
                  <a:lnTo>
                    <a:pt x="1079" y="181"/>
                  </a:lnTo>
                  <a:lnTo>
                    <a:pt x="960" y="161"/>
                  </a:lnTo>
                  <a:lnTo>
                    <a:pt x="840" y="161"/>
                  </a:lnTo>
                  <a:lnTo>
                    <a:pt x="760" y="181"/>
                  </a:lnTo>
                  <a:lnTo>
                    <a:pt x="680" y="221"/>
                  </a:lnTo>
                  <a:lnTo>
                    <a:pt x="540" y="301"/>
                  </a:lnTo>
                  <a:lnTo>
                    <a:pt x="420" y="401"/>
                  </a:lnTo>
                  <a:lnTo>
                    <a:pt x="340" y="521"/>
                  </a:lnTo>
                  <a:lnTo>
                    <a:pt x="240" y="701"/>
                  </a:lnTo>
                  <a:lnTo>
                    <a:pt x="160" y="880"/>
                  </a:lnTo>
                  <a:lnTo>
                    <a:pt x="80" y="1080"/>
                  </a:lnTo>
                  <a:lnTo>
                    <a:pt x="40" y="1280"/>
                  </a:lnTo>
                  <a:lnTo>
                    <a:pt x="20" y="1500"/>
                  </a:lnTo>
                  <a:lnTo>
                    <a:pt x="0" y="1700"/>
                  </a:lnTo>
                  <a:lnTo>
                    <a:pt x="0" y="2100"/>
                  </a:lnTo>
                  <a:lnTo>
                    <a:pt x="0" y="2739"/>
                  </a:lnTo>
                  <a:lnTo>
                    <a:pt x="40" y="3399"/>
                  </a:lnTo>
                  <a:lnTo>
                    <a:pt x="80" y="4058"/>
                  </a:lnTo>
                  <a:lnTo>
                    <a:pt x="160" y="4738"/>
                  </a:lnTo>
                  <a:lnTo>
                    <a:pt x="220" y="5118"/>
                  </a:lnTo>
                  <a:lnTo>
                    <a:pt x="280" y="5538"/>
                  </a:lnTo>
                  <a:lnTo>
                    <a:pt x="360" y="5937"/>
                  </a:lnTo>
                  <a:lnTo>
                    <a:pt x="480" y="6357"/>
                  </a:lnTo>
                  <a:lnTo>
                    <a:pt x="600" y="6777"/>
                  </a:lnTo>
                  <a:lnTo>
                    <a:pt x="780" y="7177"/>
                  </a:lnTo>
                  <a:lnTo>
                    <a:pt x="960" y="7556"/>
                  </a:lnTo>
                  <a:lnTo>
                    <a:pt x="1199" y="7936"/>
                  </a:lnTo>
                  <a:lnTo>
                    <a:pt x="1379" y="8156"/>
                  </a:lnTo>
                  <a:lnTo>
                    <a:pt x="1559" y="8356"/>
                  </a:lnTo>
                  <a:lnTo>
                    <a:pt x="1739" y="8536"/>
                  </a:lnTo>
                  <a:lnTo>
                    <a:pt x="1939" y="8696"/>
                  </a:lnTo>
                  <a:lnTo>
                    <a:pt x="2139" y="8816"/>
                  </a:lnTo>
                  <a:lnTo>
                    <a:pt x="2359" y="8915"/>
                  </a:lnTo>
                  <a:lnTo>
                    <a:pt x="2579" y="8995"/>
                  </a:lnTo>
                  <a:lnTo>
                    <a:pt x="2778" y="9035"/>
                  </a:lnTo>
                  <a:lnTo>
                    <a:pt x="3018" y="9055"/>
                  </a:lnTo>
                  <a:lnTo>
                    <a:pt x="3278" y="9035"/>
                  </a:lnTo>
                  <a:lnTo>
                    <a:pt x="3518" y="8975"/>
                  </a:lnTo>
                  <a:lnTo>
                    <a:pt x="3778" y="8895"/>
                  </a:lnTo>
                  <a:lnTo>
                    <a:pt x="4018" y="8776"/>
                  </a:lnTo>
                  <a:lnTo>
                    <a:pt x="4237" y="8636"/>
                  </a:lnTo>
                  <a:lnTo>
                    <a:pt x="4457" y="8456"/>
                  </a:lnTo>
                  <a:lnTo>
                    <a:pt x="4657" y="8256"/>
                  </a:lnTo>
                  <a:lnTo>
                    <a:pt x="4837" y="8036"/>
                  </a:lnTo>
                  <a:lnTo>
                    <a:pt x="4997" y="7776"/>
                  </a:lnTo>
                  <a:lnTo>
                    <a:pt x="5117" y="7516"/>
                  </a:lnTo>
                  <a:lnTo>
                    <a:pt x="5217" y="7256"/>
                  </a:lnTo>
                  <a:lnTo>
                    <a:pt x="5297" y="6997"/>
                  </a:lnTo>
                  <a:lnTo>
                    <a:pt x="5357" y="6717"/>
                  </a:lnTo>
                  <a:lnTo>
                    <a:pt x="5417" y="6437"/>
                  </a:lnTo>
                  <a:lnTo>
                    <a:pt x="5497" y="5877"/>
                  </a:lnTo>
                  <a:lnTo>
                    <a:pt x="5577" y="5298"/>
                  </a:lnTo>
                  <a:lnTo>
                    <a:pt x="5697" y="4438"/>
                  </a:lnTo>
                  <a:lnTo>
                    <a:pt x="5797" y="3559"/>
                  </a:lnTo>
                  <a:lnTo>
                    <a:pt x="5856" y="2679"/>
                  </a:lnTo>
                  <a:lnTo>
                    <a:pt x="5896" y="1800"/>
                  </a:lnTo>
                  <a:lnTo>
                    <a:pt x="5896" y="1420"/>
                  </a:lnTo>
                  <a:lnTo>
                    <a:pt x="5876" y="1200"/>
                  </a:lnTo>
                  <a:lnTo>
                    <a:pt x="5836" y="960"/>
                  </a:lnTo>
                  <a:lnTo>
                    <a:pt x="5777" y="721"/>
                  </a:lnTo>
                  <a:lnTo>
                    <a:pt x="5677" y="501"/>
                  </a:lnTo>
                  <a:lnTo>
                    <a:pt x="5597" y="401"/>
                  </a:lnTo>
                  <a:lnTo>
                    <a:pt x="5517" y="301"/>
                  </a:lnTo>
                  <a:lnTo>
                    <a:pt x="5437" y="201"/>
                  </a:lnTo>
                  <a:lnTo>
                    <a:pt x="5317" y="121"/>
                  </a:lnTo>
                  <a:lnTo>
                    <a:pt x="5177" y="41"/>
                  </a:ln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32929" y="1222660"/>
              <a:ext cx="373172" cy="42430"/>
            </a:xfrm>
            <a:custGeom>
              <a:avLst/>
              <a:gdLst/>
              <a:ahLst/>
              <a:cxnLst/>
              <a:rect l="l" t="t" r="r" b="b"/>
              <a:pathLst>
                <a:path w="17590" h="2000" extrusionOk="0">
                  <a:moveTo>
                    <a:pt x="7256" y="0"/>
                  </a:moveTo>
                  <a:lnTo>
                    <a:pt x="6257" y="40"/>
                  </a:lnTo>
                  <a:lnTo>
                    <a:pt x="5238" y="80"/>
                  </a:lnTo>
                  <a:lnTo>
                    <a:pt x="4238" y="100"/>
                  </a:lnTo>
                  <a:lnTo>
                    <a:pt x="3539" y="120"/>
                  </a:lnTo>
                  <a:lnTo>
                    <a:pt x="3179" y="140"/>
                  </a:lnTo>
                  <a:lnTo>
                    <a:pt x="2819" y="180"/>
                  </a:lnTo>
                  <a:lnTo>
                    <a:pt x="2479" y="220"/>
                  </a:lnTo>
                  <a:lnTo>
                    <a:pt x="2140" y="300"/>
                  </a:lnTo>
                  <a:lnTo>
                    <a:pt x="1800" y="400"/>
                  </a:lnTo>
                  <a:lnTo>
                    <a:pt x="1460" y="520"/>
                  </a:lnTo>
                  <a:lnTo>
                    <a:pt x="1240" y="640"/>
                  </a:lnTo>
                  <a:lnTo>
                    <a:pt x="1020" y="780"/>
                  </a:lnTo>
                  <a:lnTo>
                    <a:pt x="820" y="940"/>
                  </a:lnTo>
                  <a:lnTo>
                    <a:pt x="620" y="1120"/>
                  </a:lnTo>
                  <a:lnTo>
                    <a:pt x="421" y="1320"/>
                  </a:lnTo>
                  <a:lnTo>
                    <a:pt x="261" y="1540"/>
                  </a:lnTo>
                  <a:lnTo>
                    <a:pt x="121" y="1759"/>
                  </a:lnTo>
                  <a:lnTo>
                    <a:pt x="1" y="1999"/>
                  </a:lnTo>
                  <a:lnTo>
                    <a:pt x="17590" y="1999"/>
                  </a:lnTo>
                  <a:lnTo>
                    <a:pt x="17530" y="1759"/>
                  </a:lnTo>
                  <a:lnTo>
                    <a:pt x="17430" y="1540"/>
                  </a:lnTo>
                  <a:lnTo>
                    <a:pt x="17310" y="1340"/>
                  </a:lnTo>
                  <a:lnTo>
                    <a:pt x="17150" y="1140"/>
                  </a:lnTo>
                  <a:lnTo>
                    <a:pt x="16970" y="960"/>
                  </a:lnTo>
                  <a:lnTo>
                    <a:pt x="16790" y="820"/>
                  </a:lnTo>
                  <a:lnTo>
                    <a:pt x="16571" y="680"/>
                  </a:lnTo>
                  <a:lnTo>
                    <a:pt x="16351" y="560"/>
                  </a:lnTo>
                  <a:lnTo>
                    <a:pt x="16071" y="460"/>
                  </a:lnTo>
                  <a:lnTo>
                    <a:pt x="15751" y="360"/>
                  </a:lnTo>
                  <a:lnTo>
                    <a:pt x="15411" y="280"/>
                  </a:lnTo>
                  <a:lnTo>
                    <a:pt x="15051" y="220"/>
                  </a:lnTo>
                  <a:lnTo>
                    <a:pt x="14692" y="180"/>
                  </a:lnTo>
                  <a:lnTo>
                    <a:pt x="14352" y="140"/>
                  </a:lnTo>
                  <a:lnTo>
                    <a:pt x="13692" y="120"/>
                  </a:lnTo>
                  <a:lnTo>
                    <a:pt x="12593" y="100"/>
                  </a:lnTo>
                  <a:lnTo>
                    <a:pt x="11554" y="80"/>
                  </a:lnTo>
                  <a:lnTo>
                    <a:pt x="9415" y="20"/>
                  </a:lnTo>
                  <a:lnTo>
                    <a:pt x="8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extrusionOk="0">
                  <a:moveTo>
                    <a:pt x="6596" y="0"/>
                  </a:move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D44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781278" y="1223933"/>
              <a:ext cx="279465" cy="2991"/>
            </a:xfrm>
            <a:custGeom>
              <a:avLst/>
              <a:gdLst/>
              <a:ahLst/>
              <a:cxnLst/>
              <a:rect l="l" t="t" r="r" b="b"/>
              <a:pathLst>
                <a:path w="13173" h="141" fill="none" extrusionOk="0">
                  <a:moveTo>
                    <a:pt x="13172" y="60"/>
                  </a:move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lnTo>
                    <a:pt x="6596" y="0"/>
                  </a:lnTo>
                  <a:lnTo>
                    <a:pt x="4937" y="20"/>
                  </a:lnTo>
                  <a:lnTo>
                    <a:pt x="3298" y="40"/>
                  </a:lnTo>
                  <a:lnTo>
                    <a:pt x="1659" y="80"/>
                  </a:lnTo>
                  <a:lnTo>
                    <a:pt x="0" y="1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781278" y="1222660"/>
              <a:ext cx="279465" cy="5537"/>
            </a:xfrm>
            <a:custGeom>
              <a:avLst/>
              <a:gdLst/>
              <a:ahLst/>
              <a:cxnLst/>
              <a:rect l="l" t="t" r="r" b="b"/>
              <a:pathLst>
                <a:path w="13173" h="261" extrusionOk="0">
                  <a:moveTo>
                    <a:pt x="6596" y="0"/>
                  </a:moveTo>
                  <a:lnTo>
                    <a:pt x="3298" y="40"/>
                  </a:lnTo>
                  <a:lnTo>
                    <a:pt x="1639" y="80"/>
                  </a:lnTo>
                  <a:lnTo>
                    <a:pt x="0" y="120"/>
                  </a:lnTo>
                  <a:lnTo>
                    <a:pt x="0" y="260"/>
                  </a:lnTo>
                  <a:lnTo>
                    <a:pt x="1659" y="200"/>
                  </a:lnTo>
                  <a:lnTo>
                    <a:pt x="3298" y="160"/>
                  </a:lnTo>
                  <a:lnTo>
                    <a:pt x="6596" y="120"/>
                  </a:lnTo>
                  <a:lnTo>
                    <a:pt x="9894" y="140"/>
                  </a:lnTo>
                  <a:lnTo>
                    <a:pt x="11533" y="160"/>
                  </a:lnTo>
                  <a:lnTo>
                    <a:pt x="13172" y="180"/>
                  </a:lnTo>
                  <a:lnTo>
                    <a:pt x="13172" y="60"/>
                  </a:lnTo>
                  <a:lnTo>
                    <a:pt x="11533" y="20"/>
                  </a:lnTo>
                  <a:lnTo>
                    <a:pt x="9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053082" y="757504"/>
              <a:ext cx="29277" cy="121710"/>
            </a:xfrm>
            <a:custGeom>
              <a:avLst/>
              <a:gdLst/>
              <a:ahLst/>
              <a:cxnLst/>
              <a:rect l="l" t="t" r="r" b="b"/>
              <a:pathLst>
                <a:path w="1380" h="5737" extrusionOk="0">
                  <a:moveTo>
                    <a:pt x="1180" y="0"/>
                  </a:moveTo>
                  <a:lnTo>
                    <a:pt x="1140" y="300"/>
                  </a:lnTo>
                  <a:lnTo>
                    <a:pt x="1140" y="580"/>
                  </a:lnTo>
                  <a:lnTo>
                    <a:pt x="1140" y="1139"/>
                  </a:lnTo>
                  <a:lnTo>
                    <a:pt x="1140" y="1639"/>
                  </a:lnTo>
                  <a:lnTo>
                    <a:pt x="1100" y="2159"/>
                  </a:lnTo>
                  <a:lnTo>
                    <a:pt x="1040" y="2678"/>
                  </a:lnTo>
                  <a:lnTo>
                    <a:pt x="960" y="3198"/>
                  </a:lnTo>
                  <a:lnTo>
                    <a:pt x="820" y="3698"/>
                  </a:lnTo>
                  <a:lnTo>
                    <a:pt x="660" y="4197"/>
                  </a:lnTo>
                  <a:lnTo>
                    <a:pt x="480" y="4697"/>
                  </a:lnTo>
                  <a:lnTo>
                    <a:pt x="260" y="5177"/>
                  </a:lnTo>
                  <a:lnTo>
                    <a:pt x="0" y="5637"/>
                  </a:lnTo>
                  <a:lnTo>
                    <a:pt x="160" y="5737"/>
                  </a:lnTo>
                  <a:lnTo>
                    <a:pt x="420" y="5257"/>
                  </a:lnTo>
                  <a:lnTo>
                    <a:pt x="660" y="4777"/>
                  </a:lnTo>
                  <a:lnTo>
                    <a:pt x="860" y="4277"/>
                  </a:lnTo>
                  <a:lnTo>
                    <a:pt x="1020" y="3758"/>
                  </a:lnTo>
                  <a:lnTo>
                    <a:pt x="1140" y="3238"/>
                  </a:lnTo>
                  <a:lnTo>
                    <a:pt x="1240" y="2718"/>
                  </a:lnTo>
                  <a:lnTo>
                    <a:pt x="1300" y="2179"/>
                  </a:lnTo>
                  <a:lnTo>
                    <a:pt x="1340" y="1639"/>
                  </a:lnTo>
                  <a:lnTo>
                    <a:pt x="1320" y="1139"/>
                  </a:lnTo>
                  <a:lnTo>
                    <a:pt x="1340" y="580"/>
                  </a:lnTo>
                  <a:lnTo>
                    <a:pt x="1340" y="300"/>
                  </a:lnTo>
                  <a:lnTo>
                    <a:pt x="1380" y="4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073427" y="673535"/>
              <a:ext cx="6386" cy="41157"/>
            </a:xfrm>
            <a:custGeom>
              <a:avLst/>
              <a:gdLst/>
              <a:ahLst/>
              <a:cxnLst/>
              <a:rect l="l" t="t" r="r" b="b"/>
              <a:pathLst>
                <a:path w="301" h="1940" extrusionOk="0">
                  <a:moveTo>
                    <a:pt x="1" y="1"/>
                  </a:moveTo>
                  <a:lnTo>
                    <a:pt x="101" y="1939"/>
                  </a:lnTo>
                  <a:lnTo>
                    <a:pt x="301" y="191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778732" y="807528"/>
              <a:ext cx="30550" cy="87809"/>
            </a:xfrm>
            <a:custGeom>
              <a:avLst/>
              <a:gdLst/>
              <a:ahLst/>
              <a:cxnLst/>
              <a:rect l="l" t="t" r="r" b="b"/>
              <a:pathLst>
                <a:path w="1440" h="4139" extrusionOk="0">
                  <a:moveTo>
                    <a:pt x="1" y="1"/>
                  </a:moveTo>
                  <a:lnTo>
                    <a:pt x="1" y="280"/>
                  </a:lnTo>
                  <a:lnTo>
                    <a:pt x="1" y="540"/>
                  </a:lnTo>
                  <a:lnTo>
                    <a:pt x="1" y="820"/>
                  </a:lnTo>
                  <a:lnTo>
                    <a:pt x="40" y="1100"/>
                  </a:lnTo>
                  <a:lnTo>
                    <a:pt x="80" y="1380"/>
                  </a:lnTo>
                  <a:lnTo>
                    <a:pt x="120" y="1640"/>
                  </a:lnTo>
                  <a:lnTo>
                    <a:pt x="200" y="1919"/>
                  </a:lnTo>
                  <a:lnTo>
                    <a:pt x="260" y="2179"/>
                  </a:lnTo>
                  <a:lnTo>
                    <a:pt x="360" y="2459"/>
                  </a:lnTo>
                  <a:lnTo>
                    <a:pt x="460" y="2719"/>
                  </a:lnTo>
                  <a:lnTo>
                    <a:pt x="560" y="2959"/>
                  </a:lnTo>
                  <a:lnTo>
                    <a:pt x="680" y="3219"/>
                  </a:lnTo>
                  <a:lnTo>
                    <a:pt x="820" y="3458"/>
                  </a:lnTo>
                  <a:lnTo>
                    <a:pt x="960" y="3698"/>
                  </a:lnTo>
                  <a:lnTo>
                    <a:pt x="1120" y="3918"/>
                  </a:lnTo>
                  <a:lnTo>
                    <a:pt x="1280" y="4138"/>
                  </a:lnTo>
                  <a:lnTo>
                    <a:pt x="1440" y="4018"/>
                  </a:lnTo>
                  <a:lnTo>
                    <a:pt x="1280" y="3818"/>
                  </a:lnTo>
                  <a:lnTo>
                    <a:pt x="1120" y="3598"/>
                  </a:lnTo>
                  <a:lnTo>
                    <a:pt x="980" y="3359"/>
                  </a:lnTo>
                  <a:lnTo>
                    <a:pt x="860" y="3119"/>
                  </a:lnTo>
                  <a:lnTo>
                    <a:pt x="640" y="2639"/>
                  </a:lnTo>
                  <a:lnTo>
                    <a:pt x="460" y="2119"/>
                  </a:lnTo>
                  <a:lnTo>
                    <a:pt x="320" y="1600"/>
                  </a:lnTo>
                  <a:lnTo>
                    <a:pt x="240" y="1080"/>
                  </a:lnTo>
                  <a:lnTo>
                    <a:pt x="200" y="820"/>
                  </a:lnTo>
                  <a:lnTo>
                    <a:pt x="180" y="540"/>
                  </a:lnTo>
                  <a:lnTo>
                    <a:pt x="180" y="28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940707" y="1017852"/>
              <a:ext cx="18266" cy="46673"/>
            </a:xfrm>
            <a:custGeom>
              <a:avLst/>
              <a:gdLst/>
              <a:ahLst/>
              <a:cxnLst/>
              <a:rect l="l" t="t" r="r" b="b"/>
              <a:pathLst>
                <a:path w="861" h="2200" extrusionOk="0">
                  <a:moveTo>
                    <a:pt x="800" y="0"/>
                  </a:moveTo>
                  <a:lnTo>
                    <a:pt x="620" y="40"/>
                  </a:lnTo>
                  <a:lnTo>
                    <a:pt x="660" y="320"/>
                  </a:lnTo>
                  <a:lnTo>
                    <a:pt x="660" y="600"/>
                  </a:lnTo>
                  <a:lnTo>
                    <a:pt x="640" y="860"/>
                  </a:lnTo>
                  <a:lnTo>
                    <a:pt x="580" y="1140"/>
                  </a:lnTo>
                  <a:lnTo>
                    <a:pt x="480" y="1380"/>
                  </a:lnTo>
                  <a:lnTo>
                    <a:pt x="341" y="1639"/>
                  </a:lnTo>
                  <a:lnTo>
                    <a:pt x="201" y="1859"/>
                  </a:lnTo>
                  <a:lnTo>
                    <a:pt x="1" y="2059"/>
                  </a:lnTo>
                  <a:lnTo>
                    <a:pt x="141" y="2199"/>
                  </a:lnTo>
                  <a:lnTo>
                    <a:pt x="341" y="1979"/>
                  </a:lnTo>
                  <a:lnTo>
                    <a:pt x="520" y="1739"/>
                  </a:lnTo>
                  <a:lnTo>
                    <a:pt x="660" y="1480"/>
                  </a:lnTo>
                  <a:lnTo>
                    <a:pt x="760" y="1180"/>
                  </a:lnTo>
                  <a:lnTo>
                    <a:pt x="840" y="900"/>
                  </a:lnTo>
                  <a:lnTo>
                    <a:pt x="860" y="600"/>
                  </a:lnTo>
                  <a:lnTo>
                    <a:pt x="860" y="30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99855" y="1236662"/>
              <a:ext cx="46249" cy="12729"/>
            </a:xfrm>
            <a:custGeom>
              <a:avLst/>
              <a:gdLst/>
              <a:ahLst/>
              <a:cxnLst/>
              <a:rect l="l" t="t" r="r" b="b"/>
              <a:pathLst>
                <a:path w="2180" h="600" extrusionOk="0">
                  <a:moveTo>
                    <a:pt x="2139" y="0"/>
                  </a:moveTo>
                  <a:lnTo>
                    <a:pt x="1600" y="120"/>
                  </a:lnTo>
                  <a:lnTo>
                    <a:pt x="1060" y="240"/>
                  </a:lnTo>
                  <a:lnTo>
                    <a:pt x="540" y="320"/>
                  </a:lnTo>
                  <a:lnTo>
                    <a:pt x="1" y="400"/>
                  </a:lnTo>
                  <a:lnTo>
                    <a:pt x="21" y="600"/>
                  </a:lnTo>
                  <a:lnTo>
                    <a:pt x="560" y="520"/>
                  </a:lnTo>
                  <a:lnTo>
                    <a:pt x="1100" y="440"/>
                  </a:lnTo>
                  <a:lnTo>
                    <a:pt x="1640" y="320"/>
                  </a:lnTo>
                  <a:lnTo>
                    <a:pt x="2179" y="180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784672" y="1248946"/>
              <a:ext cx="10204" cy="12326"/>
            </a:xfrm>
            <a:custGeom>
              <a:avLst/>
              <a:gdLst/>
              <a:ahLst/>
              <a:cxnLst/>
              <a:rect l="l" t="t" r="r" b="b"/>
              <a:pathLst>
                <a:path w="481" h="581" extrusionOk="0">
                  <a:moveTo>
                    <a:pt x="300" y="1"/>
                  </a:moveTo>
                  <a:lnTo>
                    <a:pt x="0" y="460"/>
                  </a:lnTo>
                  <a:lnTo>
                    <a:pt x="160" y="580"/>
                  </a:lnTo>
                  <a:lnTo>
                    <a:pt x="480" y="1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882621" y="1253189"/>
              <a:ext cx="6810" cy="20366"/>
            </a:xfrm>
            <a:custGeom>
              <a:avLst/>
              <a:gdLst/>
              <a:ahLst/>
              <a:cxnLst/>
              <a:rect l="l" t="t" r="r" b="b"/>
              <a:pathLst>
                <a:path w="321" h="960" extrusionOk="0">
                  <a:moveTo>
                    <a:pt x="140" y="1"/>
                  </a:moveTo>
                  <a:lnTo>
                    <a:pt x="0" y="920"/>
                  </a:lnTo>
                  <a:lnTo>
                    <a:pt x="200" y="960"/>
                  </a:lnTo>
                  <a:lnTo>
                    <a:pt x="320" y="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952588" y="1258280"/>
              <a:ext cx="4264" cy="16548"/>
            </a:xfrm>
            <a:custGeom>
              <a:avLst/>
              <a:gdLst/>
              <a:ahLst/>
              <a:cxnLst/>
              <a:rect l="l" t="t" r="r" b="b"/>
              <a:pathLst>
                <a:path w="201" h="780" extrusionOk="0">
                  <a:moveTo>
                    <a:pt x="0" y="0"/>
                  </a:moveTo>
                  <a:lnTo>
                    <a:pt x="0" y="780"/>
                  </a:lnTo>
                  <a:lnTo>
                    <a:pt x="200" y="7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1027646" y="1253613"/>
              <a:ext cx="19942" cy="22064"/>
            </a:xfrm>
            <a:custGeom>
              <a:avLst/>
              <a:gdLst/>
              <a:ahLst/>
              <a:cxnLst/>
              <a:rect l="l" t="t" r="r" b="b"/>
              <a:pathLst>
                <a:path w="940" h="1040" extrusionOk="0">
                  <a:moveTo>
                    <a:pt x="100" y="1"/>
                  </a:moveTo>
                  <a:lnTo>
                    <a:pt x="0" y="180"/>
                  </a:lnTo>
                  <a:lnTo>
                    <a:pt x="140" y="260"/>
                  </a:lnTo>
                  <a:lnTo>
                    <a:pt x="240" y="340"/>
                  </a:lnTo>
                  <a:lnTo>
                    <a:pt x="360" y="440"/>
                  </a:lnTo>
                  <a:lnTo>
                    <a:pt x="460" y="540"/>
                  </a:lnTo>
                  <a:lnTo>
                    <a:pt x="540" y="640"/>
                  </a:lnTo>
                  <a:lnTo>
                    <a:pt x="620" y="780"/>
                  </a:lnTo>
                  <a:lnTo>
                    <a:pt x="700" y="900"/>
                  </a:lnTo>
                  <a:lnTo>
                    <a:pt x="740" y="1040"/>
                  </a:lnTo>
                  <a:lnTo>
                    <a:pt x="940" y="980"/>
                  </a:lnTo>
                  <a:lnTo>
                    <a:pt x="880" y="820"/>
                  </a:lnTo>
                  <a:lnTo>
                    <a:pt x="800" y="680"/>
                  </a:lnTo>
                  <a:lnTo>
                    <a:pt x="700" y="540"/>
                  </a:lnTo>
                  <a:lnTo>
                    <a:pt x="600" y="400"/>
                  </a:lnTo>
                  <a:lnTo>
                    <a:pt x="500" y="280"/>
                  </a:lnTo>
                  <a:lnTo>
                    <a:pt x="380" y="180"/>
                  </a:lnTo>
                  <a:lnTo>
                    <a:pt x="240" y="8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1085732" y="1243430"/>
              <a:ext cx="29701" cy="19963"/>
            </a:xfrm>
            <a:custGeom>
              <a:avLst/>
              <a:gdLst/>
              <a:ahLst/>
              <a:cxnLst/>
              <a:rect l="l" t="t" r="r" b="b"/>
              <a:pathLst>
                <a:path w="1400" h="941" extrusionOk="0">
                  <a:moveTo>
                    <a:pt x="120" y="1"/>
                  </a:moveTo>
                  <a:lnTo>
                    <a:pt x="1" y="161"/>
                  </a:lnTo>
                  <a:lnTo>
                    <a:pt x="320" y="381"/>
                  </a:lnTo>
                  <a:lnTo>
                    <a:pt x="640" y="600"/>
                  </a:lnTo>
                  <a:lnTo>
                    <a:pt x="980" y="780"/>
                  </a:lnTo>
                  <a:lnTo>
                    <a:pt x="1320" y="940"/>
                  </a:lnTo>
                  <a:lnTo>
                    <a:pt x="1400" y="760"/>
                  </a:lnTo>
                  <a:lnTo>
                    <a:pt x="1060" y="600"/>
                  </a:lnTo>
                  <a:lnTo>
                    <a:pt x="740" y="421"/>
                  </a:lnTo>
                  <a:lnTo>
                    <a:pt x="420" y="2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1123049" y="1225206"/>
              <a:ext cx="33095" cy="10629"/>
            </a:xfrm>
            <a:custGeom>
              <a:avLst/>
              <a:gdLst/>
              <a:ahLst/>
              <a:cxnLst/>
              <a:rect l="l" t="t" r="r" b="b"/>
              <a:pathLst>
                <a:path w="1560" h="501" extrusionOk="0">
                  <a:moveTo>
                    <a:pt x="0" y="0"/>
                  </a:moveTo>
                  <a:lnTo>
                    <a:pt x="0" y="200"/>
                  </a:lnTo>
                  <a:lnTo>
                    <a:pt x="380" y="220"/>
                  </a:lnTo>
                  <a:lnTo>
                    <a:pt x="760" y="280"/>
                  </a:lnTo>
                  <a:lnTo>
                    <a:pt x="1140" y="380"/>
                  </a:lnTo>
                  <a:lnTo>
                    <a:pt x="1499" y="500"/>
                  </a:lnTo>
                  <a:lnTo>
                    <a:pt x="1559" y="320"/>
                  </a:lnTo>
                  <a:lnTo>
                    <a:pt x="1180" y="180"/>
                  </a:lnTo>
                  <a:lnTo>
                    <a:pt x="800" y="80"/>
                  </a:lnTo>
                  <a:lnTo>
                    <a:pt x="4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1192591" y="1248097"/>
              <a:ext cx="67018" cy="67018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2979" y="1"/>
                  </a:moveTo>
                  <a:lnTo>
                    <a:pt x="2899" y="281"/>
                  </a:lnTo>
                  <a:lnTo>
                    <a:pt x="2819" y="540"/>
                  </a:lnTo>
                  <a:lnTo>
                    <a:pt x="2699" y="800"/>
                  </a:lnTo>
                  <a:lnTo>
                    <a:pt x="2579" y="1040"/>
                  </a:lnTo>
                  <a:lnTo>
                    <a:pt x="2439" y="1280"/>
                  </a:lnTo>
                  <a:lnTo>
                    <a:pt x="2279" y="1500"/>
                  </a:lnTo>
                  <a:lnTo>
                    <a:pt x="2099" y="1720"/>
                  </a:lnTo>
                  <a:lnTo>
                    <a:pt x="1919" y="1920"/>
                  </a:lnTo>
                  <a:lnTo>
                    <a:pt x="1719" y="2099"/>
                  </a:lnTo>
                  <a:lnTo>
                    <a:pt x="1499" y="2279"/>
                  </a:lnTo>
                  <a:lnTo>
                    <a:pt x="1280" y="2439"/>
                  </a:lnTo>
                  <a:lnTo>
                    <a:pt x="1040" y="2579"/>
                  </a:lnTo>
                  <a:lnTo>
                    <a:pt x="780" y="2699"/>
                  </a:lnTo>
                  <a:lnTo>
                    <a:pt x="540" y="2819"/>
                  </a:lnTo>
                  <a:lnTo>
                    <a:pt x="260" y="2899"/>
                  </a:lnTo>
                  <a:lnTo>
                    <a:pt x="0" y="2959"/>
                  </a:lnTo>
                  <a:lnTo>
                    <a:pt x="40" y="3159"/>
                  </a:lnTo>
                  <a:lnTo>
                    <a:pt x="320" y="3079"/>
                  </a:lnTo>
                  <a:lnTo>
                    <a:pt x="600" y="2999"/>
                  </a:lnTo>
                  <a:lnTo>
                    <a:pt x="860" y="2879"/>
                  </a:lnTo>
                  <a:lnTo>
                    <a:pt x="1120" y="2759"/>
                  </a:lnTo>
                  <a:lnTo>
                    <a:pt x="1380" y="2599"/>
                  </a:lnTo>
                  <a:lnTo>
                    <a:pt x="1619" y="2439"/>
                  </a:lnTo>
                  <a:lnTo>
                    <a:pt x="1839" y="2259"/>
                  </a:lnTo>
                  <a:lnTo>
                    <a:pt x="2059" y="2059"/>
                  </a:lnTo>
                  <a:lnTo>
                    <a:pt x="2259" y="1840"/>
                  </a:lnTo>
                  <a:lnTo>
                    <a:pt x="2439" y="1620"/>
                  </a:lnTo>
                  <a:lnTo>
                    <a:pt x="2599" y="1380"/>
                  </a:lnTo>
                  <a:lnTo>
                    <a:pt x="2759" y="1140"/>
                  </a:lnTo>
                  <a:lnTo>
                    <a:pt x="2879" y="880"/>
                  </a:lnTo>
                  <a:lnTo>
                    <a:pt x="2999" y="600"/>
                  </a:lnTo>
                  <a:lnTo>
                    <a:pt x="3098" y="321"/>
                  </a:lnTo>
                  <a:lnTo>
                    <a:pt x="3158" y="41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1137051" y="1321882"/>
              <a:ext cx="33944" cy="15296"/>
            </a:xfrm>
            <a:custGeom>
              <a:avLst/>
              <a:gdLst/>
              <a:ahLst/>
              <a:cxnLst/>
              <a:rect l="l" t="t" r="r" b="b"/>
              <a:pathLst>
                <a:path w="1600" h="721" extrusionOk="0">
                  <a:moveTo>
                    <a:pt x="1539" y="1"/>
                  </a:moveTo>
                  <a:lnTo>
                    <a:pt x="0" y="540"/>
                  </a:lnTo>
                  <a:lnTo>
                    <a:pt x="60" y="720"/>
                  </a:lnTo>
                  <a:lnTo>
                    <a:pt x="1599" y="18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22394" y="1041592"/>
              <a:ext cx="267160" cy="113246"/>
            </a:xfrm>
            <a:custGeom>
              <a:avLst/>
              <a:gdLst/>
              <a:ahLst/>
              <a:cxnLst/>
              <a:rect l="l" t="t" r="r" b="b"/>
              <a:pathLst>
                <a:path w="12593" h="5338" extrusionOk="0">
                  <a:moveTo>
                    <a:pt x="41" y="1"/>
                  </a:moveTo>
                  <a:lnTo>
                    <a:pt x="1" y="361"/>
                  </a:lnTo>
                  <a:lnTo>
                    <a:pt x="1" y="700"/>
                  </a:lnTo>
                  <a:lnTo>
                    <a:pt x="21" y="1060"/>
                  </a:lnTo>
                  <a:lnTo>
                    <a:pt x="81" y="1400"/>
                  </a:lnTo>
                  <a:lnTo>
                    <a:pt x="161" y="1740"/>
                  </a:lnTo>
                  <a:lnTo>
                    <a:pt x="281" y="2079"/>
                  </a:lnTo>
                  <a:lnTo>
                    <a:pt x="421" y="2399"/>
                  </a:lnTo>
                  <a:lnTo>
                    <a:pt x="580" y="2719"/>
                  </a:lnTo>
                  <a:lnTo>
                    <a:pt x="740" y="2939"/>
                  </a:lnTo>
                  <a:lnTo>
                    <a:pt x="900" y="3139"/>
                  </a:lnTo>
                  <a:lnTo>
                    <a:pt x="1060" y="3339"/>
                  </a:lnTo>
                  <a:lnTo>
                    <a:pt x="1240" y="3519"/>
                  </a:lnTo>
                  <a:lnTo>
                    <a:pt x="1440" y="3678"/>
                  </a:lnTo>
                  <a:lnTo>
                    <a:pt x="1640" y="3838"/>
                  </a:lnTo>
                  <a:lnTo>
                    <a:pt x="1860" y="3978"/>
                  </a:lnTo>
                  <a:lnTo>
                    <a:pt x="2080" y="4098"/>
                  </a:lnTo>
                  <a:lnTo>
                    <a:pt x="2299" y="4218"/>
                  </a:lnTo>
                  <a:lnTo>
                    <a:pt x="2539" y="4318"/>
                  </a:lnTo>
                  <a:lnTo>
                    <a:pt x="3019" y="4498"/>
                  </a:lnTo>
                  <a:lnTo>
                    <a:pt x="3499" y="4638"/>
                  </a:lnTo>
                  <a:lnTo>
                    <a:pt x="4018" y="4758"/>
                  </a:lnTo>
                  <a:lnTo>
                    <a:pt x="4638" y="4878"/>
                  </a:lnTo>
                  <a:lnTo>
                    <a:pt x="5278" y="4978"/>
                  </a:lnTo>
                  <a:lnTo>
                    <a:pt x="5917" y="5078"/>
                  </a:lnTo>
                  <a:lnTo>
                    <a:pt x="6577" y="5178"/>
                  </a:lnTo>
                  <a:lnTo>
                    <a:pt x="7216" y="5238"/>
                  </a:lnTo>
                  <a:lnTo>
                    <a:pt x="7856" y="5297"/>
                  </a:lnTo>
                  <a:lnTo>
                    <a:pt x="8496" y="5317"/>
                  </a:lnTo>
                  <a:lnTo>
                    <a:pt x="9155" y="5337"/>
                  </a:lnTo>
                  <a:lnTo>
                    <a:pt x="9835" y="5337"/>
                  </a:lnTo>
                  <a:lnTo>
                    <a:pt x="10174" y="5317"/>
                  </a:lnTo>
                  <a:lnTo>
                    <a:pt x="10514" y="5297"/>
                  </a:lnTo>
                  <a:lnTo>
                    <a:pt x="11534" y="5178"/>
                  </a:lnTo>
                  <a:lnTo>
                    <a:pt x="12133" y="5078"/>
                  </a:lnTo>
                  <a:lnTo>
                    <a:pt x="12333" y="5038"/>
                  </a:lnTo>
                  <a:lnTo>
                    <a:pt x="12373" y="5018"/>
                  </a:lnTo>
                  <a:lnTo>
                    <a:pt x="12393" y="4998"/>
                  </a:lnTo>
                  <a:lnTo>
                    <a:pt x="12493" y="2679"/>
                  </a:lnTo>
                  <a:lnTo>
                    <a:pt x="12593" y="341"/>
                  </a:lnTo>
                  <a:lnTo>
                    <a:pt x="11913" y="301"/>
                  </a:lnTo>
                  <a:lnTo>
                    <a:pt x="11234" y="261"/>
                  </a:lnTo>
                  <a:lnTo>
                    <a:pt x="9875" y="221"/>
                  </a:lnTo>
                  <a:lnTo>
                    <a:pt x="7936" y="201"/>
                  </a:lnTo>
                  <a:lnTo>
                    <a:pt x="5997" y="181"/>
                  </a:lnTo>
                  <a:lnTo>
                    <a:pt x="4018" y="121"/>
                  </a:lnTo>
                  <a:lnTo>
                    <a:pt x="2040" y="6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21121" y="1040319"/>
              <a:ext cx="269706" cy="116216"/>
            </a:xfrm>
            <a:custGeom>
              <a:avLst/>
              <a:gdLst/>
              <a:ahLst/>
              <a:cxnLst/>
              <a:rect l="l" t="t" r="r" b="b"/>
              <a:pathLst>
                <a:path w="12713" h="5478" extrusionOk="0">
                  <a:moveTo>
                    <a:pt x="161" y="121"/>
                  </a:moveTo>
                  <a:lnTo>
                    <a:pt x="2100" y="181"/>
                  </a:lnTo>
                  <a:lnTo>
                    <a:pt x="3539" y="241"/>
                  </a:lnTo>
                  <a:lnTo>
                    <a:pt x="4798" y="281"/>
                  </a:lnTo>
                  <a:lnTo>
                    <a:pt x="6057" y="321"/>
                  </a:lnTo>
                  <a:lnTo>
                    <a:pt x="8176" y="341"/>
                  </a:lnTo>
                  <a:lnTo>
                    <a:pt x="9935" y="341"/>
                  </a:lnTo>
                  <a:lnTo>
                    <a:pt x="11354" y="381"/>
                  </a:lnTo>
                  <a:lnTo>
                    <a:pt x="12573" y="461"/>
                  </a:lnTo>
                  <a:lnTo>
                    <a:pt x="12493" y="2319"/>
                  </a:lnTo>
                  <a:lnTo>
                    <a:pt x="12433" y="3718"/>
                  </a:lnTo>
                  <a:lnTo>
                    <a:pt x="12393" y="5018"/>
                  </a:lnTo>
                  <a:lnTo>
                    <a:pt x="12093" y="5078"/>
                  </a:lnTo>
                  <a:lnTo>
                    <a:pt x="11594" y="5158"/>
                  </a:lnTo>
                  <a:lnTo>
                    <a:pt x="10574" y="5298"/>
                  </a:lnTo>
                  <a:lnTo>
                    <a:pt x="10214" y="5317"/>
                  </a:lnTo>
                  <a:lnTo>
                    <a:pt x="9875" y="5337"/>
                  </a:lnTo>
                  <a:lnTo>
                    <a:pt x="9215" y="5337"/>
                  </a:lnTo>
                  <a:lnTo>
                    <a:pt x="8615" y="5317"/>
                  </a:lnTo>
                  <a:lnTo>
                    <a:pt x="7996" y="5298"/>
                  </a:lnTo>
                  <a:lnTo>
                    <a:pt x="7376" y="5238"/>
                  </a:lnTo>
                  <a:lnTo>
                    <a:pt x="6737" y="5178"/>
                  </a:lnTo>
                  <a:lnTo>
                    <a:pt x="6097" y="5098"/>
                  </a:lnTo>
                  <a:lnTo>
                    <a:pt x="5437" y="4998"/>
                  </a:lnTo>
                  <a:lnTo>
                    <a:pt x="4778" y="4878"/>
                  </a:lnTo>
                  <a:lnTo>
                    <a:pt x="4078" y="4738"/>
                  </a:lnTo>
                  <a:lnTo>
                    <a:pt x="3659" y="4658"/>
                  </a:lnTo>
                  <a:lnTo>
                    <a:pt x="3219" y="4538"/>
                  </a:lnTo>
                  <a:lnTo>
                    <a:pt x="2759" y="4378"/>
                  </a:lnTo>
                  <a:lnTo>
                    <a:pt x="2539" y="4278"/>
                  </a:lnTo>
                  <a:lnTo>
                    <a:pt x="2299" y="4158"/>
                  </a:lnTo>
                  <a:lnTo>
                    <a:pt x="2080" y="4038"/>
                  </a:lnTo>
                  <a:lnTo>
                    <a:pt x="1860" y="3918"/>
                  </a:lnTo>
                  <a:lnTo>
                    <a:pt x="1640" y="3758"/>
                  </a:lnTo>
                  <a:lnTo>
                    <a:pt x="1420" y="3599"/>
                  </a:lnTo>
                  <a:lnTo>
                    <a:pt x="1220" y="3399"/>
                  </a:lnTo>
                  <a:lnTo>
                    <a:pt x="1040" y="3199"/>
                  </a:lnTo>
                  <a:lnTo>
                    <a:pt x="860" y="2979"/>
                  </a:lnTo>
                  <a:lnTo>
                    <a:pt x="700" y="2739"/>
                  </a:lnTo>
                  <a:lnTo>
                    <a:pt x="541" y="2439"/>
                  </a:lnTo>
                  <a:lnTo>
                    <a:pt x="401" y="2139"/>
                  </a:lnTo>
                  <a:lnTo>
                    <a:pt x="301" y="1820"/>
                  </a:lnTo>
                  <a:lnTo>
                    <a:pt x="201" y="1480"/>
                  </a:lnTo>
                  <a:lnTo>
                    <a:pt x="161" y="1160"/>
                  </a:lnTo>
                  <a:lnTo>
                    <a:pt x="121" y="820"/>
                  </a:lnTo>
                  <a:lnTo>
                    <a:pt x="121" y="461"/>
                  </a:lnTo>
                  <a:lnTo>
                    <a:pt x="161" y="121"/>
                  </a:lnTo>
                  <a:close/>
                  <a:moveTo>
                    <a:pt x="41" y="1"/>
                  </a:moveTo>
                  <a:lnTo>
                    <a:pt x="41" y="61"/>
                  </a:lnTo>
                  <a:lnTo>
                    <a:pt x="1" y="421"/>
                  </a:lnTo>
                  <a:lnTo>
                    <a:pt x="1" y="780"/>
                  </a:lnTo>
                  <a:lnTo>
                    <a:pt x="21" y="1140"/>
                  </a:lnTo>
                  <a:lnTo>
                    <a:pt x="81" y="1480"/>
                  </a:lnTo>
                  <a:lnTo>
                    <a:pt x="161" y="1840"/>
                  </a:lnTo>
                  <a:lnTo>
                    <a:pt x="281" y="2159"/>
                  </a:lnTo>
                  <a:lnTo>
                    <a:pt x="421" y="2499"/>
                  </a:lnTo>
                  <a:lnTo>
                    <a:pt x="600" y="2819"/>
                  </a:lnTo>
                  <a:lnTo>
                    <a:pt x="760" y="3059"/>
                  </a:lnTo>
                  <a:lnTo>
                    <a:pt x="940" y="3279"/>
                  </a:lnTo>
                  <a:lnTo>
                    <a:pt x="1140" y="3499"/>
                  </a:lnTo>
                  <a:lnTo>
                    <a:pt x="1340" y="3679"/>
                  </a:lnTo>
                  <a:lnTo>
                    <a:pt x="1540" y="3858"/>
                  </a:lnTo>
                  <a:lnTo>
                    <a:pt x="1780" y="4018"/>
                  </a:lnTo>
                  <a:lnTo>
                    <a:pt x="2000" y="4158"/>
                  </a:lnTo>
                  <a:lnTo>
                    <a:pt x="2239" y="4278"/>
                  </a:lnTo>
                  <a:lnTo>
                    <a:pt x="2459" y="4398"/>
                  </a:lnTo>
                  <a:lnTo>
                    <a:pt x="2699" y="4498"/>
                  </a:lnTo>
                  <a:lnTo>
                    <a:pt x="3179" y="4658"/>
                  </a:lnTo>
                  <a:lnTo>
                    <a:pt x="3639" y="4778"/>
                  </a:lnTo>
                  <a:lnTo>
                    <a:pt x="4058" y="4878"/>
                  </a:lnTo>
                  <a:lnTo>
                    <a:pt x="4758" y="5018"/>
                  </a:lnTo>
                  <a:lnTo>
                    <a:pt x="5417" y="5118"/>
                  </a:lnTo>
                  <a:lnTo>
                    <a:pt x="6077" y="5218"/>
                  </a:lnTo>
                  <a:lnTo>
                    <a:pt x="6737" y="5298"/>
                  </a:lnTo>
                  <a:lnTo>
                    <a:pt x="7376" y="5377"/>
                  </a:lnTo>
                  <a:lnTo>
                    <a:pt x="7996" y="5417"/>
                  </a:lnTo>
                  <a:lnTo>
                    <a:pt x="8596" y="5457"/>
                  </a:lnTo>
                  <a:lnTo>
                    <a:pt x="9215" y="5477"/>
                  </a:lnTo>
                  <a:lnTo>
                    <a:pt x="9555" y="5477"/>
                  </a:lnTo>
                  <a:lnTo>
                    <a:pt x="10055" y="5457"/>
                  </a:lnTo>
                  <a:lnTo>
                    <a:pt x="10574" y="5417"/>
                  </a:lnTo>
                  <a:lnTo>
                    <a:pt x="11694" y="5278"/>
                  </a:lnTo>
                  <a:lnTo>
                    <a:pt x="12053" y="5218"/>
                  </a:lnTo>
                  <a:lnTo>
                    <a:pt x="12273" y="5178"/>
                  </a:lnTo>
                  <a:lnTo>
                    <a:pt x="12413" y="5138"/>
                  </a:lnTo>
                  <a:lnTo>
                    <a:pt x="12493" y="5098"/>
                  </a:lnTo>
                  <a:lnTo>
                    <a:pt x="12513" y="5078"/>
                  </a:lnTo>
                  <a:lnTo>
                    <a:pt x="12533" y="5058"/>
                  </a:lnTo>
                  <a:lnTo>
                    <a:pt x="12573" y="3738"/>
                  </a:lnTo>
                  <a:lnTo>
                    <a:pt x="12633" y="2319"/>
                  </a:lnTo>
                  <a:lnTo>
                    <a:pt x="12713" y="401"/>
                  </a:lnTo>
                  <a:lnTo>
                    <a:pt x="12713" y="341"/>
                  </a:lnTo>
                  <a:lnTo>
                    <a:pt x="12653" y="341"/>
                  </a:lnTo>
                  <a:lnTo>
                    <a:pt x="11394" y="261"/>
                  </a:lnTo>
                  <a:lnTo>
                    <a:pt x="9935" y="221"/>
                  </a:lnTo>
                  <a:lnTo>
                    <a:pt x="8196" y="201"/>
                  </a:lnTo>
                  <a:lnTo>
                    <a:pt x="6077" y="181"/>
                  </a:lnTo>
                  <a:lnTo>
                    <a:pt x="4798" y="141"/>
                  </a:lnTo>
                  <a:lnTo>
                    <a:pt x="3539" y="101"/>
                  </a:lnTo>
                  <a:lnTo>
                    <a:pt x="2100" y="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58013" y="1073393"/>
              <a:ext cx="145471" cy="85263"/>
            </a:xfrm>
            <a:custGeom>
              <a:avLst/>
              <a:gdLst/>
              <a:ahLst/>
              <a:cxnLst/>
              <a:rect l="l" t="t" r="r" b="b"/>
              <a:pathLst>
                <a:path w="6857" h="4019" extrusionOk="0">
                  <a:moveTo>
                    <a:pt x="101" y="1"/>
                  </a:moveTo>
                  <a:lnTo>
                    <a:pt x="1" y="81"/>
                  </a:lnTo>
                  <a:lnTo>
                    <a:pt x="281" y="361"/>
                  </a:lnTo>
                  <a:lnTo>
                    <a:pt x="580" y="580"/>
                  </a:lnTo>
                  <a:lnTo>
                    <a:pt x="900" y="780"/>
                  </a:lnTo>
                  <a:lnTo>
                    <a:pt x="1240" y="920"/>
                  </a:lnTo>
                  <a:lnTo>
                    <a:pt x="1580" y="1040"/>
                  </a:lnTo>
                  <a:lnTo>
                    <a:pt x="1940" y="1140"/>
                  </a:lnTo>
                  <a:lnTo>
                    <a:pt x="2319" y="1220"/>
                  </a:lnTo>
                  <a:lnTo>
                    <a:pt x="2679" y="1280"/>
                  </a:lnTo>
                  <a:lnTo>
                    <a:pt x="3419" y="1380"/>
                  </a:lnTo>
                  <a:lnTo>
                    <a:pt x="4238" y="1480"/>
                  </a:lnTo>
                  <a:lnTo>
                    <a:pt x="4658" y="1560"/>
                  </a:lnTo>
                  <a:lnTo>
                    <a:pt x="5058" y="1640"/>
                  </a:lnTo>
                  <a:lnTo>
                    <a:pt x="5397" y="1760"/>
                  </a:lnTo>
                  <a:lnTo>
                    <a:pt x="5697" y="1880"/>
                  </a:lnTo>
                  <a:lnTo>
                    <a:pt x="5937" y="2020"/>
                  </a:lnTo>
                  <a:lnTo>
                    <a:pt x="6157" y="2179"/>
                  </a:lnTo>
                  <a:lnTo>
                    <a:pt x="6337" y="2359"/>
                  </a:lnTo>
                  <a:lnTo>
                    <a:pt x="6477" y="2559"/>
                  </a:lnTo>
                  <a:lnTo>
                    <a:pt x="6577" y="2779"/>
                  </a:lnTo>
                  <a:lnTo>
                    <a:pt x="6657" y="2999"/>
                  </a:lnTo>
                  <a:lnTo>
                    <a:pt x="6717" y="3239"/>
                  </a:lnTo>
                  <a:lnTo>
                    <a:pt x="6737" y="3499"/>
                  </a:lnTo>
                  <a:lnTo>
                    <a:pt x="6717" y="3739"/>
                  </a:lnTo>
                  <a:lnTo>
                    <a:pt x="6657" y="3978"/>
                  </a:lnTo>
                  <a:lnTo>
                    <a:pt x="6777" y="4018"/>
                  </a:lnTo>
                  <a:lnTo>
                    <a:pt x="6837" y="3758"/>
                  </a:lnTo>
                  <a:lnTo>
                    <a:pt x="6857" y="3499"/>
                  </a:lnTo>
                  <a:lnTo>
                    <a:pt x="6837" y="3239"/>
                  </a:lnTo>
                  <a:lnTo>
                    <a:pt x="6777" y="2979"/>
                  </a:lnTo>
                  <a:lnTo>
                    <a:pt x="6697" y="2719"/>
                  </a:lnTo>
                  <a:lnTo>
                    <a:pt x="6577" y="2499"/>
                  </a:lnTo>
                  <a:lnTo>
                    <a:pt x="6437" y="2279"/>
                  </a:lnTo>
                  <a:lnTo>
                    <a:pt x="6257" y="2080"/>
                  </a:lnTo>
                  <a:lnTo>
                    <a:pt x="6017" y="1920"/>
                  </a:lnTo>
                  <a:lnTo>
                    <a:pt x="5757" y="1760"/>
                  </a:lnTo>
                  <a:lnTo>
                    <a:pt x="5437" y="1640"/>
                  </a:lnTo>
                  <a:lnTo>
                    <a:pt x="5078" y="1520"/>
                  </a:lnTo>
                  <a:lnTo>
                    <a:pt x="4678" y="1440"/>
                  </a:lnTo>
                  <a:lnTo>
                    <a:pt x="4258" y="1360"/>
                  </a:lnTo>
                  <a:lnTo>
                    <a:pt x="3439" y="1260"/>
                  </a:lnTo>
                  <a:lnTo>
                    <a:pt x="2699" y="1160"/>
                  </a:lnTo>
                  <a:lnTo>
                    <a:pt x="2319" y="1100"/>
                  </a:lnTo>
                  <a:lnTo>
                    <a:pt x="1960" y="1020"/>
                  </a:lnTo>
                  <a:lnTo>
                    <a:pt x="1620" y="920"/>
                  </a:lnTo>
                  <a:lnTo>
                    <a:pt x="1280" y="800"/>
                  </a:lnTo>
                  <a:lnTo>
                    <a:pt x="960" y="660"/>
                  </a:lnTo>
                  <a:lnTo>
                    <a:pt x="660" y="481"/>
                  </a:lnTo>
                  <a:lnTo>
                    <a:pt x="361" y="26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18575" y="1027187"/>
              <a:ext cx="278192" cy="32247"/>
            </a:xfrm>
            <a:custGeom>
              <a:avLst/>
              <a:gdLst/>
              <a:ahLst/>
              <a:cxnLst/>
              <a:rect l="l" t="t" r="r" b="b"/>
              <a:pathLst>
                <a:path w="13113" h="1520" extrusionOk="0">
                  <a:moveTo>
                    <a:pt x="541" y="0"/>
                  </a:moveTo>
                  <a:lnTo>
                    <a:pt x="421" y="20"/>
                  </a:lnTo>
                  <a:lnTo>
                    <a:pt x="321" y="40"/>
                  </a:lnTo>
                  <a:lnTo>
                    <a:pt x="221" y="100"/>
                  </a:lnTo>
                  <a:lnTo>
                    <a:pt x="141" y="160"/>
                  </a:lnTo>
                  <a:lnTo>
                    <a:pt x="81" y="240"/>
                  </a:lnTo>
                  <a:lnTo>
                    <a:pt x="41" y="340"/>
                  </a:lnTo>
                  <a:lnTo>
                    <a:pt x="1" y="440"/>
                  </a:lnTo>
                  <a:lnTo>
                    <a:pt x="1" y="540"/>
                  </a:lnTo>
                  <a:lnTo>
                    <a:pt x="1" y="640"/>
                  </a:lnTo>
                  <a:lnTo>
                    <a:pt x="21" y="740"/>
                  </a:lnTo>
                  <a:lnTo>
                    <a:pt x="61" y="840"/>
                  </a:lnTo>
                  <a:lnTo>
                    <a:pt x="121" y="920"/>
                  </a:lnTo>
                  <a:lnTo>
                    <a:pt x="181" y="980"/>
                  </a:lnTo>
                  <a:lnTo>
                    <a:pt x="281" y="1040"/>
                  </a:lnTo>
                  <a:lnTo>
                    <a:pt x="381" y="1080"/>
                  </a:lnTo>
                  <a:lnTo>
                    <a:pt x="501" y="1099"/>
                  </a:lnTo>
                  <a:lnTo>
                    <a:pt x="12573" y="1519"/>
                  </a:lnTo>
                  <a:lnTo>
                    <a:pt x="12693" y="1499"/>
                  </a:lnTo>
                  <a:lnTo>
                    <a:pt x="12793" y="1479"/>
                  </a:lnTo>
                  <a:lnTo>
                    <a:pt x="12893" y="1419"/>
                  </a:lnTo>
                  <a:lnTo>
                    <a:pt x="12973" y="1359"/>
                  </a:lnTo>
                  <a:lnTo>
                    <a:pt x="13033" y="1279"/>
                  </a:lnTo>
                  <a:lnTo>
                    <a:pt x="13073" y="1179"/>
                  </a:lnTo>
                  <a:lnTo>
                    <a:pt x="13093" y="1080"/>
                  </a:lnTo>
                  <a:lnTo>
                    <a:pt x="13113" y="980"/>
                  </a:lnTo>
                  <a:lnTo>
                    <a:pt x="13113" y="880"/>
                  </a:lnTo>
                  <a:lnTo>
                    <a:pt x="13093" y="780"/>
                  </a:lnTo>
                  <a:lnTo>
                    <a:pt x="13053" y="680"/>
                  </a:lnTo>
                  <a:lnTo>
                    <a:pt x="12993" y="600"/>
                  </a:lnTo>
                  <a:lnTo>
                    <a:pt x="12913" y="540"/>
                  </a:lnTo>
                  <a:lnTo>
                    <a:pt x="12833" y="480"/>
                  </a:lnTo>
                  <a:lnTo>
                    <a:pt x="12733" y="440"/>
                  </a:lnTo>
                  <a:lnTo>
                    <a:pt x="12593" y="4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27626" y="1074666"/>
              <a:ext cx="45400" cy="45824"/>
            </a:xfrm>
            <a:custGeom>
              <a:avLst/>
              <a:gdLst/>
              <a:ahLst/>
              <a:cxnLst/>
              <a:rect l="l" t="t" r="r" b="b"/>
              <a:pathLst>
                <a:path w="2140" h="2160" extrusionOk="0">
                  <a:moveTo>
                    <a:pt x="1100" y="1"/>
                  </a:moveTo>
                  <a:lnTo>
                    <a:pt x="880" y="21"/>
                  </a:lnTo>
                  <a:lnTo>
                    <a:pt x="680" y="61"/>
                  </a:lnTo>
                  <a:lnTo>
                    <a:pt x="500" y="161"/>
                  </a:lnTo>
                  <a:lnTo>
                    <a:pt x="341" y="281"/>
                  </a:lnTo>
                  <a:lnTo>
                    <a:pt x="201" y="441"/>
                  </a:lnTo>
                  <a:lnTo>
                    <a:pt x="101" y="620"/>
                  </a:lnTo>
                  <a:lnTo>
                    <a:pt x="21" y="820"/>
                  </a:lnTo>
                  <a:lnTo>
                    <a:pt x="1" y="1040"/>
                  </a:lnTo>
                  <a:lnTo>
                    <a:pt x="1" y="1260"/>
                  </a:lnTo>
                  <a:lnTo>
                    <a:pt x="61" y="1460"/>
                  </a:lnTo>
                  <a:lnTo>
                    <a:pt x="161" y="1640"/>
                  </a:lnTo>
                  <a:lnTo>
                    <a:pt x="281" y="1800"/>
                  </a:lnTo>
                  <a:lnTo>
                    <a:pt x="441" y="1940"/>
                  </a:lnTo>
                  <a:lnTo>
                    <a:pt x="620" y="2060"/>
                  </a:lnTo>
                  <a:lnTo>
                    <a:pt x="820" y="2119"/>
                  </a:lnTo>
                  <a:lnTo>
                    <a:pt x="1020" y="2159"/>
                  </a:lnTo>
                  <a:lnTo>
                    <a:pt x="1240" y="2139"/>
                  </a:lnTo>
                  <a:lnTo>
                    <a:pt x="1460" y="2080"/>
                  </a:lnTo>
                  <a:lnTo>
                    <a:pt x="1640" y="1980"/>
                  </a:lnTo>
                  <a:lnTo>
                    <a:pt x="1800" y="1860"/>
                  </a:lnTo>
                  <a:lnTo>
                    <a:pt x="1940" y="1700"/>
                  </a:lnTo>
                  <a:lnTo>
                    <a:pt x="2040" y="1520"/>
                  </a:lnTo>
                  <a:lnTo>
                    <a:pt x="2119" y="1320"/>
                  </a:lnTo>
                  <a:lnTo>
                    <a:pt x="2139" y="1120"/>
                  </a:lnTo>
                  <a:lnTo>
                    <a:pt x="2119" y="900"/>
                  </a:lnTo>
                  <a:lnTo>
                    <a:pt x="2080" y="700"/>
                  </a:lnTo>
                  <a:lnTo>
                    <a:pt x="1980" y="500"/>
                  </a:lnTo>
                  <a:lnTo>
                    <a:pt x="1860" y="341"/>
                  </a:lnTo>
                  <a:lnTo>
                    <a:pt x="1700" y="201"/>
                  </a:lnTo>
                  <a:lnTo>
                    <a:pt x="1520" y="101"/>
                  </a:lnTo>
                  <a:lnTo>
                    <a:pt x="1320" y="21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319070" y="1092486"/>
              <a:ext cx="46673" cy="63624"/>
            </a:xfrm>
            <a:custGeom>
              <a:avLst/>
              <a:gdLst/>
              <a:ahLst/>
              <a:cxnLst/>
              <a:rect l="l" t="t" r="r" b="b"/>
              <a:pathLst>
                <a:path w="2200" h="2999" extrusionOk="0">
                  <a:moveTo>
                    <a:pt x="1980" y="0"/>
                  </a:moveTo>
                  <a:lnTo>
                    <a:pt x="1900" y="40"/>
                  </a:lnTo>
                  <a:lnTo>
                    <a:pt x="1860" y="80"/>
                  </a:lnTo>
                  <a:lnTo>
                    <a:pt x="1680" y="440"/>
                  </a:lnTo>
                  <a:lnTo>
                    <a:pt x="1500" y="780"/>
                  </a:lnTo>
                  <a:lnTo>
                    <a:pt x="1280" y="1120"/>
                  </a:lnTo>
                  <a:lnTo>
                    <a:pt x="1060" y="1459"/>
                  </a:lnTo>
                  <a:lnTo>
                    <a:pt x="840" y="1779"/>
                  </a:lnTo>
                  <a:lnTo>
                    <a:pt x="581" y="2079"/>
                  </a:lnTo>
                  <a:lnTo>
                    <a:pt x="341" y="2379"/>
                  </a:lnTo>
                  <a:lnTo>
                    <a:pt x="61" y="2679"/>
                  </a:lnTo>
                  <a:lnTo>
                    <a:pt x="21" y="2739"/>
                  </a:lnTo>
                  <a:lnTo>
                    <a:pt x="1" y="2799"/>
                  </a:lnTo>
                  <a:lnTo>
                    <a:pt x="21" y="2878"/>
                  </a:lnTo>
                  <a:lnTo>
                    <a:pt x="61" y="2938"/>
                  </a:lnTo>
                  <a:lnTo>
                    <a:pt x="121" y="2978"/>
                  </a:lnTo>
                  <a:lnTo>
                    <a:pt x="181" y="2998"/>
                  </a:lnTo>
                  <a:lnTo>
                    <a:pt x="241" y="2978"/>
                  </a:lnTo>
                  <a:lnTo>
                    <a:pt x="301" y="2938"/>
                  </a:lnTo>
                  <a:lnTo>
                    <a:pt x="581" y="2639"/>
                  </a:lnTo>
                  <a:lnTo>
                    <a:pt x="860" y="2339"/>
                  </a:lnTo>
                  <a:lnTo>
                    <a:pt x="1120" y="2019"/>
                  </a:lnTo>
                  <a:lnTo>
                    <a:pt x="1360" y="1679"/>
                  </a:lnTo>
                  <a:lnTo>
                    <a:pt x="1580" y="1359"/>
                  </a:lnTo>
                  <a:lnTo>
                    <a:pt x="1800" y="1000"/>
                  </a:lnTo>
                  <a:lnTo>
                    <a:pt x="1980" y="640"/>
                  </a:lnTo>
                  <a:lnTo>
                    <a:pt x="2180" y="280"/>
                  </a:lnTo>
                  <a:lnTo>
                    <a:pt x="2200" y="220"/>
                  </a:lnTo>
                  <a:lnTo>
                    <a:pt x="2200" y="140"/>
                  </a:lnTo>
                  <a:lnTo>
                    <a:pt x="2160" y="80"/>
                  </a:lnTo>
                  <a:lnTo>
                    <a:pt x="2120" y="4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99998" y="1094608"/>
              <a:ext cx="42854" cy="57684"/>
            </a:xfrm>
            <a:custGeom>
              <a:avLst/>
              <a:gdLst/>
              <a:ahLst/>
              <a:cxnLst/>
              <a:rect l="l" t="t" r="r" b="b"/>
              <a:pathLst>
                <a:path w="2020" h="2719" extrusionOk="0">
                  <a:moveTo>
                    <a:pt x="1799" y="0"/>
                  </a:moveTo>
                  <a:lnTo>
                    <a:pt x="1739" y="20"/>
                  </a:lnTo>
                  <a:lnTo>
                    <a:pt x="1679" y="80"/>
                  </a:lnTo>
                  <a:lnTo>
                    <a:pt x="1340" y="700"/>
                  </a:lnTo>
                  <a:lnTo>
                    <a:pt x="940" y="1279"/>
                  </a:lnTo>
                  <a:lnTo>
                    <a:pt x="520" y="1839"/>
                  </a:lnTo>
                  <a:lnTo>
                    <a:pt x="60" y="2399"/>
                  </a:lnTo>
                  <a:lnTo>
                    <a:pt x="21" y="2459"/>
                  </a:lnTo>
                  <a:lnTo>
                    <a:pt x="1" y="2539"/>
                  </a:lnTo>
                  <a:lnTo>
                    <a:pt x="21" y="2599"/>
                  </a:lnTo>
                  <a:lnTo>
                    <a:pt x="60" y="2659"/>
                  </a:lnTo>
                  <a:lnTo>
                    <a:pt x="120" y="2699"/>
                  </a:lnTo>
                  <a:lnTo>
                    <a:pt x="180" y="2719"/>
                  </a:lnTo>
                  <a:lnTo>
                    <a:pt x="240" y="2699"/>
                  </a:lnTo>
                  <a:lnTo>
                    <a:pt x="300" y="2659"/>
                  </a:lnTo>
                  <a:lnTo>
                    <a:pt x="780" y="2099"/>
                  </a:lnTo>
                  <a:lnTo>
                    <a:pt x="1220" y="1519"/>
                  </a:lnTo>
                  <a:lnTo>
                    <a:pt x="1620" y="900"/>
                  </a:lnTo>
                  <a:lnTo>
                    <a:pt x="1999" y="280"/>
                  </a:lnTo>
                  <a:lnTo>
                    <a:pt x="2019" y="200"/>
                  </a:lnTo>
                  <a:lnTo>
                    <a:pt x="2019" y="120"/>
                  </a:lnTo>
                  <a:lnTo>
                    <a:pt x="1979" y="60"/>
                  </a:lnTo>
                  <a:lnTo>
                    <a:pt x="1919" y="2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358932" y="1142935"/>
              <a:ext cx="134015" cy="24206"/>
            </a:xfrm>
            <a:custGeom>
              <a:avLst/>
              <a:gdLst/>
              <a:ahLst/>
              <a:cxnLst/>
              <a:rect l="l" t="t" r="r" b="b"/>
              <a:pathLst>
                <a:path w="6317" h="1141" extrusionOk="0">
                  <a:moveTo>
                    <a:pt x="5577" y="1"/>
                  </a:moveTo>
                  <a:lnTo>
                    <a:pt x="5357" y="21"/>
                  </a:lnTo>
                  <a:lnTo>
                    <a:pt x="2859" y="121"/>
                  </a:lnTo>
                  <a:lnTo>
                    <a:pt x="1720" y="181"/>
                  </a:lnTo>
                  <a:lnTo>
                    <a:pt x="1160" y="241"/>
                  </a:lnTo>
                  <a:lnTo>
                    <a:pt x="600" y="301"/>
                  </a:lnTo>
                  <a:lnTo>
                    <a:pt x="441" y="341"/>
                  </a:lnTo>
                  <a:lnTo>
                    <a:pt x="301" y="381"/>
                  </a:lnTo>
                  <a:lnTo>
                    <a:pt x="181" y="441"/>
                  </a:lnTo>
                  <a:lnTo>
                    <a:pt x="121" y="500"/>
                  </a:lnTo>
                  <a:lnTo>
                    <a:pt x="81" y="540"/>
                  </a:lnTo>
                  <a:lnTo>
                    <a:pt x="21" y="640"/>
                  </a:lnTo>
                  <a:lnTo>
                    <a:pt x="1" y="720"/>
                  </a:lnTo>
                  <a:lnTo>
                    <a:pt x="21" y="800"/>
                  </a:lnTo>
                  <a:lnTo>
                    <a:pt x="61" y="860"/>
                  </a:lnTo>
                  <a:lnTo>
                    <a:pt x="141" y="940"/>
                  </a:lnTo>
                  <a:lnTo>
                    <a:pt x="261" y="1000"/>
                  </a:lnTo>
                  <a:lnTo>
                    <a:pt x="381" y="1040"/>
                  </a:lnTo>
                  <a:lnTo>
                    <a:pt x="540" y="1060"/>
                  </a:lnTo>
                  <a:lnTo>
                    <a:pt x="800" y="1100"/>
                  </a:lnTo>
                  <a:lnTo>
                    <a:pt x="1000" y="1120"/>
                  </a:lnTo>
                  <a:lnTo>
                    <a:pt x="1560" y="1140"/>
                  </a:lnTo>
                  <a:lnTo>
                    <a:pt x="2100" y="1140"/>
                  </a:lnTo>
                  <a:lnTo>
                    <a:pt x="2659" y="1120"/>
                  </a:lnTo>
                  <a:lnTo>
                    <a:pt x="3199" y="1100"/>
                  </a:lnTo>
                  <a:lnTo>
                    <a:pt x="4298" y="1020"/>
                  </a:lnTo>
                  <a:lnTo>
                    <a:pt x="5397" y="900"/>
                  </a:lnTo>
                  <a:lnTo>
                    <a:pt x="5677" y="860"/>
                  </a:lnTo>
                  <a:lnTo>
                    <a:pt x="5797" y="840"/>
                  </a:lnTo>
                  <a:lnTo>
                    <a:pt x="5937" y="780"/>
                  </a:lnTo>
                  <a:lnTo>
                    <a:pt x="6017" y="740"/>
                  </a:lnTo>
                  <a:lnTo>
                    <a:pt x="6117" y="660"/>
                  </a:lnTo>
                  <a:lnTo>
                    <a:pt x="6197" y="580"/>
                  </a:lnTo>
                  <a:lnTo>
                    <a:pt x="6257" y="500"/>
                  </a:lnTo>
                  <a:lnTo>
                    <a:pt x="6297" y="401"/>
                  </a:lnTo>
                  <a:lnTo>
                    <a:pt x="6317" y="321"/>
                  </a:lnTo>
                  <a:lnTo>
                    <a:pt x="6277" y="221"/>
                  </a:lnTo>
                  <a:lnTo>
                    <a:pt x="6197" y="141"/>
                  </a:lnTo>
                  <a:lnTo>
                    <a:pt x="6117" y="81"/>
                  </a:lnTo>
                  <a:lnTo>
                    <a:pt x="6017" y="41"/>
                  </a:lnTo>
                  <a:lnTo>
                    <a:pt x="5917" y="21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39082" y="1087819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880" h="880" extrusionOk="0">
                  <a:moveTo>
                    <a:pt x="480" y="0"/>
                  </a:moveTo>
                  <a:lnTo>
                    <a:pt x="340" y="20"/>
                  </a:lnTo>
                  <a:lnTo>
                    <a:pt x="240" y="60"/>
                  </a:lnTo>
                  <a:lnTo>
                    <a:pt x="140" y="140"/>
                  </a:lnTo>
                  <a:lnTo>
                    <a:pt x="60" y="240"/>
                  </a:lnTo>
                  <a:lnTo>
                    <a:pt x="20" y="320"/>
                  </a:lnTo>
                  <a:lnTo>
                    <a:pt x="0" y="420"/>
                  </a:lnTo>
                  <a:lnTo>
                    <a:pt x="0" y="500"/>
                  </a:lnTo>
                  <a:lnTo>
                    <a:pt x="0" y="580"/>
                  </a:lnTo>
                  <a:lnTo>
                    <a:pt x="20" y="640"/>
                  </a:lnTo>
                  <a:lnTo>
                    <a:pt x="80" y="700"/>
                  </a:lnTo>
                  <a:lnTo>
                    <a:pt x="80" y="720"/>
                  </a:lnTo>
                  <a:lnTo>
                    <a:pt x="100" y="740"/>
                  </a:lnTo>
                  <a:lnTo>
                    <a:pt x="200" y="820"/>
                  </a:lnTo>
                  <a:lnTo>
                    <a:pt x="300" y="880"/>
                  </a:lnTo>
                  <a:lnTo>
                    <a:pt x="540" y="880"/>
                  </a:lnTo>
                  <a:lnTo>
                    <a:pt x="640" y="820"/>
                  </a:lnTo>
                  <a:lnTo>
                    <a:pt x="740" y="760"/>
                  </a:lnTo>
                  <a:lnTo>
                    <a:pt x="800" y="680"/>
                  </a:lnTo>
                  <a:lnTo>
                    <a:pt x="840" y="580"/>
                  </a:lnTo>
                  <a:lnTo>
                    <a:pt x="860" y="540"/>
                  </a:lnTo>
                  <a:lnTo>
                    <a:pt x="880" y="420"/>
                  </a:lnTo>
                  <a:lnTo>
                    <a:pt x="880" y="300"/>
                  </a:lnTo>
                  <a:lnTo>
                    <a:pt x="800" y="180"/>
                  </a:lnTo>
                  <a:lnTo>
                    <a:pt x="760" y="120"/>
                  </a:lnTo>
                  <a:lnTo>
                    <a:pt x="700" y="80"/>
                  </a:lnTo>
                  <a:lnTo>
                    <a:pt x="600" y="2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30"/>
          <p:cNvSpPr/>
          <p:nvPr/>
        </p:nvSpPr>
        <p:spPr>
          <a:xfrm rot="5400000" flipH="1">
            <a:off x="-1955203" y="-21113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0"/>
          <p:cNvSpPr/>
          <p:nvPr/>
        </p:nvSpPr>
        <p:spPr>
          <a:xfrm>
            <a:off x="5994647" y="3095309"/>
            <a:ext cx="3473089" cy="222198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30"/>
          <p:cNvGrpSpPr/>
          <p:nvPr/>
        </p:nvGrpSpPr>
        <p:grpSpPr>
          <a:xfrm>
            <a:off x="3531916" y="115443"/>
            <a:ext cx="2080167" cy="304848"/>
            <a:chOff x="197112" y="138867"/>
            <a:chExt cx="2080167" cy="304848"/>
          </a:xfrm>
        </p:grpSpPr>
        <p:sp>
          <p:nvSpPr>
            <p:cNvPr id="1352" name="Google Shape;1352;p30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716900" y="1075601"/>
            <a:ext cx="7704000" cy="3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17" name="Google Shape;117;p4"/>
          <p:cNvSpPr/>
          <p:nvPr/>
        </p:nvSpPr>
        <p:spPr>
          <a:xfrm rot="5400000">
            <a:off x="-2837728" y="2432706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4"/>
          <p:cNvGrpSpPr/>
          <p:nvPr/>
        </p:nvGrpSpPr>
        <p:grpSpPr>
          <a:xfrm rot="5400000">
            <a:off x="7306697" y="4409725"/>
            <a:ext cx="419913" cy="925484"/>
            <a:chOff x="8489035" y="2206500"/>
            <a:chExt cx="419913" cy="925484"/>
          </a:xfrm>
        </p:grpSpPr>
        <p:sp>
          <p:nvSpPr>
            <p:cNvPr id="119" name="Google Shape;119;p4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57150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6"/>
          <p:cNvSpPr/>
          <p:nvPr/>
        </p:nvSpPr>
        <p:spPr>
          <a:xfrm rot="4005205">
            <a:off x="-2223267" y="-2029778"/>
            <a:ext cx="3389476" cy="4004978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6"/>
          <p:cNvGrpSpPr/>
          <p:nvPr/>
        </p:nvGrpSpPr>
        <p:grpSpPr>
          <a:xfrm rot="9154645">
            <a:off x="-21516" y="1632753"/>
            <a:ext cx="836047" cy="861464"/>
            <a:chOff x="12566704" y="-3325924"/>
            <a:chExt cx="1110269" cy="1144023"/>
          </a:xfrm>
        </p:grpSpPr>
        <p:sp>
          <p:nvSpPr>
            <p:cNvPr id="205" name="Google Shape;205;p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6"/>
          <p:cNvGrpSpPr/>
          <p:nvPr/>
        </p:nvGrpSpPr>
        <p:grpSpPr>
          <a:xfrm flipH="1">
            <a:off x="8278384" y="-130442"/>
            <a:ext cx="1292768" cy="1797093"/>
            <a:chOff x="1358888" y="-8066942"/>
            <a:chExt cx="2068429" cy="2875349"/>
          </a:xfrm>
        </p:grpSpPr>
        <p:sp>
          <p:nvSpPr>
            <p:cNvPr id="208" name="Google Shape;208;p6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6"/>
          <p:cNvGrpSpPr/>
          <p:nvPr/>
        </p:nvGrpSpPr>
        <p:grpSpPr>
          <a:xfrm flipH="1">
            <a:off x="-58416" y="3498808"/>
            <a:ext cx="1292768" cy="1797093"/>
            <a:chOff x="1358888" y="-8066942"/>
            <a:chExt cx="2068429" cy="2875349"/>
          </a:xfrm>
        </p:grpSpPr>
        <p:sp>
          <p:nvSpPr>
            <p:cNvPr id="211" name="Google Shape;211;p6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6"/>
          <p:cNvGrpSpPr/>
          <p:nvPr/>
        </p:nvGrpSpPr>
        <p:grpSpPr>
          <a:xfrm>
            <a:off x="6918412" y="4712105"/>
            <a:ext cx="2080167" cy="304848"/>
            <a:chOff x="197112" y="138867"/>
            <a:chExt cx="2080167" cy="304848"/>
          </a:xfrm>
        </p:grpSpPr>
        <p:sp>
          <p:nvSpPr>
            <p:cNvPr id="214" name="Google Shape;214;p6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body" idx="1"/>
          </p:nvPr>
        </p:nvSpPr>
        <p:spPr>
          <a:xfrm>
            <a:off x="2055363" y="2195400"/>
            <a:ext cx="50265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2062138" y="1099200"/>
            <a:ext cx="5026500" cy="891300"/>
          </a:xfrm>
          <a:prstGeom prst="rect">
            <a:avLst/>
          </a:prstGeom>
          <a:noFill/>
          <a:effectLst>
            <a:outerShdw dist="57150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 rot="-5400000">
            <a:off x="-688713" y="1020780"/>
            <a:ext cx="2080167" cy="304848"/>
            <a:chOff x="197112" y="138867"/>
            <a:chExt cx="2080167" cy="304848"/>
          </a:xfrm>
        </p:grpSpPr>
        <p:sp>
          <p:nvSpPr>
            <p:cNvPr id="241" name="Google Shape;241;p7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7"/>
          <p:cNvSpPr/>
          <p:nvPr/>
        </p:nvSpPr>
        <p:spPr>
          <a:xfrm>
            <a:off x="5580139" y="2734202"/>
            <a:ext cx="4484185" cy="2868853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title"/>
          </p:nvPr>
        </p:nvSpPr>
        <p:spPr>
          <a:xfrm>
            <a:off x="1677296" y="116560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1"/>
          </p:nvPr>
        </p:nvSpPr>
        <p:spPr>
          <a:xfrm>
            <a:off x="1677296" y="1532718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2"/>
          </p:nvPr>
        </p:nvSpPr>
        <p:spPr>
          <a:xfrm>
            <a:off x="1677296" y="362764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3"/>
          </p:nvPr>
        </p:nvSpPr>
        <p:spPr>
          <a:xfrm>
            <a:off x="1677296" y="3994456"/>
            <a:ext cx="287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4"/>
          </p:nvPr>
        </p:nvSpPr>
        <p:spPr>
          <a:xfrm flipH="1">
            <a:off x="5519394" y="1166584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5"/>
          </p:nvPr>
        </p:nvSpPr>
        <p:spPr>
          <a:xfrm flipH="1">
            <a:off x="5519394" y="1532724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6" hasCustomPrompt="1"/>
          </p:nvPr>
        </p:nvSpPr>
        <p:spPr>
          <a:xfrm>
            <a:off x="809000" y="13622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665600" y="13622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8" hasCustomPrompt="1"/>
          </p:nvPr>
        </p:nvSpPr>
        <p:spPr>
          <a:xfrm>
            <a:off x="809000" y="382429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title" idx="13"/>
          </p:nvPr>
        </p:nvSpPr>
        <p:spPr>
          <a:xfrm>
            <a:off x="1677296" y="239550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14"/>
          </p:nvPr>
        </p:nvSpPr>
        <p:spPr>
          <a:xfrm>
            <a:off x="1677296" y="2762877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title" idx="15"/>
          </p:nvPr>
        </p:nvSpPr>
        <p:spPr>
          <a:xfrm>
            <a:off x="5519394" y="362764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16"/>
          </p:nvPr>
        </p:nvSpPr>
        <p:spPr>
          <a:xfrm>
            <a:off x="5519394" y="3994456"/>
            <a:ext cx="287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17"/>
          </p:nvPr>
        </p:nvSpPr>
        <p:spPr>
          <a:xfrm flipH="1">
            <a:off x="5519394" y="239550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8"/>
          </p:nvPr>
        </p:nvSpPr>
        <p:spPr>
          <a:xfrm flipH="1">
            <a:off x="5519394" y="2762877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19" hasCustomPrompt="1"/>
          </p:nvPr>
        </p:nvSpPr>
        <p:spPr>
          <a:xfrm>
            <a:off x="809000" y="25921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665600" y="25921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title" idx="21" hasCustomPrompt="1"/>
          </p:nvPr>
        </p:nvSpPr>
        <p:spPr>
          <a:xfrm>
            <a:off x="4665600" y="382429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49" name="Google Shape;449;p13"/>
          <p:cNvGrpSpPr/>
          <p:nvPr/>
        </p:nvGrpSpPr>
        <p:grpSpPr>
          <a:xfrm>
            <a:off x="8578672" y="2282700"/>
            <a:ext cx="419913" cy="925484"/>
            <a:chOff x="8489035" y="2206500"/>
            <a:chExt cx="419913" cy="925484"/>
          </a:xfrm>
        </p:grpSpPr>
        <p:sp>
          <p:nvSpPr>
            <p:cNvPr id="450" name="Google Shape;450;p13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3"/>
          <p:cNvSpPr/>
          <p:nvPr/>
        </p:nvSpPr>
        <p:spPr>
          <a:xfrm rot="5400000" flipH="1">
            <a:off x="-2182053" y="-2164394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3"/>
          <p:cNvSpPr/>
          <p:nvPr/>
        </p:nvSpPr>
        <p:spPr>
          <a:xfrm rot="5400000" flipH="1">
            <a:off x="7856697" y="3166331"/>
            <a:ext cx="3389385" cy="4004870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5"/>
          <p:cNvSpPr/>
          <p:nvPr/>
        </p:nvSpPr>
        <p:spPr>
          <a:xfrm rot="5400000" flipH="1">
            <a:off x="-1644779" y="355917"/>
            <a:ext cx="3346085" cy="2140729"/>
          </a:xfrm>
          <a:custGeom>
            <a:avLst/>
            <a:gdLst/>
            <a:ahLst/>
            <a:cxnLst/>
            <a:rect l="l" t="t" r="r" b="b"/>
            <a:pathLst>
              <a:path w="59837" h="38282" extrusionOk="0">
                <a:moveTo>
                  <a:pt x="54267" y="1"/>
                </a:moveTo>
                <a:lnTo>
                  <a:pt x="54022" y="18"/>
                </a:lnTo>
                <a:lnTo>
                  <a:pt x="53776" y="36"/>
                </a:lnTo>
                <a:lnTo>
                  <a:pt x="53530" y="71"/>
                </a:lnTo>
                <a:lnTo>
                  <a:pt x="53284" y="124"/>
                </a:lnTo>
                <a:lnTo>
                  <a:pt x="53055" y="194"/>
                </a:lnTo>
                <a:lnTo>
                  <a:pt x="52827" y="264"/>
                </a:lnTo>
                <a:lnTo>
                  <a:pt x="52616" y="370"/>
                </a:lnTo>
                <a:lnTo>
                  <a:pt x="52405" y="493"/>
                </a:lnTo>
                <a:lnTo>
                  <a:pt x="52212" y="633"/>
                </a:lnTo>
                <a:lnTo>
                  <a:pt x="52019" y="791"/>
                </a:lnTo>
                <a:lnTo>
                  <a:pt x="51843" y="967"/>
                </a:lnTo>
                <a:lnTo>
                  <a:pt x="51720" y="1090"/>
                </a:lnTo>
                <a:lnTo>
                  <a:pt x="51597" y="1248"/>
                </a:lnTo>
                <a:lnTo>
                  <a:pt x="51404" y="1547"/>
                </a:lnTo>
                <a:lnTo>
                  <a:pt x="51228" y="1863"/>
                </a:lnTo>
                <a:lnTo>
                  <a:pt x="51088" y="2197"/>
                </a:lnTo>
                <a:lnTo>
                  <a:pt x="50965" y="2548"/>
                </a:lnTo>
                <a:lnTo>
                  <a:pt x="50877" y="2899"/>
                </a:lnTo>
                <a:lnTo>
                  <a:pt x="50789" y="3251"/>
                </a:lnTo>
                <a:lnTo>
                  <a:pt x="50719" y="3620"/>
                </a:lnTo>
                <a:lnTo>
                  <a:pt x="50649" y="4059"/>
                </a:lnTo>
                <a:lnTo>
                  <a:pt x="50596" y="4463"/>
                </a:lnTo>
                <a:lnTo>
                  <a:pt x="50526" y="4849"/>
                </a:lnTo>
                <a:lnTo>
                  <a:pt x="50455" y="5201"/>
                </a:lnTo>
                <a:lnTo>
                  <a:pt x="50403" y="5394"/>
                </a:lnTo>
                <a:lnTo>
                  <a:pt x="50332" y="5552"/>
                </a:lnTo>
                <a:lnTo>
                  <a:pt x="50262" y="5728"/>
                </a:lnTo>
                <a:lnTo>
                  <a:pt x="50174" y="5903"/>
                </a:lnTo>
                <a:lnTo>
                  <a:pt x="50069" y="6062"/>
                </a:lnTo>
                <a:lnTo>
                  <a:pt x="49946" y="6237"/>
                </a:lnTo>
                <a:lnTo>
                  <a:pt x="49788" y="6395"/>
                </a:lnTo>
                <a:lnTo>
                  <a:pt x="49630" y="6571"/>
                </a:lnTo>
                <a:lnTo>
                  <a:pt x="49471" y="6694"/>
                </a:lnTo>
                <a:lnTo>
                  <a:pt x="49313" y="6817"/>
                </a:lnTo>
                <a:lnTo>
                  <a:pt x="48962" y="7045"/>
                </a:lnTo>
                <a:lnTo>
                  <a:pt x="48611" y="7239"/>
                </a:lnTo>
                <a:lnTo>
                  <a:pt x="48417" y="7326"/>
                </a:lnTo>
                <a:lnTo>
                  <a:pt x="48224" y="7397"/>
                </a:lnTo>
                <a:lnTo>
                  <a:pt x="48031" y="7449"/>
                </a:lnTo>
                <a:lnTo>
                  <a:pt x="47838" y="7502"/>
                </a:lnTo>
                <a:lnTo>
                  <a:pt x="47627" y="7537"/>
                </a:lnTo>
                <a:lnTo>
                  <a:pt x="47434" y="7572"/>
                </a:lnTo>
                <a:lnTo>
                  <a:pt x="47223" y="7590"/>
                </a:lnTo>
                <a:lnTo>
                  <a:pt x="46819" y="7590"/>
                </a:lnTo>
                <a:lnTo>
                  <a:pt x="46608" y="7555"/>
                </a:lnTo>
                <a:lnTo>
                  <a:pt x="46221" y="7485"/>
                </a:lnTo>
                <a:lnTo>
                  <a:pt x="45852" y="7397"/>
                </a:lnTo>
                <a:lnTo>
                  <a:pt x="45484" y="7256"/>
                </a:lnTo>
                <a:lnTo>
                  <a:pt x="45115" y="7116"/>
                </a:lnTo>
                <a:lnTo>
                  <a:pt x="44377" y="6817"/>
                </a:lnTo>
                <a:lnTo>
                  <a:pt x="43990" y="6694"/>
                </a:lnTo>
                <a:lnTo>
                  <a:pt x="43621" y="6571"/>
                </a:lnTo>
                <a:lnTo>
                  <a:pt x="43323" y="6501"/>
                </a:lnTo>
                <a:lnTo>
                  <a:pt x="43007" y="6448"/>
                </a:lnTo>
                <a:lnTo>
                  <a:pt x="42673" y="6413"/>
                </a:lnTo>
                <a:lnTo>
                  <a:pt x="41988" y="6413"/>
                </a:lnTo>
                <a:lnTo>
                  <a:pt x="41654" y="6448"/>
                </a:lnTo>
                <a:lnTo>
                  <a:pt x="41302" y="6518"/>
                </a:lnTo>
                <a:lnTo>
                  <a:pt x="40951" y="6589"/>
                </a:lnTo>
                <a:lnTo>
                  <a:pt x="40617" y="6694"/>
                </a:lnTo>
                <a:lnTo>
                  <a:pt x="40301" y="6817"/>
                </a:lnTo>
                <a:lnTo>
                  <a:pt x="40002" y="6975"/>
                </a:lnTo>
                <a:lnTo>
                  <a:pt x="39704" y="7151"/>
                </a:lnTo>
                <a:lnTo>
                  <a:pt x="39440" y="7344"/>
                </a:lnTo>
                <a:lnTo>
                  <a:pt x="39212" y="7572"/>
                </a:lnTo>
                <a:lnTo>
                  <a:pt x="39106" y="7695"/>
                </a:lnTo>
                <a:lnTo>
                  <a:pt x="39001" y="7836"/>
                </a:lnTo>
                <a:lnTo>
                  <a:pt x="38913" y="7976"/>
                </a:lnTo>
                <a:lnTo>
                  <a:pt x="38843" y="8117"/>
                </a:lnTo>
                <a:lnTo>
                  <a:pt x="38738" y="8345"/>
                </a:lnTo>
                <a:lnTo>
                  <a:pt x="38650" y="8574"/>
                </a:lnTo>
                <a:lnTo>
                  <a:pt x="38579" y="8820"/>
                </a:lnTo>
                <a:lnTo>
                  <a:pt x="38544" y="9083"/>
                </a:lnTo>
                <a:lnTo>
                  <a:pt x="38509" y="9329"/>
                </a:lnTo>
                <a:lnTo>
                  <a:pt x="38509" y="9593"/>
                </a:lnTo>
                <a:lnTo>
                  <a:pt x="38509" y="9856"/>
                </a:lnTo>
                <a:lnTo>
                  <a:pt x="38509" y="10120"/>
                </a:lnTo>
                <a:lnTo>
                  <a:pt x="38562" y="10664"/>
                </a:lnTo>
                <a:lnTo>
                  <a:pt x="38632" y="11227"/>
                </a:lnTo>
                <a:lnTo>
                  <a:pt x="38720" y="11771"/>
                </a:lnTo>
                <a:lnTo>
                  <a:pt x="38790" y="12316"/>
                </a:lnTo>
                <a:lnTo>
                  <a:pt x="38843" y="12860"/>
                </a:lnTo>
                <a:lnTo>
                  <a:pt x="38843" y="13124"/>
                </a:lnTo>
                <a:lnTo>
                  <a:pt x="38861" y="13387"/>
                </a:lnTo>
                <a:lnTo>
                  <a:pt x="38843" y="13633"/>
                </a:lnTo>
                <a:lnTo>
                  <a:pt x="38808" y="13879"/>
                </a:lnTo>
                <a:lnTo>
                  <a:pt x="38773" y="14125"/>
                </a:lnTo>
                <a:lnTo>
                  <a:pt x="38720" y="14354"/>
                </a:lnTo>
                <a:lnTo>
                  <a:pt x="38632" y="14582"/>
                </a:lnTo>
                <a:lnTo>
                  <a:pt x="38527" y="14810"/>
                </a:lnTo>
                <a:lnTo>
                  <a:pt x="38404" y="15021"/>
                </a:lnTo>
                <a:lnTo>
                  <a:pt x="38246" y="15214"/>
                </a:lnTo>
                <a:lnTo>
                  <a:pt x="38070" y="15408"/>
                </a:lnTo>
                <a:lnTo>
                  <a:pt x="37859" y="15583"/>
                </a:lnTo>
                <a:lnTo>
                  <a:pt x="37631" y="15759"/>
                </a:lnTo>
                <a:lnTo>
                  <a:pt x="37350" y="15917"/>
                </a:lnTo>
                <a:lnTo>
                  <a:pt x="37069" y="16040"/>
                </a:lnTo>
                <a:lnTo>
                  <a:pt x="36770" y="16128"/>
                </a:lnTo>
                <a:lnTo>
                  <a:pt x="36471" y="16181"/>
                </a:lnTo>
                <a:lnTo>
                  <a:pt x="36173" y="16216"/>
                </a:lnTo>
                <a:lnTo>
                  <a:pt x="35874" y="16233"/>
                </a:lnTo>
                <a:lnTo>
                  <a:pt x="35558" y="16216"/>
                </a:lnTo>
                <a:lnTo>
                  <a:pt x="35242" y="16181"/>
                </a:lnTo>
                <a:lnTo>
                  <a:pt x="34925" y="16146"/>
                </a:lnTo>
                <a:lnTo>
                  <a:pt x="33643" y="15935"/>
                </a:lnTo>
                <a:lnTo>
                  <a:pt x="33327" y="15900"/>
                </a:lnTo>
                <a:lnTo>
                  <a:pt x="33010" y="15864"/>
                </a:lnTo>
                <a:lnTo>
                  <a:pt x="32378" y="15864"/>
                </a:lnTo>
                <a:lnTo>
                  <a:pt x="32132" y="15882"/>
                </a:lnTo>
                <a:lnTo>
                  <a:pt x="31904" y="15917"/>
                </a:lnTo>
                <a:lnTo>
                  <a:pt x="31658" y="15952"/>
                </a:lnTo>
                <a:lnTo>
                  <a:pt x="31429" y="16023"/>
                </a:lnTo>
                <a:lnTo>
                  <a:pt x="31201" y="16093"/>
                </a:lnTo>
                <a:lnTo>
                  <a:pt x="30973" y="16181"/>
                </a:lnTo>
                <a:lnTo>
                  <a:pt x="30762" y="16286"/>
                </a:lnTo>
                <a:lnTo>
                  <a:pt x="30551" y="16392"/>
                </a:lnTo>
                <a:lnTo>
                  <a:pt x="30340" y="16514"/>
                </a:lnTo>
                <a:lnTo>
                  <a:pt x="30147" y="16637"/>
                </a:lnTo>
                <a:lnTo>
                  <a:pt x="29954" y="16778"/>
                </a:lnTo>
                <a:lnTo>
                  <a:pt x="29760" y="16936"/>
                </a:lnTo>
                <a:lnTo>
                  <a:pt x="29602" y="17112"/>
                </a:lnTo>
                <a:lnTo>
                  <a:pt x="29427" y="17287"/>
                </a:lnTo>
                <a:lnTo>
                  <a:pt x="29286" y="17463"/>
                </a:lnTo>
                <a:lnTo>
                  <a:pt x="29128" y="17656"/>
                </a:lnTo>
                <a:lnTo>
                  <a:pt x="29005" y="17850"/>
                </a:lnTo>
                <a:lnTo>
                  <a:pt x="28882" y="18060"/>
                </a:lnTo>
                <a:lnTo>
                  <a:pt x="28777" y="18271"/>
                </a:lnTo>
                <a:lnTo>
                  <a:pt x="28689" y="18500"/>
                </a:lnTo>
                <a:lnTo>
                  <a:pt x="28601" y="18728"/>
                </a:lnTo>
                <a:lnTo>
                  <a:pt x="28531" y="18956"/>
                </a:lnTo>
                <a:lnTo>
                  <a:pt x="28478" y="19185"/>
                </a:lnTo>
                <a:lnTo>
                  <a:pt x="28443" y="19413"/>
                </a:lnTo>
                <a:lnTo>
                  <a:pt x="28408" y="19659"/>
                </a:lnTo>
                <a:lnTo>
                  <a:pt x="28390" y="19905"/>
                </a:lnTo>
                <a:lnTo>
                  <a:pt x="28390" y="20133"/>
                </a:lnTo>
                <a:lnTo>
                  <a:pt x="28408" y="20379"/>
                </a:lnTo>
                <a:lnTo>
                  <a:pt x="28425" y="20608"/>
                </a:lnTo>
                <a:lnTo>
                  <a:pt x="28460" y="20854"/>
                </a:lnTo>
                <a:lnTo>
                  <a:pt x="28513" y="21082"/>
                </a:lnTo>
                <a:lnTo>
                  <a:pt x="28583" y="21311"/>
                </a:lnTo>
                <a:lnTo>
                  <a:pt x="28671" y="21574"/>
                </a:lnTo>
                <a:lnTo>
                  <a:pt x="28777" y="21838"/>
                </a:lnTo>
                <a:lnTo>
                  <a:pt x="29023" y="22365"/>
                </a:lnTo>
                <a:lnTo>
                  <a:pt x="29128" y="22628"/>
                </a:lnTo>
                <a:lnTo>
                  <a:pt x="29233" y="22892"/>
                </a:lnTo>
                <a:lnTo>
                  <a:pt x="29321" y="23155"/>
                </a:lnTo>
                <a:lnTo>
                  <a:pt x="29391" y="23436"/>
                </a:lnTo>
                <a:lnTo>
                  <a:pt x="29444" y="23717"/>
                </a:lnTo>
                <a:lnTo>
                  <a:pt x="29444" y="24016"/>
                </a:lnTo>
                <a:lnTo>
                  <a:pt x="29409" y="24297"/>
                </a:lnTo>
                <a:lnTo>
                  <a:pt x="29391" y="24438"/>
                </a:lnTo>
                <a:lnTo>
                  <a:pt x="29339" y="24578"/>
                </a:lnTo>
                <a:lnTo>
                  <a:pt x="29304" y="24701"/>
                </a:lnTo>
                <a:lnTo>
                  <a:pt x="29233" y="24842"/>
                </a:lnTo>
                <a:lnTo>
                  <a:pt x="29163" y="24947"/>
                </a:lnTo>
                <a:lnTo>
                  <a:pt x="29093" y="25070"/>
                </a:lnTo>
                <a:lnTo>
                  <a:pt x="28987" y="25158"/>
                </a:lnTo>
                <a:lnTo>
                  <a:pt x="28900" y="25246"/>
                </a:lnTo>
                <a:lnTo>
                  <a:pt x="28777" y="25334"/>
                </a:lnTo>
                <a:lnTo>
                  <a:pt x="28654" y="25404"/>
                </a:lnTo>
                <a:lnTo>
                  <a:pt x="28531" y="25439"/>
                </a:lnTo>
                <a:lnTo>
                  <a:pt x="28390" y="25492"/>
                </a:lnTo>
                <a:lnTo>
                  <a:pt x="28109" y="25562"/>
                </a:lnTo>
                <a:lnTo>
                  <a:pt x="27968" y="25615"/>
                </a:lnTo>
                <a:lnTo>
                  <a:pt x="27845" y="25667"/>
                </a:lnTo>
                <a:lnTo>
                  <a:pt x="27740" y="25738"/>
                </a:lnTo>
                <a:lnTo>
                  <a:pt x="27635" y="25843"/>
                </a:lnTo>
                <a:lnTo>
                  <a:pt x="27600" y="25913"/>
                </a:lnTo>
                <a:lnTo>
                  <a:pt x="27547" y="25984"/>
                </a:lnTo>
                <a:lnTo>
                  <a:pt x="27529" y="26054"/>
                </a:lnTo>
                <a:lnTo>
                  <a:pt x="27512" y="26142"/>
                </a:lnTo>
                <a:lnTo>
                  <a:pt x="27512" y="26300"/>
                </a:lnTo>
                <a:lnTo>
                  <a:pt x="27547" y="26475"/>
                </a:lnTo>
                <a:lnTo>
                  <a:pt x="27617" y="26634"/>
                </a:lnTo>
                <a:lnTo>
                  <a:pt x="27705" y="26792"/>
                </a:lnTo>
                <a:lnTo>
                  <a:pt x="27828" y="26932"/>
                </a:lnTo>
                <a:lnTo>
                  <a:pt x="27951" y="27055"/>
                </a:lnTo>
                <a:lnTo>
                  <a:pt x="28232" y="27248"/>
                </a:lnTo>
                <a:lnTo>
                  <a:pt x="28548" y="27442"/>
                </a:lnTo>
                <a:lnTo>
                  <a:pt x="28882" y="27653"/>
                </a:lnTo>
                <a:lnTo>
                  <a:pt x="29040" y="27776"/>
                </a:lnTo>
                <a:lnTo>
                  <a:pt x="29198" y="27898"/>
                </a:lnTo>
                <a:lnTo>
                  <a:pt x="29339" y="28039"/>
                </a:lnTo>
                <a:lnTo>
                  <a:pt x="29462" y="28180"/>
                </a:lnTo>
                <a:lnTo>
                  <a:pt x="29550" y="28320"/>
                </a:lnTo>
                <a:lnTo>
                  <a:pt x="29620" y="28478"/>
                </a:lnTo>
                <a:lnTo>
                  <a:pt x="29655" y="28654"/>
                </a:lnTo>
                <a:lnTo>
                  <a:pt x="29655" y="28830"/>
                </a:lnTo>
                <a:lnTo>
                  <a:pt x="29620" y="29023"/>
                </a:lnTo>
                <a:lnTo>
                  <a:pt x="29550" y="29234"/>
                </a:lnTo>
                <a:lnTo>
                  <a:pt x="29444" y="29374"/>
                </a:lnTo>
                <a:lnTo>
                  <a:pt x="29339" y="29497"/>
                </a:lnTo>
                <a:lnTo>
                  <a:pt x="29216" y="29603"/>
                </a:lnTo>
                <a:lnTo>
                  <a:pt x="29075" y="29690"/>
                </a:lnTo>
                <a:lnTo>
                  <a:pt x="28917" y="29761"/>
                </a:lnTo>
                <a:lnTo>
                  <a:pt x="28741" y="29796"/>
                </a:lnTo>
                <a:lnTo>
                  <a:pt x="28583" y="29831"/>
                </a:lnTo>
                <a:lnTo>
                  <a:pt x="28232" y="29831"/>
                </a:lnTo>
                <a:lnTo>
                  <a:pt x="28056" y="29813"/>
                </a:lnTo>
                <a:lnTo>
                  <a:pt x="27881" y="29761"/>
                </a:lnTo>
                <a:lnTo>
                  <a:pt x="27722" y="29708"/>
                </a:lnTo>
                <a:lnTo>
                  <a:pt x="27564" y="29620"/>
                </a:lnTo>
                <a:lnTo>
                  <a:pt x="27424" y="29532"/>
                </a:lnTo>
                <a:lnTo>
                  <a:pt x="27301" y="29427"/>
                </a:lnTo>
                <a:lnTo>
                  <a:pt x="27213" y="29304"/>
                </a:lnTo>
                <a:lnTo>
                  <a:pt x="27055" y="29076"/>
                </a:lnTo>
                <a:lnTo>
                  <a:pt x="26985" y="28953"/>
                </a:lnTo>
                <a:lnTo>
                  <a:pt x="26879" y="28847"/>
                </a:lnTo>
                <a:lnTo>
                  <a:pt x="26809" y="28794"/>
                </a:lnTo>
                <a:lnTo>
                  <a:pt x="26739" y="28742"/>
                </a:lnTo>
                <a:lnTo>
                  <a:pt x="26651" y="28707"/>
                </a:lnTo>
                <a:lnTo>
                  <a:pt x="26563" y="28689"/>
                </a:lnTo>
                <a:lnTo>
                  <a:pt x="26475" y="28671"/>
                </a:lnTo>
                <a:lnTo>
                  <a:pt x="26370" y="28671"/>
                </a:lnTo>
                <a:lnTo>
                  <a:pt x="26194" y="28707"/>
                </a:lnTo>
                <a:lnTo>
                  <a:pt x="26001" y="28777"/>
                </a:lnTo>
                <a:lnTo>
                  <a:pt x="25825" y="28865"/>
                </a:lnTo>
                <a:lnTo>
                  <a:pt x="25667" y="28988"/>
                </a:lnTo>
                <a:lnTo>
                  <a:pt x="25544" y="29128"/>
                </a:lnTo>
                <a:lnTo>
                  <a:pt x="25421" y="29269"/>
                </a:lnTo>
                <a:lnTo>
                  <a:pt x="25333" y="29444"/>
                </a:lnTo>
                <a:lnTo>
                  <a:pt x="25245" y="29620"/>
                </a:lnTo>
                <a:lnTo>
                  <a:pt x="25175" y="29796"/>
                </a:lnTo>
                <a:lnTo>
                  <a:pt x="25035" y="30147"/>
                </a:lnTo>
                <a:lnTo>
                  <a:pt x="24877" y="30516"/>
                </a:lnTo>
                <a:lnTo>
                  <a:pt x="24789" y="30674"/>
                </a:lnTo>
                <a:lnTo>
                  <a:pt x="24701" y="30815"/>
                </a:lnTo>
                <a:lnTo>
                  <a:pt x="24578" y="30955"/>
                </a:lnTo>
                <a:lnTo>
                  <a:pt x="24455" y="31078"/>
                </a:lnTo>
                <a:lnTo>
                  <a:pt x="24332" y="31166"/>
                </a:lnTo>
                <a:lnTo>
                  <a:pt x="24209" y="31219"/>
                </a:lnTo>
                <a:lnTo>
                  <a:pt x="24068" y="31254"/>
                </a:lnTo>
                <a:lnTo>
                  <a:pt x="23945" y="31289"/>
                </a:lnTo>
                <a:lnTo>
                  <a:pt x="23664" y="31289"/>
                </a:lnTo>
                <a:lnTo>
                  <a:pt x="23524" y="31254"/>
                </a:lnTo>
                <a:lnTo>
                  <a:pt x="23383" y="31219"/>
                </a:lnTo>
                <a:lnTo>
                  <a:pt x="23243" y="31166"/>
                </a:lnTo>
                <a:lnTo>
                  <a:pt x="23102" y="31113"/>
                </a:lnTo>
                <a:lnTo>
                  <a:pt x="22839" y="30973"/>
                </a:lnTo>
                <a:lnTo>
                  <a:pt x="22593" y="30780"/>
                </a:lnTo>
                <a:lnTo>
                  <a:pt x="22382" y="30569"/>
                </a:lnTo>
                <a:lnTo>
                  <a:pt x="22206" y="30358"/>
                </a:lnTo>
                <a:lnTo>
                  <a:pt x="22031" y="30112"/>
                </a:lnTo>
                <a:lnTo>
                  <a:pt x="21697" y="29638"/>
                </a:lnTo>
                <a:lnTo>
                  <a:pt x="21521" y="29392"/>
                </a:lnTo>
                <a:lnTo>
                  <a:pt x="21328" y="29163"/>
                </a:lnTo>
                <a:lnTo>
                  <a:pt x="21135" y="28953"/>
                </a:lnTo>
                <a:lnTo>
                  <a:pt x="20924" y="28777"/>
                </a:lnTo>
                <a:lnTo>
                  <a:pt x="20783" y="28671"/>
                </a:lnTo>
                <a:lnTo>
                  <a:pt x="20643" y="28584"/>
                </a:lnTo>
                <a:lnTo>
                  <a:pt x="20344" y="28443"/>
                </a:lnTo>
                <a:lnTo>
                  <a:pt x="20028" y="28320"/>
                </a:lnTo>
                <a:lnTo>
                  <a:pt x="19694" y="28232"/>
                </a:lnTo>
                <a:lnTo>
                  <a:pt x="19343" y="28197"/>
                </a:lnTo>
                <a:lnTo>
                  <a:pt x="19009" y="28180"/>
                </a:lnTo>
                <a:lnTo>
                  <a:pt x="18657" y="28215"/>
                </a:lnTo>
                <a:lnTo>
                  <a:pt x="18324" y="28267"/>
                </a:lnTo>
                <a:lnTo>
                  <a:pt x="18007" y="28355"/>
                </a:lnTo>
                <a:lnTo>
                  <a:pt x="17709" y="28478"/>
                </a:lnTo>
                <a:lnTo>
                  <a:pt x="17568" y="28566"/>
                </a:lnTo>
                <a:lnTo>
                  <a:pt x="17428" y="28654"/>
                </a:lnTo>
                <a:lnTo>
                  <a:pt x="17305" y="28742"/>
                </a:lnTo>
                <a:lnTo>
                  <a:pt x="17182" y="28847"/>
                </a:lnTo>
                <a:lnTo>
                  <a:pt x="17076" y="28953"/>
                </a:lnTo>
                <a:lnTo>
                  <a:pt x="16989" y="29076"/>
                </a:lnTo>
                <a:lnTo>
                  <a:pt x="16883" y="29199"/>
                </a:lnTo>
                <a:lnTo>
                  <a:pt x="16813" y="29339"/>
                </a:lnTo>
                <a:lnTo>
                  <a:pt x="16743" y="29497"/>
                </a:lnTo>
                <a:lnTo>
                  <a:pt x="16690" y="29638"/>
                </a:lnTo>
                <a:lnTo>
                  <a:pt x="16655" y="29813"/>
                </a:lnTo>
                <a:lnTo>
                  <a:pt x="16620" y="29989"/>
                </a:lnTo>
                <a:lnTo>
                  <a:pt x="16549" y="30551"/>
                </a:lnTo>
                <a:lnTo>
                  <a:pt x="16462" y="31113"/>
                </a:lnTo>
                <a:lnTo>
                  <a:pt x="16339" y="31676"/>
                </a:lnTo>
                <a:lnTo>
                  <a:pt x="16180" y="32220"/>
                </a:lnTo>
                <a:lnTo>
                  <a:pt x="16093" y="32501"/>
                </a:lnTo>
                <a:lnTo>
                  <a:pt x="15987" y="32765"/>
                </a:lnTo>
                <a:lnTo>
                  <a:pt x="15882" y="33011"/>
                </a:lnTo>
                <a:lnTo>
                  <a:pt x="15759" y="33274"/>
                </a:lnTo>
                <a:lnTo>
                  <a:pt x="15618" y="33520"/>
                </a:lnTo>
                <a:lnTo>
                  <a:pt x="15478" y="33749"/>
                </a:lnTo>
                <a:lnTo>
                  <a:pt x="15302" y="33977"/>
                </a:lnTo>
                <a:lnTo>
                  <a:pt x="15126" y="34205"/>
                </a:lnTo>
                <a:lnTo>
                  <a:pt x="14933" y="34416"/>
                </a:lnTo>
                <a:lnTo>
                  <a:pt x="14722" y="34609"/>
                </a:lnTo>
                <a:lnTo>
                  <a:pt x="14511" y="34785"/>
                </a:lnTo>
                <a:lnTo>
                  <a:pt x="14266" y="34943"/>
                </a:lnTo>
                <a:lnTo>
                  <a:pt x="14020" y="35101"/>
                </a:lnTo>
                <a:lnTo>
                  <a:pt x="13756" y="35224"/>
                </a:lnTo>
                <a:lnTo>
                  <a:pt x="13493" y="35330"/>
                </a:lnTo>
                <a:lnTo>
                  <a:pt x="13211" y="35400"/>
                </a:lnTo>
                <a:lnTo>
                  <a:pt x="12948" y="35470"/>
                </a:lnTo>
                <a:lnTo>
                  <a:pt x="12667" y="35505"/>
                </a:lnTo>
                <a:lnTo>
                  <a:pt x="12105" y="35505"/>
                </a:lnTo>
                <a:lnTo>
                  <a:pt x="11841" y="35453"/>
                </a:lnTo>
                <a:lnTo>
                  <a:pt x="11578" y="35382"/>
                </a:lnTo>
                <a:lnTo>
                  <a:pt x="11314" y="35277"/>
                </a:lnTo>
                <a:lnTo>
                  <a:pt x="11068" y="35154"/>
                </a:lnTo>
                <a:lnTo>
                  <a:pt x="10893" y="35031"/>
                </a:lnTo>
                <a:lnTo>
                  <a:pt x="10734" y="34908"/>
                </a:lnTo>
                <a:lnTo>
                  <a:pt x="10594" y="34768"/>
                </a:lnTo>
                <a:lnTo>
                  <a:pt x="10453" y="34627"/>
                </a:lnTo>
                <a:lnTo>
                  <a:pt x="10330" y="34469"/>
                </a:lnTo>
                <a:lnTo>
                  <a:pt x="10207" y="34293"/>
                </a:lnTo>
                <a:lnTo>
                  <a:pt x="10102" y="34135"/>
                </a:lnTo>
                <a:lnTo>
                  <a:pt x="9997" y="33942"/>
                </a:lnTo>
                <a:lnTo>
                  <a:pt x="9838" y="33573"/>
                </a:lnTo>
                <a:lnTo>
                  <a:pt x="9698" y="33169"/>
                </a:lnTo>
                <a:lnTo>
                  <a:pt x="9592" y="32765"/>
                </a:lnTo>
                <a:lnTo>
                  <a:pt x="9505" y="32361"/>
                </a:lnTo>
                <a:lnTo>
                  <a:pt x="9452" y="31957"/>
                </a:lnTo>
                <a:lnTo>
                  <a:pt x="9417" y="31553"/>
                </a:lnTo>
                <a:lnTo>
                  <a:pt x="9347" y="30727"/>
                </a:lnTo>
                <a:lnTo>
                  <a:pt x="9311" y="30323"/>
                </a:lnTo>
                <a:lnTo>
                  <a:pt x="9276" y="29901"/>
                </a:lnTo>
                <a:lnTo>
                  <a:pt x="9224" y="29497"/>
                </a:lnTo>
                <a:lnTo>
                  <a:pt x="9136" y="29093"/>
                </a:lnTo>
                <a:lnTo>
                  <a:pt x="9065" y="28794"/>
                </a:lnTo>
                <a:lnTo>
                  <a:pt x="8960" y="28478"/>
                </a:lnTo>
                <a:lnTo>
                  <a:pt x="8837" y="28180"/>
                </a:lnTo>
                <a:lnTo>
                  <a:pt x="8714" y="27881"/>
                </a:lnTo>
                <a:lnTo>
                  <a:pt x="8556" y="27600"/>
                </a:lnTo>
                <a:lnTo>
                  <a:pt x="8398" y="27319"/>
                </a:lnTo>
                <a:lnTo>
                  <a:pt x="8222" y="27055"/>
                </a:lnTo>
                <a:lnTo>
                  <a:pt x="8029" y="26792"/>
                </a:lnTo>
                <a:lnTo>
                  <a:pt x="7818" y="26546"/>
                </a:lnTo>
                <a:lnTo>
                  <a:pt x="7590" y="26317"/>
                </a:lnTo>
                <a:lnTo>
                  <a:pt x="7344" y="26107"/>
                </a:lnTo>
                <a:lnTo>
                  <a:pt x="7098" y="25913"/>
                </a:lnTo>
                <a:lnTo>
                  <a:pt x="6834" y="25738"/>
                </a:lnTo>
                <a:lnTo>
                  <a:pt x="6571" y="25562"/>
                </a:lnTo>
                <a:lnTo>
                  <a:pt x="6272" y="25421"/>
                </a:lnTo>
                <a:lnTo>
                  <a:pt x="5974" y="25316"/>
                </a:lnTo>
                <a:lnTo>
                  <a:pt x="5675" y="25211"/>
                </a:lnTo>
                <a:lnTo>
                  <a:pt x="5359" y="25140"/>
                </a:lnTo>
                <a:lnTo>
                  <a:pt x="5042" y="25105"/>
                </a:lnTo>
                <a:lnTo>
                  <a:pt x="4709" y="25088"/>
                </a:lnTo>
                <a:lnTo>
                  <a:pt x="4392" y="25088"/>
                </a:lnTo>
                <a:lnTo>
                  <a:pt x="4076" y="25123"/>
                </a:lnTo>
                <a:lnTo>
                  <a:pt x="3760" y="25175"/>
                </a:lnTo>
                <a:lnTo>
                  <a:pt x="3444" y="25263"/>
                </a:lnTo>
                <a:lnTo>
                  <a:pt x="3145" y="25351"/>
                </a:lnTo>
                <a:lnTo>
                  <a:pt x="2846" y="25492"/>
                </a:lnTo>
                <a:lnTo>
                  <a:pt x="2565" y="25632"/>
                </a:lnTo>
                <a:lnTo>
                  <a:pt x="2302" y="25808"/>
                </a:lnTo>
                <a:lnTo>
                  <a:pt x="2056" y="26001"/>
                </a:lnTo>
                <a:lnTo>
                  <a:pt x="1828" y="26230"/>
                </a:lnTo>
                <a:lnTo>
                  <a:pt x="1617" y="26458"/>
                </a:lnTo>
                <a:lnTo>
                  <a:pt x="1423" y="26721"/>
                </a:lnTo>
                <a:lnTo>
                  <a:pt x="1318" y="26897"/>
                </a:lnTo>
                <a:lnTo>
                  <a:pt x="1230" y="27073"/>
                </a:lnTo>
                <a:lnTo>
                  <a:pt x="1072" y="27442"/>
                </a:lnTo>
                <a:lnTo>
                  <a:pt x="949" y="27828"/>
                </a:lnTo>
                <a:lnTo>
                  <a:pt x="844" y="28215"/>
                </a:lnTo>
                <a:lnTo>
                  <a:pt x="756" y="28601"/>
                </a:lnTo>
                <a:lnTo>
                  <a:pt x="686" y="29005"/>
                </a:lnTo>
                <a:lnTo>
                  <a:pt x="527" y="29813"/>
                </a:lnTo>
                <a:lnTo>
                  <a:pt x="334" y="30709"/>
                </a:lnTo>
                <a:lnTo>
                  <a:pt x="229" y="31166"/>
                </a:lnTo>
                <a:lnTo>
                  <a:pt x="141" y="31605"/>
                </a:lnTo>
                <a:lnTo>
                  <a:pt x="53" y="32062"/>
                </a:lnTo>
                <a:lnTo>
                  <a:pt x="18" y="32519"/>
                </a:lnTo>
                <a:lnTo>
                  <a:pt x="0" y="32747"/>
                </a:lnTo>
                <a:lnTo>
                  <a:pt x="0" y="32976"/>
                </a:lnTo>
                <a:lnTo>
                  <a:pt x="18" y="33204"/>
                </a:lnTo>
                <a:lnTo>
                  <a:pt x="53" y="33432"/>
                </a:lnTo>
                <a:lnTo>
                  <a:pt x="88" y="33661"/>
                </a:lnTo>
                <a:lnTo>
                  <a:pt x="141" y="33907"/>
                </a:lnTo>
                <a:lnTo>
                  <a:pt x="211" y="34135"/>
                </a:lnTo>
                <a:lnTo>
                  <a:pt x="299" y="34363"/>
                </a:lnTo>
                <a:lnTo>
                  <a:pt x="387" y="34574"/>
                </a:lnTo>
                <a:lnTo>
                  <a:pt x="510" y="34803"/>
                </a:lnTo>
                <a:lnTo>
                  <a:pt x="615" y="35013"/>
                </a:lnTo>
                <a:lnTo>
                  <a:pt x="756" y="35207"/>
                </a:lnTo>
                <a:lnTo>
                  <a:pt x="896" y="35400"/>
                </a:lnTo>
                <a:lnTo>
                  <a:pt x="1055" y="35593"/>
                </a:lnTo>
                <a:lnTo>
                  <a:pt x="1213" y="35786"/>
                </a:lnTo>
                <a:lnTo>
                  <a:pt x="1371" y="35962"/>
                </a:lnTo>
                <a:lnTo>
                  <a:pt x="1546" y="36138"/>
                </a:lnTo>
                <a:lnTo>
                  <a:pt x="1740" y="36296"/>
                </a:lnTo>
                <a:lnTo>
                  <a:pt x="2126" y="36595"/>
                </a:lnTo>
                <a:lnTo>
                  <a:pt x="2530" y="36858"/>
                </a:lnTo>
                <a:lnTo>
                  <a:pt x="2952" y="37086"/>
                </a:lnTo>
                <a:lnTo>
                  <a:pt x="3391" y="37297"/>
                </a:lnTo>
                <a:lnTo>
                  <a:pt x="3848" y="37473"/>
                </a:lnTo>
                <a:lnTo>
                  <a:pt x="4305" y="37631"/>
                </a:lnTo>
                <a:lnTo>
                  <a:pt x="4779" y="37754"/>
                </a:lnTo>
                <a:lnTo>
                  <a:pt x="5253" y="37877"/>
                </a:lnTo>
                <a:lnTo>
                  <a:pt x="5728" y="37965"/>
                </a:lnTo>
                <a:lnTo>
                  <a:pt x="6184" y="38035"/>
                </a:lnTo>
                <a:lnTo>
                  <a:pt x="6641" y="38105"/>
                </a:lnTo>
                <a:lnTo>
                  <a:pt x="7098" y="38158"/>
                </a:lnTo>
                <a:lnTo>
                  <a:pt x="7555" y="38211"/>
                </a:lnTo>
                <a:lnTo>
                  <a:pt x="8486" y="38264"/>
                </a:lnTo>
                <a:lnTo>
                  <a:pt x="9399" y="38281"/>
                </a:lnTo>
                <a:lnTo>
                  <a:pt x="10330" y="38281"/>
                </a:lnTo>
                <a:lnTo>
                  <a:pt x="11261" y="38246"/>
                </a:lnTo>
                <a:lnTo>
                  <a:pt x="12193" y="38193"/>
                </a:lnTo>
                <a:lnTo>
                  <a:pt x="13106" y="38141"/>
                </a:lnTo>
                <a:lnTo>
                  <a:pt x="13844" y="38070"/>
                </a:lnTo>
                <a:lnTo>
                  <a:pt x="14582" y="38018"/>
                </a:lnTo>
                <a:lnTo>
                  <a:pt x="16057" y="37859"/>
                </a:lnTo>
                <a:lnTo>
                  <a:pt x="19026" y="37508"/>
                </a:lnTo>
                <a:lnTo>
                  <a:pt x="20502" y="37368"/>
                </a:lnTo>
                <a:lnTo>
                  <a:pt x="21240" y="37297"/>
                </a:lnTo>
                <a:lnTo>
                  <a:pt x="21995" y="37245"/>
                </a:lnTo>
                <a:lnTo>
                  <a:pt x="22733" y="37209"/>
                </a:lnTo>
                <a:lnTo>
                  <a:pt x="23471" y="37192"/>
                </a:lnTo>
                <a:lnTo>
                  <a:pt x="24209" y="37174"/>
                </a:lnTo>
                <a:lnTo>
                  <a:pt x="24947" y="37192"/>
                </a:lnTo>
                <a:lnTo>
                  <a:pt x="26774" y="37245"/>
                </a:lnTo>
                <a:lnTo>
                  <a:pt x="28601" y="37280"/>
                </a:lnTo>
                <a:lnTo>
                  <a:pt x="31359" y="37280"/>
                </a:lnTo>
                <a:lnTo>
                  <a:pt x="32273" y="37245"/>
                </a:lnTo>
                <a:lnTo>
                  <a:pt x="33309" y="37209"/>
                </a:lnTo>
                <a:lnTo>
                  <a:pt x="34346" y="37157"/>
                </a:lnTo>
                <a:lnTo>
                  <a:pt x="36401" y="37051"/>
                </a:lnTo>
                <a:lnTo>
                  <a:pt x="38474" y="36928"/>
                </a:lnTo>
                <a:lnTo>
                  <a:pt x="39493" y="36876"/>
                </a:lnTo>
                <a:lnTo>
                  <a:pt x="40529" y="36841"/>
                </a:lnTo>
                <a:lnTo>
                  <a:pt x="41988" y="36823"/>
                </a:lnTo>
                <a:lnTo>
                  <a:pt x="43446" y="36805"/>
                </a:lnTo>
                <a:lnTo>
                  <a:pt x="44904" y="36823"/>
                </a:lnTo>
                <a:lnTo>
                  <a:pt x="46362" y="36858"/>
                </a:lnTo>
                <a:lnTo>
                  <a:pt x="49278" y="36964"/>
                </a:lnTo>
                <a:lnTo>
                  <a:pt x="52194" y="37069"/>
                </a:lnTo>
                <a:lnTo>
                  <a:pt x="53143" y="37104"/>
                </a:lnTo>
                <a:lnTo>
                  <a:pt x="53617" y="37104"/>
                </a:lnTo>
                <a:lnTo>
                  <a:pt x="54074" y="37086"/>
                </a:lnTo>
                <a:lnTo>
                  <a:pt x="54549" y="37051"/>
                </a:lnTo>
                <a:lnTo>
                  <a:pt x="55005" y="36999"/>
                </a:lnTo>
                <a:lnTo>
                  <a:pt x="55480" y="36928"/>
                </a:lnTo>
                <a:lnTo>
                  <a:pt x="55919" y="36823"/>
                </a:lnTo>
                <a:lnTo>
                  <a:pt x="56288" y="36718"/>
                </a:lnTo>
                <a:lnTo>
                  <a:pt x="56622" y="36577"/>
                </a:lnTo>
                <a:lnTo>
                  <a:pt x="56938" y="36436"/>
                </a:lnTo>
                <a:lnTo>
                  <a:pt x="57236" y="36261"/>
                </a:lnTo>
                <a:lnTo>
                  <a:pt x="57518" y="36068"/>
                </a:lnTo>
                <a:lnTo>
                  <a:pt x="57763" y="35874"/>
                </a:lnTo>
                <a:lnTo>
                  <a:pt x="57992" y="35646"/>
                </a:lnTo>
                <a:lnTo>
                  <a:pt x="58203" y="35418"/>
                </a:lnTo>
                <a:lnTo>
                  <a:pt x="58396" y="35172"/>
                </a:lnTo>
                <a:lnTo>
                  <a:pt x="58589" y="34908"/>
                </a:lnTo>
                <a:lnTo>
                  <a:pt x="58747" y="34645"/>
                </a:lnTo>
                <a:lnTo>
                  <a:pt x="58888" y="34363"/>
                </a:lnTo>
                <a:lnTo>
                  <a:pt x="59028" y="34065"/>
                </a:lnTo>
                <a:lnTo>
                  <a:pt x="59151" y="33766"/>
                </a:lnTo>
                <a:lnTo>
                  <a:pt x="59239" y="33450"/>
                </a:lnTo>
                <a:lnTo>
                  <a:pt x="59345" y="33134"/>
                </a:lnTo>
                <a:lnTo>
                  <a:pt x="59415" y="32800"/>
                </a:lnTo>
                <a:lnTo>
                  <a:pt x="59485" y="32466"/>
                </a:lnTo>
                <a:lnTo>
                  <a:pt x="59608" y="31799"/>
                </a:lnTo>
                <a:lnTo>
                  <a:pt x="59678" y="31113"/>
                </a:lnTo>
                <a:lnTo>
                  <a:pt x="59731" y="30411"/>
                </a:lnTo>
                <a:lnTo>
                  <a:pt x="59749" y="29708"/>
                </a:lnTo>
                <a:lnTo>
                  <a:pt x="59766" y="29023"/>
                </a:lnTo>
                <a:lnTo>
                  <a:pt x="59766" y="27705"/>
                </a:lnTo>
                <a:lnTo>
                  <a:pt x="59766" y="17885"/>
                </a:lnTo>
                <a:lnTo>
                  <a:pt x="59766" y="9259"/>
                </a:lnTo>
                <a:lnTo>
                  <a:pt x="59784" y="8363"/>
                </a:lnTo>
                <a:lnTo>
                  <a:pt x="59819" y="7467"/>
                </a:lnTo>
                <a:lnTo>
                  <a:pt x="59836" y="6589"/>
                </a:lnTo>
                <a:lnTo>
                  <a:pt x="59836" y="6149"/>
                </a:lnTo>
                <a:lnTo>
                  <a:pt x="59819" y="5710"/>
                </a:lnTo>
                <a:lnTo>
                  <a:pt x="59801" y="5271"/>
                </a:lnTo>
                <a:lnTo>
                  <a:pt x="59749" y="4849"/>
                </a:lnTo>
                <a:lnTo>
                  <a:pt x="59661" y="4428"/>
                </a:lnTo>
                <a:lnTo>
                  <a:pt x="59573" y="4006"/>
                </a:lnTo>
                <a:lnTo>
                  <a:pt x="59432" y="3584"/>
                </a:lnTo>
                <a:lnTo>
                  <a:pt x="59274" y="3163"/>
                </a:lnTo>
                <a:lnTo>
                  <a:pt x="59064" y="2759"/>
                </a:lnTo>
                <a:lnTo>
                  <a:pt x="58818" y="2355"/>
                </a:lnTo>
                <a:lnTo>
                  <a:pt x="58695" y="2161"/>
                </a:lnTo>
                <a:lnTo>
                  <a:pt x="58554" y="1986"/>
                </a:lnTo>
                <a:lnTo>
                  <a:pt x="58396" y="1810"/>
                </a:lnTo>
                <a:lnTo>
                  <a:pt x="58238" y="1634"/>
                </a:lnTo>
                <a:lnTo>
                  <a:pt x="58045" y="1476"/>
                </a:lnTo>
                <a:lnTo>
                  <a:pt x="57869" y="1318"/>
                </a:lnTo>
                <a:lnTo>
                  <a:pt x="57658" y="1160"/>
                </a:lnTo>
                <a:lnTo>
                  <a:pt x="57447" y="1020"/>
                </a:lnTo>
                <a:lnTo>
                  <a:pt x="57236" y="879"/>
                </a:lnTo>
                <a:lnTo>
                  <a:pt x="57008" y="756"/>
                </a:lnTo>
                <a:lnTo>
                  <a:pt x="56780" y="633"/>
                </a:lnTo>
                <a:lnTo>
                  <a:pt x="56534" y="510"/>
                </a:lnTo>
                <a:lnTo>
                  <a:pt x="56288" y="422"/>
                </a:lnTo>
                <a:lnTo>
                  <a:pt x="56042" y="317"/>
                </a:lnTo>
                <a:lnTo>
                  <a:pt x="55796" y="247"/>
                </a:lnTo>
                <a:lnTo>
                  <a:pt x="55550" y="176"/>
                </a:lnTo>
                <a:lnTo>
                  <a:pt x="55286" y="106"/>
                </a:lnTo>
                <a:lnTo>
                  <a:pt x="55040" y="71"/>
                </a:lnTo>
                <a:lnTo>
                  <a:pt x="54777" y="36"/>
                </a:lnTo>
                <a:lnTo>
                  <a:pt x="54531" y="18"/>
                </a:lnTo>
                <a:lnTo>
                  <a:pt x="54267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15"/>
          <p:cNvGrpSpPr/>
          <p:nvPr/>
        </p:nvGrpSpPr>
        <p:grpSpPr>
          <a:xfrm>
            <a:off x="8559622" y="230325"/>
            <a:ext cx="419913" cy="925484"/>
            <a:chOff x="8489035" y="2206500"/>
            <a:chExt cx="419913" cy="925484"/>
          </a:xfrm>
        </p:grpSpPr>
        <p:sp>
          <p:nvSpPr>
            <p:cNvPr id="509" name="Google Shape;509;p15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5"/>
          <p:cNvGrpSpPr/>
          <p:nvPr/>
        </p:nvGrpSpPr>
        <p:grpSpPr>
          <a:xfrm rot="2414505">
            <a:off x="7132662" y="4512559"/>
            <a:ext cx="623697" cy="642658"/>
            <a:chOff x="12566704" y="-3325924"/>
            <a:chExt cx="1110269" cy="1144023"/>
          </a:xfrm>
        </p:grpSpPr>
        <p:sp>
          <p:nvSpPr>
            <p:cNvPr id="531" name="Google Shape;531;p1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rot="9977035" flipH="1">
            <a:off x="-388824" y="3751632"/>
            <a:ext cx="1292818" cy="1797162"/>
            <a:chOff x="1358888" y="-8066942"/>
            <a:chExt cx="2068429" cy="2875349"/>
          </a:xfrm>
        </p:grpSpPr>
        <p:sp>
          <p:nvSpPr>
            <p:cNvPr id="534" name="Google Shape;534;p15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5"/>
          <p:cNvGrpSpPr/>
          <p:nvPr/>
        </p:nvGrpSpPr>
        <p:grpSpPr>
          <a:xfrm>
            <a:off x="8279559" y="2028683"/>
            <a:ext cx="1292768" cy="1797093"/>
            <a:chOff x="1358888" y="-8066942"/>
            <a:chExt cx="2068429" cy="2875349"/>
          </a:xfrm>
        </p:grpSpPr>
        <p:sp>
          <p:nvSpPr>
            <p:cNvPr id="537" name="Google Shape;537;p15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15"/>
          <p:cNvSpPr/>
          <p:nvPr/>
        </p:nvSpPr>
        <p:spPr>
          <a:xfrm rot="5400000">
            <a:off x="1543304" y="-187016"/>
            <a:ext cx="340257" cy="1008088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15"/>
          <p:cNvGrpSpPr/>
          <p:nvPr/>
        </p:nvGrpSpPr>
        <p:grpSpPr>
          <a:xfrm rot="8891483">
            <a:off x="64392" y="1194149"/>
            <a:ext cx="623716" cy="642678"/>
            <a:chOff x="12566704" y="-3325924"/>
            <a:chExt cx="1110269" cy="1144023"/>
          </a:xfrm>
        </p:grpSpPr>
        <p:sp>
          <p:nvSpPr>
            <p:cNvPr id="541" name="Google Shape;541;p1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15"/>
          <p:cNvSpPr/>
          <p:nvPr/>
        </p:nvSpPr>
        <p:spPr>
          <a:xfrm rot="4803761">
            <a:off x="8023939" y="3283751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2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2"/>
          <p:cNvSpPr txBox="1">
            <a:spLocks noGrp="1"/>
          </p:cNvSpPr>
          <p:nvPr>
            <p:ph type="subTitle" idx="1"/>
          </p:nvPr>
        </p:nvSpPr>
        <p:spPr>
          <a:xfrm>
            <a:off x="719929" y="274045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>
                <a:latin typeface="Rowdies"/>
                <a:ea typeface="Rowdies"/>
                <a:cs typeface="Rowdies"/>
                <a:sym typeface="Rowdi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5" name="Google Shape;745;p22"/>
          <p:cNvSpPr txBox="1">
            <a:spLocks noGrp="1"/>
          </p:cNvSpPr>
          <p:nvPr>
            <p:ph type="subTitle" idx="2"/>
          </p:nvPr>
        </p:nvSpPr>
        <p:spPr>
          <a:xfrm>
            <a:off x="719929" y="3111931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6" name="Google Shape;746;p22"/>
          <p:cNvSpPr txBox="1">
            <a:spLocks noGrp="1"/>
          </p:cNvSpPr>
          <p:nvPr>
            <p:ph type="subTitle" idx="3"/>
          </p:nvPr>
        </p:nvSpPr>
        <p:spPr>
          <a:xfrm>
            <a:off x="3320929" y="274045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>
                <a:latin typeface="Rowdies"/>
                <a:ea typeface="Rowdies"/>
                <a:cs typeface="Rowdies"/>
                <a:sym typeface="Rowdi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7" name="Google Shape;747;p22"/>
          <p:cNvSpPr txBox="1">
            <a:spLocks noGrp="1"/>
          </p:cNvSpPr>
          <p:nvPr>
            <p:ph type="subTitle" idx="4"/>
          </p:nvPr>
        </p:nvSpPr>
        <p:spPr>
          <a:xfrm>
            <a:off x="3320929" y="3111931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8" name="Google Shape;748;p22"/>
          <p:cNvSpPr txBox="1">
            <a:spLocks noGrp="1"/>
          </p:cNvSpPr>
          <p:nvPr>
            <p:ph type="subTitle" idx="5"/>
          </p:nvPr>
        </p:nvSpPr>
        <p:spPr>
          <a:xfrm>
            <a:off x="5922371" y="274045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>
                <a:latin typeface="Rowdies"/>
                <a:ea typeface="Rowdies"/>
                <a:cs typeface="Rowdies"/>
                <a:sym typeface="Rowdi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9" name="Google Shape;749;p22"/>
          <p:cNvSpPr txBox="1">
            <a:spLocks noGrp="1"/>
          </p:cNvSpPr>
          <p:nvPr>
            <p:ph type="subTitle" idx="6"/>
          </p:nvPr>
        </p:nvSpPr>
        <p:spPr>
          <a:xfrm>
            <a:off x="5922371" y="3111931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0" name="Google Shape;750;p22"/>
          <p:cNvSpPr/>
          <p:nvPr/>
        </p:nvSpPr>
        <p:spPr>
          <a:xfrm rot="4803761">
            <a:off x="7871539" y="-20774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2"/>
          <p:cNvGrpSpPr/>
          <p:nvPr/>
        </p:nvGrpSpPr>
        <p:grpSpPr>
          <a:xfrm rot="5400000">
            <a:off x="4362043" y="4404275"/>
            <a:ext cx="419913" cy="925484"/>
            <a:chOff x="8489035" y="2206500"/>
            <a:chExt cx="419913" cy="925484"/>
          </a:xfrm>
        </p:grpSpPr>
        <p:sp>
          <p:nvSpPr>
            <p:cNvPr id="752" name="Google Shape;752;p22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22"/>
          <p:cNvGrpSpPr/>
          <p:nvPr/>
        </p:nvGrpSpPr>
        <p:grpSpPr>
          <a:xfrm>
            <a:off x="3531916" y="125430"/>
            <a:ext cx="2080167" cy="304848"/>
            <a:chOff x="197112" y="138867"/>
            <a:chExt cx="2080167" cy="304848"/>
          </a:xfrm>
        </p:grpSpPr>
        <p:sp>
          <p:nvSpPr>
            <p:cNvPr id="774" name="Google Shape;774;p22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9"/>
          <p:cNvSpPr/>
          <p:nvPr/>
        </p:nvSpPr>
        <p:spPr>
          <a:xfrm>
            <a:off x="100" y="2734197"/>
            <a:ext cx="9143811" cy="2402364"/>
          </a:xfrm>
          <a:custGeom>
            <a:avLst/>
            <a:gdLst/>
            <a:ahLst/>
            <a:cxnLst/>
            <a:rect l="l" t="t" r="r" b="b"/>
            <a:pathLst>
              <a:path w="195485" h="51360" fill="none" extrusionOk="0">
                <a:moveTo>
                  <a:pt x="195485" y="596"/>
                </a:moveTo>
                <a:lnTo>
                  <a:pt x="0" y="596"/>
                </a:lnTo>
                <a:moveTo>
                  <a:pt x="195485" y="1229"/>
                </a:moveTo>
                <a:lnTo>
                  <a:pt x="0" y="1229"/>
                </a:lnTo>
                <a:moveTo>
                  <a:pt x="195485" y="1905"/>
                </a:moveTo>
                <a:lnTo>
                  <a:pt x="0" y="1905"/>
                </a:lnTo>
                <a:moveTo>
                  <a:pt x="195485" y="2626"/>
                </a:moveTo>
                <a:lnTo>
                  <a:pt x="0" y="2626"/>
                </a:lnTo>
                <a:moveTo>
                  <a:pt x="195485" y="3399"/>
                </a:moveTo>
                <a:lnTo>
                  <a:pt x="0" y="3399"/>
                </a:lnTo>
                <a:moveTo>
                  <a:pt x="195485" y="4230"/>
                </a:moveTo>
                <a:lnTo>
                  <a:pt x="0" y="4230"/>
                </a:lnTo>
                <a:moveTo>
                  <a:pt x="195485" y="5120"/>
                </a:moveTo>
                <a:lnTo>
                  <a:pt x="0" y="5120"/>
                </a:lnTo>
                <a:moveTo>
                  <a:pt x="195485" y="6091"/>
                </a:moveTo>
                <a:lnTo>
                  <a:pt x="0" y="6091"/>
                </a:lnTo>
                <a:moveTo>
                  <a:pt x="195485" y="7143"/>
                </a:moveTo>
                <a:lnTo>
                  <a:pt x="0" y="7143"/>
                </a:lnTo>
                <a:moveTo>
                  <a:pt x="195485" y="8283"/>
                </a:moveTo>
                <a:lnTo>
                  <a:pt x="0" y="8283"/>
                </a:lnTo>
                <a:moveTo>
                  <a:pt x="195485" y="9526"/>
                </a:moveTo>
                <a:lnTo>
                  <a:pt x="0" y="9526"/>
                </a:lnTo>
                <a:moveTo>
                  <a:pt x="195485" y="10887"/>
                </a:moveTo>
                <a:lnTo>
                  <a:pt x="0" y="10887"/>
                </a:lnTo>
                <a:moveTo>
                  <a:pt x="195485" y="12395"/>
                </a:moveTo>
                <a:lnTo>
                  <a:pt x="0" y="12395"/>
                </a:lnTo>
                <a:moveTo>
                  <a:pt x="195485" y="14057"/>
                </a:moveTo>
                <a:lnTo>
                  <a:pt x="0" y="14057"/>
                </a:lnTo>
                <a:moveTo>
                  <a:pt x="195485" y="15904"/>
                </a:moveTo>
                <a:lnTo>
                  <a:pt x="0" y="15904"/>
                </a:lnTo>
                <a:moveTo>
                  <a:pt x="195485" y="17971"/>
                </a:moveTo>
                <a:lnTo>
                  <a:pt x="0" y="17971"/>
                </a:lnTo>
                <a:moveTo>
                  <a:pt x="195485" y="20295"/>
                </a:moveTo>
                <a:lnTo>
                  <a:pt x="0" y="20295"/>
                </a:lnTo>
                <a:moveTo>
                  <a:pt x="195485" y="22943"/>
                </a:moveTo>
                <a:lnTo>
                  <a:pt x="0" y="22943"/>
                </a:lnTo>
                <a:moveTo>
                  <a:pt x="195485" y="25967"/>
                </a:moveTo>
                <a:lnTo>
                  <a:pt x="0" y="25967"/>
                </a:lnTo>
                <a:moveTo>
                  <a:pt x="195485" y="29461"/>
                </a:moveTo>
                <a:lnTo>
                  <a:pt x="0" y="29461"/>
                </a:lnTo>
                <a:moveTo>
                  <a:pt x="195485" y="33543"/>
                </a:moveTo>
                <a:lnTo>
                  <a:pt x="0" y="33543"/>
                </a:lnTo>
                <a:moveTo>
                  <a:pt x="195485" y="38384"/>
                </a:moveTo>
                <a:lnTo>
                  <a:pt x="0" y="38384"/>
                </a:lnTo>
                <a:moveTo>
                  <a:pt x="195485" y="44210"/>
                </a:moveTo>
                <a:lnTo>
                  <a:pt x="0" y="44210"/>
                </a:lnTo>
                <a:moveTo>
                  <a:pt x="0" y="1515"/>
                </a:moveTo>
                <a:lnTo>
                  <a:pt x="7253" y="0"/>
                </a:lnTo>
                <a:moveTo>
                  <a:pt x="0" y="6620"/>
                </a:moveTo>
                <a:lnTo>
                  <a:pt x="25349" y="0"/>
                </a:lnTo>
                <a:moveTo>
                  <a:pt x="0" y="15131"/>
                </a:moveTo>
                <a:lnTo>
                  <a:pt x="43452" y="0"/>
                </a:lnTo>
                <a:moveTo>
                  <a:pt x="0" y="32160"/>
                </a:moveTo>
                <a:lnTo>
                  <a:pt x="61547" y="0"/>
                </a:lnTo>
                <a:moveTo>
                  <a:pt x="30498" y="51360"/>
                </a:moveTo>
                <a:lnTo>
                  <a:pt x="79643" y="0"/>
                </a:lnTo>
                <a:moveTo>
                  <a:pt x="97739" y="51360"/>
                </a:moveTo>
                <a:lnTo>
                  <a:pt x="97739" y="0"/>
                </a:lnTo>
                <a:moveTo>
                  <a:pt x="164979" y="51360"/>
                </a:moveTo>
                <a:lnTo>
                  <a:pt x="115842" y="0"/>
                </a:lnTo>
                <a:moveTo>
                  <a:pt x="195485" y="32160"/>
                </a:moveTo>
                <a:lnTo>
                  <a:pt x="133937" y="0"/>
                </a:lnTo>
                <a:moveTo>
                  <a:pt x="195485" y="15139"/>
                </a:moveTo>
                <a:lnTo>
                  <a:pt x="152033" y="0"/>
                </a:lnTo>
                <a:moveTo>
                  <a:pt x="195485" y="6620"/>
                </a:moveTo>
                <a:lnTo>
                  <a:pt x="170136" y="0"/>
                </a:lnTo>
                <a:moveTo>
                  <a:pt x="195485" y="1523"/>
                </a:moveTo>
                <a:lnTo>
                  <a:pt x="188232" y="0"/>
                </a:lnTo>
                <a:moveTo>
                  <a:pt x="0" y="0"/>
                </a:moveTo>
                <a:lnTo>
                  <a:pt x="195485" y="0"/>
                </a:lnTo>
              </a:path>
            </a:pathLst>
          </a:custGeom>
          <a:noFill/>
          <a:ln w="7000" cap="flat" cmpd="sng">
            <a:solidFill>
              <a:schemeClr val="lt2"/>
            </a:solidFill>
            <a:prstDash val="solid"/>
            <a:miter lim="73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9"/>
          <p:cNvSpPr/>
          <p:nvPr/>
        </p:nvSpPr>
        <p:spPr>
          <a:xfrm rot="4803761">
            <a:off x="8023939" y="-1736124"/>
            <a:ext cx="3389293" cy="4004761"/>
          </a:xfrm>
          <a:custGeom>
            <a:avLst/>
            <a:gdLst/>
            <a:ahLst/>
            <a:cxnLst/>
            <a:rect l="l" t="t" r="r" b="b"/>
            <a:pathLst>
              <a:path w="83170" h="98273" extrusionOk="0">
                <a:moveTo>
                  <a:pt x="57778" y="0"/>
                </a:moveTo>
                <a:lnTo>
                  <a:pt x="57412" y="19"/>
                </a:lnTo>
                <a:lnTo>
                  <a:pt x="57026" y="58"/>
                </a:lnTo>
                <a:lnTo>
                  <a:pt x="56641" y="96"/>
                </a:lnTo>
                <a:lnTo>
                  <a:pt x="56275" y="154"/>
                </a:lnTo>
                <a:lnTo>
                  <a:pt x="55890" y="231"/>
                </a:lnTo>
                <a:lnTo>
                  <a:pt x="55524" y="308"/>
                </a:lnTo>
                <a:lnTo>
                  <a:pt x="55158" y="405"/>
                </a:lnTo>
                <a:lnTo>
                  <a:pt x="54772" y="501"/>
                </a:lnTo>
                <a:lnTo>
                  <a:pt x="54406" y="617"/>
                </a:lnTo>
                <a:lnTo>
                  <a:pt x="54059" y="751"/>
                </a:lnTo>
                <a:lnTo>
                  <a:pt x="53693" y="886"/>
                </a:lnTo>
                <a:lnTo>
                  <a:pt x="53347" y="1040"/>
                </a:lnTo>
                <a:lnTo>
                  <a:pt x="52981" y="1214"/>
                </a:lnTo>
                <a:lnTo>
                  <a:pt x="52653" y="1387"/>
                </a:lnTo>
                <a:lnTo>
                  <a:pt x="52306" y="1580"/>
                </a:lnTo>
                <a:lnTo>
                  <a:pt x="51979" y="1773"/>
                </a:lnTo>
                <a:lnTo>
                  <a:pt x="51651" y="1984"/>
                </a:lnTo>
                <a:lnTo>
                  <a:pt x="51324" y="2216"/>
                </a:lnTo>
                <a:lnTo>
                  <a:pt x="51015" y="2447"/>
                </a:lnTo>
                <a:lnTo>
                  <a:pt x="50707" y="2697"/>
                </a:lnTo>
                <a:lnTo>
                  <a:pt x="50418" y="2967"/>
                </a:lnTo>
                <a:lnTo>
                  <a:pt x="50129" y="3237"/>
                </a:lnTo>
                <a:lnTo>
                  <a:pt x="49840" y="3526"/>
                </a:lnTo>
                <a:lnTo>
                  <a:pt x="49474" y="3949"/>
                </a:lnTo>
                <a:lnTo>
                  <a:pt x="49108" y="4393"/>
                </a:lnTo>
                <a:lnTo>
                  <a:pt x="48761" y="4855"/>
                </a:lnTo>
                <a:lnTo>
                  <a:pt x="48434" y="5337"/>
                </a:lnTo>
                <a:lnTo>
                  <a:pt x="48126" y="5818"/>
                </a:lnTo>
                <a:lnTo>
                  <a:pt x="47817" y="6319"/>
                </a:lnTo>
                <a:lnTo>
                  <a:pt x="47548" y="6820"/>
                </a:lnTo>
                <a:lnTo>
                  <a:pt x="47278" y="7340"/>
                </a:lnTo>
                <a:lnTo>
                  <a:pt x="46758" y="8381"/>
                </a:lnTo>
                <a:lnTo>
                  <a:pt x="46276" y="9440"/>
                </a:lnTo>
                <a:lnTo>
                  <a:pt x="45351" y="11579"/>
                </a:lnTo>
                <a:lnTo>
                  <a:pt x="45120" y="12118"/>
                </a:lnTo>
                <a:lnTo>
                  <a:pt x="44889" y="12580"/>
                </a:lnTo>
                <a:lnTo>
                  <a:pt x="44677" y="13024"/>
                </a:lnTo>
                <a:lnTo>
                  <a:pt x="44446" y="13447"/>
                </a:lnTo>
                <a:lnTo>
                  <a:pt x="44215" y="13852"/>
                </a:lnTo>
                <a:lnTo>
                  <a:pt x="43964" y="14218"/>
                </a:lnTo>
                <a:lnTo>
                  <a:pt x="43695" y="14565"/>
                </a:lnTo>
                <a:lnTo>
                  <a:pt x="43425" y="14892"/>
                </a:lnTo>
                <a:lnTo>
                  <a:pt x="43136" y="15181"/>
                </a:lnTo>
                <a:lnTo>
                  <a:pt x="42808" y="15451"/>
                </a:lnTo>
                <a:lnTo>
                  <a:pt x="42462" y="15682"/>
                </a:lnTo>
                <a:lnTo>
                  <a:pt x="42096" y="15875"/>
                </a:lnTo>
                <a:lnTo>
                  <a:pt x="41710" y="16048"/>
                </a:lnTo>
                <a:lnTo>
                  <a:pt x="41286" y="16183"/>
                </a:lnTo>
                <a:lnTo>
                  <a:pt x="40824" y="16279"/>
                </a:lnTo>
                <a:lnTo>
                  <a:pt x="40323" y="16356"/>
                </a:lnTo>
                <a:lnTo>
                  <a:pt x="39803" y="16376"/>
                </a:lnTo>
                <a:lnTo>
                  <a:pt x="39341" y="16376"/>
                </a:lnTo>
                <a:lnTo>
                  <a:pt x="38878" y="16337"/>
                </a:lnTo>
                <a:lnTo>
                  <a:pt x="38416" y="16260"/>
                </a:lnTo>
                <a:lnTo>
                  <a:pt x="37973" y="16183"/>
                </a:lnTo>
                <a:lnTo>
                  <a:pt x="37530" y="16067"/>
                </a:lnTo>
                <a:lnTo>
                  <a:pt x="37087" y="15913"/>
                </a:lnTo>
                <a:lnTo>
                  <a:pt x="36663" y="15740"/>
                </a:lnTo>
                <a:lnTo>
                  <a:pt x="36239" y="15547"/>
                </a:lnTo>
                <a:lnTo>
                  <a:pt x="35834" y="15335"/>
                </a:lnTo>
                <a:lnTo>
                  <a:pt x="35449" y="15085"/>
                </a:lnTo>
                <a:lnTo>
                  <a:pt x="35064" y="14815"/>
                </a:lnTo>
                <a:lnTo>
                  <a:pt x="34717" y="14526"/>
                </a:lnTo>
                <a:lnTo>
                  <a:pt x="34370" y="14218"/>
                </a:lnTo>
                <a:lnTo>
                  <a:pt x="34062" y="13890"/>
                </a:lnTo>
                <a:lnTo>
                  <a:pt x="33773" y="13544"/>
                </a:lnTo>
                <a:lnTo>
                  <a:pt x="33503" y="13158"/>
                </a:lnTo>
                <a:lnTo>
                  <a:pt x="33272" y="12812"/>
                </a:lnTo>
                <a:lnTo>
                  <a:pt x="33079" y="12446"/>
                </a:lnTo>
                <a:lnTo>
                  <a:pt x="32887" y="12060"/>
                </a:lnTo>
                <a:lnTo>
                  <a:pt x="32713" y="11675"/>
                </a:lnTo>
                <a:lnTo>
                  <a:pt x="32405" y="10904"/>
                </a:lnTo>
                <a:lnTo>
                  <a:pt x="32097" y="10095"/>
                </a:lnTo>
                <a:lnTo>
                  <a:pt x="31808" y="9305"/>
                </a:lnTo>
                <a:lnTo>
                  <a:pt x="31500" y="8535"/>
                </a:lnTo>
                <a:lnTo>
                  <a:pt x="31326" y="8149"/>
                </a:lnTo>
                <a:lnTo>
                  <a:pt x="31153" y="7764"/>
                </a:lnTo>
                <a:lnTo>
                  <a:pt x="30941" y="7398"/>
                </a:lnTo>
                <a:lnTo>
                  <a:pt x="30729" y="7032"/>
                </a:lnTo>
                <a:lnTo>
                  <a:pt x="30556" y="6762"/>
                </a:lnTo>
                <a:lnTo>
                  <a:pt x="30363" y="6512"/>
                </a:lnTo>
                <a:lnTo>
                  <a:pt x="30151" y="6261"/>
                </a:lnTo>
                <a:lnTo>
                  <a:pt x="29939" y="6030"/>
                </a:lnTo>
                <a:lnTo>
                  <a:pt x="29708" y="5799"/>
                </a:lnTo>
                <a:lnTo>
                  <a:pt x="29458" y="5587"/>
                </a:lnTo>
                <a:lnTo>
                  <a:pt x="29207" y="5375"/>
                </a:lnTo>
                <a:lnTo>
                  <a:pt x="28957" y="5182"/>
                </a:lnTo>
                <a:lnTo>
                  <a:pt x="28687" y="4990"/>
                </a:lnTo>
                <a:lnTo>
                  <a:pt x="28417" y="4816"/>
                </a:lnTo>
                <a:lnTo>
                  <a:pt x="28128" y="4662"/>
                </a:lnTo>
                <a:lnTo>
                  <a:pt x="27859" y="4508"/>
                </a:lnTo>
                <a:lnTo>
                  <a:pt x="27550" y="4373"/>
                </a:lnTo>
                <a:lnTo>
                  <a:pt x="27261" y="4258"/>
                </a:lnTo>
                <a:lnTo>
                  <a:pt x="26953" y="4142"/>
                </a:lnTo>
                <a:lnTo>
                  <a:pt x="26645" y="4046"/>
                </a:lnTo>
                <a:lnTo>
                  <a:pt x="26337" y="3949"/>
                </a:lnTo>
                <a:lnTo>
                  <a:pt x="26028" y="3872"/>
                </a:lnTo>
                <a:lnTo>
                  <a:pt x="25701" y="3815"/>
                </a:lnTo>
                <a:lnTo>
                  <a:pt x="25393" y="3776"/>
                </a:lnTo>
                <a:lnTo>
                  <a:pt x="25065" y="3738"/>
                </a:lnTo>
                <a:lnTo>
                  <a:pt x="24738" y="3718"/>
                </a:lnTo>
                <a:lnTo>
                  <a:pt x="24102" y="3718"/>
                </a:lnTo>
                <a:lnTo>
                  <a:pt x="23774" y="3757"/>
                </a:lnTo>
                <a:lnTo>
                  <a:pt x="23466" y="3795"/>
                </a:lnTo>
                <a:lnTo>
                  <a:pt x="23138" y="3834"/>
                </a:lnTo>
                <a:lnTo>
                  <a:pt x="22830" y="3911"/>
                </a:lnTo>
                <a:lnTo>
                  <a:pt x="22522" y="3988"/>
                </a:lnTo>
                <a:lnTo>
                  <a:pt x="22214" y="4084"/>
                </a:lnTo>
                <a:lnTo>
                  <a:pt x="21925" y="4200"/>
                </a:lnTo>
                <a:lnTo>
                  <a:pt x="21617" y="4335"/>
                </a:lnTo>
                <a:lnTo>
                  <a:pt x="21328" y="4489"/>
                </a:lnTo>
                <a:lnTo>
                  <a:pt x="21058" y="4643"/>
                </a:lnTo>
                <a:lnTo>
                  <a:pt x="20788" y="4816"/>
                </a:lnTo>
                <a:lnTo>
                  <a:pt x="20518" y="5009"/>
                </a:lnTo>
                <a:lnTo>
                  <a:pt x="20268" y="5221"/>
                </a:lnTo>
                <a:lnTo>
                  <a:pt x="20037" y="5433"/>
                </a:lnTo>
                <a:lnTo>
                  <a:pt x="19806" y="5664"/>
                </a:lnTo>
                <a:lnTo>
                  <a:pt x="19594" y="5895"/>
                </a:lnTo>
                <a:lnTo>
                  <a:pt x="19382" y="6146"/>
                </a:lnTo>
                <a:lnTo>
                  <a:pt x="19189" y="6396"/>
                </a:lnTo>
                <a:lnTo>
                  <a:pt x="18996" y="6666"/>
                </a:lnTo>
                <a:lnTo>
                  <a:pt x="18842" y="6936"/>
                </a:lnTo>
                <a:lnTo>
                  <a:pt x="18669" y="7225"/>
                </a:lnTo>
                <a:lnTo>
                  <a:pt x="18534" y="7514"/>
                </a:lnTo>
                <a:lnTo>
                  <a:pt x="18399" y="7803"/>
                </a:lnTo>
                <a:lnTo>
                  <a:pt x="18264" y="8111"/>
                </a:lnTo>
                <a:lnTo>
                  <a:pt x="18168" y="8400"/>
                </a:lnTo>
                <a:lnTo>
                  <a:pt x="18072" y="8708"/>
                </a:lnTo>
                <a:lnTo>
                  <a:pt x="17995" y="9036"/>
                </a:lnTo>
                <a:lnTo>
                  <a:pt x="17918" y="9344"/>
                </a:lnTo>
                <a:lnTo>
                  <a:pt x="17879" y="9652"/>
                </a:lnTo>
                <a:lnTo>
                  <a:pt x="17841" y="9980"/>
                </a:lnTo>
                <a:lnTo>
                  <a:pt x="17821" y="10307"/>
                </a:lnTo>
                <a:lnTo>
                  <a:pt x="17802" y="10615"/>
                </a:lnTo>
                <a:lnTo>
                  <a:pt x="17821" y="10943"/>
                </a:lnTo>
                <a:lnTo>
                  <a:pt x="17841" y="11251"/>
                </a:lnTo>
                <a:lnTo>
                  <a:pt x="17879" y="11579"/>
                </a:lnTo>
                <a:lnTo>
                  <a:pt x="17956" y="11887"/>
                </a:lnTo>
                <a:lnTo>
                  <a:pt x="18014" y="12195"/>
                </a:lnTo>
                <a:lnTo>
                  <a:pt x="18110" y="12503"/>
                </a:lnTo>
                <a:lnTo>
                  <a:pt x="18226" y="12812"/>
                </a:lnTo>
                <a:lnTo>
                  <a:pt x="18341" y="13101"/>
                </a:lnTo>
                <a:lnTo>
                  <a:pt x="18573" y="13544"/>
                </a:lnTo>
                <a:lnTo>
                  <a:pt x="18823" y="13948"/>
                </a:lnTo>
                <a:lnTo>
                  <a:pt x="19112" y="14353"/>
                </a:lnTo>
                <a:lnTo>
                  <a:pt x="19440" y="14738"/>
                </a:lnTo>
                <a:lnTo>
                  <a:pt x="19767" y="15104"/>
                </a:lnTo>
                <a:lnTo>
                  <a:pt x="20133" y="15451"/>
                </a:lnTo>
                <a:lnTo>
                  <a:pt x="20518" y="15798"/>
                </a:lnTo>
                <a:lnTo>
                  <a:pt x="20904" y="16125"/>
                </a:lnTo>
                <a:lnTo>
                  <a:pt x="21732" y="16780"/>
                </a:lnTo>
                <a:lnTo>
                  <a:pt x="22561" y="17397"/>
                </a:lnTo>
                <a:lnTo>
                  <a:pt x="23389" y="18033"/>
                </a:lnTo>
                <a:lnTo>
                  <a:pt x="23794" y="18341"/>
                </a:lnTo>
                <a:lnTo>
                  <a:pt x="24179" y="18668"/>
                </a:lnTo>
                <a:lnTo>
                  <a:pt x="24564" y="18996"/>
                </a:lnTo>
                <a:lnTo>
                  <a:pt x="24911" y="19323"/>
                </a:lnTo>
                <a:lnTo>
                  <a:pt x="25238" y="19670"/>
                </a:lnTo>
                <a:lnTo>
                  <a:pt x="25547" y="20036"/>
                </a:lnTo>
                <a:lnTo>
                  <a:pt x="25836" y="20402"/>
                </a:lnTo>
                <a:lnTo>
                  <a:pt x="26086" y="20787"/>
                </a:lnTo>
                <a:lnTo>
                  <a:pt x="26298" y="21192"/>
                </a:lnTo>
                <a:lnTo>
                  <a:pt x="26471" y="21616"/>
                </a:lnTo>
                <a:lnTo>
                  <a:pt x="26529" y="21828"/>
                </a:lnTo>
                <a:lnTo>
                  <a:pt x="26606" y="22040"/>
                </a:lnTo>
                <a:lnTo>
                  <a:pt x="26645" y="22271"/>
                </a:lnTo>
                <a:lnTo>
                  <a:pt x="26683" y="22502"/>
                </a:lnTo>
                <a:lnTo>
                  <a:pt x="26703" y="22753"/>
                </a:lnTo>
                <a:lnTo>
                  <a:pt x="26722" y="22984"/>
                </a:lnTo>
                <a:lnTo>
                  <a:pt x="26722" y="23234"/>
                </a:lnTo>
                <a:lnTo>
                  <a:pt x="26703" y="23504"/>
                </a:lnTo>
                <a:lnTo>
                  <a:pt x="26683" y="23774"/>
                </a:lnTo>
                <a:lnTo>
                  <a:pt x="26645" y="24043"/>
                </a:lnTo>
                <a:lnTo>
                  <a:pt x="26587" y="24313"/>
                </a:lnTo>
                <a:lnTo>
                  <a:pt x="26510" y="24602"/>
                </a:lnTo>
                <a:lnTo>
                  <a:pt x="26414" y="24891"/>
                </a:lnTo>
                <a:lnTo>
                  <a:pt x="26317" y="25199"/>
                </a:lnTo>
                <a:lnTo>
                  <a:pt x="26202" y="25508"/>
                </a:lnTo>
                <a:lnTo>
                  <a:pt x="26067" y="25816"/>
                </a:lnTo>
                <a:lnTo>
                  <a:pt x="25951" y="26066"/>
                </a:lnTo>
                <a:lnTo>
                  <a:pt x="25816" y="26297"/>
                </a:lnTo>
                <a:lnTo>
                  <a:pt x="25662" y="26529"/>
                </a:lnTo>
                <a:lnTo>
                  <a:pt x="25508" y="26740"/>
                </a:lnTo>
                <a:lnTo>
                  <a:pt x="25335" y="26933"/>
                </a:lnTo>
                <a:lnTo>
                  <a:pt x="25161" y="27107"/>
                </a:lnTo>
                <a:lnTo>
                  <a:pt x="24969" y="27280"/>
                </a:lnTo>
                <a:lnTo>
                  <a:pt x="24757" y="27434"/>
                </a:lnTo>
                <a:lnTo>
                  <a:pt x="24564" y="27588"/>
                </a:lnTo>
                <a:lnTo>
                  <a:pt x="24333" y="27723"/>
                </a:lnTo>
                <a:lnTo>
                  <a:pt x="24121" y="27839"/>
                </a:lnTo>
                <a:lnTo>
                  <a:pt x="23890" y="27954"/>
                </a:lnTo>
                <a:lnTo>
                  <a:pt x="23408" y="28147"/>
                </a:lnTo>
                <a:lnTo>
                  <a:pt x="22907" y="28301"/>
                </a:lnTo>
                <a:lnTo>
                  <a:pt x="22387" y="28436"/>
                </a:lnTo>
                <a:lnTo>
                  <a:pt x="21867" y="28513"/>
                </a:lnTo>
                <a:lnTo>
                  <a:pt x="21328" y="28590"/>
                </a:lnTo>
                <a:lnTo>
                  <a:pt x="20807" y="28629"/>
                </a:lnTo>
                <a:lnTo>
                  <a:pt x="20268" y="28667"/>
                </a:lnTo>
                <a:lnTo>
                  <a:pt x="19228" y="28667"/>
                </a:lnTo>
                <a:lnTo>
                  <a:pt x="18746" y="28648"/>
                </a:lnTo>
                <a:lnTo>
                  <a:pt x="16665" y="28551"/>
                </a:lnTo>
                <a:lnTo>
                  <a:pt x="15606" y="28494"/>
                </a:lnTo>
                <a:lnTo>
                  <a:pt x="14546" y="28474"/>
                </a:lnTo>
                <a:lnTo>
                  <a:pt x="13487" y="28455"/>
                </a:lnTo>
                <a:lnTo>
                  <a:pt x="12446" y="28455"/>
                </a:lnTo>
                <a:lnTo>
                  <a:pt x="11387" y="28474"/>
                </a:lnTo>
                <a:lnTo>
                  <a:pt x="10366" y="28551"/>
                </a:lnTo>
                <a:lnTo>
                  <a:pt x="9845" y="28609"/>
                </a:lnTo>
                <a:lnTo>
                  <a:pt x="9344" y="28667"/>
                </a:lnTo>
                <a:lnTo>
                  <a:pt x="8824" y="28725"/>
                </a:lnTo>
                <a:lnTo>
                  <a:pt x="8323" y="28821"/>
                </a:lnTo>
                <a:lnTo>
                  <a:pt x="7842" y="28917"/>
                </a:lnTo>
                <a:lnTo>
                  <a:pt x="7341" y="29033"/>
                </a:lnTo>
                <a:lnTo>
                  <a:pt x="6859" y="29168"/>
                </a:lnTo>
                <a:lnTo>
                  <a:pt x="6378" y="29303"/>
                </a:lnTo>
                <a:lnTo>
                  <a:pt x="5915" y="29476"/>
                </a:lnTo>
                <a:lnTo>
                  <a:pt x="5453" y="29650"/>
                </a:lnTo>
                <a:lnTo>
                  <a:pt x="4991" y="29842"/>
                </a:lnTo>
                <a:lnTo>
                  <a:pt x="4547" y="30054"/>
                </a:lnTo>
                <a:lnTo>
                  <a:pt x="4104" y="30305"/>
                </a:lnTo>
                <a:lnTo>
                  <a:pt x="3661" y="30555"/>
                </a:lnTo>
                <a:lnTo>
                  <a:pt x="3237" y="30844"/>
                </a:lnTo>
                <a:lnTo>
                  <a:pt x="2833" y="31133"/>
                </a:lnTo>
                <a:lnTo>
                  <a:pt x="2370" y="31518"/>
                </a:lnTo>
                <a:lnTo>
                  <a:pt x="1947" y="31923"/>
                </a:lnTo>
                <a:lnTo>
                  <a:pt x="1542" y="32347"/>
                </a:lnTo>
                <a:lnTo>
                  <a:pt x="1176" y="32809"/>
                </a:lnTo>
                <a:lnTo>
                  <a:pt x="1003" y="33040"/>
                </a:lnTo>
                <a:lnTo>
                  <a:pt x="848" y="33291"/>
                </a:lnTo>
                <a:lnTo>
                  <a:pt x="694" y="33541"/>
                </a:lnTo>
                <a:lnTo>
                  <a:pt x="559" y="33792"/>
                </a:lnTo>
                <a:lnTo>
                  <a:pt x="444" y="34061"/>
                </a:lnTo>
                <a:lnTo>
                  <a:pt x="328" y="34331"/>
                </a:lnTo>
                <a:lnTo>
                  <a:pt x="232" y="34601"/>
                </a:lnTo>
                <a:lnTo>
                  <a:pt x="136" y="34890"/>
                </a:lnTo>
                <a:lnTo>
                  <a:pt x="78" y="35217"/>
                </a:lnTo>
                <a:lnTo>
                  <a:pt x="20" y="35603"/>
                </a:lnTo>
                <a:lnTo>
                  <a:pt x="1" y="36007"/>
                </a:lnTo>
                <a:lnTo>
                  <a:pt x="1" y="36431"/>
                </a:lnTo>
                <a:lnTo>
                  <a:pt x="39" y="36893"/>
                </a:lnTo>
                <a:lnTo>
                  <a:pt x="78" y="37375"/>
                </a:lnTo>
                <a:lnTo>
                  <a:pt x="136" y="37837"/>
                </a:lnTo>
                <a:lnTo>
                  <a:pt x="213" y="38338"/>
                </a:lnTo>
                <a:lnTo>
                  <a:pt x="309" y="38820"/>
                </a:lnTo>
                <a:lnTo>
                  <a:pt x="425" y="39282"/>
                </a:lnTo>
                <a:lnTo>
                  <a:pt x="559" y="39745"/>
                </a:lnTo>
                <a:lnTo>
                  <a:pt x="675" y="40188"/>
                </a:lnTo>
                <a:lnTo>
                  <a:pt x="829" y="40612"/>
                </a:lnTo>
                <a:lnTo>
                  <a:pt x="964" y="40997"/>
                </a:lnTo>
                <a:lnTo>
                  <a:pt x="1118" y="41363"/>
                </a:lnTo>
                <a:lnTo>
                  <a:pt x="1292" y="41671"/>
                </a:lnTo>
                <a:lnTo>
                  <a:pt x="1407" y="41883"/>
                </a:lnTo>
                <a:lnTo>
                  <a:pt x="1523" y="42076"/>
                </a:lnTo>
                <a:lnTo>
                  <a:pt x="1812" y="42442"/>
                </a:lnTo>
                <a:lnTo>
                  <a:pt x="2120" y="42789"/>
                </a:lnTo>
                <a:lnTo>
                  <a:pt x="2486" y="43097"/>
                </a:lnTo>
                <a:lnTo>
                  <a:pt x="2852" y="43386"/>
                </a:lnTo>
                <a:lnTo>
                  <a:pt x="3257" y="43656"/>
                </a:lnTo>
                <a:lnTo>
                  <a:pt x="3680" y="43906"/>
                </a:lnTo>
                <a:lnTo>
                  <a:pt x="4124" y="44118"/>
                </a:lnTo>
                <a:lnTo>
                  <a:pt x="4586" y="44311"/>
                </a:lnTo>
                <a:lnTo>
                  <a:pt x="5048" y="44465"/>
                </a:lnTo>
                <a:lnTo>
                  <a:pt x="5511" y="44619"/>
                </a:lnTo>
                <a:lnTo>
                  <a:pt x="5992" y="44734"/>
                </a:lnTo>
                <a:lnTo>
                  <a:pt x="6455" y="44811"/>
                </a:lnTo>
                <a:lnTo>
                  <a:pt x="6936" y="44889"/>
                </a:lnTo>
                <a:lnTo>
                  <a:pt x="7379" y="44927"/>
                </a:lnTo>
                <a:lnTo>
                  <a:pt x="7842" y="44927"/>
                </a:lnTo>
                <a:lnTo>
                  <a:pt x="8343" y="44908"/>
                </a:lnTo>
                <a:lnTo>
                  <a:pt x="8940" y="44850"/>
                </a:lnTo>
                <a:lnTo>
                  <a:pt x="10346" y="44657"/>
                </a:lnTo>
                <a:lnTo>
                  <a:pt x="11117" y="44542"/>
                </a:lnTo>
                <a:lnTo>
                  <a:pt x="11926" y="44445"/>
                </a:lnTo>
                <a:lnTo>
                  <a:pt x="12754" y="44368"/>
                </a:lnTo>
                <a:lnTo>
                  <a:pt x="13564" y="44311"/>
                </a:lnTo>
                <a:lnTo>
                  <a:pt x="14353" y="44311"/>
                </a:lnTo>
                <a:lnTo>
                  <a:pt x="14739" y="44330"/>
                </a:lnTo>
                <a:lnTo>
                  <a:pt x="15124" y="44349"/>
                </a:lnTo>
                <a:lnTo>
                  <a:pt x="15490" y="44388"/>
                </a:lnTo>
                <a:lnTo>
                  <a:pt x="15837" y="44445"/>
                </a:lnTo>
                <a:lnTo>
                  <a:pt x="16184" y="44542"/>
                </a:lnTo>
                <a:lnTo>
                  <a:pt x="16492" y="44638"/>
                </a:lnTo>
                <a:lnTo>
                  <a:pt x="16800" y="44754"/>
                </a:lnTo>
                <a:lnTo>
                  <a:pt x="17070" y="44908"/>
                </a:lnTo>
                <a:lnTo>
                  <a:pt x="17320" y="45081"/>
                </a:lnTo>
                <a:lnTo>
                  <a:pt x="17552" y="45274"/>
                </a:lnTo>
                <a:lnTo>
                  <a:pt x="17763" y="45486"/>
                </a:lnTo>
                <a:lnTo>
                  <a:pt x="17937" y="45736"/>
                </a:lnTo>
                <a:lnTo>
                  <a:pt x="18072" y="46025"/>
                </a:lnTo>
                <a:lnTo>
                  <a:pt x="18187" y="46333"/>
                </a:lnTo>
                <a:lnTo>
                  <a:pt x="18245" y="46565"/>
                </a:lnTo>
                <a:lnTo>
                  <a:pt x="18284" y="46796"/>
                </a:lnTo>
                <a:lnTo>
                  <a:pt x="18284" y="47008"/>
                </a:lnTo>
                <a:lnTo>
                  <a:pt x="18284" y="47239"/>
                </a:lnTo>
                <a:lnTo>
                  <a:pt x="18284" y="47470"/>
                </a:lnTo>
                <a:lnTo>
                  <a:pt x="18245" y="47701"/>
                </a:lnTo>
                <a:lnTo>
                  <a:pt x="18187" y="47932"/>
                </a:lnTo>
                <a:lnTo>
                  <a:pt x="18129" y="48144"/>
                </a:lnTo>
                <a:lnTo>
                  <a:pt x="18052" y="48356"/>
                </a:lnTo>
                <a:lnTo>
                  <a:pt x="17956" y="48587"/>
                </a:lnTo>
                <a:lnTo>
                  <a:pt x="17860" y="48799"/>
                </a:lnTo>
                <a:lnTo>
                  <a:pt x="17744" y="48992"/>
                </a:lnTo>
                <a:lnTo>
                  <a:pt x="17629" y="49204"/>
                </a:lnTo>
                <a:lnTo>
                  <a:pt x="17494" y="49377"/>
                </a:lnTo>
                <a:lnTo>
                  <a:pt x="17340" y="49570"/>
                </a:lnTo>
                <a:lnTo>
                  <a:pt x="17185" y="49743"/>
                </a:lnTo>
                <a:lnTo>
                  <a:pt x="16858" y="50071"/>
                </a:lnTo>
                <a:lnTo>
                  <a:pt x="16511" y="50360"/>
                </a:lnTo>
                <a:lnTo>
                  <a:pt x="16126" y="50630"/>
                </a:lnTo>
                <a:lnTo>
                  <a:pt x="15741" y="50880"/>
                </a:lnTo>
                <a:lnTo>
                  <a:pt x="15317" y="51111"/>
                </a:lnTo>
                <a:lnTo>
                  <a:pt x="14912" y="51304"/>
                </a:lnTo>
                <a:lnTo>
                  <a:pt x="14488" y="51497"/>
                </a:lnTo>
                <a:lnTo>
                  <a:pt x="14045" y="51670"/>
                </a:lnTo>
                <a:lnTo>
                  <a:pt x="13371" y="51940"/>
                </a:lnTo>
                <a:lnTo>
                  <a:pt x="12697" y="52190"/>
                </a:lnTo>
                <a:lnTo>
                  <a:pt x="11329" y="52652"/>
                </a:lnTo>
                <a:lnTo>
                  <a:pt x="10655" y="52903"/>
                </a:lnTo>
                <a:lnTo>
                  <a:pt x="9980" y="53153"/>
                </a:lnTo>
                <a:lnTo>
                  <a:pt x="9306" y="53423"/>
                </a:lnTo>
                <a:lnTo>
                  <a:pt x="8651" y="53731"/>
                </a:lnTo>
                <a:lnTo>
                  <a:pt x="8015" y="54059"/>
                </a:lnTo>
                <a:lnTo>
                  <a:pt x="7379" y="54425"/>
                </a:lnTo>
                <a:lnTo>
                  <a:pt x="7071" y="54618"/>
                </a:lnTo>
                <a:lnTo>
                  <a:pt x="6782" y="54829"/>
                </a:lnTo>
                <a:lnTo>
                  <a:pt x="6493" y="55041"/>
                </a:lnTo>
                <a:lnTo>
                  <a:pt x="6204" y="55273"/>
                </a:lnTo>
                <a:lnTo>
                  <a:pt x="5935" y="55504"/>
                </a:lnTo>
                <a:lnTo>
                  <a:pt x="5684" y="55754"/>
                </a:lnTo>
                <a:lnTo>
                  <a:pt x="5434" y="56024"/>
                </a:lnTo>
                <a:lnTo>
                  <a:pt x="5202" y="56294"/>
                </a:lnTo>
                <a:lnTo>
                  <a:pt x="4991" y="56563"/>
                </a:lnTo>
                <a:lnTo>
                  <a:pt x="4779" y="56872"/>
                </a:lnTo>
                <a:lnTo>
                  <a:pt x="4586" y="57180"/>
                </a:lnTo>
                <a:lnTo>
                  <a:pt x="4432" y="57488"/>
                </a:lnTo>
                <a:lnTo>
                  <a:pt x="4239" y="57893"/>
                </a:lnTo>
                <a:lnTo>
                  <a:pt x="4085" y="58317"/>
                </a:lnTo>
                <a:lnTo>
                  <a:pt x="3969" y="58740"/>
                </a:lnTo>
                <a:lnTo>
                  <a:pt x="3892" y="59183"/>
                </a:lnTo>
                <a:lnTo>
                  <a:pt x="3835" y="59627"/>
                </a:lnTo>
                <a:lnTo>
                  <a:pt x="3815" y="60070"/>
                </a:lnTo>
                <a:lnTo>
                  <a:pt x="3815" y="60513"/>
                </a:lnTo>
                <a:lnTo>
                  <a:pt x="3854" y="60956"/>
                </a:lnTo>
                <a:lnTo>
                  <a:pt x="3931" y="61399"/>
                </a:lnTo>
                <a:lnTo>
                  <a:pt x="4027" y="61823"/>
                </a:lnTo>
                <a:lnTo>
                  <a:pt x="4162" y="62266"/>
                </a:lnTo>
                <a:lnTo>
                  <a:pt x="4316" y="62671"/>
                </a:lnTo>
                <a:lnTo>
                  <a:pt x="4490" y="63094"/>
                </a:lnTo>
                <a:lnTo>
                  <a:pt x="4702" y="63480"/>
                </a:lnTo>
                <a:lnTo>
                  <a:pt x="4952" y="63865"/>
                </a:lnTo>
                <a:lnTo>
                  <a:pt x="5222" y="64212"/>
                </a:lnTo>
                <a:lnTo>
                  <a:pt x="5742" y="64867"/>
                </a:lnTo>
                <a:lnTo>
                  <a:pt x="6281" y="65503"/>
                </a:lnTo>
                <a:lnTo>
                  <a:pt x="6570" y="65811"/>
                </a:lnTo>
                <a:lnTo>
                  <a:pt x="6879" y="66100"/>
                </a:lnTo>
                <a:lnTo>
                  <a:pt x="7167" y="66389"/>
                </a:lnTo>
                <a:lnTo>
                  <a:pt x="7495" y="66658"/>
                </a:lnTo>
                <a:lnTo>
                  <a:pt x="7823" y="66890"/>
                </a:lnTo>
                <a:lnTo>
                  <a:pt x="8169" y="67102"/>
                </a:lnTo>
                <a:lnTo>
                  <a:pt x="8535" y="67294"/>
                </a:lnTo>
                <a:lnTo>
                  <a:pt x="8901" y="67448"/>
                </a:lnTo>
                <a:lnTo>
                  <a:pt x="9306" y="67564"/>
                </a:lnTo>
                <a:lnTo>
                  <a:pt x="9711" y="67641"/>
                </a:lnTo>
                <a:lnTo>
                  <a:pt x="9922" y="67660"/>
                </a:lnTo>
                <a:lnTo>
                  <a:pt x="10154" y="67680"/>
                </a:lnTo>
                <a:lnTo>
                  <a:pt x="10366" y="67680"/>
                </a:lnTo>
                <a:lnTo>
                  <a:pt x="10597" y="67660"/>
                </a:lnTo>
                <a:lnTo>
                  <a:pt x="11001" y="67622"/>
                </a:lnTo>
                <a:lnTo>
                  <a:pt x="11387" y="67564"/>
                </a:lnTo>
                <a:lnTo>
                  <a:pt x="11599" y="67545"/>
                </a:lnTo>
                <a:lnTo>
                  <a:pt x="11984" y="67545"/>
                </a:lnTo>
                <a:lnTo>
                  <a:pt x="12176" y="67583"/>
                </a:lnTo>
                <a:lnTo>
                  <a:pt x="12350" y="67622"/>
                </a:lnTo>
                <a:lnTo>
                  <a:pt x="12504" y="67680"/>
                </a:lnTo>
                <a:lnTo>
                  <a:pt x="12639" y="67737"/>
                </a:lnTo>
                <a:lnTo>
                  <a:pt x="12793" y="67834"/>
                </a:lnTo>
                <a:lnTo>
                  <a:pt x="12928" y="67930"/>
                </a:lnTo>
                <a:lnTo>
                  <a:pt x="13043" y="68026"/>
                </a:lnTo>
                <a:lnTo>
                  <a:pt x="13178" y="68142"/>
                </a:lnTo>
                <a:lnTo>
                  <a:pt x="13275" y="68277"/>
                </a:lnTo>
                <a:lnTo>
                  <a:pt x="13371" y="68412"/>
                </a:lnTo>
                <a:lnTo>
                  <a:pt x="13467" y="68546"/>
                </a:lnTo>
                <a:lnTo>
                  <a:pt x="13544" y="68701"/>
                </a:lnTo>
                <a:lnTo>
                  <a:pt x="13621" y="68855"/>
                </a:lnTo>
                <a:lnTo>
                  <a:pt x="13679" y="69009"/>
                </a:lnTo>
                <a:lnTo>
                  <a:pt x="13718" y="69182"/>
                </a:lnTo>
                <a:lnTo>
                  <a:pt x="13756" y="69336"/>
                </a:lnTo>
                <a:lnTo>
                  <a:pt x="13776" y="69510"/>
                </a:lnTo>
                <a:lnTo>
                  <a:pt x="13795" y="69857"/>
                </a:lnTo>
                <a:lnTo>
                  <a:pt x="13756" y="70184"/>
                </a:lnTo>
                <a:lnTo>
                  <a:pt x="13698" y="70512"/>
                </a:lnTo>
                <a:lnTo>
                  <a:pt x="13583" y="70820"/>
                </a:lnTo>
                <a:lnTo>
                  <a:pt x="13467" y="71128"/>
                </a:lnTo>
                <a:lnTo>
                  <a:pt x="13294" y="71436"/>
                </a:lnTo>
                <a:lnTo>
                  <a:pt x="13120" y="71725"/>
                </a:lnTo>
                <a:lnTo>
                  <a:pt x="12909" y="71995"/>
                </a:lnTo>
                <a:lnTo>
                  <a:pt x="12716" y="72245"/>
                </a:lnTo>
                <a:lnTo>
                  <a:pt x="12485" y="72457"/>
                </a:lnTo>
                <a:lnTo>
                  <a:pt x="12273" y="72650"/>
                </a:lnTo>
                <a:lnTo>
                  <a:pt x="12042" y="72823"/>
                </a:lnTo>
                <a:lnTo>
                  <a:pt x="11810" y="72997"/>
                </a:lnTo>
                <a:lnTo>
                  <a:pt x="11579" y="73151"/>
                </a:lnTo>
                <a:lnTo>
                  <a:pt x="11098" y="73401"/>
                </a:lnTo>
                <a:lnTo>
                  <a:pt x="10096" y="73902"/>
                </a:lnTo>
                <a:lnTo>
                  <a:pt x="9595" y="74172"/>
                </a:lnTo>
                <a:lnTo>
                  <a:pt x="9344" y="74326"/>
                </a:lnTo>
                <a:lnTo>
                  <a:pt x="9075" y="74499"/>
                </a:lnTo>
                <a:lnTo>
                  <a:pt x="8747" y="74731"/>
                </a:lnTo>
                <a:lnTo>
                  <a:pt x="8420" y="75000"/>
                </a:lnTo>
                <a:lnTo>
                  <a:pt x="8111" y="75270"/>
                </a:lnTo>
                <a:lnTo>
                  <a:pt x="7823" y="75578"/>
                </a:lnTo>
                <a:lnTo>
                  <a:pt x="7553" y="75887"/>
                </a:lnTo>
                <a:lnTo>
                  <a:pt x="7283" y="76214"/>
                </a:lnTo>
                <a:lnTo>
                  <a:pt x="7052" y="76561"/>
                </a:lnTo>
                <a:lnTo>
                  <a:pt x="6840" y="76927"/>
                </a:lnTo>
                <a:lnTo>
                  <a:pt x="6647" y="77293"/>
                </a:lnTo>
                <a:lnTo>
                  <a:pt x="6474" y="77659"/>
                </a:lnTo>
                <a:lnTo>
                  <a:pt x="6320" y="78044"/>
                </a:lnTo>
                <a:lnTo>
                  <a:pt x="6204" y="78449"/>
                </a:lnTo>
                <a:lnTo>
                  <a:pt x="6108" y="78853"/>
                </a:lnTo>
                <a:lnTo>
                  <a:pt x="6031" y="79258"/>
                </a:lnTo>
                <a:lnTo>
                  <a:pt x="5973" y="79663"/>
                </a:lnTo>
                <a:lnTo>
                  <a:pt x="5954" y="80067"/>
                </a:lnTo>
                <a:lnTo>
                  <a:pt x="5954" y="80491"/>
                </a:lnTo>
                <a:lnTo>
                  <a:pt x="5992" y="80915"/>
                </a:lnTo>
                <a:lnTo>
                  <a:pt x="6069" y="81319"/>
                </a:lnTo>
                <a:lnTo>
                  <a:pt x="6166" y="81724"/>
                </a:lnTo>
                <a:lnTo>
                  <a:pt x="6281" y="82129"/>
                </a:lnTo>
                <a:lnTo>
                  <a:pt x="6435" y="82514"/>
                </a:lnTo>
                <a:lnTo>
                  <a:pt x="6609" y="82880"/>
                </a:lnTo>
                <a:lnTo>
                  <a:pt x="6801" y="83246"/>
                </a:lnTo>
                <a:lnTo>
                  <a:pt x="7013" y="83612"/>
                </a:lnTo>
                <a:lnTo>
                  <a:pt x="7264" y="83940"/>
                </a:lnTo>
                <a:lnTo>
                  <a:pt x="7534" y="84267"/>
                </a:lnTo>
                <a:lnTo>
                  <a:pt x="7823" y="84556"/>
                </a:lnTo>
                <a:lnTo>
                  <a:pt x="8111" y="84826"/>
                </a:lnTo>
                <a:lnTo>
                  <a:pt x="8439" y="85076"/>
                </a:lnTo>
                <a:lnTo>
                  <a:pt x="8786" y="85307"/>
                </a:lnTo>
                <a:lnTo>
                  <a:pt x="9152" y="85519"/>
                </a:lnTo>
                <a:lnTo>
                  <a:pt x="9518" y="85673"/>
                </a:lnTo>
                <a:lnTo>
                  <a:pt x="9884" y="85808"/>
                </a:lnTo>
                <a:lnTo>
                  <a:pt x="10269" y="85924"/>
                </a:lnTo>
                <a:lnTo>
                  <a:pt x="10635" y="86001"/>
                </a:lnTo>
                <a:lnTo>
                  <a:pt x="11021" y="86039"/>
                </a:lnTo>
                <a:lnTo>
                  <a:pt x="11387" y="86059"/>
                </a:lnTo>
                <a:lnTo>
                  <a:pt x="11772" y="86059"/>
                </a:lnTo>
                <a:lnTo>
                  <a:pt x="12157" y="86039"/>
                </a:lnTo>
                <a:lnTo>
                  <a:pt x="12523" y="86001"/>
                </a:lnTo>
                <a:lnTo>
                  <a:pt x="12909" y="85924"/>
                </a:lnTo>
                <a:lnTo>
                  <a:pt x="13275" y="85828"/>
                </a:lnTo>
                <a:lnTo>
                  <a:pt x="13641" y="85731"/>
                </a:lnTo>
                <a:lnTo>
                  <a:pt x="14007" y="85596"/>
                </a:lnTo>
                <a:lnTo>
                  <a:pt x="14373" y="85462"/>
                </a:lnTo>
                <a:lnTo>
                  <a:pt x="14720" y="85288"/>
                </a:lnTo>
                <a:lnTo>
                  <a:pt x="15066" y="85115"/>
                </a:lnTo>
                <a:lnTo>
                  <a:pt x="15259" y="85018"/>
                </a:lnTo>
                <a:lnTo>
                  <a:pt x="15471" y="84884"/>
                </a:lnTo>
                <a:lnTo>
                  <a:pt x="15914" y="84556"/>
                </a:lnTo>
                <a:lnTo>
                  <a:pt x="16434" y="84190"/>
                </a:lnTo>
                <a:lnTo>
                  <a:pt x="16974" y="83805"/>
                </a:lnTo>
                <a:lnTo>
                  <a:pt x="17243" y="83631"/>
                </a:lnTo>
                <a:lnTo>
                  <a:pt x="17513" y="83477"/>
                </a:lnTo>
                <a:lnTo>
                  <a:pt x="17763" y="83323"/>
                </a:lnTo>
                <a:lnTo>
                  <a:pt x="18033" y="83227"/>
                </a:lnTo>
                <a:lnTo>
                  <a:pt x="18284" y="83130"/>
                </a:lnTo>
                <a:lnTo>
                  <a:pt x="18515" y="83092"/>
                </a:lnTo>
                <a:lnTo>
                  <a:pt x="18727" y="83092"/>
                </a:lnTo>
                <a:lnTo>
                  <a:pt x="18823" y="83111"/>
                </a:lnTo>
                <a:lnTo>
                  <a:pt x="18919" y="83130"/>
                </a:lnTo>
                <a:lnTo>
                  <a:pt x="19035" y="83188"/>
                </a:lnTo>
                <a:lnTo>
                  <a:pt x="19131" y="83246"/>
                </a:lnTo>
                <a:lnTo>
                  <a:pt x="19228" y="83323"/>
                </a:lnTo>
                <a:lnTo>
                  <a:pt x="19305" y="83400"/>
                </a:lnTo>
                <a:lnTo>
                  <a:pt x="19459" y="83573"/>
                </a:lnTo>
                <a:lnTo>
                  <a:pt x="19574" y="83766"/>
                </a:lnTo>
                <a:lnTo>
                  <a:pt x="19671" y="83997"/>
                </a:lnTo>
                <a:lnTo>
                  <a:pt x="19729" y="84229"/>
                </a:lnTo>
                <a:lnTo>
                  <a:pt x="19786" y="84479"/>
                </a:lnTo>
                <a:lnTo>
                  <a:pt x="19825" y="84710"/>
                </a:lnTo>
                <a:lnTo>
                  <a:pt x="19863" y="85192"/>
                </a:lnTo>
                <a:lnTo>
                  <a:pt x="19921" y="85673"/>
                </a:lnTo>
                <a:lnTo>
                  <a:pt x="19979" y="85905"/>
                </a:lnTo>
                <a:lnTo>
                  <a:pt x="20037" y="86136"/>
                </a:lnTo>
                <a:lnTo>
                  <a:pt x="20133" y="86348"/>
                </a:lnTo>
                <a:lnTo>
                  <a:pt x="20249" y="86540"/>
                </a:lnTo>
                <a:lnTo>
                  <a:pt x="20384" y="86694"/>
                </a:lnTo>
                <a:lnTo>
                  <a:pt x="20518" y="86810"/>
                </a:lnTo>
                <a:lnTo>
                  <a:pt x="20692" y="86926"/>
                </a:lnTo>
                <a:lnTo>
                  <a:pt x="20846" y="87003"/>
                </a:lnTo>
                <a:lnTo>
                  <a:pt x="21039" y="87061"/>
                </a:lnTo>
                <a:lnTo>
                  <a:pt x="21231" y="87118"/>
                </a:lnTo>
                <a:lnTo>
                  <a:pt x="21424" y="87138"/>
                </a:lnTo>
                <a:lnTo>
                  <a:pt x="21617" y="87138"/>
                </a:lnTo>
                <a:lnTo>
                  <a:pt x="21809" y="87118"/>
                </a:lnTo>
                <a:lnTo>
                  <a:pt x="22021" y="87080"/>
                </a:lnTo>
                <a:lnTo>
                  <a:pt x="22214" y="87041"/>
                </a:lnTo>
                <a:lnTo>
                  <a:pt x="22406" y="86964"/>
                </a:lnTo>
                <a:lnTo>
                  <a:pt x="22599" y="86887"/>
                </a:lnTo>
                <a:lnTo>
                  <a:pt x="22792" y="86791"/>
                </a:lnTo>
                <a:lnTo>
                  <a:pt x="22965" y="86694"/>
                </a:lnTo>
                <a:lnTo>
                  <a:pt x="23119" y="86560"/>
                </a:lnTo>
                <a:lnTo>
                  <a:pt x="23273" y="86425"/>
                </a:lnTo>
                <a:lnTo>
                  <a:pt x="23408" y="86290"/>
                </a:lnTo>
                <a:lnTo>
                  <a:pt x="23659" y="85982"/>
                </a:lnTo>
                <a:lnTo>
                  <a:pt x="23890" y="85654"/>
                </a:lnTo>
                <a:lnTo>
                  <a:pt x="24102" y="85307"/>
                </a:lnTo>
                <a:lnTo>
                  <a:pt x="24294" y="84961"/>
                </a:lnTo>
                <a:lnTo>
                  <a:pt x="24468" y="84595"/>
                </a:lnTo>
                <a:lnTo>
                  <a:pt x="24834" y="83862"/>
                </a:lnTo>
                <a:lnTo>
                  <a:pt x="25104" y="83381"/>
                </a:lnTo>
                <a:lnTo>
                  <a:pt x="25373" y="82918"/>
                </a:lnTo>
                <a:lnTo>
                  <a:pt x="25682" y="82456"/>
                </a:lnTo>
                <a:lnTo>
                  <a:pt x="25990" y="81994"/>
                </a:lnTo>
                <a:lnTo>
                  <a:pt x="26221" y="81724"/>
                </a:lnTo>
                <a:lnTo>
                  <a:pt x="26452" y="81474"/>
                </a:lnTo>
                <a:lnTo>
                  <a:pt x="26703" y="81223"/>
                </a:lnTo>
                <a:lnTo>
                  <a:pt x="26837" y="81127"/>
                </a:lnTo>
                <a:lnTo>
                  <a:pt x="26992" y="81030"/>
                </a:lnTo>
                <a:lnTo>
                  <a:pt x="27165" y="80953"/>
                </a:lnTo>
                <a:lnTo>
                  <a:pt x="27358" y="80876"/>
                </a:lnTo>
                <a:lnTo>
                  <a:pt x="27531" y="80838"/>
                </a:lnTo>
                <a:lnTo>
                  <a:pt x="27743" y="80799"/>
                </a:lnTo>
                <a:lnTo>
                  <a:pt x="28128" y="80799"/>
                </a:lnTo>
                <a:lnTo>
                  <a:pt x="28321" y="80819"/>
                </a:lnTo>
                <a:lnTo>
                  <a:pt x="28533" y="80876"/>
                </a:lnTo>
                <a:lnTo>
                  <a:pt x="28725" y="80934"/>
                </a:lnTo>
                <a:lnTo>
                  <a:pt x="28899" y="81011"/>
                </a:lnTo>
                <a:lnTo>
                  <a:pt x="29091" y="81088"/>
                </a:lnTo>
                <a:lnTo>
                  <a:pt x="29265" y="81185"/>
                </a:lnTo>
                <a:lnTo>
                  <a:pt x="29438" y="81300"/>
                </a:lnTo>
                <a:lnTo>
                  <a:pt x="29592" y="81435"/>
                </a:lnTo>
                <a:lnTo>
                  <a:pt x="29727" y="81570"/>
                </a:lnTo>
                <a:lnTo>
                  <a:pt x="29862" y="81724"/>
                </a:lnTo>
                <a:lnTo>
                  <a:pt x="29997" y="81897"/>
                </a:lnTo>
                <a:lnTo>
                  <a:pt x="30093" y="82052"/>
                </a:lnTo>
                <a:lnTo>
                  <a:pt x="30190" y="82225"/>
                </a:lnTo>
                <a:lnTo>
                  <a:pt x="30286" y="82418"/>
                </a:lnTo>
                <a:lnTo>
                  <a:pt x="30363" y="82591"/>
                </a:lnTo>
                <a:lnTo>
                  <a:pt x="30421" y="82784"/>
                </a:lnTo>
                <a:lnTo>
                  <a:pt x="30517" y="83169"/>
                </a:lnTo>
                <a:lnTo>
                  <a:pt x="30575" y="83573"/>
                </a:lnTo>
                <a:lnTo>
                  <a:pt x="30594" y="83978"/>
                </a:lnTo>
                <a:lnTo>
                  <a:pt x="30575" y="84383"/>
                </a:lnTo>
                <a:lnTo>
                  <a:pt x="30517" y="84787"/>
                </a:lnTo>
                <a:lnTo>
                  <a:pt x="30440" y="85134"/>
                </a:lnTo>
                <a:lnTo>
                  <a:pt x="30344" y="85462"/>
                </a:lnTo>
                <a:lnTo>
                  <a:pt x="30247" y="85770"/>
                </a:lnTo>
                <a:lnTo>
                  <a:pt x="30113" y="86078"/>
                </a:lnTo>
                <a:lnTo>
                  <a:pt x="29862" y="86714"/>
                </a:lnTo>
                <a:lnTo>
                  <a:pt x="29766" y="87022"/>
                </a:lnTo>
                <a:lnTo>
                  <a:pt x="29669" y="87350"/>
                </a:lnTo>
                <a:lnTo>
                  <a:pt x="29612" y="87600"/>
                </a:lnTo>
                <a:lnTo>
                  <a:pt x="29573" y="87850"/>
                </a:lnTo>
                <a:lnTo>
                  <a:pt x="29515" y="88371"/>
                </a:lnTo>
                <a:lnTo>
                  <a:pt x="29458" y="88891"/>
                </a:lnTo>
                <a:lnTo>
                  <a:pt x="29400" y="89411"/>
                </a:lnTo>
                <a:lnTo>
                  <a:pt x="29284" y="90085"/>
                </a:lnTo>
                <a:lnTo>
                  <a:pt x="29207" y="90759"/>
                </a:lnTo>
                <a:lnTo>
                  <a:pt x="29188" y="91434"/>
                </a:lnTo>
                <a:lnTo>
                  <a:pt x="29188" y="92089"/>
                </a:lnTo>
                <a:lnTo>
                  <a:pt x="29207" y="92436"/>
                </a:lnTo>
                <a:lnTo>
                  <a:pt x="29226" y="92763"/>
                </a:lnTo>
                <a:lnTo>
                  <a:pt x="29284" y="93091"/>
                </a:lnTo>
                <a:lnTo>
                  <a:pt x="29323" y="93418"/>
                </a:lnTo>
                <a:lnTo>
                  <a:pt x="29400" y="93765"/>
                </a:lnTo>
                <a:lnTo>
                  <a:pt x="29477" y="94092"/>
                </a:lnTo>
                <a:lnTo>
                  <a:pt x="29573" y="94420"/>
                </a:lnTo>
                <a:lnTo>
                  <a:pt x="29689" y="94747"/>
                </a:lnTo>
                <a:lnTo>
                  <a:pt x="29804" y="95036"/>
                </a:lnTo>
                <a:lnTo>
                  <a:pt x="29920" y="95325"/>
                </a:lnTo>
                <a:lnTo>
                  <a:pt x="30055" y="95595"/>
                </a:lnTo>
                <a:lnTo>
                  <a:pt x="30209" y="95865"/>
                </a:lnTo>
                <a:lnTo>
                  <a:pt x="30363" y="96096"/>
                </a:lnTo>
                <a:lnTo>
                  <a:pt x="30517" y="96327"/>
                </a:lnTo>
                <a:lnTo>
                  <a:pt x="30691" y="96539"/>
                </a:lnTo>
                <a:lnTo>
                  <a:pt x="30883" y="96732"/>
                </a:lnTo>
                <a:lnTo>
                  <a:pt x="31057" y="96924"/>
                </a:lnTo>
                <a:lnTo>
                  <a:pt x="31268" y="97098"/>
                </a:lnTo>
                <a:lnTo>
                  <a:pt x="31461" y="97252"/>
                </a:lnTo>
                <a:lnTo>
                  <a:pt x="31673" y="97406"/>
                </a:lnTo>
                <a:lnTo>
                  <a:pt x="31904" y="97541"/>
                </a:lnTo>
                <a:lnTo>
                  <a:pt x="32135" y="97657"/>
                </a:lnTo>
                <a:lnTo>
                  <a:pt x="32367" y="97772"/>
                </a:lnTo>
                <a:lnTo>
                  <a:pt x="32598" y="97868"/>
                </a:lnTo>
                <a:lnTo>
                  <a:pt x="32848" y="97965"/>
                </a:lnTo>
                <a:lnTo>
                  <a:pt x="33099" y="98042"/>
                </a:lnTo>
                <a:lnTo>
                  <a:pt x="33349" y="98100"/>
                </a:lnTo>
                <a:lnTo>
                  <a:pt x="33619" y="98157"/>
                </a:lnTo>
                <a:lnTo>
                  <a:pt x="34139" y="98234"/>
                </a:lnTo>
                <a:lnTo>
                  <a:pt x="34698" y="98273"/>
                </a:lnTo>
                <a:lnTo>
                  <a:pt x="35256" y="98273"/>
                </a:lnTo>
                <a:lnTo>
                  <a:pt x="35834" y="98234"/>
                </a:lnTo>
                <a:lnTo>
                  <a:pt x="36432" y="98157"/>
                </a:lnTo>
                <a:lnTo>
                  <a:pt x="37010" y="98061"/>
                </a:lnTo>
                <a:lnTo>
                  <a:pt x="37299" y="97984"/>
                </a:lnTo>
                <a:lnTo>
                  <a:pt x="37588" y="97907"/>
                </a:lnTo>
                <a:lnTo>
                  <a:pt x="37857" y="97811"/>
                </a:lnTo>
                <a:lnTo>
                  <a:pt x="38127" y="97695"/>
                </a:lnTo>
                <a:lnTo>
                  <a:pt x="38377" y="97579"/>
                </a:lnTo>
                <a:lnTo>
                  <a:pt x="38647" y="97445"/>
                </a:lnTo>
                <a:lnTo>
                  <a:pt x="38878" y="97290"/>
                </a:lnTo>
                <a:lnTo>
                  <a:pt x="39129" y="97136"/>
                </a:lnTo>
                <a:lnTo>
                  <a:pt x="39360" y="96963"/>
                </a:lnTo>
                <a:lnTo>
                  <a:pt x="39591" y="96770"/>
                </a:lnTo>
                <a:lnTo>
                  <a:pt x="39803" y="96578"/>
                </a:lnTo>
                <a:lnTo>
                  <a:pt x="40015" y="96385"/>
                </a:lnTo>
                <a:lnTo>
                  <a:pt x="40420" y="95961"/>
                </a:lnTo>
                <a:lnTo>
                  <a:pt x="40786" y="95480"/>
                </a:lnTo>
                <a:lnTo>
                  <a:pt x="41113" y="94998"/>
                </a:lnTo>
                <a:lnTo>
                  <a:pt x="41441" y="94478"/>
                </a:lnTo>
                <a:lnTo>
                  <a:pt x="41710" y="93938"/>
                </a:lnTo>
                <a:lnTo>
                  <a:pt x="41961" y="93380"/>
                </a:lnTo>
                <a:lnTo>
                  <a:pt x="42192" y="92802"/>
                </a:lnTo>
                <a:lnTo>
                  <a:pt x="42385" y="92224"/>
                </a:lnTo>
                <a:lnTo>
                  <a:pt x="42539" y="91646"/>
                </a:lnTo>
                <a:lnTo>
                  <a:pt x="42674" y="91068"/>
                </a:lnTo>
                <a:lnTo>
                  <a:pt x="42789" y="90471"/>
                </a:lnTo>
                <a:lnTo>
                  <a:pt x="42885" y="89893"/>
                </a:lnTo>
                <a:lnTo>
                  <a:pt x="42943" y="89295"/>
                </a:lnTo>
                <a:lnTo>
                  <a:pt x="43001" y="88698"/>
                </a:lnTo>
                <a:lnTo>
                  <a:pt x="43097" y="87504"/>
                </a:lnTo>
                <a:lnTo>
                  <a:pt x="43174" y="86309"/>
                </a:lnTo>
                <a:lnTo>
                  <a:pt x="43252" y="85115"/>
                </a:lnTo>
                <a:lnTo>
                  <a:pt x="43367" y="83940"/>
                </a:lnTo>
                <a:lnTo>
                  <a:pt x="43425" y="83342"/>
                </a:lnTo>
                <a:lnTo>
                  <a:pt x="43502" y="82745"/>
                </a:lnTo>
                <a:lnTo>
                  <a:pt x="43618" y="82167"/>
                </a:lnTo>
                <a:lnTo>
                  <a:pt x="43733" y="81589"/>
                </a:lnTo>
                <a:lnTo>
                  <a:pt x="43868" y="80992"/>
                </a:lnTo>
                <a:lnTo>
                  <a:pt x="44061" y="80414"/>
                </a:lnTo>
                <a:lnTo>
                  <a:pt x="44273" y="79855"/>
                </a:lnTo>
                <a:lnTo>
                  <a:pt x="44504" y="79297"/>
                </a:lnTo>
                <a:lnTo>
                  <a:pt x="44793" y="78738"/>
                </a:lnTo>
                <a:lnTo>
                  <a:pt x="45082" y="78218"/>
                </a:lnTo>
                <a:lnTo>
                  <a:pt x="45429" y="77717"/>
                </a:lnTo>
                <a:lnTo>
                  <a:pt x="45795" y="77235"/>
                </a:lnTo>
                <a:lnTo>
                  <a:pt x="46180" y="76792"/>
                </a:lnTo>
                <a:lnTo>
                  <a:pt x="46392" y="76580"/>
                </a:lnTo>
                <a:lnTo>
                  <a:pt x="46604" y="76368"/>
                </a:lnTo>
                <a:lnTo>
                  <a:pt x="46816" y="76195"/>
                </a:lnTo>
                <a:lnTo>
                  <a:pt x="47047" y="76002"/>
                </a:lnTo>
                <a:lnTo>
                  <a:pt x="47278" y="75829"/>
                </a:lnTo>
                <a:lnTo>
                  <a:pt x="47528" y="75675"/>
                </a:lnTo>
                <a:lnTo>
                  <a:pt x="47760" y="75540"/>
                </a:lnTo>
                <a:lnTo>
                  <a:pt x="48029" y="75405"/>
                </a:lnTo>
                <a:lnTo>
                  <a:pt x="48280" y="75270"/>
                </a:lnTo>
                <a:lnTo>
                  <a:pt x="48550" y="75174"/>
                </a:lnTo>
                <a:lnTo>
                  <a:pt x="48819" y="75077"/>
                </a:lnTo>
                <a:lnTo>
                  <a:pt x="49108" y="75000"/>
                </a:lnTo>
                <a:lnTo>
                  <a:pt x="49397" y="74943"/>
                </a:lnTo>
                <a:lnTo>
                  <a:pt x="49686" y="74885"/>
                </a:lnTo>
                <a:lnTo>
                  <a:pt x="49956" y="74866"/>
                </a:lnTo>
                <a:lnTo>
                  <a:pt x="50226" y="74846"/>
                </a:lnTo>
                <a:lnTo>
                  <a:pt x="50746" y="74846"/>
                </a:lnTo>
                <a:lnTo>
                  <a:pt x="51285" y="74904"/>
                </a:lnTo>
                <a:lnTo>
                  <a:pt x="51805" y="75000"/>
                </a:lnTo>
                <a:lnTo>
                  <a:pt x="52306" y="75135"/>
                </a:lnTo>
                <a:lnTo>
                  <a:pt x="52807" y="75309"/>
                </a:lnTo>
                <a:lnTo>
                  <a:pt x="53308" y="75501"/>
                </a:lnTo>
                <a:lnTo>
                  <a:pt x="53809" y="75732"/>
                </a:lnTo>
                <a:lnTo>
                  <a:pt x="54310" y="75983"/>
                </a:lnTo>
                <a:lnTo>
                  <a:pt x="54791" y="76253"/>
                </a:lnTo>
                <a:lnTo>
                  <a:pt x="55273" y="76522"/>
                </a:lnTo>
                <a:lnTo>
                  <a:pt x="55755" y="76831"/>
                </a:lnTo>
                <a:lnTo>
                  <a:pt x="57624" y="78025"/>
                </a:lnTo>
                <a:lnTo>
                  <a:pt x="58221" y="78353"/>
                </a:lnTo>
                <a:lnTo>
                  <a:pt x="58818" y="78661"/>
                </a:lnTo>
                <a:lnTo>
                  <a:pt x="59434" y="78931"/>
                </a:lnTo>
                <a:lnTo>
                  <a:pt x="59743" y="79046"/>
                </a:lnTo>
                <a:lnTo>
                  <a:pt x="60051" y="79142"/>
                </a:lnTo>
                <a:lnTo>
                  <a:pt x="60359" y="79239"/>
                </a:lnTo>
                <a:lnTo>
                  <a:pt x="60667" y="79316"/>
                </a:lnTo>
                <a:lnTo>
                  <a:pt x="60976" y="79374"/>
                </a:lnTo>
                <a:lnTo>
                  <a:pt x="61265" y="79431"/>
                </a:lnTo>
                <a:lnTo>
                  <a:pt x="61573" y="79451"/>
                </a:lnTo>
                <a:lnTo>
                  <a:pt x="61881" y="79489"/>
                </a:lnTo>
                <a:lnTo>
                  <a:pt x="62189" y="79489"/>
                </a:lnTo>
                <a:lnTo>
                  <a:pt x="62478" y="79470"/>
                </a:lnTo>
                <a:lnTo>
                  <a:pt x="62787" y="79451"/>
                </a:lnTo>
                <a:lnTo>
                  <a:pt x="63076" y="79412"/>
                </a:lnTo>
                <a:lnTo>
                  <a:pt x="63365" y="79354"/>
                </a:lnTo>
                <a:lnTo>
                  <a:pt x="63654" y="79277"/>
                </a:lnTo>
                <a:lnTo>
                  <a:pt x="63943" y="79181"/>
                </a:lnTo>
                <a:lnTo>
                  <a:pt x="64232" y="79085"/>
                </a:lnTo>
                <a:lnTo>
                  <a:pt x="64501" y="78950"/>
                </a:lnTo>
                <a:lnTo>
                  <a:pt x="64771" y="78815"/>
                </a:lnTo>
                <a:lnTo>
                  <a:pt x="65041" y="78642"/>
                </a:lnTo>
                <a:lnTo>
                  <a:pt x="65291" y="78468"/>
                </a:lnTo>
                <a:lnTo>
                  <a:pt x="65542" y="78256"/>
                </a:lnTo>
                <a:lnTo>
                  <a:pt x="65792" y="78044"/>
                </a:lnTo>
                <a:lnTo>
                  <a:pt x="66023" y="77794"/>
                </a:lnTo>
                <a:lnTo>
                  <a:pt x="66254" y="77524"/>
                </a:lnTo>
                <a:lnTo>
                  <a:pt x="66486" y="77235"/>
                </a:lnTo>
                <a:lnTo>
                  <a:pt x="66697" y="76927"/>
                </a:lnTo>
                <a:lnTo>
                  <a:pt x="66871" y="76676"/>
                </a:lnTo>
                <a:lnTo>
                  <a:pt x="67006" y="76407"/>
                </a:lnTo>
                <a:lnTo>
                  <a:pt x="67141" y="76137"/>
                </a:lnTo>
                <a:lnTo>
                  <a:pt x="67256" y="75887"/>
                </a:lnTo>
                <a:lnTo>
                  <a:pt x="67353" y="75617"/>
                </a:lnTo>
                <a:lnTo>
                  <a:pt x="67430" y="75347"/>
                </a:lnTo>
                <a:lnTo>
                  <a:pt x="67507" y="75097"/>
                </a:lnTo>
                <a:lnTo>
                  <a:pt x="67564" y="74827"/>
                </a:lnTo>
                <a:lnTo>
                  <a:pt x="67603" y="74557"/>
                </a:lnTo>
                <a:lnTo>
                  <a:pt x="67622" y="74307"/>
                </a:lnTo>
                <a:lnTo>
                  <a:pt x="67622" y="74037"/>
                </a:lnTo>
                <a:lnTo>
                  <a:pt x="67622" y="73767"/>
                </a:lnTo>
                <a:lnTo>
                  <a:pt x="67603" y="73517"/>
                </a:lnTo>
                <a:lnTo>
                  <a:pt x="67584" y="73247"/>
                </a:lnTo>
                <a:lnTo>
                  <a:pt x="67487" y="72727"/>
                </a:lnTo>
                <a:lnTo>
                  <a:pt x="67353" y="72188"/>
                </a:lnTo>
                <a:lnTo>
                  <a:pt x="67179" y="71667"/>
                </a:lnTo>
                <a:lnTo>
                  <a:pt x="66967" y="71147"/>
                </a:lnTo>
                <a:lnTo>
                  <a:pt x="66717" y="70627"/>
                </a:lnTo>
                <a:lnTo>
                  <a:pt x="66447" y="70107"/>
                </a:lnTo>
                <a:lnTo>
                  <a:pt x="66139" y="69587"/>
                </a:lnTo>
                <a:lnTo>
                  <a:pt x="65811" y="69086"/>
                </a:lnTo>
                <a:lnTo>
                  <a:pt x="65465" y="68566"/>
                </a:lnTo>
                <a:lnTo>
                  <a:pt x="65118" y="68065"/>
                </a:lnTo>
                <a:lnTo>
                  <a:pt x="64732" y="67564"/>
                </a:lnTo>
                <a:lnTo>
                  <a:pt x="63962" y="66562"/>
                </a:lnTo>
                <a:lnTo>
                  <a:pt x="62401" y="64597"/>
                </a:lnTo>
                <a:lnTo>
                  <a:pt x="61669" y="63653"/>
                </a:lnTo>
                <a:lnTo>
                  <a:pt x="61322" y="63191"/>
                </a:lnTo>
                <a:lnTo>
                  <a:pt x="61014" y="62728"/>
                </a:lnTo>
                <a:lnTo>
                  <a:pt x="60725" y="62266"/>
                </a:lnTo>
                <a:lnTo>
                  <a:pt x="60456" y="61804"/>
                </a:lnTo>
                <a:lnTo>
                  <a:pt x="60224" y="61360"/>
                </a:lnTo>
                <a:lnTo>
                  <a:pt x="60032" y="60937"/>
                </a:lnTo>
                <a:lnTo>
                  <a:pt x="59878" y="60571"/>
                </a:lnTo>
                <a:lnTo>
                  <a:pt x="59762" y="60205"/>
                </a:lnTo>
                <a:lnTo>
                  <a:pt x="59646" y="59838"/>
                </a:lnTo>
                <a:lnTo>
                  <a:pt x="59531" y="59453"/>
                </a:lnTo>
                <a:lnTo>
                  <a:pt x="59454" y="59087"/>
                </a:lnTo>
                <a:lnTo>
                  <a:pt x="59377" y="58702"/>
                </a:lnTo>
                <a:lnTo>
                  <a:pt x="59319" y="58336"/>
                </a:lnTo>
                <a:lnTo>
                  <a:pt x="59280" y="57950"/>
                </a:lnTo>
                <a:lnTo>
                  <a:pt x="59242" y="57584"/>
                </a:lnTo>
                <a:lnTo>
                  <a:pt x="59242" y="57218"/>
                </a:lnTo>
                <a:lnTo>
                  <a:pt x="59242" y="56833"/>
                </a:lnTo>
                <a:lnTo>
                  <a:pt x="59261" y="56467"/>
                </a:lnTo>
                <a:lnTo>
                  <a:pt x="59280" y="56101"/>
                </a:lnTo>
                <a:lnTo>
                  <a:pt x="59338" y="55735"/>
                </a:lnTo>
                <a:lnTo>
                  <a:pt x="59396" y="55388"/>
                </a:lnTo>
                <a:lnTo>
                  <a:pt x="59473" y="55022"/>
                </a:lnTo>
                <a:lnTo>
                  <a:pt x="59569" y="54675"/>
                </a:lnTo>
                <a:lnTo>
                  <a:pt x="59685" y="54329"/>
                </a:lnTo>
                <a:lnTo>
                  <a:pt x="59820" y="54001"/>
                </a:lnTo>
                <a:lnTo>
                  <a:pt x="59955" y="53674"/>
                </a:lnTo>
                <a:lnTo>
                  <a:pt x="60128" y="53346"/>
                </a:lnTo>
                <a:lnTo>
                  <a:pt x="60301" y="53019"/>
                </a:lnTo>
                <a:lnTo>
                  <a:pt x="60494" y="52730"/>
                </a:lnTo>
                <a:lnTo>
                  <a:pt x="60706" y="52421"/>
                </a:lnTo>
                <a:lnTo>
                  <a:pt x="60937" y="52132"/>
                </a:lnTo>
                <a:lnTo>
                  <a:pt x="61188" y="51863"/>
                </a:lnTo>
                <a:lnTo>
                  <a:pt x="61457" y="51593"/>
                </a:lnTo>
                <a:lnTo>
                  <a:pt x="61746" y="51342"/>
                </a:lnTo>
                <a:lnTo>
                  <a:pt x="62055" y="51092"/>
                </a:lnTo>
                <a:lnTo>
                  <a:pt x="62363" y="50861"/>
                </a:lnTo>
                <a:lnTo>
                  <a:pt x="62710" y="50649"/>
                </a:lnTo>
                <a:lnTo>
                  <a:pt x="63076" y="50437"/>
                </a:lnTo>
                <a:lnTo>
                  <a:pt x="63577" y="50187"/>
                </a:lnTo>
                <a:lnTo>
                  <a:pt x="64097" y="49955"/>
                </a:lnTo>
                <a:lnTo>
                  <a:pt x="64617" y="49763"/>
                </a:lnTo>
                <a:lnTo>
                  <a:pt x="65137" y="49589"/>
                </a:lnTo>
                <a:lnTo>
                  <a:pt x="65676" y="49435"/>
                </a:lnTo>
                <a:lnTo>
                  <a:pt x="66235" y="49320"/>
                </a:lnTo>
                <a:lnTo>
                  <a:pt x="66775" y="49204"/>
                </a:lnTo>
                <a:lnTo>
                  <a:pt x="67333" y="49108"/>
                </a:lnTo>
                <a:lnTo>
                  <a:pt x="67892" y="49031"/>
                </a:lnTo>
                <a:lnTo>
                  <a:pt x="68470" y="48954"/>
                </a:lnTo>
                <a:lnTo>
                  <a:pt x="69587" y="48838"/>
                </a:lnTo>
                <a:lnTo>
                  <a:pt x="71861" y="48665"/>
                </a:lnTo>
                <a:lnTo>
                  <a:pt x="72997" y="48568"/>
                </a:lnTo>
                <a:lnTo>
                  <a:pt x="74134" y="48433"/>
                </a:lnTo>
                <a:lnTo>
                  <a:pt x="74693" y="48337"/>
                </a:lnTo>
                <a:lnTo>
                  <a:pt x="75251" y="48241"/>
                </a:lnTo>
                <a:lnTo>
                  <a:pt x="75810" y="48125"/>
                </a:lnTo>
                <a:lnTo>
                  <a:pt x="76369" y="47971"/>
                </a:lnTo>
                <a:lnTo>
                  <a:pt x="76908" y="47817"/>
                </a:lnTo>
                <a:lnTo>
                  <a:pt x="77448" y="47643"/>
                </a:lnTo>
                <a:lnTo>
                  <a:pt x="77968" y="47451"/>
                </a:lnTo>
                <a:lnTo>
                  <a:pt x="78469" y="47220"/>
                </a:lnTo>
                <a:lnTo>
                  <a:pt x="78970" y="46969"/>
                </a:lnTo>
                <a:lnTo>
                  <a:pt x="79451" y="46680"/>
                </a:lnTo>
                <a:lnTo>
                  <a:pt x="79914" y="46372"/>
                </a:lnTo>
                <a:lnTo>
                  <a:pt x="80337" y="46025"/>
                </a:lnTo>
                <a:lnTo>
                  <a:pt x="80780" y="45640"/>
                </a:lnTo>
                <a:lnTo>
                  <a:pt x="81166" y="45216"/>
                </a:lnTo>
                <a:lnTo>
                  <a:pt x="81532" y="44773"/>
                </a:lnTo>
                <a:lnTo>
                  <a:pt x="81859" y="44311"/>
                </a:lnTo>
                <a:lnTo>
                  <a:pt x="82148" y="43810"/>
                </a:lnTo>
                <a:lnTo>
                  <a:pt x="82399" y="43289"/>
                </a:lnTo>
                <a:lnTo>
                  <a:pt x="82630" y="42769"/>
                </a:lnTo>
                <a:lnTo>
                  <a:pt x="82803" y="42230"/>
                </a:lnTo>
                <a:lnTo>
                  <a:pt x="82957" y="41671"/>
                </a:lnTo>
                <a:lnTo>
                  <a:pt x="83073" y="41112"/>
                </a:lnTo>
                <a:lnTo>
                  <a:pt x="83131" y="40535"/>
                </a:lnTo>
                <a:lnTo>
                  <a:pt x="83169" y="39957"/>
                </a:lnTo>
                <a:lnTo>
                  <a:pt x="83150" y="39398"/>
                </a:lnTo>
                <a:lnTo>
                  <a:pt x="83092" y="38820"/>
                </a:lnTo>
                <a:lnTo>
                  <a:pt x="82996" y="38261"/>
                </a:lnTo>
                <a:lnTo>
                  <a:pt x="82861" y="37703"/>
                </a:lnTo>
                <a:lnTo>
                  <a:pt x="82688" y="37163"/>
                </a:lnTo>
                <a:lnTo>
                  <a:pt x="82457" y="36624"/>
                </a:lnTo>
                <a:lnTo>
                  <a:pt x="82187" y="36123"/>
                </a:lnTo>
                <a:lnTo>
                  <a:pt x="81898" y="35641"/>
                </a:lnTo>
                <a:lnTo>
                  <a:pt x="81570" y="35159"/>
                </a:lnTo>
                <a:lnTo>
                  <a:pt x="81204" y="34716"/>
                </a:lnTo>
                <a:lnTo>
                  <a:pt x="80800" y="34312"/>
                </a:lnTo>
                <a:lnTo>
                  <a:pt x="80376" y="33926"/>
                </a:lnTo>
                <a:lnTo>
                  <a:pt x="79933" y="33560"/>
                </a:lnTo>
                <a:lnTo>
                  <a:pt x="79470" y="33233"/>
                </a:lnTo>
                <a:lnTo>
                  <a:pt x="78970" y="32944"/>
                </a:lnTo>
                <a:lnTo>
                  <a:pt x="78449" y="32694"/>
                </a:lnTo>
                <a:lnTo>
                  <a:pt x="77929" y="32462"/>
                </a:lnTo>
                <a:lnTo>
                  <a:pt x="77390" y="32289"/>
                </a:lnTo>
                <a:lnTo>
                  <a:pt x="76831" y="32135"/>
                </a:lnTo>
                <a:lnTo>
                  <a:pt x="76272" y="32038"/>
                </a:lnTo>
                <a:lnTo>
                  <a:pt x="75868" y="32000"/>
                </a:lnTo>
                <a:lnTo>
                  <a:pt x="75463" y="31981"/>
                </a:lnTo>
                <a:lnTo>
                  <a:pt x="74673" y="31981"/>
                </a:lnTo>
                <a:lnTo>
                  <a:pt x="74288" y="32019"/>
                </a:lnTo>
                <a:lnTo>
                  <a:pt x="73903" y="32058"/>
                </a:lnTo>
                <a:lnTo>
                  <a:pt x="73498" y="32116"/>
                </a:lnTo>
                <a:lnTo>
                  <a:pt x="73113" y="32173"/>
                </a:lnTo>
                <a:lnTo>
                  <a:pt x="72342" y="32327"/>
                </a:lnTo>
                <a:lnTo>
                  <a:pt x="71572" y="32520"/>
                </a:lnTo>
                <a:lnTo>
                  <a:pt x="70030" y="32925"/>
                </a:lnTo>
                <a:lnTo>
                  <a:pt x="69260" y="33117"/>
                </a:lnTo>
                <a:lnTo>
                  <a:pt x="68470" y="33310"/>
                </a:lnTo>
                <a:lnTo>
                  <a:pt x="67699" y="33464"/>
                </a:lnTo>
                <a:lnTo>
                  <a:pt x="66909" y="33599"/>
                </a:lnTo>
                <a:lnTo>
                  <a:pt x="66505" y="33638"/>
                </a:lnTo>
                <a:lnTo>
                  <a:pt x="66100" y="33676"/>
                </a:lnTo>
                <a:lnTo>
                  <a:pt x="65291" y="33676"/>
                </a:lnTo>
                <a:lnTo>
                  <a:pt x="64887" y="33657"/>
                </a:lnTo>
                <a:lnTo>
                  <a:pt x="64482" y="33618"/>
                </a:lnTo>
                <a:lnTo>
                  <a:pt x="64058" y="33560"/>
                </a:lnTo>
                <a:lnTo>
                  <a:pt x="63634" y="33483"/>
                </a:lnTo>
                <a:lnTo>
                  <a:pt x="63345" y="33406"/>
                </a:lnTo>
                <a:lnTo>
                  <a:pt x="63037" y="33329"/>
                </a:lnTo>
                <a:lnTo>
                  <a:pt x="62729" y="33233"/>
                </a:lnTo>
                <a:lnTo>
                  <a:pt x="62440" y="33117"/>
                </a:lnTo>
                <a:lnTo>
                  <a:pt x="62151" y="32982"/>
                </a:lnTo>
                <a:lnTo>
                  <a:pt x="61862" y="32848"/>
                </a:lnTo>
                <a:lnTo>
                  <a:pt x="61573" y="32713"/>
                </a:lnTo>
                <a:lnTo>
                  <a:pt x="61303" y="32539"/>
                </a:lnTo>
                <a:lnTo>
                  <a:pt x="61033" y="32385"/>
                </a:lnTo>
                <a:lnTo>
                  <a:pt x="60764" y="32193"/>
                </a:lnTo>
                <a:lnTo>
                  <a:pt x="60513" y="32000"/>
                </a:lnTo>
                <a:lnTo>
                  <a:pt x="60263" y="31807"/>
                </a:lnTo>
                <a:lnTo>
                  <a:pt x="60032" y="31595"/>
                </a:lnTo>
                <a:lnTo>
                  <a:pt x="59800" y="31383"/>
                </a:lnTo>
                <a:lnTo>
                  <a:pt x="59569" y="31152"/>
                </a:lnTo>
                <a:lnTo>
                  <a:pt x="59377" y="30921"/>
                </a:lnTo>
                <a:lnTo>
                  <a:pt x="59165" y="30690"/>
                </a:lnTo>
                <a:lnTo>
                  <a:pt x="58991" y="30439"/>
                </a:lnTo>
                <a:lnTo>
                  <a:pt x="58818" y="30189"/>
                </a:lnTo>
                <a:lnTo>
                  <a:pt x="58645" y="29919"/>
                </a:lnTo>
                <a:lnTo>
                  <a:pt x="58510" y="29669"/>
                </a:lnTo>
                <a:lnTo>
                  <a:pt x="58375" y="29399"/>
                </a:lnTo>
                <a:lnTo>
                  <a:pt x="58259" y="29110"/>
                </a:lnTo>
                <a:lnTo>
                  <a:pt x="58163" y="28840"/>
                </a:lnTo>
                <a:lnTo>
                  <a:pt x="58067" y="28551"/>
                </a:lnTo>
                <a:lnTo>
                  <a:pt x="58009" y="28262"/>
                </a:lnTo>
                <a:lnTo>
                  <a:pt x="57951" y="27954"/>
                </a:lnTo>
                <a:lnTo>
                  <a:pt x="57912" y="27665"/>
                </a:lnTo>
                <a:lnTo>
                  <a:pt x="57893" y="27357"/>
                </a:lnTo>
                <a:lnTo>
                  <a:pt x="57912" y="27068"/>
                </a:lnTo>
                <a:lnTo>
                  <a:pt x="57932" y="26760"/>
                </a:lnTo>
                <a:lnTo>
                  <a:pt x="57970" y="26452"/>
                </a:lnTo>
                <a:lnTo>
                  <a:pt x="58028" y="26201"/>
                </a:lnTo>
                <a:lnTo>
                  <a:pt x="58086" y="25951"/>
                </a:lnTo>
                <a:lnTo>
                  <a:pt x="58163" y="25700"/>
                </a:lnTo>
                <a:lnTo>
                  <a:pt x="58259" y="25450"/>
                </a:lnTo>
                <a:lnTo>
                  <a:pt x="58471" y="24968"/>
                </a:lnTo>
                <a:lnTo>
                  <a:pt x="58702" y="24506"/>
                </a:lnTo>
                <a:lnTo>
                  <a:pt x="58972" y="24063"/>
                </a:lnTo>
                <a:lnTo>
                  <a:pt x="59280" y="23619"/>
                </a:lnTo>
                <a:lnTo>
                  <a:pt x="59589" y="23196"/>
                </a:lnTo>
                <a:lnTo>
                  <a:pt x="59916" y="22791"/>
                </a:lnTo>
                <a:lnTo>
                  <a:pt x="60571" y="22001"/>
                </a:lnTo>
                <a:lnTo>
                  <a:pt x="61245" y="21250"/>
                </a:lnTo>
                <a:lnTo>
                  <a:pt x="62633" y="19728"/>
                </a:lnTo>
                <a:lnTo>
                  <a:pt x="63326" y="18977"/>
                </a:lnTo>
                <a:lnTo>
                  <a:pt x="64000" y="18225"/>
                </a:lnTo>
                <a:lnTo>
                  <a:pt x="64675" y="17455"/>
                </a:lnTo>
                <a:lnTo>
                  <a:pt x="65310" y="16645"/>
                </a:lnTo>
                <a:lnTo>
                  <a:pt x="65619" y="16241"/>
                </a:lnTo>
                <a:lnTo>
                  <a:pt x="65908" y="15817"/>
                </a:lnTo>
                <a:lnTo>
                  <a:pt x="66197" y="15393"/>
                </a:lnTo>
                <a:lnTo>
                  <a:pt x="66466" y="14950"/>
                </a:lnTo>
                <a:lnTo>
                  <a:pt x="66717" y="14507"/>
                </a:lnTo>
                <a:lnTo>
                  <a:pt x="66967" y="14045"/>
                </a:lnTo>
                <a:lnTo>
                  <a:pt x="67179" y="13582"/>
                </a:lnTo>
                <a:lnTo>
                  <a:pt x="67391" y="13120"/>
                </a:lnTo>
                <a:lnTo>
                  <a:pt x="67584" y="12638"/>
                </a:lnTo>
                <a:lnTo>
                  <a:pt x="67738" y="12157"/>
                </a:lnTo>
                <a:lnTo>
                  <a:pt x="67892" y="11675"/>
                </a:lnTo>
                <a:lnTo>
                  <a:pt x="68008" y="11174"/>
                </a:lnTo>
                <a:lnTo>
                  <a:pt x="68085" y="10673"/>
                </a:lnTo>
                <a:lnTo>
                  <a:pt x="68162" y="10172"/>
                </a:lnTo>
                <a:lnTo>
                  <a:pt x="68181" y="9671"/>
                </a:lnTo>
                <a:lnTo>
                  <a:pt x="68181" y="9170"/>
                </a:lnTo>
                <a:lnTo>
                  <a:pt x="68162" y="8708"/>
                </a:lnTo>
                <a:lnTo>
                  <a:pt x="68142" y="8265"/>
                </a:lnTo>
                <a:lnTo>
                  <a:pt x="68085" y="7841"/>
                </a:lnTo>
                <a:lnTo>
                  <a:pt x="68008" y="7417"/>
                </a:lnTo>
                <a:lnTo>
                  <a:pt x="67930" y="7013"/>
                </a:lnTo>
                <a:lnTo>
                  <a:pt x="67815" y="6627"/>
                </a:lnTo>
                <a:lnTo>
                  <a:pt x="67699" y="6242"/>
                </a:lnTo>
                <a:lnTo>
                  <a:pt x="67564" y="5876"/>
                </a:lnTo>
                <a:lnTo>
                  <a:pt x="67430" y="5510"/>
                </a:lnTo>
                <a:lnTo>
                  <a:pt x="67275" y="5163"/>
                </a:lnTo>
                <a:lnTo>
                  <a:pt x="67102" y="4816"/>
                </a:lnTo>
                <a:lnTo>
                  <a:pt x="66909" y="4489"/>
                </a:lnTo>
                <a:lnTo>
                  <a:pt x="66717" y="4181"/>
                </a:lnTo>
                <a:lnTo>
                  <a:pt x="66505" y="3872"/>
                </a:lnTo>
                <a:lnTo>
                  <a:pt x="66274" y="3583"/>
                </a:lnTo>
                <a:lnTo>
                  <a:pt x="66042" y="3294"/>
                </a:lnTo>
                <a:lnTo>
                  <a:pt x="65792" y="3025"/>
                </a:lnTo>
                <a:lnTo>
                  <a:pt x="65542" y="2755"/>
                </a:lnTo>
                <a:lnTo>
                  <a:pt x="65291" y="2524"/>
                </a:lnTo>
                <a:lnTo>
                  <a:pt x="65002" y="2273"/>
                </a:lnTo>
                <a:lnTo>
                  <a:pt x="64732" y="2061"/>
                </a:lnTo>
                <a:lnTo>
                  <a:pt x="64424" y="1850"/>
                </a:lnTo>
                <a:lnTo>
                  <a:pt x="64135" y="1638"/>
                </a:lnTo>
                <a:lnTo>
                  <a:pt x="63827" y="1445"/>
                </a:lnTo>
                <a:lnTo>
                  <a:pt x="63499" y="1272"/>
                </a:lnTo>
                <a:lnTo>
                  <a:pt x="63191" y="1098"/>
                </a:lnTo>
                <a:lnTo>
                  <a:pt x="62864" y="944"/>
                </a:lnTo>
                <a:lnTo>
                  <a:pt x="62517" y="809"/>
                </a:lnTo>
                <a:lnTo>
                  <a:pt x="62170" y="674"/>
                </a:lnTo>
                <a:lnTo>
                  <a:pt x="61823" y="559"/>
                </a:lnTo>
                <a:lnTo>
                  <a:pt x="61477" y="443"/>
                </a:lnTo>
                <a:lnTo>
                  <a:pt x="61130" y="347"/>
                </a:lnTo>
                <a:lnTo>
                  <a:pt x="60764" y="270"/>
                </a:lnTo>
                <a:lnTo>
                  <a:pt x="60398" y="193"/>
                </a:lnTo>
                <a:lnTo>
                  <a:pt x="60032" y="135"/>
                </a:lnTo>
                <a:lnTo>
                  <a:pt x="59666" y="77"/>
                </a:lnTo>
                <a:lnTo>
                  <a:pt x="59280" y="39"/>
                </a:lnTo>
                <a:lnTo>
                  <a:pt x="58914" y="19"/>
                </a:lnTo>
                <a:lnTo>
                  <a:pt x="5852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4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29"/>
          <p:cNvGrpSpPr/>
          <p:nvPr/>
        </p:nvGrpSpPr>
        <p:grpSpPr>
          <a:xfrm>
            <a:off x="197112" y="125430"/>
            <a:ext cx="2080167" cy="304848"/>
            <a:chOff x="197112" y="138867"/>
            <a:chExt cx="2080167" cy="304848"/>
          </a:xfrm>
        </p:grpSpPr>
        <p:sp>
          <p:nvSpPr>
            <p:cNvPr id="1086" name="Google Shape;1086;p29"/>
            <p:cNvSpPr/>
            <p:nvPr/>
          </p:nvSpPr>
          <p:spPr>
            <a:xfrm rot="5400000">
              <a:off x="796718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 rot="5400000">
              <a:off x="796887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 rot="5400000">
              <a:off x="596745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 rot="5400000">
              <a:off x="596914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5400000">
              <a:off x="396764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5400000">
              <a:off x="396933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 rot="5400000">
              <a:off x="196944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 rot="5400000">
              <a:off x="197112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 rot="5400000">
              <a:off x="2206793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 rot="5400000">
              <a:off x="2206962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rot="5400000">
              <a:off x="2006820" y="138875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 rot="5400000">
              <a:off x="2006989" y="373398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 rot="5400000">
              <a:off x="1806839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 rot="5400000">
              <a:off x="1807008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 rot="5400000">
              <a:off x="1607019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 rot="5400000">
              <a:off x="1607187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 rot="5400000">
              <a:off x="1407367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 rot="5400000">
              <a:off x="1407536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 rot="5400000">
              <a:off x="1207716" y="139036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6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6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 rot="5400000">
              <a:off x="1207884" y="373558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 rot="5400000">
              <a:off x="1007895" y="138867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6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6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 rot="5400000">
              <a:off x="1008064" y="37338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8616772" y="4103863"/>
            <a:ext cx="419913" cy="925484"/>
            <a:chOff x="8489035" y="2206500"/>
            <a:chExt cx="419913" cy="925484"/>
          </a:xfrm>
        </p:grpSpPr>
        <p:sp>
          <p:nvSpPr>
            <p:cNvPr id="1109" name="Google Shape;1109;p29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131" name="Google Shape;1131;p29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29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149" name="Google Shape;1149;p29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29"/>
          <p:cNvGrpSpPr/>
          <p:nvPr/>
        </p:nvGrpSpPr>
        <p:grpSpPr>
          <a:xfrm>
            <a:off x="7855311" y="206871"/>
            <a:ext cx="761455" cy="1301929"/>
            <a:chOff x="3927623" y="933096"/>
            <a:chExt cx="761455" cy="1301929"/>
          </a:xfrm>
        </p:grpSpPr>
        <p:grpSp>
          <p:nvGrpSpPr>
            <p:cNvPr id="1178" name="Google Shape;1178;p29"/>
            <p:cNvGrpSpPr/>
            <p:nvPr/>
          </p:nvGrpSpPr>
          <p:grpSpPr>
            <a:xfrm>
              <a:off x="3927623" y="933096"/>
              <a:ext cx="505551" cy="1295471"/>
              <a:chOff x="3968105" y="933096"/>
              <a:chExt cx="505551" cy="1295471"/>
            </a:xfrm>
          </p:grpSpPr>
          <p:sp>
            <p:nvSpPr>
              <p:cNvPr id="1179" name="Google Shape;1179;p29"/>
              <p:cNvSpPr/>
              <p:nvPr/>
            </p:nvSpPr>
            <p:spPr>
              <a:xfrm>
                <a:off x="3968105" y="933096"/>
                <a:ext cx="486580" cy="856530"/>
              </a:xfrm>
              <a:custGeom>
                <a:avLst/>
                <a:gdLst/>
                <a:ahLst/>
                <a:cxnLst/>
                <a:rect l="l" t="t" r="r" b="b"/>
                <a:pathLst>
                  <a:path w="24106" h="42434" extrusionOk="0">
                    <a:moveTo>
                      <a:pt x="17230" y="0"/>
                    </a:moveTo>
                    <a:lnTo>
                      <a:pt x="16910" y="60"/>
                    </a:lnTo>
                    <a:lnTo>
                      <a:pt x="16590" y="140"/>
                    </a:lnTo>
                    <a:lnTo>
                      <a:pt x="16391" y="220"/>
                    </a:lnTo>
                    <a:lnTo>
                      <a:pt x="16191" y="320"/>
                    </a:lnTo>
                    <a:lnTo>
                      <a:pt x="16011" y="420"/>
                    </a:lnTo>
                    <a:lnTo>
                      <a:pt x="15831" y="520"/>
                    </a:lnTo>
                    <a:lnTo>
                      <a:pt x="15651" y="640"/>
                    </a:lnTo>
                    <a:lnTo>
                      <a:pt x="15491" y="780"/>
                    </a:lnTo>
                    <a:lnTo>
                      <a:pt x="15191" y="1080"/>
                    </a:lnTo>
                    <a:lnTo>
                      <a:pt x="14911" y="1399"/>
                    </a:lnTo>
                    <a:lnTo>
                      <a:pt x="14672" y="1759"/>
                    </a:lnTo>
                    <a:lnTo>
                      <a:pt x="14472" y="2139"/>
                    </a:lnTo>
                    <a:lnTo>
                      <a:pt x="14292" y="2519"/>
                    </a:lnTo>
                    <a:lnTo>
                      <a:pt x="14152" y="2918"/>
                    </a:lnTo>
                    <a:lnTo>
                      <a:pt x="14052" y="3338"/>
                    </a:lnTo>
                    <a:lnTo>
                      <a:pt x="13952" y="3738"/>
                    </a:lnTo>
                    <a:lnTo>
                      <a:pt x="13892" y="4158"/>
                    </a:lnTo>
                    <a:lnTo>
                      <a:pt x="13832" y="4597"/>
                    </a:lnTo>
                    <a:lnTo>
                      <a:pt x="13812" y="5017"/>
                    </a:lnTo>
                    <a:lnTo>
                      <a:pt x="13772" y="5857"/>
                    </a:lnTo>
                    <a:lnTo>
                      <a:pt x="13752" y="6636"/>
                    </a:lnTo>
                    <a:lnTo>
                      <a:pt x="13732" y="7416"/>
                    </a:lnTo>
                    <a:lnTo>
                      <a:pt x="13752" y="8195"/>
                    </a:lnTo>
                    <a:lnTo>
                      <a:pt x="13772" y="8955"/>
                    </a:lnTo>
                    <a:lnTo>
                      <a:pt x="13852" y="10494"/>
                    </a:lnTo>
                    <a:lnTo>
                      <a:pt x="13972" y="12033"/>
                    </a:lnTo>
                    <a:lnTo>
                      <a:pt x="14132" y="13572"/>
                    </a:lnTo>
                    <a:lnTo>
                      <a:pt x="14312" y="15111"/>
                    </a:lnTo>
                    <a:lnTo>
                      <a:pt x="14532" y="16630"/>
                    </a:lnTo>
                    <a:lnTo>
                      <a:pt x="14792" y="18169"/>
                    </a:lnTo>
                    <a:lnTo>
                      <a:pt x="15071" y="19688"/>
                    </a:lnTo>
                    <a:lnTo>
                      <a:pt x="15371" y="21227"/>
                    </a:lnTo>
                    <a:lnTo>
                      <a:pt x="15671" y="22746"/>
                    </a:lnTo>
                    <a:lnTo>
                      <a:pt x="15991" y="24265"/>
                    </a:lnTo>
                    <a:lnTo>
                      <a:pt x="16650" y="27303"/>
                    </a:lnTo>
                    <a:lnTo>
                      <a:pt x="17310" y="30341"/>
                    </a:lnTo>
                    <a:lnTo>
                      <a:pt x="17350" y="30561"/>
                    </a:lnTo>
                    <a:lnTo>
                      <a:pt x="17370" y="30801"/>
                    </a:lnTo>
                    <a:lnTo>
                      <a:pt x="17370" y="31041"/>
                    </a:lnTo>
                    <a:lnTo>
                      <a:pt x="17350" y="31281"/>
                    </a:lnTo>
                    <a:lnTo>
                      <a:pt x="17290" y="31501"/>
                    </a:lnTo>
                    <a:lnTo>
                      <a:pt x="17230" y="31581"/>
                    </a:lnTo>
                    <a:lnTo>
                      <a:pt x="17190" y="31681"/>
                    </a:lnTo>
                    <a:lnTo>
                      <a:pt x="17110" y="31741"/>
                    </a:lnTo>
                    <a:lnTo>
                      <a:pt x="17030" y="31820"/>
                    </a:lnTo>
                    <a:lnTo>
                      <a:pt x="16950" y="31860"/>
                    </a:lnTo>
                    <a:lnTo>
                      <a:pt x="16850" y="31900"/>
                    </a:lnTo>
                    <a:lnTo>
                      <a:pt x="16351" y="30461"/>
                    </a:lnTo>
                    <a:lnTo>
                      <a:pt x="15871" y="29042"/>
                    </a:lnTo>
                    <a:lnTo>
                      <a:pt x="15351" y="27603"/>
                    </a:lnTo>
                    <a:lnTo>
                      <a:pt x="14831" y="26184"/>
                    </a:lnTo>
                    <a:lnTo>
                      <a:pt x="14312" y="24765"/>
                    </a:lnTo>
                    <a:lnTo>
                      <a:pt x="13772" y="23366"/>
                    </a:lnTo>
                    <a:lnTo>
                      <a:pt x="13213" y="21947"/>
                    </a:lnTo>
                    <a:lnTo>
                      <a:pt x="12653" y="20547"/>
                    </a:lnTo>
                    <a:lnTo>
                      <a:pt x="12073" y="19148"/>
                    </a:lnTo>
                    <a:lnTo>
                      <a:pt x="11474" y="17749"/>
                    </a:lnTo>
                    <a:lnTo>
                      <a:pt x="10874" y="16370"/>
                    </a:lnTo>
                    <a:lnTo>
                      <a:pt x="10274" y="14971"/>
                    </a:lnTo>
                    <a:lnTo>
                      <a:pt x="9635" y="13592"/>
                    </a:lnTo>
                    <a:lnTo>
                      <a:pt x="9015" y="12233"/>
                    </a:lnTo>
                    <a:lnTo>
                      <a:pt x="8356" y="10853"/>
                    </a:lnTo>
                    <a:lnTo>
                      <a:pt x="7696" y="9494"/>
                    </a:lnTo>
                    <a:lnTo>
                      <a:pt x="7336" y="8755"/>
                    </a:lnTo>
                    <a:lnTo>
                      <a:pt x="7136" y="8395"/>
                    </a:lnTo>
                    <a:lnTo>
                      <a:pt x="6936" y="8035"/>
                    </a:lnTo>
                    <a:lnTo>
                      <a:pt x="6717" y="7675"/>
                    </a:lnTo>
                    <a:lnTo>
                      <a:pt x="6477" y="7336"/>
                    </a:lnTo>
                    <a:lnTo>
                      <a:pt x="6217" y="7016"/>
                    </a:lnTo>
                    <a:lnTo>
                      <a:pt x="5957" y="6716"/>
                    </a:lnTo>
                    <a:lnTo>
                      <a:pt x="5657" y="6416"/>
                    </a:lnTo>
                    <a:lnTo>
                      <a:pt x="5317" y="6156"/>
                    </a:lnTo>
                    <a:lnTo>
                      <a:pt x="4978" y="5937"/>
                    </a:lnTo>
                    <a:lnTo>
                      <a:pt x="4598" y="5757"/>
                    </a:lnTo>
                    <a:lnTo>
                      <a:pt x="4218" y="5617"/>
                    </a:lnTo>
                    <a:lnTo>
                      <a:pt x="4018" y="5557"/>
                    </a:lnTo>
                    <a:lnTo>
                      <a:pt x="3818" y="5517"/>
                    </a:lnTo>
                    <a:lnTo>
                      <a:pt x="3618" y="5477"/>
                    </a:lnTo>
                    <a:lnTo>
                      <a:pt x="3419" y="5457"/>
                    </a:lnTo>
                    <a:lnTo>
                      <a:pt x="3219" y="5457"/>
                    </a:lnTo>
                    <a:lnTo>
                      <a:pt x="2999" y="5477"/>
                    </a:lnTo>
                    <a:lnTo>
                      <a:pt x="2719" y="5537"/>
                    </a:lnTo>
                    <a:lnTo>
                      <a:pt x="2439" y="5617"/>
                    </a:lnTo>
                    <a:lnTo>
                      <a:pt x="2179" y="5717"/>
                    </a:lnTo>
                    <a:lnTo>
                      <a:pt x="1920" y="5837"/>
                    </a:lnTo>
                    <a:lnTo>
                      <a:pt x="1680" y="5997"/>
                    </a:lnTo>
                    <a:lnTo>
                      <a:pt x="1460" y="6176"/>
                    </a:lnTo>
                    <a:lnTo>
                      <a:pt x="1240" y="6376"/>
                    </a:lnTo>
                    <a:lnTo>
                      <a:pt x="1040" y="6576"/>
                    </a:lnTo>
                    <a:lnTo>
                      <a:pt x="860" y="6816"/>
                    </a:lnTo>
                    <a:lnTo>
                      <a:pt x="700" y="7056"/>
                    </a:lnTo>
                    <a:lnTo>
                      <a:pt x="540" y="7316"/>
                    </a:lnTo>
                    <a:lnTo>
                      <a:pt x="420" y="7576"/>
                    </a:lnTo>
                    <a:lnTo>
                      <a:pt x="301" y="7855"/>
                    </a:lnTo>
                    <a:lnTo>
                      <a:pt x="201" y="8135"/>
                    </a:lnTo>
                    <a:lnTo>
                      <a:pt x="121" y="8435"/>
                    </a:lnTo>
                    <a:lnTo>
                      <a:pt x="81" y="8715"/>
                    </a:lnTo>
                    <a:lnTo>
                      <a:pt x="41" y="9015"/>
                    </a:lnTo>
                    <a:lnTo>
                      <a:pt x="21" y="9294"/>
                    </a:lnTo>
                    <a:lnTo>
                      <a:pt x="1" y="9594"/>
                    </a:lnTo>
                    <a:lnTo>
                      <a:pt x="1" y="9874"/>
                    </a:lnTo>
                    <a:lnTo>
                      <a:pt x="61" y="10454"/>
                    </a:lnTo>
                    <a:lnTo>
                      <a:pt x="141" y="11033"/>
                    </a:lnTo>
                    <a:lnTo>
                      <a:pt x="261" y="11613"/>
                    </a:lnTo>
                    <a:lnTo>
                      <a:pt x="400" y="12193"/>
                    </a:lnTo>
                    <a:lnTo>
                      <a:pt x="560" y="12752"/>
                    </a:lnTo>
                    <a:lnTo>
                      <a:pt x="740" y="13312"/>
                    </a:lnTo>
                    <a:lnTo>
                      <a:pt x="1340" y="15191"/>
                    </a:lnTo>
                    <a:lnTo>
                      <a:pt x="1979" y="17070"/>
                    </a:lnTo>
                    <a:lnTo>
                      <a:pt x="2659" y="18909"/>
                    </a:lnTo>
                    <a:lnTo>
                      <a:pt x="3339" y="20767"/>
                    </a:lnTo>
                    <a:lnTo>
                      <a:pt x="4058" y="22586"/>
                    </a:lnTo>
                    <a:lnTo>
                      <a:pt x="4798" y="24425"/>
                    </a:lnTo>
                    <a:lnTo>
                      <a:pt x="5557" y="26244"/>
                    </a:lnTo>
                    <a:lnTo>
                      <a:pt x="6317" y="28063"/>
                    </a:lnTo>
                    <a:lnTo>
                      <a:pt x="7096" y="29862"/>
                    </a:lnTo>
                    <a:lnTo>
                      <a:pt x="7896" y="31661"/>
                    </a:lnTo>
                    <a:lnTo>
                      <a:pt x="9515" y="35258"/>
                    </a:lnTo>
                    <a:lnTo>
                      <a:pt x="12753" y="42434"/>
                    </a:lnTo>
                    <a:lnTo>
                      <a:pt x="24106" y="34579"/>
                    </a:lnTo>
                    <a:lnTo>
                      <a:pt x="22347" y="7616"/>
                    </a:lnTo>
                    <a:lnTo>
                      <a:pt x="22287" y="6936"/>
                    </a:lnTo>
                    <a:lnTo>
                      <a:pt x="22227" y="6236"/>
                    </a:lnTo>
                    <a:lnTo>
                      <a:pt x="22147" y="5557"/>
                    </a:lnTo>
                    <a:lnTo>
                      <a:pt x="22047" y="4877"/>
                    </a:lnTo>
                    <a:lnTo>
                      <a:pt x="21907" y="4198"/>
                    </a:lnTo>
                    <a:lnTo>
                      <a:pt x="21827" y="3878"/>
                    </a:lnTo>
                    <a:lnTo>
                      <a:pt x="21707" y="3538"/>
                    </a:lnTo>
                    <a:lnTo>
                      <a:pt x="21607" y="3218"/>
                    </a:lnTo>
                    <a:lnTo>
                      <a:pt x="21467" y="2918"/>
                    </a:lnTo>
                    <a:lnTo>
                      <a:pt x="21327" y="2599"/>
                    </a:lnTo>
                    <a:lnTo>
                      <a:pt x="21168" y="2299"/>
                    </a:lnTo>
                    <a:lnTo>
                      <a:pt x="20988" y="2019"/>
                    </a:lnTo>
                    <a:lnTo>
                      <a:pt x="20768" y="1739"/>
                    </a:lnTo>
                    <a:lnTo>
                      <a:pt x="20548" y="1459"/>
                    </a:lnTo>
                    <a:lnTo>
                      <a:pt x="20308" y="1219"/>
                    </a:lnTo>
                    <a:lnTo>
                      <a:pt x="20048" y="980"/>
                    </a:lnTo>
                    <a:lnTo>
                      <a:pt x="19768" y="780"/>
                    </a:lnTo>
                    <a:lnTo>
                      <a:pt x="19489" y="580"/>
                    </a:lnTo>
                    <a:lnTo>
                      <a:pt x="19189" y="420"/>
                    </a:lnTo>
                    <a:lnTo>
                      <a:pt x="18869" y="280"/>
                    </a:lnTo>
                    <a:lnTo>
                      <a:pt x="18549" y="160"/>
                    </a:lnTo>
                    <a:lnTo>
                      <a:pt x="18229" y="80"/>
                    </a:lnTo>
                    <a:lnTo>
                      <a:pt x="17910" y="20"/>
                    </a:lnTo>
                    <a:lnTo>
                      <a:pt x="1757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4037902" y="1654849"/>
                <a:ext cx="435754" cy="573718"/>
              </a:xfrm>
              <a:custGeom>
                <a:avLst/>
                <a:gdLst/>
                <a:ahLst/>
                <a:cxnLst/>
                <a:rect l="l" t="t" r="r" b="b"/>
                <a:pathLst>
                  <a:path w="21588" h="28423" extrusionOk="0">
                    <a:moveTo>
                      <a:pt x="7936" y="0"/>
                    </a:moveTo>
                    <a:lnTo>
                      <a:pt x="7616" y="20"/>
                    </a:lnTo>
                    <a:lnTo>
                      <a:pt x="7296" y="40"/>
                    </a:lnTo>
                    <a:lnTo>
                      <a:pt x="6976" y="100"/>
                    </a:lnTo>
                    <a:lnTo>
                      <a:pt x="6656" y="180"/>
                    </a:lnTo>
                    <a:lnTo>
                      <a:pt x="6357" y="300"/>
                    </a:lnTo>
                    <a:lnTo>
                      <a:pt x="6057" y="460"/>
                    </a:lnTo>
                    <a:lnTo>
                      <a:pt x="5777" y="660"/>
                    </a:lnTo>
                    <a:lnTo>
                      <a:pt x="5517" y="880"/>
                    </a:lnTo>
                    <a:lnTo>
                      <a:pt x="5257" y="1119"/>
                    </a:lnTo>
                    <a:lnTo>
                      <a:pt x="5037" y="1399"/>
                    </a:lnTo>
                    <a:lnTo>
                      <a:pt x="4818" y="1659"/>
                    </a:lnTo>
                    <a:lnTo>
                      <a:pt x="4398" y="2239"/>
                    </a:lnTo>
                    <a:lnTo>
                      <a:pt x="3538" y="3518"/>
                    </a:lnTo>
                    <a:lnTo>
                      <a:pt x="3119" y="4177"/>
                    </a:lnTo>
                    <a:lnTo>
                      <a:pt x="2719" y="4877"/>
                    </a:lnTo>
                    <a:lnTo>
                      <a:pt x="2339" y="5577"/>
                    </a:lnTo>
                    <a:lnTo>
                      <a:pt x="2179" y="5916"/>
                    </a:lnTo>
                    <a:lnTo>
                      <a:pt x="2019" y="6276"/>
                    </a:lnTo>
                    <a:lnTo>
                      <a:pt x="1879" y="6636"/>
                    </a:lnTo>
                    <a:lnTo>
                      <a:pt x="1739" y="6996"/>
                    </a:lnTo>
                    <a:lnTo>
                      <a:pt x="1640" y="7355"/>
                    </a:lnTo>
                    <a:lnTo>
                      <a:pt x="1540" y="7735"/>
                    </a:lnTo>
                    <a:lnTo>
                      <a:pt x="1460" y="8055"/>
                    </a:lnTo>
                    <a:lnTo>
                      <a:pt x="1360" y="8375"/>
                    </a:lnTo>
                    <a:lnTo>
                      <a:pt x="1120" y="9014"/>
                    </a:lnTo>
                    <a:lnTo>
                      <a:pt x="600" y="10274"/>
                    </a:lnTo>
                    <a:lnTo>
                      <a:pt x="360" y="10913"/>
                    </a:lnTo>
                    <a:lnTo>
                      <a:pt x="260" y="11233"/>
                    </a:lnTo>
                    <a:lnTo>
                      <a:pt x="160" y="11553"/>
                    </a:lnTo>
                    <a:lnTo>
                      <a:pt x="101" y="11893"/>
                    </a:lnTo>
                    <a:lnTo>
                      <a:pt x="41" y="12232"/>
                    </a:lnTo>
                    <a:lnTo>
                      <a:pt x="1" y="12572"/>
                    </a:lnTo>
                    <a:lnTo>
                      <a:pt x="1" y="12932"/>
                    </a:lnTo>
                    <a:lnTo>
                      <a:pt x="1" y="13272"/>
                    </a:lnTo>
                    <a:lnTo>
                      <a:pt x="41" y="13612"/>
                    </a:lnTo>
                    <a:lnTo>
                      <a:pt x="140" y="14291"/>
                    </a:lnTo>
                    <a:lnTo>
                      <a:pt x="260" y="14991"/>
                    </a:lnTo>
                    <a:lnTo>
                      <a:pt x="300" y="15331"/>
                    </a:lnTo>
                    <a:lnTo>
                      <a:pt x="320" y="15670"/>
                    </a:lnTo>
                    <a:lnTo>
                      <a:pt x="340" y="16290"/>
                    </a:lnTo>
                    <a:lnTo>
                      <a:pt x="320" y="16910"/>
                    </a:lnTo>
                    <a:lnTo>
                      <a:pt x="340" y="17229"/>
                    </a:lnTo>
                    <a:lnTo>
                      <a:pt x="360" y="17529"/>
                    </a:lnTo>
                    <a:lnTo>
                      <a:pt x="400" y="17829"/>
                    </a:lnTo>
                    <a:lnTo>
                      <a:pt x="460" y="18129"/>
                    </a:lnTo>
                    <a:lnTo>
                      <a:pt x="560" y="18449"/>
                    </a:lnTo>
                    <a:lnTo>
                      <a:pt x="700" y="18768"/>
                    </a:lnTo>
                    <a:lnTo>
                      <a:pt x="880" y="19068"/>
                    </a:lnTo>
                    <a:lnTo>
                      <a:pt x="1060" y="19348"/>
                    </a:lnTo>
                    <a:lnTo>
                      <a:pt x="1280" y="19628"/>
                    </a:lnTo>
                    <a:lnTo>
                      <a:pt x="1500" y="19888"/>
                    </a:lnTo>
                    <a:lnTo>
                      <a:pt x="1939" y="20407"/>
                    </a:lnTo>
                    <a:lnTo>
                      <a:pt x="5677" y="24525"/>
                    </a:lnTo>
                    <a:lnTo>
                      <a:pt x="6117" y="25005"/>
                    </a:lnTo>
                    <a:lnTo>
                      <a:pt x="6556" y="25484"/>
                    </a:lnTo>
                    <a:lnTo>
                      <a:pt x="7036" y="25944"/>
                    </a:lnTo>
                    <a:lnTo>
                      <a:pt x="7516" y="26384"/>
                    </a:lnTo>
                    <a:lnTo>
                      <a:pt x="7796" y="26604"/>
                    </a:lnTo>
                    <a:lnTo>
                      <a:pt x="8096" y="26823"/>
                    </a:lnTo>
                    <a:lnTo>
                      <a:pt x="8375" y="27003"/>
                    </a:lnTo>
                    <a:lnTo>
                      <a:pt x="8675" y="27203"/>
                    </a:lnTo>
                    <a:lnTo>
                      <a:pt x="8995" y="27363"/>
                    </a:lnTo>
                    <a:lnTo>
                      <a:pt x="9315" y="27523"/>
                    </a:lnTo>
                    <a:lnTo>
                      <a:pt x="9635" y="27683"/>
                    </a:lnTo>
                    <a:lnTo>
                      <a:pt x="9954" y="27823"/>
                    </a:lnTo>
                    <a:lnTo>
                      <a:pt x="10294" y="27943"/>
                    </a:lnTo>
                    <a:lnTo>
                      <a:pt x="10614" y="28043"/>
                    </a:lnTo>
                    <a:lnTo>
                      <a:pt x="10954" y="28143"/>
                    </a:lnTo>
                    <a:lnTo>
                      <a:pt x="11314" y="28223"/>
                    </a:lnTo>
                    <a:lnTo>
                      <a:pt x="11653" y="28302"/>
                    </a:lnTo>
                    <a:lnTo>
                      <a:pt x="11993" y="28362"/>
                    </a:lnTo>
                    <a:lnTo>
                      <a:pt x="12353" y="28402"/>
                    </a:lnTo>
                    <a:lnTo>
                      <a:pt x="12713" y="28422"/>
                    </a:lnTo>
                    <a:lnTo>
                      <a:pt x="10914" y="15870"/>
                    </a:lnTo>
                    <a:lnTo>
                      <a:pt x="11114" y="15211"/>
                    </a:lnTo>
                    <a:lnTo>
                      <a:pt x="11294" y="14551"/>
                    </a:lnTo>
                    <a:lnTo>
                      <a:pt x="11433" y="13871"/>
                    </a:lnTo>
                    <a:lnTo>
                      <a:pt x="11533" y="13192"/>
                    </a:lnTo>
                    <a:lnTo>
                      <a:pt x="11613" y="12512"/>
                    </a:lnTo>
                    <a:lnTo>
                      <a:pt x="11653" y="11833"/>
                    </a:lnTo>
                    <a:lnTo>
                      <a:pt x="11673" y="11133"/>
                    </a:lnTo>
                    <a:lnTo>
                      <a:pt x="11653" y="10454"/>
                    </a:lnTo>
                    <a:lnTo>
                      <a:pt x="11573" y="9594"/>
                    </a:lnTo>
                    <a:lnTo>
                      <a:pt x="11513" y="8954"/>
                    </a:lnTo>
                    <a:lnTo>
                      <a:pt x="11413" y="8255"/>
                    </a:lnTo>
                    <a:lnTo>
                      <a:pt x="11314" y="7575"/>
                    </a:lnTo>
                    <a:lnTo>
                      <a:pt x="11174" y="6976"/>
                    </a:lnTo>
                    <a:lnTo>
                      <a:pt x="11114" y="6736"/>
                    </a:lnTo>
                    <a:lnTo>
                      <a:pt x="11034" y="6536"/>
                    </a:lnTo>
                    <a:lnTo>
                      <a:pt x="10954" y="6376"/>
                    </a:lnTo>
                    <a:lnTo>
                      <a:pt x="10894" y="6336"/>
                    </a:lnTo>
                    <a:lnTo>
                      <a:pt x="10854" y="6296"/>
                    </a:lnTo>
                    <a:lnTo>
                      <a:pt x="11174" y="6476"/>
                    </a:lnTo>
                    <a:lnTo>
                      <a:pt x="11513" y="6636"/>
                    </a:lnTo>
                    <a:lnTo>
                      <a:pt x="11833" y="6776"/>
                    </a:lnTo>
                    <a:lnTo>
                      <a:pt x="12173" y="6896"/>
                    </a:lnTo>
                    <a:lnTo>
                      <a:pt x="12513" y="7016"/>
                    </a:lnTo>
                    <a:lnTo>
                      <a:pt x="12853" y="7116"/>
                    </a:lnTo>
                    <a:lnTo>
                      <a:pt x="13212" y="7196"/>
                    </a:lnTo>
                    <a:lnTo>
                      <a:pt x="13552" y="7256"/>
                    </a:lnTo>
                    <a:lnTo>
                      <a:pt x="13912" y="7316"/>
                    </a:lnTo>
                    <a:lnTo>
                      <a:pt x="14272" y="7355"/>
                    </a:lnTo>
                    <a:lnTo>
                      <a:pt x="14611" y="7375"/>
                    </a:lnTo>
                    <a:lnTo>
                      <a:pt x="15331" y="7375"/>
                    </a:lnTo>
                    <a:lnTo>
                      <a:pt x="15671" y="7355"/>
                    </a:lnTo>
                    <a:lnTo>
                      <a:pt x="16031" y="7316"/>
                    </a:lnTo>
                    <a:lnTo>
                      <a:pt x="16370" y="7256"/>
                    </a:lnTo>
                    <a:lnTo>
                      <a:pt x="16710" y="7196"/>
                    </a:lnTo>
                    <a:lnTo>
                      <a:pt x="17050" y="7116"/>
                    </a:lnTo>
                    <a:lnTo>
                      <a:pt x="17390" y="7016"/>
                    </a:lnTo>
                    <a:lnTo>
                      <a:pt x="17730" y="6896"/>
                    </a:lnTo>
                    <a:lnTo>
                      <a:pt x="18049" y="6776"/>
                    </a:lnTo>
                    <a:lnTo>
                      <a:pt x="18369" y="6616"/>
                    </a:lnTo>
                    <a:lnTo>
                      <a:pt x="18689" y="6476"/>
                    </a:lnTo>
                    <a:lnTo>
                      <a:pt x="19009" y="6296"/>
                    </a:lnTo>
                    <a:lnTo>
                      <a:pt x="19309" y="6116"/>
                    </a:lnTo>
                    <a:lnTo>
                      <a:pt x="19588" y="5896"/>
                    </a:lnTo>
                    <a:lnTo>
                      <a:pt x="19868" y="5697"/>
                    </a:lnTo>
                    <a:lnTo>
                      <a:pt x="20148" y="5457"/>
                    </a:lnTo>
                    <a:lnTo>
                      <a:pt x="20408" y="5197"/>
                    </a:lnTo>
                    <a:lnTo>
                      <a:pt x="20668" y="4937"/>
                    </a:lnTo>
                    <a:lnTo>
                      <a:pt x="20908" y="4657"/>
                    </a:lnTo>
                    <a:lnTo>
                      <a:pt x="21147" y="4377"/>
                    </a:lnTo>
                    <a:lnTo>
                      <a:pt x="21327" y="4117"/>
                    </a:lnTo>
                    <a:lnTo>
                      <a:pt x="21467" y="3838"/>
                    </a:lnTo>
                    <a:lnTo>
                      <a:pt x="21527" y="3698"/>
                    </a:lnTo>
                    <a:lnTo>
                      <a:pt x="21567" y="3558"/>
                    </a:lnTo>
                    <a:lnTo>
                      <a:pt x="21587" y="3398"/>
                    </a:lnTo>
                    <a:lnTo>
                      <a:pt x="21587" y="3238"/>
                    </a:lnTo>
                    <a:lnTo>
                      <a:pt x="21567" y="3098"/>
                    </a:lnTo>
                    <a:lnTo>
                      <a:pt x="21527" y="2958"/>
                    </a:lnTo>
                    <a:lnTo>
                      <a:pt x="21487" y="2838"/>
                    </a:lnTo>
                    <a:lnTo>
                      <a:pt x="21407" y="2718"/>
                    </a:lnTo>
                    <a:lnTo>
                      <a:pt x="21327" y="2598"/>
                    </a:lnTo>
                    <a:lnTo>
                      <a:pt x="21227" y="2498"/>
                    </a:lnTo>
                    <a:lnTo>
                      <a:pt x="21107" y="2399"/>
                    </a:lnTo>
                    <a:lnTo>
                      <a:pt x="20988" y="2319"/>
                    </a:lnTo>
                    <a:lnTo>
                      <a:pt x="20708" y="2159"/>
                    </a:lnTo>
                    <a:lnTo>
                      <a:pt x="20428" y="2019"/>
                    </a:lnTo>
                    <a:lnTo>
                      <a:pt x="20128" y="1919"/>
                    </a:lnTo>
                    <a:lnTo>
                      <a:pt x="19828" y="1839"/>
                    </a:lnTo>
                    <a:lnTo>
                      <a:pt x="18469" y="1499"/>
                    </a:lnTo>
                    <a:lnTo>
                      <a:pt x="17130" y="1199"/>
                    </a:lnTo>
                    <a:lnTo>
                      <a:pt x="15771" y="919"/>
                    </a:lnTo>
                    <a:lnTo>
                      <a:pt x="14412" y="680"/>
                    </a:lnTo>
                    <a:lnTo>
                      <a:pt x="13052" y="480"/>
                    </a:lnTo>
                    <a:lnTo>
                      <a:pt x="11673" y="300"/>
                    </a:lnTo>
                    <a:lnTo>
                      <a:pt x="10294" y="160"/>
                    </a:lnTo>
                    <a:lnTo>
                      <a:pt x="8915" y="40"/>
                    </a:lnTo>
                    <a:lnTo>
                      <a:pt x="827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29"/>
            <p:cNvSpPr/>
            <p:nvPr/>
          </p:nvSpPr>
          <p:spPr>
            <a:xfrm>
              <a:off x="3968105" y="933096"/>
              <a:ext cx="486580" cy="856530"/>
            </a:xfrm>
            <a:custGeom>
              <a:avLst/>
              <a:gdLst/>
              <a:ahLst/>
              <a:cxnLst/>
              <a:rect l="l" t="t" r="r" b="b"/>
              <a:pathLst>
                <a:path w="24106" h="42434" extrusionOk="0">
                  <a:moveTo>
                    <a:pt x="17230" y="0"/>
                  </a:moveTo>
                  <a:lnTo>
                    <a:pt x="16910" y="60"/>
                  </a:lnTo>
                  <a:lnTo>
                    <a:pt x="16590" y="140"/>
                  </a:lnTo>
                  <a:lnTo>
                    <a:pt x="16391" y="220"/>
                  </a:lnTo>
                  <a:lnTo>
                    <a:pt x="16191" y="320"/>
                  </a:lnTo>
                  <a:lnTo>
                    <a:pt x="16011" y="420"/>
                  </a:lnTo>
                  <a:lnTo>
                    <a:pt x="15831" y="520"/>
                  </a:lnTo>
                  <a:lnTo>
                    <a:pt x="15651" y="640"/>
                  </a:lnTo>
                  <a:lnTo>
                    <a:pt x="15491" y="780"/>
                  </a:lnTo>
                  <a:lnTo>
                    <a:pt x="15191" y="1080"/>
                  </a:lnTo>
                  <a:lnTo>
                    <a:pt x="14911" y="1399"/>
                  </a:lnTo>
                  <a:lnTo>
                    <a:pt x="14672" y="1759"/>
                  </a:lnTo>
                  <a:lnTo>
                    <a:pt x="14472" y="2139"/>
                  </a:lnTo>
                  <a:lnTo>
                    <a:pt x="14292" y="2519"/>
                  </a:lnTo>
                  <a:lnTo>
                    <a:pt x="14152" y="2918"/>
                  </a:lnTo>
                  <a:lnTo>
                    <a:pt x="14052" y="3338"/>
                  </a:lnTo>
                  <a:lnTo>
                    <a:pt x="13952" y="3738"/>
                  </a:lnTo>
                  <a:lnTo>
                    <a:pt x="13892" y="4158"/>
                  </a:lnTo>
                  <a:lnTo>
                    <a:pt x="13832" y="4597"/>
                  </a:lnTo>
                  <a:lnTo>
                    <a:pt x="13812" y="5017"/>
                  </a:lnTo>
                  <a:lnTo>
                    <a:pt x="13772" y="5857"/>
                  </a:lnTo>
                  <a:lnTo>
                    <a:pt x="13752" y="6636"/>
                  </a:lnTo>
                  <a:lnTo>
                    <a:pt x="13732" y="7416"/>
                  </a:lnTo>
                  <a:lnTo>
                    <a:pt x="13752" y="8195"/>
                  </a:lnTo>
                  <a:lnTo>
                    <a:pt x="13772" y="8955"/>
                  </a:lnTo>
                  <a:lnTo>
                    <a:pt x="13852" y="10494"/>
                  </a:lnTo>
                  <a:lnTo>
                    <a:pt x="13972" y="12033"/>
                  </a:lnTo>
                  <a:lnTo>
                    <a:pt x="14132" y="13572"/>
                  </a:lnTo>
                  <a:lnTo>
                    <a:pt x="14312" y="15111"/>
                  </a:lnTo>
                  <a:lnTo>
                    <a:pt x="14532" y="16630"/>
                  </a:lnTo>
                  <a:lnTo>
                    <a:pt x="14792" y="18169"/>
                  </a:lnTo>
                  <a:lnTo>
                    <a:pt x="15071" y="19688"/>
                  </a:lnTo>
                  <a:lnTo>
                    <a:pt x="15371" y="21227"/>
                  </a:lnTo>
                  <a:lnTo>
                    <a:pt x="15671" y="22746"/>
                  </a:lnTo>
                  <a:lnTo>
                    <a:pt x="15991" y="24265"/>
                  </a:lnTo>
                  <a:lnTo>
                    <a:pt x="16650" y="27303"/>
                  </a:lnTo>
                  <a:lnTo>
                    <a:pt x="17310" y="30341"/>
                  </a:lnTo>
                  <a:lnTo>
                    <a:pt x="17350" y="30561"/>
                  </a:lnTo>
                  <a:lnTo>
                    <a:pt x="17370" y="30801"/>
                  </a:lnTo>
                  <a:lnTo>
                    <a:pt x="17370" y="31041"/>
                  </a:lnTo>
                  <a:lnTo>
                    <a:pt x="17350" y="31281"/>
                  </a:lnTo>
                  <a:lnTo>
                    <a:pt x="17290" y="31501"/>
                  </a:lnTo>
                  <a:lnTo>
                    <a:pt x="17230" y="31581"/>
                  </a:lnTo>
                  <a:lnTo>
                    <a:pt x="17190" y="31681"/>
                  </a:lnTo>
                  <a:lnTo>
                    <a:pt x="17110" y="31741"/>
                  </a:lnTo>
                  <a:lnTo>
                    <a:pt x="17030" y="31820"/>
                  </a:lnTo>
                  <a:lnTo>
                    <a:pt x="16950" y="31860"/>
                  </a:lnTo>
                  <a:lnTo>
                    <a:pt x="16850" y="31900"/>
                  </a:lnTo>
                  <a:lnTo>
                    <a:pt x="16351" y="30461"/>
                  </a:lnTo>
                  <a:lnTo>
                    <a:pt x="15871" y="29042"/>
                  </a:lnTo>
                  <a:lnTo>
                    <a:pt x="15351" y="27603"/>
                  </a:lnTo>
                  <a:lnTo>
                    <a:pt x="14831" y="26184"/>
                  </a:lnTo>
                  <a:lnTo>
                    <a:pt x="14312" y="24765"/>
                  </a:lnTo>
                  <a:lnTo>
                    <a:pt x="13772" y="23366"/>
                  </a:lnTo>
                  <a:lnTo>
                    <a:pt x="13213" y="21947"/>
                  </a:lnTo>
                  <a:lnTo>
                    <a:pt x="12653" y="20547"/>
                  </a:lnTo>
                  <a:lnTo>
                    <a:pt x="12073" y="19148"/>
                  </a:lnTo>
                  <a:lnTo>
                    <a:pt x="11474" y="17749"/>
                  </a:lnTo>
                  <a:lnTo>
                    <a:pt x="10874" y="16370"/>
                  </a:lnTo>
                  <a:lnTo>
                    <a:pt x="10274" y="14971"/>
                  </a:lnTo>
                  <a:lnTo>
                    <a:pt x="9635" y="13592"/>
                  </a:lnTo>
                  <a:lnTo>
                    <a:pt x="9015" y="12233"/>
                  </a:lnTo>
                  <a:lnTo>
                    <a:pt x="8356" y="10853"/>
                  </a:lnTo>
                  <a:lnTo>
                    <a:pt x="7696" y="9494"/>
                  </a:lnTo>
                  <a:lnTo>
                    <a:pt x="7336" y="8755"/>
                  </a:lnTo>
                  <a:lnTo>
                    <a:pt x="7136" y="8395"/>
                  </a:lnTo>
                  <a:lnTo>
                    <a:pt x="6936" y="8035"/>
                  </a:lnTo>
                  <a:lnTo>
                    <a:pt x="6717" y="7675"/>
                  </a:lnTo>
                  <a:lnTo>
                    <a:pt x="6477" y="7336"/>
                  </a:lnTo>
                  <a:lnTo>
                    <a:pt x="6217" y="7016"/>
                  </a:lnTo>
                  <a:lnTo>
                    <a:pt x="5957" y="6716"/>
                  </a:lnTo>
                  <a:lnTo>
                    <a:pt x="5657" y="6416"/>
                  </a:lnTo>
                  <a:lnTo>
                    <a:pt x="5317" y="6156"/>
                  </a:lnTo>
                  <a:lnTo>
                    <a:pt x="4978" y="5937"/>
                  </a:lnTo>
                  <a:lnTo>
                    <a:pt x="4598" y="5757"/>
                  </a:lnTo>
                  <a:lnTo>
                    <a:pt x="4218" y="5617"/>
                  </a:lnTo>
                  <a:lnTo>
                    <a:pt x="4018" y="5557"/>
                  </a:lnTo>
                  <a:lnTo>
                    <a:pt x="3818" y="5517"/>
                  </a:lnTo>
                  <a:lnTo>
                    <a:pt x="3618" y="5477"/>
                  </a:lnTo>
                  <a:lnTo>
                    <a:pt x="3419" y="5457"/>
                  </a:lnTo>
                  <a:lnTo>
                    <a:pt x="3219" y="5457"/>
                  </a:lnTo>
                  <a:lnTo>
                    <a:pt x="2999" y="5477"/>
                  </a:lnTo>
                  <a:lnTo>
                    <a:pt x="2719" y="5537"/>
                  </a:lnTo>
                  <a:lnTo>
                    <a:pt x="2439" y="5617"/>
                  </a:lnTo>
                  <a:lnTo>
                    <a:pt x="2179" y="5717"/>
                  </a:lnTo>
                  <a:lnTo>
                    <a:pt x="1920" y="5837"/>
                  </a:lnTo>
                  <a:lnTo>
                    <a:pt x="1680" y="5997"/>
                  </a:lnTo>
                  <a:lnTo>
                    <a:pt x="1460" y="6176"/>
                  </a:lnTo>
                  <a:lnTo>
                    <a:pt x="1240" y="6376"/>
                  </a:lnTo>
                  <a:lnTo>
                    <a:pt x="1040" y="6576"/>
                  </a:lnTo>
                  <a:lnTo>
                    <a:pt x="860" y="6816"/>
                  </a:lnTo>
                  <a:lnTo>
                    <a:pt x="700" y="7056"/>
                  </a:lnTo>
                  <a:lnTo>
                    <a:pt x="540" y="7316"/>
                  </a:lnTo>
                  <a:lnTo>
                    <a:pt x="420" y="7576"/>
                  </a:lnTo>
                  <a:lnTo>
                    <a:pt x="301" y="7855"/>
                  </a:lnTo>
                  <a:lnTo>
                    <a:pt x="201" y="8135"/>
                  </a:lnTo>
                  <a:lnTo>
                    <a:pt x="121" y="8435"/>
                  </a:lnTo>
                  <a:lnTo>
                    <a:pt x="81" y="8715"/>
                  </a:lnTo>
                  <a:lnTo>
                    <a:pt x="41" y="9015"/>
                  </a:lnTo>
                  <a:lnTo>
                    <a:pt x="21" y="9294"/>
                  </a:lnTo>
                  <a:lnTo>
                    <a:pt x="1" y="9594"/>
                  </a:lnTo>
                  <a:lnTo>
                    <a:pt x="1" y="9874"/>
                  </a:lnTo>
                  <a:lnTo>
                    <a:pt x="61" y="10454"/>
                  </a:lnTo>
                  <a:lnTo>
                    <a:pt x="141" y="11033"/>
                  </a:lnTo>
                  <a:lnTo>
                    <a:pt x="261" y="11613"/>
                  </a:lnTo>
                  <a:lnTo>
                    <a:pt x="400" y="12193"/>
                  </a:lnTo>
                  <a:lnTo>
                    <a:pt x="560" y="12752"/>
                  </a:lnTo>
                  <a:lnTo>
                    <a:pt x="740" y="13312"/>
                  </a:lnTo>
                  <a:lnTo>
                    <a:pt x="1340" y="15191"/>
                  </a:lnTo>
                  <a:lnTo>
                    <a:pt x="1979" y="17070"/>
                  </a:lnTo>
                  <a:lnTo>
                    <a:pt x="2659" y="18909"/>
                  </a:lnTo>
                  <a:lnTo>
                    <a:pt x="3339" y="20767"/>
                  </a:lnTo>
                  <a:lnTo>
                    <a:pt x="4058" y="22586"/>
                  </a:lnTo>
                  <a:lnTo>
                    <a:pt x="4798" y="24425"/>
                  </a:lnTo>
                  <a:lnTo>
                    <a:pt x="5557" y="26244"/>
                  </a:lnTo>
                  <a:lnTo>
                    <a:pt x="6317" y="28063"/>
                  </a:lnTo>
                  <a:lnTo>
                    <a:pt x="7096" y="29862"/>
                  </a:lnTo>
                  <a:lnTo>
                    <a:pt x="7896" y="31661"/>
                  </a:lnTo>
                  <a:lnTo>
                    <a:pt x="9515" y="35258"/>
                  </a:lnTo>
                  <a:lnTo>
                    <a:pt x="12753" y="42434"/>
                  </a:lnTo>
                  <a:lnTo>
                    <a:pt x="24106" y="34579"/>
                  </a:lnTo>
                  <a:lnTo>
                    <a:pt x="22347" y="7616"/>
                  </a:lnTo>
                  <a:lnTo>
                    <a:pt x="22287" y="6936"/>
                  </a:lnTo>
                  <a:lnTo>
                    <a:pt x="22227" y="6236"/>
                  </a:lnTo>
                  <a:lnTo>
                    <a:pt x="22147" y="5557"/>
                  </a:lnTo>
                  <a:lnTo>
                    <a:pt x="22047" y="4877"/>
                  </a:lnTo>
                  <a:lnTo>
                    <a:pt x="21907" y="4198"/>
                  </a:lnTo>
                  <a:lnTo>
                    <a:pt x="21827" y="3878"/>
                  </a:lnTo>
                  <a:lnTo>
                    <a:pt x="21707" y="3538"/>
                  </a:lnTo>
                  <a:lnTo>
                    <a:pt x="21607" y="3218"/>
                  </a:lnTo>
                  <a:lnTo>
                    <a:pt x="21467" y="2918"/>
                  </a:lnTo>
                  <a:lnTo>
                    <a:pt x="21327" y="2599"/>
                  </a:lnTo>
                  <a:lnTo>
                    <a:pt x="21168" y="2299"/>
                  </a:lnTo>
                  <a:lnTo>
                    <a:pt x="20988" y="2019"/>
                  </a:lnTo>
                  <a:lnTo>
                    <a:pt x="20768" y="1739"/>
                  </a:lnTo>
                  <a:lnTo>
                    <a:pt x="20548" y="1459"/>
                  </a:lnTo>
                  <a:lnTo>
                    <a:pt x="20308" y="1219"/>
                  </a:lnTo>
                  <a:lnTo>
                    <a:pt x="20048" y="980"/>
                  </a:lnTo>
                  <a:lnTo>
                    <a:pt x="19768" y="780"/>
                  </a:lnTo>
                  <a:lnTo>
                    <a:pt x="19489" y="580"/>
                  </a:lnTo>
                  <a:lnTo>
                    <a:pt x="19189" y="420"/>
                  </a:lnTo>
                  <a:lnTo>
                    <a:pt x="18869" y="280"/>
                  </a:lnTo>
                  <a:lnTo>
                    <a:pt x="18549" y="160"/>
                  </a:lnTo>
                  <a:lnTo>
                    <a:pt x="18229" y="80"/>
                  </a:lnTo>
                  <a:lnTo>
                    <a:pt x="17910" y="2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4966" y="1690736"/>
              <a:ext cx="572103" cy="544289"/>
            </a:xfrm>
            <a:custGeom>
              <a:avLst/>
              <a:gdLst/>
              <a:ahLst/>
              <a:cxnLst/>
              <a:rect l="l" t="t" r="r" b="b"/>
              <a:pathLst>
                <a:path w="28343" h="26965" extrusionOk="0">
                  <a:moveTo>
                    <a:pt x="21607" y="1"/>
                  </a:moveTo>
                  <a:lnTo>
                    <a:pt x="20927" y="21"/>
                  </a:lnTo>
                  <a:lnTo>
                    <a:pt x="19268" y="141"/>
                  </a:lnTo>
                  <a:lnTo>
                    <a:pt x="17629" y="321"/>
                  </a:lnTo>
                  <a:lnTo>
                    <a:pt x="15970" y="521"/>
                  </a:lnTo>
                  <a:lnTo>
                    <a:pt x="14331" y="760"/>
                  </a:lnTo>
                  <a:lnTo>
                    <a:pt x="12692" y="1040"/>
                  </a:lnTo>
                  <a:lnTo>
                    <a:pt x="11053" y="1360"/>
                  </a:lnTo>
                  <a:lnTo>
                    <a:pt x="9434" y="1720"/>
                  </a:lnTo>
                  <a:lnTo>
                    <a:pt x="7815" y="2120"/>
                  </a:lnTo>
                  <a:lnTo>
                    <a:pt x="6736" y="2399"/>
                  </a:lnTo>
                  <a:lnTo>
                    <a:pt x="6196" y="2579"/>
                  </a:lnTo>
                  <a:lnTo>
                    <a:pt x="5657" y="2759"/>
                  </a:lnTo>
                  <a:lnTo>
                    <a:pt x="5137" y="2959"/>
                  </a:lnTo>
                  <a:lnTo>
                    <a:pt x="4617" y="3159"/>
                  </a:lnTo>
                  <a:lnTo>
                    <a:pt x="4118" y="3399"/>
                  </a:lnTo>
                  <a:lnTo>
                    <a:pt x="3618" y="3659"/>
                  </a:lnTo>
                  <a:lnTo>
                    <a:pt x="3138" y="3939"/>
                  </a:lnTo>
                  <a:lnTo>
                    <a:pt x="2699" y="4238"/>
                  </a:lnTo>
                  <a:lnTo>
                    <a:pt x="2279" y="4578"/>
                  </a:lnTo>
                  <a:lnTo>
                    <a:pt x="1879" y="4918"/>
                  </a:lnTo>
                  <a:lnTo>
                    <a:pt x="1499" y="5318"/>
                  </a:lnTo>
                  <a:lnTo>
                    <a:pt x="1179" y="5717"/>
                  </a:lnTo>
                  <a:lnTo>
                    <a:pt x="1020" y="5937"/>
                  </a:lnTo>
                  <a:lnTo>
                    <a:pt x="880" y="6177"/>
                  </a:lnTo>
                  <a:lnTo>
                    <a:pt x="740" y="6417"/>
                  </a:lnTo>
                  <a:lnTo>
                    <a:pt x="620" y="6657"/>
                  </a:lnTo>
                  <a:lnTo>
                    <a:pt x="520" y="6897"/>
                  </a:lnTo>
                  <a:lnTo>
                    <a:pt x="420" y="7137"/>
                  </a:lnTo>
                  <a:lnTo>
                    <a:pt x="260" y="7656"/>
                  </a:lnTo>
                  <a:lnTo>
                    <a:pt x="140" y="8176"/>
                  </a:lnTo>
                  <a:lnTo>
                    <a:pt x="60" y="8696"/>
                  </a:lnTo>
                  <a:lnTo>
                    <a:pt x="20" y="9235"/>
                  </a:lnTo>
                  <a:lnTo>
                    <a:pt x="0" y="9755"/>
                  </a:lnTo>
                  <a:lnTo>
                    <a:pt x="20" y="10295"/>
                  </a:lnTo>
                  <a:lnTo>
                    <a:pt x="40" y="10834"/>
                  </a:lnTo>
                  <a:lnTo>
                    <a:pt x="120" y="11674"/>
                  </a:lnTo>
                  <a:lnTo>
                    <a:pt x="240" y="12493"/>
                  </a:lnTo>
                  <a:lnTo>
                    <a:pt x="400" y="13313"/>
                  </a:lnTo>
                  <a:lnTo>
                    <a:pt x="500" y="13712"/>
                  </a:lnTo>
                  <a:lnTo>
                    <a:pt x="620" y="14112"/>
                  </a:lnTo>
                  <a:lnTo>
                    <a:pt x="740" y="14512"/>
                  </a:lnTo>
                  <a:lnTo>
                    <a:pt x="880" y="14892"/>
                  </a:lnTo>
                  <a:lnTo>
                    <a:pt x="1020" y="15291"/>
                  </a:lnTo>
                  <a:lnTo>
                    <a:pt x="1179" y="15671"/>
                  </a:lnTo>
                  <a:lnTo>
                    <a:pt x="1359" y="16051"/>
                  </a:lnTo>
                  <a:lnTo>
                    <a:pt x="1539" y="16411"/>
                  </a:lnTo>
                  <a:lnTo>
                    <a:pt x="1739" y="16791"/>
                  </a:lnTo>
                  <a:lnTo>
                    <a:pt x="1939" y="17150"/>
                  </a:lnTo>
                  <a:lnTo>
                    <a:pt x="2119" y="17410"/>
                  </a:lnTo>
                  <a:lnTo>
                    <a:pt x="2299" y="17650"/>
                  </a:lnTo>
                  <a:lnTo>
                    <a:pt x="2679" y="18130"/>
                  </a:lnTo>
                  <a:lnTo>
                    <a:pt x="3098" y="18569"/>
                  </a:lnTo>
                  <a:lnTo>
                    <a:pt x="3498" y="19009"/>
                  </a:lnTo>
                  <a:lnTo>
                    <a:pt x="3918" y="19449"/>
                  </a:lnTo>
                  <a:lnTo>
                    <a:pt x="4298" y="19909"/>
                  </a:lnTo>
                  <a:lnTo>
                    <a:pt x="4477" y="20148"/>
                  </a:lnTo>
                  <a:lnTo>
                    <a:pt x="4657" y="20388"/>
                  </a:lnTo>
                  <a:lnTo>
                    <a:pt x="4817" y="20648"/>
                  </a:lnTo>
                  <a:lnTo>
                    <a:pt x="4977" y="20928"/>
                  </a:lnTo>
                  <a:lnTo>
                    <a:pt x="5257" y="21508"/>
                  </a:lnTo>
                  <a:lnTo>
                    <a:pt x="5537" y="22127"/>
                  </a:lnTo>
                  <a:lnTo>
                    <a:pt x="6076" y="23346"/>
                  </a:lnTo>
                  <a:lnTo>
                    <a:pt x="6596" y="24566"/>
                  </a:lnTo>
                  <a:lnTo>
                    <a:pt x="6876" y="25165"/>
                  </a:lnTo>
                  <a:lnTo>
                    <a:pt x="7176" y="25725"/>
                  </a:lnTo>
                  <a:lnTo>
                    <a:pt x="7376" y="26045"/>
                  </a:lnTo>
                  <a:lnTo>
                    <a:pt x="7555" y="26305"/>
                  </a:lnTo>
                  <a:lnTo>
                    <a:pt x="7735" y="26485"/>
                  </a:lnTo>
                  <a:lnTo>
                    <a:pt x="7835" y="26544"/>
                  </a:lnTo>
                  <a:lnTo>
                    <a:pt x="7935" y="26604"/>
                  </a:lnTo>
                  <a:lnTo>
                    <a:pt x="8155" y="26684"/>
                  </a:lnTo>
                  <a:lnTo>
                    <a:pt x="8415" y="26744"/>
                  </a:lnTo>
                  <a:lnTo>
                    <a:pt x="8695" y="26764"/>
                  </a:lnTo>
                  <a:lnTo>
                    <a:pt x="9035" y="26784"/>
                  </a:lnTo>
                  <a:lnTo>
                    <a:pt x="9534" y="26784"/>
                  </a:lnTo>
                  <a:lnTo>
                    <a:pt x="10014" y="26824"/>
                  </a:lnTo>
                  <a:lnTo>
                    <a:pt x="11013" y="26924"/>
                  </a:lnTo>
                  <a:lnTo>
                    <a:pt x="11513" y="26944"/>
                  </a:lnTo>
                  <a:lnTo>
                    <a:pt x="12033" y="26964"/>
                  </a:lnTo>
                  <a:lnTo>
                    <a:pt x="12552" y="26944"/>
                  </a:lnTo>
                  <a:lnTo>
                    <a:pt x="13072" y="26904"/>
                  </a:lnTo>
                  <a:lnTo>
                    <a:pt x="14111" y="26824"/>
                  </a:lnTo>
                  <a:lnTo>
                    <a:pt x="15131" y="26704"/>
                  </a:lnTo>
                  <a:lnTo>
                    <a:pt x="16110" y="26584"/>
                  </a:lnTo>
                  <a:lnTo>
                    <a:pt x="16630" y="26505"/>
                  </a:lnTo>
                  <a:lnTo>
                    <a:pt x="17150" y="26405"/>
                  </a:lnTo>
                  <a:lnTo>
                    <a:pt x="17649" y="26305"/>
                  </a:lnTo>
                  <a:lnTo>
                    <a:pt x="18169" y="26165"/>
                  </a:lnTo>
                  <a:lnTo>
                    <a:pt x="18669" y="26005"/>
                  </a:lnTo>
                  <a:lnTo>
                    <a:pt x="19148" y="25825"/>
                  </a:lnTo>
                  <a:lnTo>
                    <a:pt x="19628" y="25625"/>
                  </a:lnTo>
                  <a:lnTo>
                    <a:pt x="20088" y="25385"/>
                  </a:lnTo>
                  <a:lnTo>
                    <a:pt x="20507" y="25125"/>
                  </a:lnTo>
                  <a:lnTo>
                    <a:pt x="20927" y="24826"/>
                  </a:lnTo>
                  <a:lnTo>
                    <a:pt x="21107" y="24666"/>
                  </a:lnTo>
                  <a:lnTo>
                    <a:pt x="21307" y="24486"/>
                  </a:lnTo>
                  <a:lnTo>
                    <a:pt x="21487" y="24306"/>
                  </a:lnTo>
                  <a:lnTo>
                    <a:pt x="21647" y="24126"/>
                  </a:lnTo>
                  <a:lnTo>
                    <a:pt x="21807" y="23926"/>
                  </a:lnTo>
                  <a:lnTo>
                    <a:pt x="21947" y="23706"/>
                  </a:lnTo>
                  <a:lnTo>
                    <a:pt x="22086" y="23486"/>
                  </a:lnTo>
                  <a:lnTo>
                    <a:pt x="22226" y="23247"/>
                  </a:lnTo>
                  <a:lnTo>
                    <a:pt x="22986" y="21767"/>
                  </a:lnTo>
                  <a:lnTo>
                    <a:pt x="23705" y="20268"/>
                  </a:lnTo>
                  <a:lnTo>
                    <a:pt x="24385" y="18749"/>
                  </a:lnTo>
                  <a:lnTo>
                    <a:pt x="25045" y="17210"/>
                  </a:lnTo>
                  <a:lnTo>
                    <a:pt x="25664" y="15671"/>
                  </a:lnTo>
                  <a:lnTo>
                    <a:pt x="26264" y="14112"/>
                  </a:lnTo>
                  <a:lnTo>
                    <a:pt x="26824" y="12553"/>
                  </a:lnTo>
                  <a:lnTo>
                    <a:pt x="27343" y="10954"/>
                  </a:lnTo>
                  <a:lnTo>
                    <a:pt x="27583" y="10235"/>
                  </a:lnTo>
                  <a:lnTo>
                    <a:pt x="27783" y="9495"/>
                  </a:lnTo>
                  <a:lnTo>
                    <a:pt x="27983" y="8756"/>
                  </a:lnTo>
                  <a:lnTo>
                    <a:pt x="28143" y="8016"/>
                  </a:lnTo>
                  <a:lnTo>
                    <a:pt x="28263" y="7256"/>
                  </a:lnTo>
                  <a:lnTo>
                    <a:pt x="28303" y="6877"/>
                  </a:lnTo>
                  <a:lnTo>
                    <a:pt x="28323" y="6517"/>
                  </a:lnTo>
                  <a:lnTo>
                    <a:pt x="28343" y="6137"/>
                  </a:lnTo>
                  <a:lnTo>
                    <a:pt x="28343" y="5757"/>
                  </a:lnTo>
                  <a:lnTo>
                    <a:pt x="28323" y="5378"/>
                  </a:lnTo>
                  <a:lnTo>
                    <a:pt x="28303" y="4998"/>
                  </a:lnTo>
                  <a:lnTo>
                    <a:pt x="28243" y="4618"/>
                  </a:lnTo>
                  <a:lnTo>
                    <a:pt x="28183" y="4258"/>
                  </a:lnTo>
                  <a:lnTo>
                    <a:pt x="28103" y="3919"/>
                  </a:lnTo>
                  <a:lnTo>
                    <a:pt x="28003" y="3579"/>
                  </a:lnTo>
                  <a:lnTo>
                    <a:pt x="27883" y="3279"/>
                  </a:lnTo>
                  <a:lnTo>
                    <a:pt x="27763" y="2979"/>
                  </a:lnTo>
                  <a:lnTo>
                    <a:pt x="27623" y="2699"/>
                  </a:lnTo>
                  <a:lnTo>
                    <a:pt x="27463" y="2439"/>
                  </a:lnTo>
                  <a:lnTo>
                    <a:pt x="27303" y="2200"/>
                  </a:lnTo>
                  <a:lnTo>
                    <a:pt x="27123" y="1960"/>
                  </a:lnTo>
                  <a:lnTo>
                    <a:pt x="26943" y="1740"/>
                  </a:lnTo>
                  <a:lnTo>
                    <a:pt x="26744" y="1540"/>
                  </a:lnTo>
                  <a:lnTo>
                    <a:pt x="26524" y="1360"/>
                  </a:lnTo>
                  <a:lnTo>
                    <a:pt x="26304" y="1180"/>
                  </a:lnTo>
                  <a:lnTo>
                    <a:pt x="26064" y="1020"/>
                  </a:lnTo>
                  <a:lnTo>
                    <a:pt x="25824" y="860"/>
                  </a:lnTo>
                  <a:lnTo>
                    <a:pt x="25564" y="740"/>
                  </a:lnTo>
                  <a:lnTo>
                    <a:pt x="25304" y="601"/>
                  </a:lnTo>
                  <a:lnTo>
                    <a:pt x="25045" y="501"/>
                  </a:lnTo>
                  <a:lnTo>
                    <a:pt x="24765" y="401"/>
                  </a:lnTo>
                  <a:lnTo>
                    <a:pt x="24465" y="321"/>
                  </a:lnTo>
                  <a:lnTo>
                    <a:pt x="24185" y="241"/>
                  </a:lnTo>
                  <a:lnTo>
                    <a:pt x="23566" y="121"/>
                  </a:lnTo>
                  <a:lnTo>
                    <a:pt x="22946" y="41"/>
                  </a:lnTo>
                  <a:lnTo>
                    <a:pt x="222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4299734" y="1537840"/>
              <a:ext cx="250556" cy="332063"/>
            </a:xfrm>
            <a:custGeom>
              <a:avLst/>
              <a:gdLst/>
              <a:ahLst/>
              <a:cxnLst/>
              <a:rect l="l" t="t" r="r" b="b"/>
              <a:pathLst>
                <a:path w="12413" h="16451" extrusionOk="0">
                  <a:moveTo>
                    <a:pt x="8895" y="1"/>
                  </a:moveTo>
                  <a:lnTo>
                    <a:pt x="8635" y="41"/>
                  </a:lnTo>
                  <a:lnTo>
                    <a:pt x="8395" y="101"/>
                  </a:lnTo>
                  <a:lnTo>
                    <a:pt x="8135" y="181"/>
                  </a:lnTo>
                  <a:lnTo>
                    <a:pt x="7896" y="280"/>
                  </a:lnTo>
                  <a:lnTo>
                    <a:pt x="7656" y="400"/>
                  </a:lnTo>
                  <a:lnTo>
                    <a:pt x="7416" y="520"/>
                  </a:lnTo>
                  <a:lnTo>
                    <a:pt x="7176" y="660"/>
                  </a:lnTo>
                  <a:lnTo>
                    <a:pt x="6956" y="820"/>
                  </a:lnTo>
                  <a:lnTo>
                    <a:pt x="6736" y="1000"/>
                  </a:lnTo>
                  <a:lnTo>
                    <a:pt x="6317" y="1360"/>
                  </a:lnTo>
                  <a:lnTo>
                    <a:pt x="5937" y="1740"/>
                  </a:lnTo>
                  <a:lnTo>
                    <a:pt x="5517" y="2179"/>
                  </a:lnTo>
                  <a:lnTo>
                    <a:pt x="5117" y="2659"/>
                  </a:lnTo>
                  <a:lnTo>
                    <a:pt x="4738" y="3139"/>
                  </a:lnTo>
                  <a:lnTo>
                    <a:pt x="4378" y="3638"/>
                  </a:lnTo>
                  <a:lnTo>
                    <a:pt x="4038" y="4138"/>
                  </a:lnTo>
                  <a:lnTo>
                    <a:pt x="3698" y="4658"/>
                  </a:lnTo>
                  <a:lnTo>
                    <a:pt x="3378" y="5177"/>
                  </a:lnTo>
                  <a:lnTo>
                    <a:pt x="3079" y="5717"/>
                  </a:lnTo>
                  <a:lnTo>
                    <a:pt x="2779" y="6257"/>
                  </a:lnTo>
                  <a:lnTo>
                    <a:pt x="2499" y="6816"/>
                  </a:lnTo>
                  <a:lnTo>
                    <a:pt x="1939" y="7936"/>
                  </a:lnTo>
                  <a:lnTo>
                    <a:pt x="1420" y="9055"/>
                  </a:lnTo>
                  <a:lnTo>
                    <a:pt x="920" y="10194"/>
                  </a:lnTo>
                  <a:lnTo>
                    <a:pt x="640" y="10854"/>
                  </a:lnTo>
                  <a:lnTo>
                    <a:pt x="360" y="11514"/>
                  </a:lnTo>
                  <a:lnTo>
                    <a:pt x="260" y="11853"/>
                  </a:lnTo>
                  <a:lnTo>
                    <a:pt x="160" y="12193"/>
                  </a:lnTo>
                  <a:lnTo>
                    <a:pt x="80" y="12533"/>
                  </a:lnTo>
                  <a:lnTo>
                    <a:pt x="20" y="12893"/>
                  </a:lnTo>
                  <a:lnTo>
                    <a:pt x="0" y="13252"/>
                  </a:lnTo>
                  <a:lnTo>
                    <a:pt x="0" y="13612"/>
                  </a:lnTo>
                  <a:lnTo>
                    <a:pt x="20" y="13972"/>
                  </a:lnTo>
                  <a:lnTo>
                    <a:pt x="80" y="14312"/>
                  </a:lnTo>
                  <a:lnTo>
                    <a:pt x="180" y="14652"/>
                  </a:lnTo>
                  <a:lnTo>
                    <a:pt x="320" y="14991"/>
                  </a:lnTo>
                  <a:lnTo>
                    <a:pt x="500" y="15291"/>
                  </a:lnTo>
                  <a:lnTo>
                    <a:pt x="620" y="15431"/>
                  </a:lnTo>
                  <a:lnTo>
                    <a:pt x="720" y="15571"/>
                  </a:lnTo>
                  <a:lnTo>
                    <a:pt x="900" y="15751"/>
                  </a:lnTo>
                  <a:lnTo>
                    <a:pt x="1080" y="15891"/>
                  </a:lnTo>
                  <a:lnTo>
                    <a:pt x="1300" y="16031"/>
                  </a:lnTo>
                  <a:lnTo>
                    <a:pt x="1500" y="16151"/>
                  </a:lnTo>
                  <a:lnTo>
                    <a:pt x="1719" y="16251"/>
                  </a:lnTo>
                  <a:lnTo>
                    <a:pt x="1959" y="16311"/>
                  </a:lnTo>
                  <a:lnTo>
                    <a:pt x="2199" y="16370"/>
                  </a:lnTo>
                  <a:lnTo>
                    <a:pt x="2439" y="16410"/>
                  </a:lnTo>
                  <a:lnTo>
                    <a:pt x="2699" y="16450"/>
                  </a:lnTo>
                  <a:lnTo>
                    <a:pt x="2939" y="16450"/>
                  </a:lnTo>
                  <a:lnTo>
                    <a:pt x="3199" y="16430"/>
                  </a:lnTo>
                  <a:lnTo>
                    <a:pt x="3438" y="16410"/>
                  </a:lnTo>
                  <a:lnTo>
                    <a:pt x="3698" y="16370"/>
                  </a:lnTo>
                  <a:lnTo>
                    <a:pt x="3938" y="16311"/>
                  </a:lnTo>
                  <a:lnTo>
                    <a:pt x="4178" y="16231"/>
                  </a:lnTo>
                  <a:lnTo>
                    <a:pt x="4418" y="16151"/>
                  </a:lnTo>
                  <a:lnTo>
                    <a:pt x="4638" y="16031"/>
                  </a:lnTo>
                  <a:lnTo>
                    <a:pt x="4857" y="15931"/>
                  </a:lnTo>
                  <a:lnTo>
                    <a:pt x="5277" y="15671"/>
                  </a:lnTo>
                  <a:lnTo>
                    <a:pt x="5677" y="15371"/>
                  </a:lnTo>
                  <a:lnTo>
                    <a:pt x="6037" y="15051"/>
                  </a:lnTo>
                  <a:lnTo>
                    <a:pt x="6397" y="14692"/>
                  </a:lnTo>
                  <a:lnTo>
                    <a:pt x="6736" y="14332"/>
                  </a:lnTo>
                  <a:lnTo>
                    <a:pt x="7056" y="13952"/>
                  </a:lnTo>
                  <a:lnTo>
                    <a:pt x="7376" y="13552"/>
                  </a:lnTo>
                  <a:lnTo>
                    <a:pt x="7656" y="13152"/>
                  </a:lnTo>
                  <a:lnTo>
                    <a:pt x="7956" y="12773"/>
                  </a:lnTo>
                  <a:lnTo>
                    <a:pt x="8475" y="11953"/>
                  </a:lnTo>
                  <a:lnTo>
                    <a:pt x="8975" y="11154"/>
                  </a:lnTo>
                  <a:lnTo>
                    <a:pt x="9435" y="10314"/>
                  </a:lnTo>
                  <a:lnTo>
                    <a:pt x="9874" y="9475"/>
                  </a:lnTo>
                  <a:lnTo>
                    <a:pt x="10294" y="8615"/>
                  </a:lnTo>
                  <a:lnTo>
                    <a:pt x="11134" y="6876"/>
                  </a:lnTo>
                  <a:lnTo>
                    <a:pt x="11513" y="6137"/>
                  </a:lnTo>
                  <a:lnTo>
                    <a:pt x="11853" y="5457"/>
                  </a:lnTo>
                  <a:lnTo>
                    <a:pt x="12013" y="5117"/>
                  </a:lnTo>
                  <a:lnTo>
                    <a:pt x="12133" y="4798"/>
                  </a:lnTo>
                  <a:lnTo>
                    <a:pt x="12253" y="4458"/>
                  </a:lnTo>
                  <a:lnTo>
                    <a:pt x="12333" y="4138"/>
                  </a:lnTo>
                  <a:lnTo>
                    <a:pt x="12393" y="3818"/>
                  </a:lnTo>
                  <a:lnTo>
                    <a:pt x="12413" y="3478"/>
                  </a:lnTo>
                  <a:lnTo>
                    <a:pt x="12373" y="3139"/>
                  </a:lnTo>
                  <a:lnTo>
                    <a:pt x="12313" y="2799"/>
                  </a:lnTo>
                  <a:lnTo>
                    <a:pt x="12193" y="2439"/>
                  </a:lnTo>
                  <a:lnTo>
                    <a:pt x="12033" y="2079"/>
                  </a:lnTo>
                  <a:lnTo>
                    <a:pt x="11793" y="1700"/>
                  </a:lnTo>
                  <a:lnTo>
                    <a:pt x="11513" y="1300"/>
                  </a:lnTo>
                  <a:lnTo>
                    <a:pt x="11333" y="1080"/>
                  </a:lnTo>
                  <a:lnTo>
                    <a:pt x="11134" y="880"/>
                  </a:lnTo>
                  <a:lnTo>
                    <a:pt x="10934" y="680"/>
                  </a:lnTo>
                  <a:lnTo>
                    <a:pt x="10694" y="520"/>
                  </a:lnTo>
                  <a:lnTo>
                    <a:pt x="10454" y="360"/>
                  </a:lnTo>
                  <a:lnTo>
                    <a:pt x="10214" y="240"/>
                  </a:lnTo>
                  <a:lnTo>
                    <a:pt x="9954" y="121"/>
                  </a:lnTo>
                  <a:lnTo>
                    <a:pt x="9674" y="61"/>
                  </a:lnTo>
                  <a:lnTo>
                    <a:pt x="9415" y="21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4296101" y="1534207"/>
              <a:ext cx="257419" cy="338926"/>
            </a:xfrm>
            <a:custGeom>
              <a:avLst/>
              <a:gdLst/>
              <a:ahLst/>
              <a:cxnLst/>
              <a:rect l="l" t="t" r="r" b="b"/>
              <a:pathLst>
                <a:path w="12753" h="16791" extrusionOk="0">
                  <a:moveTo>
                    <a:pt x="9315" y="341"/>
                  </a:moveTo>
                  <a:lnTo>
                    <a:pt x="9575" y="361"/>
                  </a:lnTo>
                  <a:lnTo>
                    <a:pt x="9815" y="401"/>
                  </a:lnTo>
                  <a:lnTo>
                    <a:pt x="10054" y="460"/>
                  </a:lnTo>
                  <a:lnTo>
                    <a:pt x="10294" y="560"/>
                  </a:lnTo>
                  <a:lnTo>
                    <a:pt x="10514" y="660"/>
                  </a:lnTo>
                  <a:lnTo>
                    <a:pt x="10734" y="800"/>
                  </a:lnTo>
                  <a:lnTo>
                    <a:pt x="10954" y="960"/>
                  </a:lnTo>
                  <a:lnTo>
                    <a:pt x="11174" y="1160"/>
                  </a:lnTo>
                  <a:lnTo>
                    <a:pt x="11374" y="1360"/>
                  </a:lnTo>
                  <a:lnTo>
                    <a:pt x="11553" y="1580"/>
                  </a:lnTo>
                  <a:lnTo>
                    <a:pt x="11813" y="1920"/>
                  </a:lnTo>
                  <a:lnTo>
                    <a:pt x="11993" y="2239"/>
                  </a:lnTo>
                  <a:lnTo>
                    <a:pt x="12153" y="2559"/>
                  </a:lnTo>
                  <a:lnTo>
                    <a:pt x="12273" y="2859"/>
                  </a:lnTo>
                  <a:lnTo>
                    <a:pt x="12353" y="3139"/>
                  </a:lnTo>
                  <a:lnTo>
                    <a:pt x="12393" y="3419"/>
                  </a:lnTo>
                  <a:lnTo>
                    <a:pt x="12413" y="3698"/>
                  </a:lnTo>
                  <a:lnTo>
                    <a:pt x="12393" y="3978"/>
                  </a:lnTo>
                  <a:lnTo>
                    <a:pt x="12353" y="4258"/>
                  </a:lnTo>
                  <a:lnTo>
                    <a:pt x="12293" y="4538"/>
                  </a:lnTo>
                  <a:lnTo>
                    <a:pt x="12193" y="4818"/>
                  </a:lnTo>
                  <a:lnTo>
                    <a:pt x="12093" y="5078"/>
                  </a:lnTo>
                  <a:lnTo>
                    <a:pt x="11833" y="5657"/>
                  </a:lnTo>
                  <a:lnTo>
                    <a:pt x="11533" y="6257"/>
                  </a:lnTo>
                  <a:lnTo>
                    <a:pt x="11174" y="6996"/>
                  </a:lnTo>
                  <a:lnTo>
                    <a:pt x="10954" y="7436"/>
                  </a:lnTo>
                  <a:lnTo>
                    <a:pt x="10174" y="9055"/>
                  </a:lnTo>
                  <a:lnTo>
                    <a:pt x="9755" y="9855"/>
                  </a:lnTo>
                  <a:lnTo>
                    <a:pt x="9355" y="10634"/>
                  </a:lnTo>
                  <a:lnTo>
                    <a:pt x="8915" y="11394"/>
                  </a:lnTo>
                  <a:lnTo>
                    <a:pt x="8455" y="12153"/>
                  </a:lnTo>
                  <a:lnTo>
                    <a:pt x="7956" y="12893"/>
                  </a:lnTo>
                  <a:lnTo>
                    <a:pt x="7416" y="13632"/>
                  </a:lnTo>
                  <a:lnTo>
                    <a:pt x="7136" y="13992"/>
                  </a:lnTo>
                  <a:lnTo>
                    <a:pt x="6816" y="14352"/>
                  </a:lnTo>
                  <a:lnTo>
                    <a:pt x="6497" y="14712"/>
                  </a:lnTo>
                  <a:lnTo>
                    <a:pt x="6157" y="15051"/>
                  </a:lnTo>
                  <a:lnTo>
                    <a:pt x="5777" y="15391"/>
                  </a:lnTo>
                  <a:lnTo>
                    <a:pt x="5377" y="15691"/>
                  </a:lnTo>
                  <a:lnTo>
                    <a:pt x="5177" y="15811"/>
                  </a:lnTo>
                  <a:lnTo>
                    <a:pt x="4978" y="15951"/>
                  </a:lnTo>
                  <a:lnTo>
                    <a:pt x="4758" y="16051"/>
                  </a:lnTo>
                  <a:lnTo>
                    <a:pt x="4518" y="16171"/>
                  </a:lnTo>
                  <a:lnTo>
                    <a:pt x="4318" y="16251"/>
                  </a:lnTo>
                  <a:lnTo>
                    <a:pt x="4118" y="16311"/>
                  </a:lnTo>
                  <a:lnTo>
                    <a:pt x="3898" y="16371"/>
                  </a:lnTo>
                  <a:lnTo>
                    <a:pt x="3658" y="16411"/>
                  </a:lnTo>
                  <a:lnTo>
                    <a:pt x="3438" y="16431"/>
                  </a:lnTo>
                  <a:lnTo>
                    <a:pt x="3199" y="16451"/>
                  </a:lnTo>
                  <a:lnTo>
                    <a:pt x="2959" y="16451"/>
                  </a:lnTo>
                  <a:lnTo>
                    <a:pt x="2719" y="16431"/>
                  </a:lnTo>
                  <a:lnTo>
                    <a:pt x="2499" y="16411"/>
                  </a:lnTo>
                  <a:lnTo>
                    <a:pt x="2259" y="16351"/>
                  </a:lnTo>
                  <a:lnTo>
                    <a:pt x="2039" y="16291"/>
                  </a:lnTo>
                  <a:lnTo>
                    <a:pt x="1819" y="16211"/>
                  </a:lnTo>
                  <a:lnTo>
                    <a:pt x="1600" y="16091"/>
                  </a:lnTo>
                  <a:lnTo>
                    <a:pt x="1400" y="15971"/>
                  </a:lnTo>
                  <a:lnTo>
                    <a:pt x="1200" y="15811"/>
                  </a:lnTo>
                  <a:lnTo>
                    <a:pt x="1040" y="15631"/>
                  </a:lnTo>
                  <a:lnTo>
                    <a:pt x="840" y="15391"/>
                  </a:lnTo>
                  <a:lnTo>
                    <a:pt x="680" y="15131"/>
                  </a:lnTo>
                  <a:lnTo>
                    <a:pt x="540" y="14832"/>
                  </a:lnTo>
                  <a:lnTo>
                    <a:pt x="440" y="14512"/>
                  </a:lnTo>
                  <a:lnTo>
                    <a:pt x="380" y="14172"/>
                  </a:lnTo>
                  <a:lnTo>
                    <a:pt x="340" y="13832"/>
                  </a:lnTo>
                  <a:lnTo>
                    <a:pt x="340" y="13472"/>
                  </a:lnTo>
                  <a:lnTo>
                    <a:pt x="380" y="13093"/>
                  </a:lnTo>
                  <a:lnTo>
                    <a:pt x="420" y="12753"/>
                  </a:lnTo>
                  <a:lnTo>
                    <a:pt x="500" y="12393"/>
                  </a:lnTo>
                  <a:lnTo>
                    <a:pt x="600" y="12053"/>
                  </a:lnTo>
                  <a:lnTo>
                    <a:pt x="720" y="11713"/>
                  </a:lnTo>
                  <a:lnTo>
                    <a:pt x="980" y="11054"/>
                  </a:lnTo>
                  <a:lnTo>
                    <a:pt x="1260" y="10434"/>
                  </a:lnTo>
                  <a:lnTo>
                    <a:pt x="1700" y="9415"/>
                  </a:lnTo>
                  <a:lnTo>
                    <a:pt x="2199" y="8356"/>
                  </a:lnTo>
                  <a:lnTo>
                    <a:pt x="2739" y="7256"/>
                  </a:lnTo>
                  <a:lnTo>
                    <a:pt x="3019" y="6697"/>
                  </a:lnTo>
                  <a:lnTo>
                    <a:pt x="3319" y="6157"/>
                  </a:lnTo>
                  <a:lnTo>
                    <a:pt x="3618" y="5597"/>
                  </a:lnTo>
                  <a:lnTo>
                    <a:pt x="3938" y="5058"/>
                  </a:lnTo>
                  <a:lnTo>
                    <a:pt x="4278" y="4518"/>
                  </a:lnTo>
                  <a:lnTo>
                    <a:pt x="4638" y="3998"/>
                  </a:lnTo>
                  <a:lnTo>
                    <a:pt x="5017" y="3479"/>
                  </a:lnTo>
                  <a:lnTo>
                    <a:pt x="5397" y="2979"/>
                  </a:lnTo>
                  <a:lnTo>
                    <a:pt x="5817" y="2499"/>
                  </a:lnTo>
                  <a:lnTo>
                    <a:pt x="6237" y="2020"/>
                  </a:lnTo>
                  <a:lnTo>
                    <a:pt x="6537" y="1720"/>
                  </a:lnTo>
                  <a:lnTo>
                    <a:pt x="6876" y="1440"/>
                  </a:lnTo>
                  <a:lnTo>
                    <a:pt x="7236" y="1140"/>
                  </a:lnTo>
                  <a:lnTo>
                    <a:pt x="7616" y="900"/>
                  </a:lnTo>
                  <a:lnTo>
                    <a:pt x="7816" y="780"/>
                  </a:lnTo>
                  <a:lnTo>
                    <a:pt x="8016" y="680"/>
                  </a:lnTo>
                  <a:lnTo>
                    <a:pt x="8235" y="580"/>
                  </a:lnTo>
                  <a:lnTo>
                    <a:pt x="8435" y="500"/>
                  </a:lnTo>
                  <a:lnTo>
                    <a:pt x="8655" y="440"/>
                  </a:lnTo>
                  <a:lnTo>
                    <a:pt x="8875" y="381"/>
                  </a:lnTo>
                  <a:lnTo>
                    <a:pt x="9095" y="361"/>
                  </a:lnTo>
                  <a:lnTo>
                    <a:pt x="9315" y="341"/>
                  </a:lnTo>
                  <a:close/>
                  <a:moveTo>
                    <a:pt x="9315" y="1"/>
                  </a:moveTo>
                  <a:lnTo>
                    <a:pt x="9035" y="21"/>
                  </a:lnTo>
                  <a:lnTo>
                    <a:pt x="8755" y="61"/>
                  </a:lnTo>
                  <a:lnTo>
                    <a:pt x="8495" y="121"/>
                  </a:lnTo>
                  <a:lnTo>
                    <a:pt x="8216" y="221"/>
                  </a:lnTo>
                  <a:lnTo>
                    <a:pt x="7956" y="321"/>
                  </a:lnTo>
                  <a:lnTo>
                    <a:pt x="7716" y="440"/>
                  </a:lnTo>
                  <a:lnTo>
                    <a:pt x="7456" y="580"/>
                  </a:lnTo>
                  <a:lnTo>
                    <a:pt x="7216" y="740"/>
                  </a:lnTo>
                  <a:lnTo>
                    <a:pt x="6996" y="900"/>
                  </a:lnTo>
                  <a:lnTo>
                    <a:pt x="6776" y="1060"/>
                  </a:lnTo>
                  <a:lnTo>
                    <a:pt x="6357" y="1420"/>
                  </a:lnTo>
                  <a:lnTo>
                    <a:pt x="5997" y="1800"/>
                  </a:lnTo>
                  <a:lnTo>
                    <a:pt x="5557" y="2259"/>
                  </a:lnTo>
                  <a:lnTo>
                    <a:pt x="5137" y="2759"/>
                  </a:lnTo>
                  <a:lnTo>
                    <a:pt x="4738" y="3279"/>
                  </a:lnTo>
                  <a:lnTo>
                    <a:pt x="4358" y="3798"/>
                  </a:lnTo>
                  <a:lnTo>
                    <a:pt x="3998" y="4318"/>
                  </a:lnTo>
                  <a:lnTo>
                    <a:pt x="3658" y="4878"/>
                  </a:lnTo>
                  <a:lnTo>
                    <a:pt x="3339" y="5417"/>
                  </a:lnTo>
                  <a:lnTo>
                    <a:pt x="3019" y="5977"/>
                  </a:lnTo>
                  <a:lnTo>
                    <a:pt x="2719" y="6537"/>
                  </a:lnTo>
                  <a:lnTo>
                    <a:pt x="2439" y="7076"/>
                  </a:lnTo>
                  <a:lnTo>
                    <a:pt x="1899" y="8196"/>
                  </a:lnTo>
                  <a:lnTo>
                    <a:pt x="1400" y="9275"/>
                  </a:lnTo>
                  <a:lnTo>
                    <a:pt x="940" y="10294"/>
                  </a:lnTo>
                  <a:lnTo>
                    <a:pt x="660" y="10934"/>
                  </a:lnTo>
                  <a:lnTo>
                    <a:pt x="400" y="11614"/>
                  </a:lnTo>
                  <a:lnTo>
                    <a:pt x="280" y="11973"/>
                  </a:lnTo>
                  <a:lnTo>
                    <a:pt x="180" y="12313"/>
                  </a:lnTo>
                  <a:lnTo>
                    <a:pt x="101" y="12673"/>
                  </a:lnTo>
                  <a:lnTo>
                    <a:pt x="41" y="13053"/>
                  </a:lnTo>
                  <a:lnTo>
                    <a:pt x="1" y="13452"/>
                  </a:lnTo>
                  <a:lnTo>
                    <a:pt x="1" y="13872"/>
                  </a:lnTo>
                  <a:lnTo>
                    <a:pt x="41" y="14252"/>
                  </a:lnTo>
                  <a:lnTo>
                    <a:pt x="121" y="14612"/>
                  </a:lnTo>
                  <a:lnTo>
                    <a:pt x="240" y="14971"/>
                  </a:lnTo>
                  <a:lnTo>
                    <a:pt x="380" y="15291"/>
                  </a:lnTo>
                  <a:lnTo>
                    <a:pt x="560" y="15591"/>
                  </a:lnTo>
                  <a:lnTo>
                    <a:pt x="780" y="15871"/>
                  </a:lnTo>
                  <a:lnTo>
                    <a:pt x="1020" y="16091"/>
                  </a:lnTo>
                  <a:lnTo>
                    <a:pt x="1280" y="16291"/>
                  </a:lnTo>
                  <a:lnTo>
                    <a:pt x="1560" y="16451"/>
                  </a:lnTo>
                  <a:lnTo>
                    <a:pt x="1839" y="16590"/>
                  </a:lnTo>
                  <a:lnTo>
                    <a:pt x="2139" y="16670"/>
                  </a:lnTo>
                  <a:lnTo>
                    <a:pt x="2439" y="16750"/>
                  </a:lnTo>
                  <a:lnTo>
                    <a:pt x="2759" y="16790"/>
                  </a:lnTo>
                  <a:lnTo>
                    <a:pt x="3079" y="16790"/>
                  </a:lnTo>
                  <a:lnTo>
                    <a:pt x="3498" y="16770"/>
                  </a:lnTo>
                  <a:lnTo>
                    <a:pt x="3898" y="16710"/>
                  </a:lnTo>
                  <a:lnTo>
                    <a:pt x="4298" y="16610"/>
                  </a:lnTo>
                  <a:lnTo>
                    <a:pt x="4658" y="16471"/>
                  </a:lnTo>
                  <a:lnTo>
                    <a:pt x="4898" y="16371"/>
                  </a:lnTo>
                  <a:lnTo>
                    <a:pt x="5117" y="16251"/>
                  </a:lnTo>
                  <a:lnTo>
                    <a:pt x="5357" y="16111"/>
                  </a:lnTo>
                  <a:lnTo>
                    <a:pt x="5577" y="15971"/>
                  </a:lnTo>
                  <a:lnTo>
                    <a:pt x="5977" y="15671"/>
                  </a:lnTo>
                  <a:lnTo>
                    <a:pt x="6377" y="15331"/>
                  </a:lnTo>
                  <a:lnTo>
                    <a:pt x="6736" y="14971"/>
                  </a:lnTo>
                  <a:lnTo>
                    <a:pt x="7076" y="14592"/>
                  </a:lnTo>
                  <a:lnTo>
                    <a:pt x="7396" y="14212"/>
                  </a:lnTo>
                  <a:lnTo>
                    <a:pt x="7676" y="13832"/>
                  </a:lnTo>
                  <a:lnTo>
                    <a:pt x="8235" y="13093"/>
                  </a:lnTo>
                  <a:lnTo>
                    <a:pt x="8735" y="12353"/>
                  </a:lnTo>
                  <a:lnTo>
                    <a:pt x="9195" y="11574"/>
                  </a:lnTo>
                  <a:lnTo>
                    <a:pt x="9635" y="10814"/>
                  </a:lnTo>
                  <a:lnTo>
                    <a:pt x="10054" y="10015"/>
                  </a:lnTo>
                  <a:lnTo>
                    <a:pt x="10474" y="9215"/>
                  </a:lnTo>
                  <a:lnTo>
                    <a:pt x="11254" y="7596"/>
                  </a:lnTo>
                  <a:lnTo>
                    <a:pt x="11473" y="7136"/>
                  </a:lnTo>
                  <a:lnTo>
                    <a:pt x="11833" y="6417"/>
                  </a:lnTo>
                  <a:lnTo>
                    <a:pt x="12153" y="5797"/>
                  </a:lnTo>
                  <a:lnTo>
                    <a:pt x="12413" y="5198"/>
                  </a:lnTo>
                  <a:lnTo>
                    <a:pt x="12533" y="4898"/>
                  </a:lnTo>
                  <a:lnTo>
                    <a:pt x="12633" y="4598"/>
                  </a:lnTo>
                  <a:lnTo>
                    <a:pt x="12693" y="4298"/>
                  </a:lnTo>
                  <a:lnTo>
                    <a:pt x="12733" y="3998"/>
                  </a:lnTo>
                  <a:lnTo>
                    <a:pt x="12753" y="3698"/>
                  </a:lnTo>
                  <a:lnTo>
                    <a:pt x="12753" y="3399"/>
                  </a:lnTo>
                  <a:lnTo>
                    <a:pt x="12693" y="3079"/>
                  </a:lnTo>
                  <a:lnTo>
                    <a:pt x="12613" y="2759"/>
                  </a:lnTo>
                  <a:lnTo>
                    <a:pt x="12493" y="2439"/>
                  </a:lnTo>
                  <a:lnTo>
                    <a:pt x="12313" y="2099"/>
                  </a:lnTo>
                  <a:lnTo>
                    <a:pt x="12093" y="1740"/>
                  </a:lnTo>
                  <a:lnTo>
                    <a:pt x="11833" y="1380"/>
                  </a:lnTo>
                  <a:lnTo>
                    <a:pt x="11613" y="1120"/>
                  </a:lnTo>
                  <a:lnTo>
                    <a:pt x="11394" y="900"/>
                  </a:lnTo>
                  <a:lnTo>
                    <a:pt x="11174" y="700"/>
                  </a:lnTo>
                  <a:lnTo>
                    <a:pt x="10914" y="520"/>
                  </a:lnTo>
                  <a:lnTo>
                    <a:pt x="10674" y="361"/>
                  </a:lnTo>
                  <a:lnTo>
                    <a:pt x="10414" y="241"/>
                  </a:lnTo>
                  <a:lnTo>
                    <a:pt x="10154" y="141"/>
                  </a:lnTo>
                  <a:lnTo>
                    <a:pt x="9894" y="61"/>
                  </a:lnTo>
                  <a:lnTo>
                    <a:pt x="9595" y="21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4413493" y="1615711"/>
              <a:ext cx="275586" cy="336888"/>
            </a:xfrm>
            <a:custGeom>
              <a:avLst/>
              <a:gdLst/>
              <a:ahLst/>
              <a:cxnLst/>
              <a:rect l="l" t="t" r="r" b="b"/>
              <a:pathLst>
                <a:path w="13653" h="16690" extrusionOk="0">
                  <a:moveTo>
                    <a:pt x="9235" y="0"/>
                  </a:moveTo>
                  <a:lnTo>
                    <a:pt x="8915" y="20"/>
                  </a:lnTo>
                  <a:lnTo>
                    <a:pt x="8596" y="60"/>
                  </a:lnTo>
                  <a:lnTo>
                    <a:pt x="8296" y="120"/>
                  </a:lnTo>
                  <a:lnTo>
                    <a:pt x="8016" y="220"/>
                  </a:lnTo>
                  <a:lnTo>
                    <a:pt x="7736" y="340"/>
                  </a:lnTo>
                  <a:lnTo>
                    <a:pt x="7496" y="460"/>
                  </a:lnTo>
                  <a:lnTo>
                    <a:pt x="7276" y="580"/>
                  </a:lnTo>
                  <a:lnTo>
                    <a:pt x="7077" y="740"/>
                  </a:lnTo>
                  <a:lnTo>
                    <a:pt x="6877" y="880"/>
                  </a:lnTo>
                  <a:lnTo>
                    <a:pt x="6477" y="1219"/>
                  </a:lnTo>
                  <a:lnTo>
                    <a:pt x="6117" y="1599"/>
                  </a:lnTo>
                  <a:lnTo>
                    <a:pt x="5777" y="1999"/>
                  </a:lnTo>
                  <a:lnTo>
                    <a:pt x="5458" y="2419"/>
                  </a:lnTo>
                  <a:lnTo>
                    <a:pt x="5158" y="2838"/>
                  </a:lnTo>
                  <a:lnTo>
                    <a:pt x="4858" y="3278"/>
                  </a:lnTo>
                  <a:lnTo>
                    <a:pt x="4158" y="4318"/>
                  </a:lnTo>
                  <a:lnTo>
                    <a:pt x="3499" y="5357"/>
                  </a:lnTo>
                  <a:lnTo>
                    <a:pt x="2859" y="6436"/>
                  </a:lnTo>
                  <a:lnTo>
                    <a:pt x="2260" y="7516"/>
                  </a:lnTo>
                  <a:lnTo>
                    <a:pt x="1960" y="8075"/>
                  </a:lnTo>
                  <a:lnTo>
                    <a:pt x="1700" y="8635"/>
                  </a:lnTo>
                  <a:lnTo>
                    <a:pt x="1440" y="9195"/>
                  </a:lnTo>
                  <a:lnTo>
                    <a:pt x="1180" y="9774"/>
                  </a:lnTo>
                  <a:lnTo>
                    <a:pt x="940" y="10334"/>
                  </a:lnTo>
                  <a:lnTo>
                    <a:pt x="721" y="10913"/>
                  </a:lnTo>
                  <a:lnTo>
                    <a:pt x="521" y="11513"/>
                  </a:lnTo>
                  <a:lnTo>
                    <a:pt x="341" y="12093"/>
                  </a:lnTo>
                  <a:lnTo>
                    <a:pt x="181" y="12712"/>
                  </a:lnTo>
                  <a:lnTo>
                    <a:pt x="101" y="13012"/>
                  </a:lnTo>
                  <a:lnTo>
                    <a:pt x="61" y="13332"/>
                  </a:lnTo>
                  <a:lnTo>
                    <a:pt x="21" y="13632"/>
                  </a:lnTo>
                  <a:lnTo>
                    <a:pt x="1" y="13952"/>
                  </a:lnTo>
                  <a:lnTo>
                    <a:pt x="1" y="14251"/>
                  </a:lnTo>
                  <a:lnTo>
                    <a:pt x="41" y="14571"/>
                  </a:lnTo>
                  <a:lnTo>
                    <a:pt x="101" y="14871"/>
                  </a:lnTo>
                  <a:lnTo>
                    <a:pt x="181" y="15191"/>
                  </a:lnTo>
                  <a:lnTo>
                    <a:pt x="321" y="15471"/>
                  </a:lnTo>
                  <a:lnTo>
                    <a:pt x="481" y="15750"/>
                  </a:lnTo>
                  <a:lnTo>
                    <a:pt x="661" y="15990"/>
                  </a:lnTo>
                  <a:lnTo>
                    <a:pt x="880" y="16210"/>
                  </a:lnTo>
                  <a:lnTo>
                    <a:pt x="1000" y="16310"/>
                  </a:lnTo>
                  <a:lnTo>
                    <a:pt x="1120" y="16390"/>
                  </a:lnTo>
                  <a:lnTo>
                    <a:pt x="1260" y="16470"/>
                  </a:lnTo>
                  <a:lnTo>
                    <a:pt x="1400" y="16550"/>
                  </a:lnTo>
                  <a:lnTo>
                    <a:pt x="1560" y="16590"/>
                  </a:lnTo>
                  <a:lnTo>
                    <a:pt x="1720" y="16650"/>
                  </a:lnTo>
                  <a:lnTo>
                    <a:pt x="2040" y="16690"/>
                  </a:lnTo>
                  <a:lnTo>
                    <a:pt x="2380" y="16690"/>
                  </a:lnTo>
                  <a:lnTo>
                    <a:pt x="2699" y="16670"/>
                  </a:lnTo>
                  <a:lnTo>
                    <a:pt x="3019" y="16610"/>
                  </a:lnTo>
                  <a:lnTo>
                    <a:pt x="3339" y="16550"/>
                  </a:lnTo>
                  <a:lnTo>
                    <a:pt x="3639" y="16450"/>
                  </a:lnTo>
                  <a:lnTo>
                    <a:pt x="3919" y="16310"/>
                  </a:lnTo>
                  <a:lnTo>
                    <a:pt x="4198" y="16170"/>
                  </a:lnTo>
                  <a:lnTo>
                    <a:pt x="4478" y="16030"/>
                  </a:lnTo>
                  <a:lnTo>
                    <a:pt x="4758" y="15850"/>
                  </a:lnTo>
                  <a:lnTo>
                    <a:pt x="5018" y="15651"/>
                  </a:lnTo>
                  <a:lnTo>
                    <a:pt x="5278" y="15451"/>
                  </a:lnTo>
                  <a:lnTo>
                    <a:pt x="5518" y="15251"/>
                  </a:lnTo>
                  <a:lnTo>
                    <a:pt x="5997" y="14791"/>
                  </a:lnTo>
                  <a:lnTo>
                    <a:pt x="6437" y="14311"/>
                  </a:lnTo>
                  <a:lnTo>
                    <a:pt x="6857" y="13812"/>
                  </a:lnTo>
                  <a:lnTo>
                    <a:pt x="7556" y="12952"/>
                  </a:lnTo>
                  <a:lnTo>
                    <a:pt x="8196" y="12073"/>
                  </a:lnTo>
                  <a:lnTo>
                    <a:pt x="8796" y="11173"/>
                  </a:lnTo>
                  <a:lnTo>
                    <a:pt x="9355" y="10254"/>
                  </a:lnTo>
                  <a:lnTo>
                    <a:pt x="13613" y="8975"/>
                  </a:lnTo>
                  <a:lnTo>
                    <a:pt x="13633" y="8595"/>
                  </a:lnTo>
                  <a:lnTo>
                    <a:pt x="13653" y="8235"/>
                  </a:lnTo>
                  <a:lnTo>
                    <a:pt x="13633" y="7855"/>
                  </a:lnTo>
                  <a:lnTo>
                    <a:pt x="13613" y="7496"/>
                  </a:lnTo>
                  <a:lnTo>
                    <a:pt x="13553" y="6756"/>
                  </a:lnTo>
                  <a:lnTo>
                    <a:pt x="13453" y="6017"/>
                  </a:lnTo>
                  <a:lnTo>
                    <a:pt x="13313" y="5297"/>
                  </a:lnTo>
                  <a:lnTo>
                    <a:pt x="13173" y="4557"/>
                  </a:lnTo>
                  <a:lnTo>
                    <a:pt x="12813" y="3118"/>
                  </a:lnTo>
                  <a:lnTo>
                    <a:pt x="12753" y="2838"/>
                  </a:lnTo>
                  <a:lnTo>
                    <a:pt x="12653" y="2479"/>
                  </a:lnTo>
                  <a:lnTo>
                    <a:pt x="12553" y="2139"/>
                  </a:lnTo>
                  <a:lnTo>
                    <a:pt x="12413" y="1799"/>
                  </a:lnTo>
                  <a:lnTo>
                    <a:pt x="12253" y="1479"/>
                  </a:lnTo>
                  <a:lnTo>
                    <a:pt x="12093" y="1219"/>
                  </a:lnTo>
                  <a:lnTo>
                    <a:pt x="11894" y="980"/>
                  </a:lnTo>
                  <a:lnTo>
                    <a:pt x="11674" y="780"/>
                  </a:lnTo>
                  <a:lnTo>
                    <a:pt x="11414" y="600"/>
                  </a:lnTo>
                  <a:lnTo>
                    <a:pt x="11134" y="440"/>
                  </a:lnTo>
                  <a:lnTo>
                    <a:pt x="10854" y="300"/>
                  </a:lnTo>
                  <a:lnTo>
                    <a:pt x="10534" y="200"/>
                  </a:lnTo>
                  <a:lnTo>
                    <a:pt x="10215" y="100"/>
                  </a:lnTo>
                  <a:lnTo>
                    <a:pt x="9895" y="40"/>
                  </a:lnTo>
                  <a:lnTo>
                    <a:pt x="9575" y="20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4300137" y="1760534"/>
              <a:ext cx="103307" cy="105729"/>
            </a:xfrm>
            <a:custGeom>
              <a:avLst/>
              <a:gdLst/>
              <a:ahLst/>
              <a:cxnLst/>
              <a:rect l="l" t="t" r="r" b="b"/>
              <a:pathLst>
                <a:path w="5118" h="5238" extrusionOk="0">
                  <a:moveTo>
                    <a:pt x="1979" y="1"/>
                  </a:moveTo>
                  <a:lnTo>
                    <a:pt x="1779" y="41"/>
                  </a:lnTo>
                  <a:lnTo>
                    <a:pt x="1599" y="81"/>
                  </a:lnTo>
                  <a:lnTo>
                    <a:pt x="1420" y="141"/>
                  </a:lnTo>
                  <a:lnTo>
                    <a:pt x="1240" y="221"/>
                  </a:lnTo>
                  <a:lnTo>
                    <a:pt x="1080" y="301"/>
                  </a:lnTo>
                  <a:lnTo>
                    <a:pt x="940" y="401"/>
                  </a:lnTo>
                  <a:lnTo>
                    <a:pt x="800" y="520"/>
                  </a:lnTo>
                  <a:lnTo>
                    <a:pt x="680" y="640"/>
                  </a:lnTo>
                  <a:lnTo>
                    <a:pt x="560" y="780"/>
                  </a:lnTo>
                  <a:lnTo>
                    <a:pt x="460" y="920"/>
                  </a:lnTo>
                  <a:lnTo>
                    <a:pt x="360" y="1060"/>
                  </a:lnTo>
                  <a:lnTo>
                    <a:pt x="280" y="1220"/>
                  </a:lnTo>
                  <a:lnTo>
                    <a:pt x="160" y="1560"/>
                  </a:lnTo>
                  <a:lnTo>
                    <a:pt x="60" y="1920"/>
                  </a:lnTo>
                  <a:lnTo>
                    <a:pt x="20" y="2279"/>
                  </a:lnTo>
                  <a:lnTo>
                    <a:pt x="0" y="2639"/>
                  </a:lnTo>
                  <a:lnTo>
                    <a:pt x="40" y="3019"/>
                  </a:lnTo>
                  <a:lnTo>
                    <a:pt x="100" y="3379"/>
                  </a:lnTo>
                  <a:lnTo>
                    <a:pt x="220" y="3718"/>
                  </a:lnTo>
                  <a:lnTo>
                    <a:pt x="380" y="4058"/>
                  </a:lnTo>
                  <a:lnTo>
                    <a:pt x="460" y="4218"/>
                  </a:lnTo>
                  <a:lnTo>
                    <a:pt x="560" y="4358"/>
                  </a:lnTo>
                  <a:lnTo>
                    <a:pt x="680" y="4498"/>
                  </a:lnTo>
                  <a:lnTo>
                    <a:pt x="800" y="4618"/>
                  </a:lnTo>
                  <a:lnTo>
                    <a:pt x="960" y="4778"/>
                  </a:lnTo>
                  <a:lnTo>
                    <a:pt x="1140" y="4898"/>
                  </a:lnTo>
                  <a:lnTo>
                    <a:pt x="1340" y="5018"/>
                  </a:lnTo>
                  <a:lnTo>
                    <a:pt x="1540" y="5098"/>
                  </a:lnTo>
                  <a:lnTo>
                    <a:pt x="1739" y="5178"/>
                  </a:lnTo>
                  <a:lnTo>
                    <a:pt x="1959" y="5218"/>
                  </a:lnTo>
                  <a:lnTo>
                    <a:pt x="2179" y="5238"/>
                  </a:lnTo>
                  <a:lnTo>
                    <a:pt x="2399" y="5238"/>
                  </a:lnTo>
                  <a:lnTo>
                    <a:pt x="2659" y="5198"/>
                  </a:lnTo>
                  <a:lnTo>
                    <a:pt x="2919" y="5118"/>
                  </a:lnTo>
                  <a:lnTo>
                    <a:pt x="3159" y="5018"/>
                  </a:lnTo>
                  <a:lnTo>
                    <a:pt x="3378" y="4898"/>
                  </a:lnTo>
                  <a:lnTo>
                    <a:pt x="3598" y="4738"/>
                  </a:lnTo>
                  <a:lnTo>
                    <a:pt x="3798" y="4558"/>
                  </a:lnTo>
                  <a:lnTo>
                    <a:pt x="3978" y="4358"/>
                  </a:lnTo>
                  <a:lnTo>
                    <a:pt x="4138" y="4158"/>
                  </a:lnTo>
                  <a:lnTo>
                    <a:pt x="4298" y="3938"/>
                  </a:lnTo>
                  <a:lnTo>
                    <a:pt x="4418" y="3718"/>
                  </a:lnTo>
                  <a:lnTo>
                    <a:pt x="4538" y="3479"/>
                  </a:lnTo>
                  <a:lnTo>
                    <a:pt x="4658" y="3239"/>
                  </a:lnTo>
                  <a:lnTo>
                    <a:pt x="4857" y="2739"/>
                  </a:lnTo>
                  <a:lnTo>
                    <a:pt x="5037" y="2239"/>
                  </a:lnTo>
                  <a:lnTo>
                    <a:pt x="5117" y="2020"/>
                  </a:lnTo>
                  <a:lnTo>
                    <a:pt x="5117" y="1900"/>
                  </a:lnTo>
                  <a:lnTo>
                    <a:pt x="5097" y="1800"/>
                  </a:lnTo>
                  <a:lnTo>
                    <a:pt x="5077" y="1720"/>
                  </a:lnTo>
                  <a:lnTo>
                    <a:pt x="5037" y="1660"/>
                  </a:lnTo>
                  <a:lnTo>
                    <a:pt x="4937" y="1520"/>
                  </a:lnTo>
                  <a:lnTo>
                    <a:pt x="4758" y="1320"/>
                  </a:lnTo>
                  <a:lnTo>
                    <a:pt x="4538" y="1120"/>
                  </a:lnTo>
                  <a:lnTo>
                    <a:pt x="4338" y="940"/>
                  </a:lnTo>
                  <a:lnTo>
                    <a:pt x="4118" y="760"/>
                  </a:lnTo>
                  <a:lnTo>
                    <a:pt x="3878" y="600"/>
                  </a:lnTo>
                  <a:lnTo>
                    <a:pt x="3638" y="461"/>
                  </a:lnTo>
                  <a:lnTo>
                    <a:pt x="3378" y="341"/>
                  </a:lnTo>
                  <a:lnTo>
                    <a:pt x="3119" y="221"/>
                  </a:lnTo>
                  <a:lnTo>
                    <a:pt x="2859" y="121"/>
                  </a:lnTo>
                  <a:lnTo>
                    <a:pt x="2559" y="41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extrusionOk="0">
                  <a:moveTo>
                    <a:pt x="7936" y="0"/>
                  </a:moveTo>
                  <a:lnTo>
                    <a:pt x="7616" y="20"/>
                  </a:lnTo>
                  <a:lnTo>
                    <a:pt x="7296" y="40"/>
                  </a:lnTo>
                  <a:lnTo>
                    <a:pt x="6976" y="100"/>
                  </a:lnTo>
                  <a:lnTo>
                    <a:pt x="6656" y="180"/>
                  </a:lnTo>
                  <a:lnTo>
                    <a:pt x="6357" y="300"/>
                  </a:lnTo>
                  <a:lnTo>
                    <a:pt x="6057" y="460"/>
                  </a:lnTo>
                  <a:lnTo>
                    <a:pt x="5777" y="660"/>
                  </a:lnTo>
                  <a:lnTo>
                    <a:pt x="5517" y="880"/>
                  </a:lnTo>
                  <a:lnTo>
                    <a:pt x="5257" y="1119"/>
                  </a:lnTo>
                  <a:lnTo>
                    <a:pt x="5037" y="1399"/>
                  </a:lnTo>
                  <a:lnTo>
                    <a:pt x="4818" y="1659"/>
                  </a:lnTo>
                  <a:lnTo>
                    <a:pt x="4398" y="2239"/>
                  </a:lnTo>
                  <a:lnTo>
                    <a:pt x="3538" y="3518"/>
                  </a:lnTo>
                  <a:lnTo>
                    <a:pt x="3119" y="4177"/>
                  </a:lnTo>
                  <a:lnTo>
                    <a:pt x="2719" y="4877"/>
                  </a:lnTo>
                  <a:lnTo>
                    <a:pt x="2339" y="5577"/>
                  </a:lnTo>
                  <a:lnTo>
                    <a:pt x="2179" y="5916"/>
                  </a:lnTo>
                  <a:lnTo>
                    <a:pt x="2019" y="6276"/>
                  </a:lnTo>
                  <a:lnTo>
                    <a:pt x="1879" y="6636"/>
                  </a:lnTo>
                  <a:lnTo>
                    <a:pt x="1739" y="6996"/>
                  </a:lnTo>
                  <a:lnTo>
                    <a:pt x="1640" y="7355"/>
                  </a:lnTo>
                  <a:lnTo>
                    <a:pt x="1540" y="7735"/>
                  </a:lnTo>
                  <a:lnTo>
                    <a:pt x="1460" y="8055"/>
                  </a:lnTo>
                  <a:lnTo>
                    <a:pt x="1360" y="8375"/>
                  </a:lnTo>
                  <a:lnTo>
                    <a:pt x="1120" y="9014"/>
                  </a:lnTo>
                  <a:lnTo>
                    <a:pt x="600" y="10274"/>
                  </a:lnTo>
                  <a:lnTo>
                    <a:pt x="360" y="10913"/>
                  </a:lnTo>
                  <a:lnTo>
                    <a:pt x="260" y="11233"/>
                  </a:lnTo>
                  <a:lnTo>
                    <a:pt x="160" y="11553"/>
                  </a:lnTo>
                  <a:lnTo>
                    <a:pt x="101" y="11893"/>
                  </a:lnTo>
                  <a:lnTo>
                    <a:pt x="41" y="12232"/>
                  </a:lnTo>
                  <a:lnTo>
                    <a:pt x="1" y="12572"/>
                  </a:lnTo>
                  <a:lnTo>
                    <a:pt x="1" y="12932"/>
                  </a:lnTo>
                  <a:lnTo>
                    <a:pt x="1" y="13272"/>
                  </a:lnTo>
                  <a:lnTo>
                    <a:pt x="41" y="13612"/>
                  </a:lnTo>
                  <a:lnTo>
                    <a:pt x="140" y="14291"/>
                  </a:lnTo>
                  <a:lnTo>
                    <a:pt x="260" y="14991"/>
                  </a:lnTo>
                  <a:lnTo>
                    <a:pt x="300" y="15331"/>
                  </a:lnTo>
                  <a:lnTo>
                    <a:pt x="320" y="15670"/>
                  </a:lnTo>
                  <a:lnTo>
                    <a:pt x="340" y="16290"/>
                  </a:lnTo>
                  <a:lnTo>
                    <a:pt x="320" y="16910"/>
                  </a:lnTo>
                  <a:lnTo>
                    <a:pt x="340" y="17229"/>
                  </a:lnTo>
                  <a:lnTo>
                    <a:pt x="360" y="17529"/>
                  </a:lnTo>
                  <a:lnTo>
                    <a:pt x="400" y="17829"/>
                  </a:lnTo>
                  <a:lnTo>
                    <a:pt x="460" y="18129"/>
                  </a:lnTo>
                  <a:lnTo>
                    <a:pt x="560" y="18449"/>
                  </a:lnTo>
                  <a:lnTo>
                    <a:pt x="700" y="18768"/>
                  </a:lnTo>
                  <a:lnTo>
                    <a:pt x="880" y="19068"/>
                  </a:lnTo>
                  <a:lnTo>
                    <a:pt x="1060" y="19348"/>
                  </a:lnTo>
                  <a:lnTo>
                    <a:pt x="1280" y="19628"/>
                  </a:lnTo>
                  <a:lnTo>
                    <a:pt x="1500" y="19888"/>
                  </a:lnTo>
                  <a:lnTo>
                    <a:pt x="1939" y="20407"/>
                  </a:lnTo>
                  <a:lnTo>
                    <a:pt x="5677" y="24525"/>
                  </a:lnTo>
                  <a:lnTo>
                    <a:pt x="6117" y="25005"/>
                  </a:lnTo>
                  <a:lnTo>
                    <a:pt x="6556" y="25484"/>
                  </a:lnTo>
                  <a:lnTo>
                    <a:pt x="7036" y="25944"/>
                  </a:lnTo>
                  <a:lnTo>
                    <a:pt x="7516" y="26384"/>
                  </a:lnTo>
                  <a:lnTo>
                    <a:pt x="7796" y="26604"/>
                  </a:lnTo>
                  <a:lnTo>
                    <a:pt x="8096" y="26823"/>
                  </a:lnTo>
                  <a:lnTo>
                    <a:pt x="8375" y="27003"/>
                  </a:lnTo>
                  <a:lnTo>
                    <a:pt x="8675" y="27203"/>
                  </a:lnTo>
                  <a:lnTo>
                    <a:pt x="8995" y="27363"/>
                  </a:lnTo>
                  <a:lnTo>
                    <a:pt x="9315" y="27523"/>
                  </a:lnTo>
                  <a:lnTo>
                    <a:pt x="9635" y="27683"/>
                  </a:lnTo>
                  <a:lnTo>
                    <a:pt x="9954" y="27823"/>
                  </a:lnTo>
                  <a:lnTo>
                    <a:pt x="10294" y="27943"/>
                  </a:lnTo>
                  <a:lnTo>
                    <a:pt x="10614" y="28043"/>
                  </a:lnTo>
                  <a:lnTo>
                    <a:pt x="10954" y="28143"/>
                  </a:lnTo>
                  <a:lnTo>
                    <a:pt x="11314" y="28223"/>
                  </a:lnTo>
                  <a:lnTo>
                    <a:pt x="11653" y="28302"/>
                  </a:lnTo>
                  <a:lnTo>
                    <a:pt x="11993" y="28362"/>
                  </a:lnTo>
                  <a:lnTo>
                    <a:pt x="12353" y="28402"/>
                  </a:lnTo>
                  <a:lnTo>
                    <a:pt x="12713" y="28422"/>
                  </a:lnTo>
                  <a:lnTo>
                    <a:pt x="10914" y="15870"/>
                  </a:lnTo>
                  <a:lnTo>
                    <a:pt x="11114" y="15211"/>
                  </a:lnTo>
                  <a:lnTo>
                    <a:pt x="11294" y="14551"/>
                  </a:lnTo>
                  <a:lnTo>
                    <a:pt x="11433" y="13871"/>
                  </a:lnTo>
                  <a:lnTo>
                    <a:pt x="11533" y="13192"/>
                  </a:lnTo>
                  <a:lnTo>
                    <a:pt x="11613" y="12512"/>
                  </a:lnTo>
                  <a:lnTo>
                    <a:pt x="11653" y="11833"/>
                  </a:lnTo>
                  <a:lnTo>
                    <a:pt x="11673" y="11133"/>
                  </a:lnTo>
                  <a:lnTo>
                    <a:pt x="11653" y="10454"/>
                  </a:lnTo>
                  <a:lnTo>
                    <a:pt x="11573" y="9594"/>
                  </a:lnTo>
                  <a:lnTo>
                    <a:pt x="11513" y="8954"/>
                  </a:lnTo>
                  <a:lnTo>
                    <a:pt x="11413" y="8255"/>
                  </a:lnTo>
                  <a:lnTo>
                    <a:pt x="11314" y="7575"/>
                  </a:lnTo>
                  <a:lnTo>
                    <a:pt x="11174" y="6976"/>
                  </a:lnTo>
                  <a:lnTo>
                    <a:pt x="11114" y="6736"/>
                  </a:lnTo>
                  <a:lnTo>
                    <a:pt x="11034" y="6536"/>
                  </a:lnTo>
                  <a:lnTo>
                    <a:pt x="10954" y="6376"/>
                  </a:lnTo>
                  <a:lnTo>
                    <a:pt x="10894" y="6336"/>
                  </a:lnTo>
                  <a:lnTo>
                    <a:pt x="10854" y="6296"/>
                  </a:lnTo>
                  <a:lnTo>
                    <a:pt x="11174" y="6476"/>
                  </a:lnTo>
                  <a:lnTo>
                    <a:pt x="11513" y="6636"/>
                  </a:lnTo>
                  <a:lnTo>
                    <a:pt x="11833" y="6776"/>
                  </a:lnTo>
                  <a:lnTo>
                    <a:pt x="12173" y="6896"/>
                  </a:lnTo>
                  <a:lnTo>
                    <a:pt x="12513" y="7016"/>
                  </a:lnTo>
                  <a:lnTo>
                    <a:pt x="12853" y="7116"/>
                  </a:lnTo>
                  <a:lnTo>
                    <a:pt x="13212" y="7196"/>
                  </a:lnTo>
                  <a:lnTo>
                    <a:pt x="13552" y="7256"/>
                  </a:lnTo>
                  <a:lnTo>
                    <a:pt x="13912" y="7316"/>
                  </a:lnTo>
                  <a:lnTo>
                    <a:pt x="14272" y="7355"/>
                  </a:lnTo>
                  <a:lnTo>
                    <a:pt x="14611" y="7375"/>
                  </a:lnTo>
                  <a:lnTo>
                    <a:pt x="15331" y="7375"/>
                  </a:lnTo>
                  <a:lnTo>
                    <a:pt x="15671" y="7355"/>
                  </a:lnTo>
                  <a:lnTo>
                    <a:pt x="16031" y="7316"/>
                  </a:lnTo>
                  <a:lnTo>
                    <a:pt x="16370" y="7256"/>
                  </a:lnTo>
                  <a:lnTo>
                    <a:pt x="16710" y="7196"/>
                  </a:lnTo>
                  <a:lnTo>
                    <a:pt x="17050" y="7116"/>
                  </a:lnTo>
                  <a:lnTo>
                    <a:pt x="17390" y="7016"/>
                  </a:lnTo>
                  <a:lnTo>
                    <a:pt x="17730" y="6896"/>
                  </a:lnTo>
                  <a:lnTo>
                    <a:pt x="18049" y="6776"/>
                  </a:lnTo>
                  <a:lnTo>
                    <a:pt x="18369" y="6616"/>
                  </a:lnTo>
                  <a:lnTo>
                    <a:pt x="18689" y="6476"/>
                  </a:lnTo>
                  <a:lnTo>
                    <a:pt x="19009" y="6296"/>
                  </a:lnTo>
                  <a:lnTo>
                    <a:pt x="19309" y="6116"/>
                  </a:lnTo>
                  <a:lnTo>
                    <a:pt x="19588" y="5896"/>
                  </a:lnTo>
                  <a:lnTo>
                    <a:pt x="19868" y="5697"/>
                  </a:lnTo>
                  <a:lnTo>
                    <a:pt x="20148" y="5457"/>
                  </a:lnTo>
                  <a:lnTo>
                    <a:pt x="20408" y="5197"/>
                  </a:lnTo>
                  <a:lnTo>
                    <a:pt x="20668" y="4937"/>
                  </a:lnTo>
                  <a:lnTo>
                    <a:pt x="20908" y="4657"/>
                  </a:lnTo>
                  <a:lnTo>
                    <a:pt x="21147" y="4377"/>
                  </a:lnTo>
                  <a:lnTo>
                    <a:pt x="21327" y="4117"/>
                  </a:lnTo>
                  <a:lnTo>
                    <a:pt x="21467" y="3838"/>
                  </a:lnTo>
                  <a:lnTo>
                    <a:pt x="21527" y="3698"/>
                  </a:lnTo>
                  <a:lnTo>
                    <a:pt x="21567" y="3558"/>
                  </a:lnTo>
                  <a:lnTo>
                    <a:pt x="21587" y="3398"/>
                  </a:lnTo>
                  <a:lnTo>
                    <a:pt x="21587" y="3238"/>
                  </a:lnTo>
                  <a:lnTo>
                    <a:pt x="21567" y="3098"/>
                  </a:lnTo>
                  <a:lnTo>
                    <a:pt x="21527" y="2958"/>
                  </a:lnTo>
                  <a:lnTo>
                    <a:pt x="21487" y="2838"/>
                  </a:lnTo>
                  <a:lnTo>
                    <a:pt x="21407" y="2718"/>
                  </a:lnTo>
                  <a:lnTo>
                    <a:pt x="21327" y="2598"/>
                  </a:lnTo>
                  <a:lnTo>
                    <a:pt x="21227" y="2498"/>
                  </a:lnTo>
                  <a:lnTo>
                    <a:pt x="21107" y="2399"/>
                  </a:lnTo>
                  <a:lnTo>
                    <a:pt x="20988" y="2319"/>
                  </a:lnTo>
                  <a:lnTo>
                    <a:pt x="20708" y="2159"/>
                  </a:lnTo>
                  <a:lnTo>
                    <a:pt x="20428" y="2019"/>
                  </a:lnTo>
                  <a:lnTo>
                    <a:pt x="20128" y="1919"/>
                  </a:lnTo>
                  <a:lnTo>
                    <a:pt x="19828" y="1839"/>
                  </a:lnTo>
                  <a:lnTo>
                    <a:pt x="18469" y="1499"/>
                  </a:lnTo>
                  <a:lnTo>
                    <a:pt x="17130" y="1199"/>
                  </a:lnTo>
                  <a:lnTo>
                    <a:pt x="15771" y="919"/>
                  </a:lnTo>
                  <a:lnTo>
                    <a:pt x="14412" y="680"/>
                  </a:lnTo>
                  <a:lnTo>
                    <a:pt x="13052" y="480"/>
                  </a:lnTo>
                  <a:lnTo>
                    <a:pt x="11673" y="300"/>
                  </a:lnTo>
                  <a:lnTo>
                    <a:pt x="10294" y="160"/>
                  </a:lnTo>
                  <a:lnTo>
                    <a:pt x="8915" y="40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rgbClr val="E5A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4037902" y="1654849"/>
              <a:ext cx="435754" cy="573718"/>
            </a:xfrm>
            <a:custGeom>
              <a:avLst/>
              <a:gdLst/>
              <a:ahLst/>
              <a:cxnLst/>
              <a:rect l="l" t="t" r="r" b="b"/>
              <a:pathLst>
                <a:path w="21588" h="28423" fill="none" extrusionOk="0">
                  <a:moveTo>
                    <a:pt x="12713" y="28422"/>
                  </a:moveTo>
                  <a:lnTo>
                    <a:pt x="12713" y="28422"/>
                  </a:lnTo>
                  <a:lnTo>
                    <a:pt x="12353" y="28402"/>
                  </a:lnTo>
                  <a:lnTo>
                    <a:pt x="11993" y="28362"/>
                  </a:lnTo>
                  <a:lnTo>
                    <a:pt x="11653" y="28302"/>
                  </a:lnTo>
                  <a:lnTo>
                    <a:pt x="11314" y="28223"/>
                  </a:lnTo>
                  <a:lnTo>
                    <a:pt x="10954" y="28143"/>
                  </a:lnTo>
                  <a:lnTo>
                    <a:pt x="10614" y="28043"/>
                  </a:lnTo>
                  <a:lnTo>
                    <a:pt x="10294" y="27943"/>
                  </a:lnTo>
                  <a:lnTo>
                    <a:pt x="9954" y="27823"/>
                  </a:lnTo>
                  <a:lnTo>
                    <a:pt x="9635" y="27683"/>
                  </a:lnTo>
                  <a:lnTo>
                    <a:pt x="9315" y="27523"/>
                  </a:lnTo>
                  <a:lnTo>
                    <a:pt x="8995" y="27363"/>
                  </a:lnTo>
                  <a:lnTo>
                    <a:pt x="8675" y="27203"/>
                  </a:lnTo>
                  <a:lnTo>
                    <a:pt x="8375" y="27003"/>
                  </a:lnTo>
                  <a:lnTo>
                    <a:pt x="8096" y="26823"/>
                  </a:lnTo>
                  <a:lnTo>
                    <a:pt x="7796" y="26604"/>
                  </a:lnTo>
                  <a:lnTo>
                    <a:pt x="7516" y="26384"/>
                  </a:lnTo>
                  <a:lnTo>
                    <a:pt x="7516" y="26384"/>
                  </a:lnTo>
                  <a:lnTo>
                    <a:pt x="7036" y="25944"/>
                  </a:lnTo>
                  <a:lnTo>
                    <a:pt x="6556" y="25484"/>
                  </a:lnTo>
                  <a:lnTo>
                    <a:pt x="6117" y="25005"/>
                  </a:lnTo>
                  <a:lnTo>
                    <a:pt x="5677" y="24525"/>
                  </a:lnTo>
                  <a:lnTo>
                    <a:pt x="5677" y="24525"/>
                  </a:lnTo>
                  <a:lnTo>
                    <a:pt x="1939" y="20407"/>
                  </a:lnTo>
                  <a:lnTo>
                    <a:pt x="1939" y="20407"/>
                  </a:lnTo>
                  <a:lnTo>
                    <a:pt x="1500" y="19888"/>
                  </a:lnTo>
                  <a:lnTo>
                    <a:pt x="1280" y="19628"/>
                  </a:lnTo>
                  <a:lnTo>
                    <a:pt x="1060" y="19348"/>
                  </a:lnTo>
                  <a:lnTo>
                    <a:pt x="880" y="19068"/>
                  </a:lnTo>
                  <a:lnTo>
                    <a:pt x="700" y="18768"/>
                  </a:lnTo>
                  <a:lnTo>
                    <a:pt x="560" y="18449"/>
                  </a:lnTo>
                  <a:lnTo>
                    <a:pt x="460" y="18129"/>
                  </a:lnTo>
                  <a:lnTo>
                    <a:pt x="460" y="18129"/>
                  </a:lnTo>
                  <a:lnTo>
                    <a:pt x="400" y="17829"/>
                  </a:lnTo>
                  <a:lnTo>
                    <a:pt x="360" y="17529"/>
                  </a:lnTo>
                  <a:lnTo>
                    <a:pt x="340" y="17229"/>
                  </a:lnTo>
                  <a:lnTo>
                    <a:pt x="320" y="16910"/>
                  </a:lnTo>
                  <a:lnTo>
                    <a:pt x="340" y="16290"/>
                  </a:lnTo>
                  <a:lnTo>
                    <a:pt x="320" y="15670"/>
                  </a:lnTo>
                  <a:lnTo>
                    <a:pt x="320" y="15670"/>
                  </a:lnTo>
                  <a:lnTo>
                    <a:pt x="300" y="15331"/>
                  </a:lnTo>
                  <a:lnTo>
                    <a:pt x="260" y="14991"/>
                  </a:lnTo>
                  <a:lnTo>
                    <a:pt x="140" y="14291"/>
                  </a:lnTo>
                  <a:lnTo>
                    <a:pt x="41" y="13612"/>
                  </a:lnTo>
                  <a:lnTo>
                    <a:pt x="1" y="13272"/>
                  </a:lnTo>
                  <a:lnTo>
                    <a:pt x="1" y="12932"/>
                  </a:lnTo>
                  <a:lnTo>
                    <a:pt x="1" y="12932"/>
                  </a:lnTo>
                  <a:lnTo>
                    <a:pt x="1" y="12572"/>
                  </a:lnTo>
                  <a:lnTo>
                    <a:pt x="41" y="12232"/>
                  </a:lnTo>
                  <a:lnTo>
                    <a:pt x="101" y="11893"/>
                  </a:lnTo>
                  <a:lnTo>
                    <a:pt x="160" y="11553"/>
                  </a:lnTo>
                  <a:lnTo>
                    <a:pt x="260" y="11233"/>
                  </a:lnTo>
                  <a:lnTo>
                    <a:pt x="360" y="10913"/>
                  </a:lnTo>
                  <a:lnTo>
                    <a:pt x="600" y="10274"/>
                  </a:lnTo>
                  <a:lnTo>
                    <a:pt x="1120" y="9014"/>
                  </a:lnTo>
                  <a:lnTo>
                    <a:pt x="1360" y="8375"/>
                  </a:lnTo>
                  <a:lnTo>
                    <a:pt x="1460" y="8055"/>
                  </a:lnTo>
                  <a:lnTo>
                    <a:pt x="1540" y="7735"/>
                  </a:lnTo>
                  <a:lnTo>
                    <a:pt x="1540" y="7735"/>
                  </a:lnTo>
                  <a:lnTo>
                    <a:pt x="1640" y="7355"/>
                  </a:lnTo>
                  <a:lnTo>
                    <a:pt x="1739" y="6996"/>
                  </a:lnTo>
                  <a:lnTo>
                    <a:pt x="1879" y="6636"/>
                  </a:lnTo>
                  <a:lnTo>
                    <a:pt x="2019" y="6276"/>
                  </a:lnTo>
                  <a:lnTo>
                    <a:pt x="2179" y="5916"/>
                  </a:lnTo>
                  <a:lnTo>
                    <a:pt x="2339" y="5577"/>
                  </a:lnTo>
                  <a:lnTo>
                    <a:pt x="2719" y="4877"/>
                  </a:lnTo>
                  <a:lnTo>
                    <a:pt x="3119" y="4177"/>
                  </a:lnTo>
                  <a:lnTo>
                    <a:pt x="3538" y="3518"/>
                  </a:lnTo>
                  <a:lnTo>
                    <a:pt x="4398" y="2239"/>
                  </a:lnTo>
                  <a:lnTo>
                    <a:pt x="4398" y="2239"/>
                  </a:lnTo>
                  <a:lnTo>
                    <a:pt x="4818" y="1659"/>
                  </a:lnTo>
                  <a:lnTo>
                    <a:pt x="5037" y="1399"/>
                  </a:lnTo>
                  <a:lnTo>
                    <a:pt x="5257" y="1119"/>
                  </a:lnTo>
                  <a:lnTo>
                    <a:pt x="5517" y="880"/>
                  </a:lnTo>
                  <a:lnTo>
                    <a:pt x="5777" y="660"/>
                  </a:lnTo>
                  <a:lnTo>
                    <a:pt x="6057" y="460"/>
                  </a:lnTo>
                  <a:lnTo>
                    <a:pt x="6357" y="300"/>
                  </a:lnTo>
                  <a:lnTo>
                    <a:pt x="6357" y="300"/>
                  </a:lnTo>
                  <a:lnTo>
                    <a:pt x="6656" y="180"/>
                  </a:lnTo>
                  <a:lnTo>
                    <a:pt x="6976" y="100"/>
                  </a:lnTo>
                  <a:lnTo>
                    <a:pt x="7296" y="40"/>
                  </a:lnTo>
                  <a:lnTo>
                    <a:pt x="7616" y="20"/>
                  </a:lnTo>
                  <a:lnTo>
                    <a:pt x="7936" y="0"/>
                  </a:lnTo>
                  <a:lnTo>
                    <a:pt x="8275" y="0"/>
                  </a:lnTo>
                  <a:lnTo>
                    <a:pt x="8915" y="40"/>
                  </a:lnTo>
                  <a:lnTo>
                    <a:pt x="8915" y="40"/>
                  </a:lnTo>
                  <a:lnTo>
                    <a:pt x="10294" y="160"/>
                  </a:lnTo>
                  <a:lnTo>
                    <a:pt x="11673" y="300"/>
                  </a:lnTo>
                  <a:lnTo>
                    <a:pt x="13052" y="480"/>
                  </a:lnTo>
                  <a:lnTo>
                    <a:pt x="14412" y="680"/>
                  </a:lnTo>
                  <a:lnTo>
                    <a:pt x="15771" y="919"/>
                  </a:lnTo>
                  <a:lnTo>
                    <a:pt x="17130" y="1199"/>
                  </a:lnTo>
                  <a:lnTo>
                    <a:pt x="18469" y="1499"/>
                  </a:lnTo>
                  <a:lnTo>
                    <a:pt x="19828" y="1839"/>
                  </a:lnTo>
                  <a:lnTo>
                    <a:pt x="19828" y="1839"/>
                  </a:lnTo>
                  <a:lnTo>
                    <a:pt x="20128" y="1919"/>
                  </a:lnTo>
                  <a:lnTo>
                    <a:pt x="20428" y="2019"/>
                  </a:lnTo>
                  <a:lnTo>
                    <a:pt x="20708" y="2159"/>
                  </a:lnTo>
                  <a:lnTo>
                    <a:pt x="20988" y="2319"/>
                  </a:lnTo>
                  <a:lnTo>
                    <a:pt x="21107" y="2399"/>
                  </a:lnTo>
                  <a:lnTo>
                    <a:pt x="21227" y="2498"/>
                  </a:lnTo>
                  <a:lnTo>
                    <a:pt x="21327" y="2598"/>
                  </a:lnTo>
                  <a:lnTo>
                    <a:pt x="21407" y="2718"/>
                  </a:lnTo>
                  <a:lnTo>
                    <a:pt x="21487" y="2838"/>
                  </a:lnTo>
                  <a:lnTo>
                    <a:pt x="21527" y="2958"/>
                  </a:lnTo>
                  <a:lnTo>
                    <a:pt x="21567" y="3098"/>
                  </a:lnTo>
                  <a:lnTo>
                    <a:pt x="21587" y="3238"/>
                  </a:lnTo>
                  <a:lnTo>
                    <a:pt x="21587" y="3238"/>
                  </a:lnTo>
                  <a:lnTo>
                    <a:pt x="21587" y="3398"/>
                  </a:lnTo>
                  <a:lnTo>
                    <a:pt x="21567" y="3558"/>
                  </a:lnTo>
                  <a:lnTo>
                    <a:pt x="21527" y="3698"/>
                  </a:lnTo>
                  <a:lnTo>
                    <a:pt x="21467" y="3838"/>
                  </a:lnTo>
                  <a:lnTo>
                    <a:pt x="21327" y="4117"/>
                  </a:lnTo>
                  <a:lnTo>
                    <a:pt x="21147" y="4377"/>
                  </a:lnTo>
                  <a:lnTo>
                    <a:pt x="21147" y="4377"/>
                  </a:lnTo>
                  <a:lnTo>
                    <a:pt x="20908" y="4657"/>
                  </a:lnTo>
                  <a:lnTo>
                    <a:pt x="20668" y="4937"/>
                  </a:lnTo>
                  <a:lnTo>
                    <a:pt x="20408" y="5197"/>
                  </a:lnTo>
                  <a:lnTo>
                    <a:pt x="20148" y="5457"/>
                  </a:lnTo>
                  <a:lnTo>
                    <a:pt x="19868" y="5697"/>
                  </a:lnTo>
                  <a:lnTo>
                    <a:pt x="19588" y="5896"/>
                  </a:lnTo>
                  <a:lnTo>
                    <a:pt x="19309" y="6116"/>
                  </a:lnTo>
                  <a:lnTo>
                    <a:pt x="19009" y="6296"/>
                  </a:lnTo>
                  <a:lnTo>
                    <a:pt x="18689" y="6476"/>
                  </a:lnTo>
                  <a:lnTo>
                    <a:pt x="18369" y="6616"/>
                  </a:lnTo>
                  <a:lnTo>
                    <a:pt x="18049" y="6776"/>
                  </a:lnTo>
                  <a:lnTo>
                    <a:pt x="17730" y="6896"/>
                  </a:lnTo>
                  <a:lnTo>
                    <a:pt x="17390" y="7016"/>
                  </a:lnTo>
                  <a:lnTo>
                    <a:pt x="17050" y="7116"/>
                  </a:lnTo>
                  <a:lnTo>
                    <a:pt x="16710" y="7196"/>
                  </a:lnTo>
                  <a:lnTo>
                    <a:pt x="16370" y="7256"/>
                  </a:lnTo>
                  <a:lnTo>
                    <a:pt x="16031" y="7316"/>
                  </a:lnTo>
                  <a:lnTo>
                    <a:pt x="15671" y="7355"/>
                  </a:lnTo>
                  <a:lnTo>
                    <a:pt x="15331" y="7375"/>
                  </a:lnTo>
                  <a:lnTo>
                    <a:pt x="14971" y="7375"/>
                  </a:lnTo>
                  <a:lnTo>
                    <a:pt x="14611" y="7375"/>
                  </a:lnTo>
                  <a:lnTo>
                    <a:pt x="14272" y="7355"/>
                  </a:lnTo>
                  <a:lnTo>
                    <a:pt x="13912" y="7316"/>
                  </a:lnTo>
                  <a:lnTo>
                    <a:pt x="13552" y="7256"/>
                  </a:lnTo>
                  <a:lnTo>
                    <a:pt x="13212" y="7196"/>
                  </a:lnTo>
                  <a:lnTo>
                    <a:pt x="12853" y="7116"/>
                  </a:lnTo>
                  <a:lnTo>
                    <a:pt x="12513" y="7016"/>
                  </a:lnTo>
                  <a:lnTo>
                    <a:pt x="12173" y="6896"/>
                  </a:lnTo>
                  <a:lnTo>
                    <a:pt x="11833" y="6776"/>
                  </a:lnTo>
                  <a:lnTo>
                    <a:pt x="11513" y="6636"/>
                  </a:lnTo>
                  <a:lnTo>
                    <a:pt x="11174" y="6476"/>
                  </a:lnTo>
                  <a:lnTo>
                    <a:pt x="10854" y="6296"/>
                  </a:lnTo>
                  <a:lnTo>
                    <a:pt x="10854" y="6296"/>
                  </a:lnTo>
                  <a:lnTo>
                    <a:pt x="10894" y="6336"/>
                  </a:lnTo>
                  <a:lnTo>
                    <a:pt x="10954" y="6376"/>
                  </a:lnTo>
                  <a:lnTo>
                    <a:pt x="11034" y="6536"/>
                  </a:lnTo>
                  <a:lnTo>
                    <a:pt x="11114" y="6736"/>
                  </a:lnTo>
                  <a:lnTo>
                    <a:pt x="11174" y="6976"/>
                  </a:lnTo>
                  <a:lnTo>
                    <a:pt x="11314" y="7575"/>
                  </a:lnTo>
                  <a:lnTo>
                    <a:pt x="11413" y="8255"/>
                  </a:lnTo>
                  <a:lnTo>
                    <a:pt x="11513" y="8954"/>
                  </a:lnTo>
                  <a:lnTo>
                    <a:pt x="11573" y="9594"/>
                  </a:lnTo>
                  <a:lnTo>
                    <a:pt x="11653" y="10454"/>
                  </a:lnTo>
                  <a:lnTo>
                    <a:pt x="11653" y="10454"/>
                  </a:lnTo>
                  <a:lnTo>
                    <a:pt x="11673" y="11133"/>
                  </a:lnTo>
                  <a:lnTo>
                    <a:pt x="11653" y="11833"/>
                  </a:lnTo>
                  <a:lnTo>
                    <a:pt x="11613" y="12512"/>
                  </a:lnTo>
                  <a:lnTo>
                    <a:pt x="11533" y="13192"/>
                  </a:lnTo>
                  <a:lnTo>
                    <a:pt x="11433" y="13871"/>
                  </a:lnTo>
                  <a:lnTo>
                    <a:pt x="11294" y="14551"/>
                  </a:lnTo>
                  <a:lnTo>
                    <a:pt x="11114" y="15211"/>
                  </a:lnTo>
                  <a:lnTo>
                    <a:pt x="10914" y="158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4391714" y="1681472"/>
              <a:ext cx="87563" cy="69013"/>
            </a:xfrm>
            <a:custGeom>
              <a:avLst/>
              <a:gdLst/>
              <a:ahLst/>
              <a:cxnLst/>
              <a:rect l="l" t="t" r="r" b="b"/>
              <a:pathLst>
                <a:path w="4338" h="3419" extrusionOk="0">
                  <a:moveTo>
                    <a:pt x="560" y="0"/>
                  </a:moveTo>
                  <a:lnTo>
                    <a:pt x="460" y="20"/>
                  </a:lnTo>
                  <a:lnTo>
                    <a:pt x="380" y="40"/>
                  </a:lnTo>
                  <a:lnTo>
                    <a:pt x="320" y="100"/>
                  </a:lnTo>
                  <a:lnTo>
                    <a:pt x="241" y="160"/>
                  </a:lnTo>
                  <a:lnTo>
                    <a:pt x="181" y="220"/>
                  </a:lnTo>
                  <a:lnTo>
                    <a:pt x="101" y="380"/>
                  </a:lnTo>
                  <a:lnTo>
                    <a:pt x="41" y="560"/>
                  </a:lnTo>
                  <a:lnTo>
                    <a:pt x="1" y="740"/>
                  </a:lnTo>
                  <a:lnTo>
                    <a:pt x="1" y="920"/>
                  </a:lnTo>
                  <a:lnTo>
                    <a:pt x="1" y="1120"/>
                  </a:lnTo>
                  <a:lnTo>
                    <a:pt x="41" y="1319"/>
                  </a:lnTo>
                  <a:lnTo>
                    <a:pt x="81" y="1519"/>
                  </a:lnTo>
                  <a:lnTo>
                    <a:pt x="161" y="1719"/>
                  </a:lnTo>
                  <a:lnTo>
                    <a:pt x="241" y="1899"/>
                  </a:lnTo>
                  <a:lnTo>
                    <a:pt x="320" y="2099"/>
                  </a:lnTo>
                  <a:lnTo>
                    <a:pt x="440" y="2259"/>
                  </a:lnTo>
                  <a:lnTo>
                    <a:pt x="540" y="2439"/>
                  </a:lnTo>
                  <a:lnTo>
                    <a:pt x="660" y="2579"/>
                  </a:lnTo>
                  <a:lnTo>
                    <a:pt x="780" y="2719"/>
                  </a:lnTo>
                  <a:lnTo>
                    <a:pt x="900" y="2858"/>
                  </a:lnTo>
                  <a:lnTo>
                    <a:pt x="1040" y="2958"/>
                  </a:lnTo>
                  <a:lnTo>
                    <a:pt x="1180" y="3038"/>
                  </a:lnTo>
                  <a:lnTo>
                    <a:pt x="1320" y="3138"/>
                  </a:lnTo>
                  <a:lnTo>
                    <a:pt x="1500" y="3198"/>
                  </a:lnTo>
                  <a:lnTo>
                    <a:pt x="1660" y="3278"/>
                  </a:lnTo>
                  <a:lnTo>
                    <a:pt x="1840" y="3318"/>
                  </a:lnTo>
                  <a:lnTo>
                    <a:pt x="2039" y="3378"/>
                  </a:lnTo>
                  <a:lnTo>
                    <a:pt x="2219" y="3398"/>
                  </a:lnTo>
                  <a:lnTo>
                    <a:pt x="2399" y="3418"/>
                  </a:lnTo>
                  <a:lnTo>
                    <a:pt x="2599" y="3418"/>
                  </a:lnTo>
                  <a:lnTo>
                    <a:pt x="2779" y="3398"/>
                  </a:lnTo>
                  <a:lnTo>
                    <a:pt x="2979" y="3378"/>
                  </a:lnTo>
                  <a:lnTo>
                    <a:pt x="3139" y="3338"/>
                  </a:lnTo>
                  <a:lnTo>
                    <a:pt x="3319" y="3278"/>
                  </a:lnTo>
                  <a:lnTo>
                    <a:pt x="3479" y="3198"/>
                  </a:lnTo>
                  <a:lnTo>
                    <a:pt x="3638" y="3098"/>
                  </a:lnTo>
                  <a:lnTo>
                    <a:pt x="3758" y="2998"/>
                  </a:lnTo>
                  <a:lnTo>
                    <a:pt x="3858" y="2898"/>
                  </a:lnTo>
                  <a:lnTo>
                    <a:pt x="3938" y="2779"/>
                  </a:lnTo>
                  <a:lnTo>
                    <a:pt x="4098" y="2519"/>
                  </a:lnTo>
                  <a:lnTo>
                    <a:pt x="4238" y="2199"/>
                  </a:lnTo>
                  <a:lnTo>
                    <a:pt x="4278" y="2039"/>
                  </a:lnTo>
                  <a:lnTo>
                    <a:pt x="4318" y="1879"/>
                  </a:lnTo>
                  <a:lnTo>
                    <a:pt x="4338" y="1719"/>
                  </a:lnTo>
                  <a:lnTo>
                    <a:pt x="4338" y="1559"/>
                  </a:lnTo>
                  <a:lnTo>
                    <a:pt x="4318" y="1399"/>
                  </a:lnTo>
                  <a:lnTo>
                    <a:pt x="4298" y="1259"/>
                  </a:lnTo>
                  <a:lnTo>
                    <a:pt x="4238" y="1120"/>
                  </a:lnTo>
                  <a:lnTo>
                    <a:pt x="4158" y="1000"/>
                  </a:lnTo>
                  <a:lnTo>
                    <a:pt x="4058" y="900"/>
                  </a:lnTo>
                  <a:lnTo>
                    <a:pt x="3938" y="800"/>
                  </a:lnTo>
                  <a:lnTo>
                    <a:pt x="3798" y="740"/>
                  </a:lnTo>
                  <a:lnTo>
                    <a:pt x="3638" y="700"/>
                  </a:lnTo>
                  <a:lnTo>
                    <a:pt x="1560" y="200"/>
                  </a:lnTo>
                  <a:lnTo>
                    <a:pt x="1200" y="100"/>
                  </a:lnTo>
                  <a:lnTo>
                    <a:pt x="1020" y="40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4412706" y="1852514"/>
              <a:ext cx="100461" cy="101288"/>
            </a:xfrm>
            <a:custGeom>
              <a:avLst/>
              <a:gdLst/>
              <a:ahLst/>
              <a:cxnLst/>
              <a:rect l="l" t="t" r="r" b="b"/>
              <a:pathLst>
                <a:path w="4977" h="5018" extrusionOk="0">
                  <a:moveTo>
                    <a:pt x="2079" y="1"/>
                  </a:moveTo>
                  <a:lnTo>
                    <a:pt x="1799" y="21"/>
                  </a:lnTo>
                  <a:lnTo>
                    <a:pt x="1599" y="81"/>
                  </a:lnTo>
                  <a:lnTo>
                    <a:pt x="1419" y="141"/>
                  </a:lnTo>
                  <a:lnTo>
                    <a:pt x="1219" y="261"/>
                  </a:lnTo>
                  <a:lnTo>
                    <a:pt x="1059" y="381"/>
                  </a:lnTo>
                  <a:lnTo>
                    <a:pt x="899" y="541"/>
                  </a:lnTo>
                  <a:lnTo>
                    <a:pt x="740" y="701"/>
                  </a:lnTo>
                  <a:lnTo>
                    <a:pt x="620" y="880"/>
                  </a:lnTo>
                  <a:lnTo>
                    <a:pt x="500" y="1080"/>
                  </a:lnTo>
                  <a:lnTo>
                    <a:pt x="260" y="1460"/>
                  </a:lnTo>
                  <a:lnTo>
                    <a:pt x="180" y="1660"/>
                  </a:lnTo>
                  <a:lnTo>
                    <a:pt x="100" y="1880"/>
                  </a:lnTo>
                  <a:lnTo>
                    <a:pt x="40" y="2120"/>
                  </a:lnTo>
                  <a:lnTo>
                    <a:pt x="20" y="2360"/>
                  </a:lnTo>
                  <a:lnTo>
                    <a:pt x="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80" y="3379"/>
                  </a:lnTo>
                  <a:lnTo>
                    <a:pt x="140" y="3619"/>
                  </a:lnTo>
                  <a:lnTo>
                    <a:pt x="240" y="3859"/>
                  </a:lnTo>
                  <a:lnTo>
                    <a:pt x="340" y="4078"/>
                  </a:lnTo>
                  <a:lnTo>
                    <a:pt x="480" y="4278"/>
                  </a:lnTo>
                  <a:lnTo>
                    <a:pt x="640" y="4458"/>
                  </a:lnTo>
                  <a:lnTo>
                    <a:pt x="820" y="4598"/>
                  </a:lnTo>
                  <a:lnTo>
                    <a:pt x="1039" y="4718"/>
                  </a:lnTo>
                  <a:lnTo>
                    <a:pt x="1259" y="4818"/>
                  </a:lnTo>
                  <a:lnTo>
                    <a:pt x="1599" y="4898"/>
                  </a:lnTo>
                  <a:lnTo>
                    <a:pt x="1919" y="4958"/>
                  </a:lnTo>
                  <a:lnTo>
                    <a:pt x="2239" y="4998"/>
                  </a:lnTo>
                  <a:lnTo>
                    <a:pt x="2538" y="5018"/>
                  </a:lnTo>
                  <a:lnTo>
                    <a:pt x="2698" y="4998"/>
                  </a:lnTo>
                  <a:lnTo>
                    <a:pt x="2838" y="4978"/>
                  </a:lnTo>
                  <a:lnTo>
                    <a:pt x="2978" y="4938"/>
                  </a:lnTo>
                  <a:lnTo>
                    <a:pt x="3138" y="4878"/>
                  </a:lnTo>
                  <a:lnTo>
                    <a:pt x="3278" y="4818"/>
                  </a:lnTo>
                  <a:lnTo>
                    <a:pt x="3438" y="4738"/>
                  </a:lnTo>
                  <a:lnTo>
                    <a:pt x="3578" y="4638"/>
                  </a:lnTo>
                  <a:lnTo>
                    <a:pt x="3718" y="4518"/>
                  </a:lnTo>
                  <a:lnTo>
                    <a:pt x="3898" y="4358"/>
                  </a:lnTo>
                  <a:lnTo>
                    <a:pt x="4038" y="4178"/>
                  </a:lnTo>
                  <a:lnTo>
                    <a:pt x="4197" y="3979"/>
                  </a:lnTo>
                  <a:lnTo>
                    <a:pt x="4317" y="3779"/>
                  </a:lnTo>
                  <a:lnTo>
                    <a:pt x="4437" y="3579"/>
                  </a:lnTo>
                  <a:lnTo>
                    <a:pt x="4537" y="3359"/>
                  </a:lnTo>
                  <a:lnTo>
                    <a:pt x="4737" y="2919"/>
                  </a:lnTo>
                  <a:lnTo>
                    <a:pt x="4877" y="2499"/>
                  </a:lnTo>
                  <a:lnTo>
                    <a:pt x="4937" y="2300"/>
                  </a:lnTo>
                  <a:lnTo>
                    <a:pt x="4977" y="2080"/>
                  </a:lnTo>
                  <a:lnTo>
                    <a:pt x="4977" y="1860"/>
                  </a:lnTo>
                  <a:lnTo>
                    <a:pt x="4977" y="1640"/>
                  </a:lnTo>
                  <a:lnTo>
                    <a:pt x="4937" y="1420"/>
                  </a:lnTo>
                  <a:lnTo>
                    <a:pt x="4877" y="1220"/>
                  </a:lnTo>
                  <a:lnTo>
                    <a:pt x="4817" y="1100"/>
                  </a:lnTo>
                  <a:lnTo>
                    <a:pt x="4737" y="980"/>
                  </a:lnTo>
                  <a:lnTo>
                    <a:pt x="4657" y="860"/>
                  </a:lnTo>
                  <a:lnTo>
                    <a:pt x="4557" y="760"/>
                  </a:lnTo>
                  <a:lnTo>
                    <a:pt x="4337" y="581"/>
                  </a:lnTo>
                  <a:lnTo>
                    <a:pt x="4097" y="421"/>
                  </a:lnTo>
                  <a:lnTo>
                    <a:pt x="3818" y="301"/>
                  </a:lnTo>
                  <a:lnTo>
                    <a:pt x="3538" y="201"/>
                  </a:lnTo>
                  <a:lnTo>
                    <a:pt x="3258" y="121"/>
                  </a:lnTo>
                  <a:lnTo>
                    <a:pt x="2958" y="61"/>
                  </a:lnTo>
                  <a:lnTo>
                    <a:pt x="2678" y="21"/>
                  </a:lnTo>
                  <a:lnTo>
                    <a:pt x="2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extrusionOk="0">
                  <a:moveTo>
                    <a:pt x="4258" y="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4288027" y="1137220"/>
              <a:ext cx="85968" cy="21013"/>
            </a:xfrm>
            <a:custGeom>
              <a:avLst/>
              <a:gdLst/>
              <a:ahLst/>
              <a:cxnLst/>
              <a:rect l="l" t="t" r="r" b="b"/>
              <a:pathLst>
                <a:path w="4259" h="1041" fill="none" extrusionOk="0">
                  <a:moveTo>
                    <a:pt x="1" y="521"/>
                  </a:moveTo>
                  <a:lnTo>
                    <a:pt x="1" y="521"/>
                  </a:lnTo>
                  <a:lnTo>
                    <a:pt x="261" y="661"/>
                  </a:lnTo>
                  <a:lnTo>
                    <a:pt x="521" y="780"/>
                  </a:lnTo>
                  <a:lnTo>
                    <a:pt x="780" y="880"/>
                  </a:lnTo>
                  <a:lnTo>
                    <a:pt x="1060" y="960"/>
                  </a:lnTo>
                  <a:lnTo>
                    <a:pt x="1360" y="1000"/>
                  </a:lnTo>
                  <a:lnTo>
                    <a:pt x="1640" y="1040"/>
                  </a:lnTo>
                  <a:lnTo>
                    <a:pt x="1940" y="1040"/>
                  </a:lnTo>
                  <a:lnTo>
                    <a:pt x="2219" y="1000"/>
                  </a:lnTo>
                  <a:lnTo>
                    <a:pt x="2519" y="960"/>
                  </a:lnTo>
                  <a:lnTo>
                    <a:pt x="2799" y="900"/>
                  </a:lnTo>
                  <a:lnTo>
                    <a:pt x="3079" y="800"/>
                  </a:lnTo>
                  <a:lnTo>
                    <a:pt x="3339" y="681"/>
                  </a:lnTo>
                  <a:lnTo>
                    <a:pt x="3599" y="541"/>
                  </a:lnTo>
                  <a:lnTo>
                    <a:pt x="3838" y="381"/>
                  </a:lnTo>
                  <a:lnTo>
                    <a:pt x="4058" y="201"/>
                  </a:lnTo>
                  <a:lnTo>
                    <a:pt x="42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4286008" y="1134818"/>
              <a:ext cx="90812" cy="26644"/>
            </a:xfrm>
            <a:custGeom>
              <a:avLst/>
              <a:gdLst/>
              <a:ahLst/>
              <a:cxnLst/>
              <a:rect l="l" t="t" r="r" b="b"/>
              <a:pathLst>
                <a:path w="4499" h="1320" extrusionOk="0">
                  <a:moveTo>
                    <a:pt x="4238" y="0"/>
                  </a:moveTo>
                  <a:lnTo>
                    <a:pt x="4038" y="200"/>
                  </a:lnTo>
                  <a:lnTo>
                    <a:pt x="3839" y="380"/>
                  </a:lnTo>
                  <a:lnTo>
                    <a:pt x="3599" y="520"/>
                  </a:lnTo>
                  <a:lnTo>
                    <a:pt x="3359" y="660"/>
                  </a:lnTo>
                  <a:lnTo>
                    <a:pt x="3119" y="760"/>
                  </a:lnTo>
                  <a:lnTo>
                    <a:pt x="2839" y="859"/>
                  </a:lnTo>
                  <a:lnTo>
                    <a:pt x="2579" y="919"/>
                  </a:lnTo>
                  <a:lnTo>
                    <a:pt x="2299" y="959"/>
                  </a:lnTo>
                  <a:lnTo>
                    <a:pt x="2040" y="979"/>
                  </a:lnTo>
                  <a:lnTo>
                    <a:pt x="1760" y="979"/>
                  </a:lnTo>
                  <a:lnTo>
                    <a:pt x="1480" y="959"/>
                  </a:lnTo>
                  <a:lnTo>
                    <a:pt x="1200" y="919"/>
                  </a:lnTo>
                  <a:lnTo>
                    <a:pt x="940" y="840"/>
                  </a:lnTo>
                  <a:lnTo>
                    <a:pt x="680" y="740"/>
                  </a:lnTo>
                  <a:lnTo>
                    <a:pt x="441" y="640"/>
                  </a:lnTo>
                  <a:lnTo>
                    <a:pt x="201" y="480"/>
                  </a:lnTo>
                  <a:lnTo>
                    <a:pt x="1" y="780"/>
                  </a:lnTo>
                  <a:lnTo>
                    <a:pt x="221" y="899"/>
                  </a:lnTo>
                  <a:lnTo>
                    <a:pt x="441" y="1019"/>
                  </a:lnTo>
                  <a:lnTo>
                    <a:pt x="680" y="1119"/>
                  </a:lnTo>
                  <a:lnTo>
                    <a:pt x="920" y="1179"/>
                  </a:lnTo>
                  <a:lnTo>
                    <a:pt x="1160" y="1239"/>
                  </a:lnTo>
                  <a:lnTo>
                    <a:pt x="1400" y="1299"/>
                  </a:lnTo>
                  <a:lnTo>
                    <a:pt x="1660" y="1319"/>
                  </a:lnTo>
                  <a:lnTo>
                    <a:pt x="1900" y="1319"/>
                  </a:lnTo>
                  <a:lnTo>
                    <a:pt x="2260" y="1299"/>
                  </a:lnTo>
                  <a:lnTo>
                    <a:pt x="2619" y="1259"/>
                  </a:lnTo>
                  <a:lnTo>
                    <a:pt x="2979" y="1159"/>
                  </a:lnTo>
                  <a:lnTo>
                    <a:pt x="3319" y="1039"/>
                  </a:lnTo>
                  <a:lnTo>
                    <a:pt x="3639" y="899"/>
                  </a:lnTo>
                  <a:lnTo>
                    <a:pt x="3938" y="700"/>
                  </a:lnTo>
                  <a:lnTo>
                    <a:pt x="4238" y="480"/>
                  </a:lnTo>
                  <a:lnTo>
                    <a:pt x="4498" y="240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extrusionOk="0">
                  <a:moveTo>
                    <a:pt x="3439" y="1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4028617" y="1210247"/>
              <a:ext cx="69416" cy="19801"/>
            </a:xfrm>
            <a:custGeom>
              <a:avLst/>
              <a:gdLst/>
              <a:ahLst/>
              <a:cxnLst/>
              <a:rect l="l" t="t" r="r" b="b"/>
              <a:pathLst>
                <a:path w="3439" h="981" fill="none" extrusionOk="0">
                  <a:moveTo>
                    <a:pt x="1" y="940"/>
                  </a:moveTo>
                  <a:lnTo>
                    <a:pt x="1" y="940"/>
                  </a:lnTo>
                  <a:lnTo>
                    <a:pt x="461" y="980"/>
                  </a:lnTo>
                  <a:lnTo>
                    <a:pt x="920" y="960"/>
                  </a:lnTo>
                  <a:lnTo>
                    <a:pt x="1360" y="900"/>
                  </a:lnTo>
                  <a:lnTo>
                    <a:pt x="1800" y="800"/>
                  </a:lnTo>
                  <a:lnTo>
                    <a:pt x="2239" y="660"/>
                  </a:lnTo>
                  <a:lnTo>
                    <a:pt x="2659" y="480"/>
                  </a:lnTo>
                  <a:lnTo>
                    <a:pt x="3059" y="261"/>
                  </a:lnTo>
                  <a:lnTo>
                    <a:pt x="34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4028214" y="1207422"/>
              <a:ext cx="71838" cy="25837"/>
            </a:xfrm>
            <a:custGeom>
              <a:avLst/>
              <a:gdLst/>
              <a:ahLst/>
              <a:cxnLst/>
              <a:rect l="l" t="t" r="r" b="b"/>
              <a:pathLst>
                <a:path w="3559" h="1280" extrusionOk="0">
                  <a:moveTo>
                    <a:pt x="3359" y="1"/>
                  </a:moveTo>
                  <a:lnTo>
                    <a:pt x="2999" y="241"/>
                  </a:lnTo>
                  <a:lnTo>
                    <a:pt x="2599" y="461"/>
                  </a:lnTo>
                  <a:lnTo>
                    <a:pt x="2199" y="640"/>
                  </a:lnTo>
                  <a:lnTo>
                    <a:pt x="1780" y="760"/>
                  </a:lnTo>
                  <a:lnTo>
                    <a:pt x="1360" y="860"/>
                  </a:lnTo>
                  <a:lnTo>
                    <a:pt x="920" y="920"/>
                  </a:lnTo>
                  <a:lnTo>
                    <a:pt x="481" y="940"/>
                  </a:lnTo>
                  <a:lnTo>
                    <a:pt x="41" y="920"/>
                  </a:lnTo>
                  <a:lnTo>
                    <a:pt x="1" y="1260"/>
                  </a:lnTo>
                  <a:lnTo>
                    <a:pt x="261" y="1280"/>
                  </a:lnTo>
                  <a:lnTo>
                    <a:pt x="521" y="1280"/>
                  </a:lnTo>
                  <a:lnTo>
                    <a:pt x="920" y="1260"/>
                  </a:lnTo>
                  <a:lnTo>
                    <a:pt x="1320" y="1220"/>
                  </a:lnTo>
                  <a:lnTo>
                    <a:pt x="1720" y="1140"/>
                  </a:lnTo>
                  <a:lnTo>
                    <a:pt x="2120" y="1020"/>
                  </a:lnTo>
                  <a:lnTo>
                    <a:pt x="2499" y="880"/>
                  </a:lnTo>
                  <a:lnTo>
                    <a:pt x="2879" y="700"/>
                  </a:lnTo>
                  <a:lnTo>
                    <a:pt x="3219" y="500"/>
                  </a:lnTo>
                  <a:lnTo>
                    <a:pt x="3559" y="281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extrusionOk="0">
                  <a:moveTo>
                    <a:pt x="0" y="1"/>
                  </a:moveTo>
                  <a:lnTo>
                    <a:pt x="1619" y="141"/>
                  </a:lnTo>
                  <a:lnTo>
                    <a:pt x="1619" y="141"/>
                  </a:lnTo>
                  <a:lnTo>
                    <a:pt x="1220" y="61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4333623" y="1331677"/>
              <a:ext cx="32700" cy="2846"/>
            </a:xfrm>
            <a:custGeom>
              <a:avLst/>
              <a:gdLst/>
              <a:ahLst/>
              <a:cxnLst/>
              <a:rect l="l" t="t" r="r" b="b"/>
              <a:pathLst>
                <a:path w="1620" h="14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00" y="1"/>
                  </a:lnTo>
                  <a:lnTo>
                    <a:pt x="820" y="1"/>
                  </a:lnTo>
                  <a:lnTo>
                    <a:pt x="1220" y="61"/>
                  </a:lnTo>
                  <a:lnTo>
                    <a:pt x="1619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4333220" y="1328064"/>
              <a:ext cx="33911" cy="9689"/>
            </a:xfrm>
            <a:custGeom>
              <a:avLst/>
              <a:gdLst/>
              <a:ahLst/>
              <a:cxnLst/>
              <a:rect l="l" t="t" r="r" b="b"/>
              <a:pathLst>
                <a:path w="1680" h="480" extrusionOk="0">
                  <a:moveTo>
                    <a:pt x="420" y="0"/>
                  </a:moveTo>
                  <a:lnTo>
                    <a:pt x="0" y="20"/>
                  </a:lnTo>
                  <a:lnTo>
                    <a:pt x="40" y="360"/>
                  </a:lnTo>
                  <a:lnTo>
                    <a:pt x="440" y="340"/>
                  </a:lnTo>
                  <a:lnTo>
                    <a:pt x="820" y="360"/>
                  </a:lnTo>
                  <a:lnTo>
                    <a:pt x="1220" y="400"/>
                  </a:lnTo>
                  <a:lnTo>
                    <a:pt x="1599" y="480"/>
                  </a:lnTo>
                  <a:lnTo>
                    <a:pt x="1679" y="160"/>
                  </a:lnTo>
                  <a:lnTo>
                    <a:pt x="1260" y="60"/>
                  </a:lnTo>
                  <a:lnTo>
                    <a:pt x="840" y="20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4341697" y="1361953"/>
              <a:ext cx="25433" cy="828"/>
            </a:xfrm>
            <a:custGeom>
              <a:avLst/>
              <a:gdLst/>
              <a:ahLst/>
              <a:cxnLst/>
              <a:rect l="l" t="t" r="r" b="b"/>
              <a:pathLst>
                <a:path w="1260" h="41" fill="none" extrusionOk="0">
                  <a:moveTo>
                    <a:pt x="0" y="40"/>
                  </a:moveTo>
                  <a:lnTo>
                    <a:pt x="0" y="40"/>
                  </a:lnTo>
                  <a:lnTo>
                    <a:pt x="12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4341697" y="1358724"/>
              <a:ext cx="25433" cy="7267"/>
            </a:xfrm>
            <a:custGeom>
              <a:avLst/>
              <a:gdLst/>
              <a:ahLst/>
              <a:cxnLst/>
              <a:rect l="l" t="t" r="r" b="b"/>
              <a:pathLst>
                <a:path w="1260" h="360" extrusionOk="0">
                  <a:moveTo>
                    <a:pt x="1259" y="0"/>
                  </a:moveTo>
                  <a:lnTo>
                    <a:pt x="0" y="20"/>
                  </a:lnTo>
                  <a:lnTo>
                    <a:pt x="0" y="360"/>
                  </a:lnTo>
                  <a:lnTo>
                    <a:pt x="1259" y="340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4112544" y="1392613"/>
              <a:ext cx="54479" cy="19378"/>
            </a:xfrm>
            <a:custGeom>
              <a:avLst/>
              <a:gdLst/>
              <a:ahLst/>
              <a:cxnLst/>
              <a:rect l="l" t="t" r="r" b="b"/>
              <a:pathLst>
                <a:path w="2699" h="960" fill="none" extrusionOk="0">
                  <a:moveTo>
                    <a:pt x="0" y="960"/>
                  </a:moveTo>
                  <a:lnTo>
                    <a:pt x="0" y="960"/>
                  </a:lnTo>
                  <a:lnTo>
                    <a:pt x="26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4111333" y="1389384"/>
              <a:ext cx="56498" cy="25837"/>
            </a:xfrm>
            <a:custGeom>
              <a:avLst/>
              <a:gdLst/>
              <a:ahLst/>
              <a:cxnLst/>
              <a:rect l="l" t="t" r="r" b="b"/>
              <a:pathLst>
                <a:path w="2799" h="1280" extrusionOk="0">
                  <a:moveTo>
                    <a:pt x="2699" y="0"/>
                  </a:moveTo>
                  <a:lnTo>
                    <a:pt x="0" y="960"/>
                  </a:lnTo>
                  <a:lnTo>
                    <a:pt x="120" y="1279"/>
                  </a:lnTo>
                  <a:lnTo>
                    <a:pt x="2799" y="320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123423" y="1424888"/>
              <a:ext cx="34314" cy="10900"/>
            </a:xfrm>
            <a:custGeom>
              <a:avLst/>
              <a:gdLst/>
              <a:ahLst/>
              <a:cxnLst/>
              <a:rect l="l" t="t" r="r" b="b"/>
              <a:pathLst>
                <a:path w="1700" h="540" fill="none" extrusionOk="0">
                  <a:moveTo>
                    <a:pt x="1" y="540"/>
                  </a:moveTo>
                  <a:lnTo>
                    <a:pt x="1" y="540"/>
                  </a:lnTo>
                  <a:lnTo>
                    <a:pt x="17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4122212" y="1421658"/>
              <a:ext cx="36737" cy="17359"/>
            </a:xfrm>
            <a:custGeom>
              <a:avLst/>
              <a:gdLst/>
              <a:ahLst/>
              <a:cxnLst/>
              <a:rect l="l" t="t" r="r" b="b"/>
              <a:pathLst>
                <a:path w="1820" h="860" extrusionOk="0">
                  <a:moveTo>
                    <a:pt x="1720" y="0"/>
                  </a:moveTo>
                  <a:lnTo>
                    <a:pt x="1" y="520"/>
                  </a:lnTo>
                  <a:lnTo>
                    <a:pt x="121" y="860"/>
                  </a:lnTo>
                  <a:lnTo>
                    <a:pt x="1820" y="320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extrusionOk="0">
                  <a:moveTo>
                    <a:pt x="160" y="1"/>
                  </a:moveTo>
                  <a:lnTo>
                    <a:pt x="80" y="21"/>
                  </a:lnTo>
                  <a:lnTo>
                    <a:pt x="0" y="81"/>
                  </a:lnTo>
                  <a:lnTo>
                    <a:pt x="940" y="1520"/>
                  </a:ln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close/>
                  <a:moveTo>
                    <a:pt x="940" y="1520"/>
                  </a:moveTo>
                  <a:lnTo>
                    <a:pt x="940" y="1520"/>
                  </a:lnTo>
                  <a:lnTo>
                    <a:pt x="940" y="152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242854" y="1754882"/>
              <a:ext cx="18974" cy="30701"/>
            </a:xfrm>
            <a:custGeom>
              <a:avLst/>
              <a:gdLst/>
              <a:ahLst/>
              <a:cxnLst/>
              <a:rect l="l" t="t" r="r" b="b"/>
              <a:pathLst>
                <a:path w="940" h="1521" fill="none" extrusionOk="0">
                  <a:moveTo>
                    <a:pt x="340" y="41"/>
                  </a:moveTo>
                  <a:lnTo>
                    <a:pt x="340" y="41"/>
                  </a:lnTo>
                  <a:lnTo>
                    <a:pt x="260" y="21"/>
                  </a:lnTo>
                  <a:lnTo>
                    <a:pt x="160" y="1"/>
                  </a:lnTo>
                  <a:lnTo>
                    <a:pt x="80" y="21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940" y="15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4238010" y="1751673"/>
              <a:ext cx="27048" cy="35505"/>
            </a:xfrm>
            <a:custGeom>
              <a:avLst/>
              <a:gdLst/>
              <a:ahLst/>
              <a:cxnLst/>
              <a:rect l="l" t="t" r="r" b="b"/>
              <a:pathLst>
                <a:path w="1340" h="1759" extrusionOk="0">
                  <a:moveTo>
                    <a:pt x="380" y="0"/>
                  </a:moveTo>
                  <a:lnTo>
                    <a:pt x="240" y="40"/>
                  </a:lnTo>
                  <a:lnTo>
                    <a:pt x="120" y="100"/>
                  </a:lnTo>
                  <a:lnTo>
                    <a:pt x="0" y="200"/>
                  </a:lnTo>
                  <a:lnTo>
                    <a:pt x="1040" y="1759"/>
                  </a:lnTo>
                  <a:lnTo>
                    <a:pt x="1340" y="1579"/>
                  </a:lnTo>
                  <a:lnTo>
                    <a:pt x="520" y="340"/>
                  </a:lnTo>
                  <a:lnTo>
                    <a:pt x="660" y="4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extrusionOk="0">
                  <a:moveTo>
                    <a:pt x="1" y="1"/>
                  </a:moveTo>
                  <a:lnTo>
                    <a:pt x="1460" y="1400"/>
                  </a:lnTo>
                  <a:lnTo>
                    <a:pt x="1300" y="1200"/>
                  </a:lnTo>
                  <a:lnTo>
                    <a:pt x="1160" y="1000"/>
                  </a:lnTo>
                  <a:lnTo>
                    <a:pt x="980" y="800"/>
                  </a:lnTo>
                  <a:lnTo>
                    <a:pt x="800" y="620"/>
                  </a:lnTo>
                  <a:lnTo>
                    <a:pt x="620" y="461"/>
                  </a:lnTo>
                  <a:lnTo>
                    <a:pt x="420" y="301"/>
                  </a:lnTo>
                  <a:lnTo>
                    <a:pt x="221" y="1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586170" y="1660480"/>
              <a:ext cx="29470" cy="28259"/>
            </a:xfrm>
            <a:custGeom>
              <a:avLst/>
              <a:gdLst/>
              <a:ahLst/>
              <a:cxnLst/>
              <a:rect l="l" t="t" r="r" b="b"/>
              <a:pathLst>
                <a:path w="1460" h="1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1" y="141"/>
                  </a:lnTo>
                  <a:lnTo>
                    <a:pt x="420" y="301"/>
                  </a:lnTo>
                  <a:lnTo>
                    <a:pt x="620" y="461"/>
                  </a:lnTo>
                  <a:lnTo>
                    <a:pt x="800" y="620"/>
                  </a:lnTo>
                  <a:lnTo>
                    <a:pt x="980" y="800"/>
                  </a:lnTo>
                  <a:lnTo>
                    <a:pt x="1160" y="1000"/>
                  </a:lnTo>
                  <a:lnTo>
                    <a:pt x="1300" y="1200"/>
                  </a:lnTo>
                  <a:lnTo>
                    <a:pt x="1460" y="14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4584152" y="1657654"/>
              <a:ext cx="34314" cy="33103"/>
            </a:xfrm>
            <a:custGeom>
              <a:avLst/>
              <a:gdLst/>
              <a:ahLst/>
              <a:cxnLst/>
              <a:rect l="l" t="t" r="r" b="b"/>
              <a:pathLst>
                <a:path w="1700" h="1640" extrusionOk="0">
                  <a:moveTo>
                    <a:pt x="181" y="1"/>
                  </a:moveTo>
                  <a:lnTo>
                    <a:pt x="1" y="281"/>
                  </a:lnTo>
                  <a:lnTo>
                    <a:pt x="221" y="421"/>
                  </a:lnTo>
                  <a:lnTo>
                    <a:pt x="420" y="561"/>
                  </a:lnTo>
                  <a:lnTo>
                    <a:pt x="600" y="721"/>
                  </a:lnTo>
                  <a:lnTo>
                    <a:pt x="780" y="880"/>
                  </a:lnTo>
                  <a:lnTo>
                    <a:pt x="960" y="1060"/>
                  </a:lnTo>
                  <a:lnTo>
                    <a:pt x="1120" y="1260"/>
                  </a:lnTo>
                  <a:lnTo>
                    <a:pt x="1280" y="1440"/>
                  </a:lnTo>
                  <a:lnTo>
                    <a:pt x="1420" y="1640"/>
                  </a:lnTo>
                  <a:lnTo>
                    <a:pt x="1700" y="1460"/>
                  </a:lnTo>
                  <a:lnTo>
                    <a:pt x="1540" y="1240"/>
                  </a:lnTo>
                  <a:lnTo>
                    <a:pt x="1380" y="1040"/>
                  </a:lnTo>
                  <a:lnTo>
                    <a:pt x="1200" y="840"/>
                  </a:lnTo>
                  <a:lnTo>
                    <a:pt x="1020" y="641"/>
                  </a:lnTo>
                  <a:lnTo>
                    <a:pt x="820" y="461"/>
                  </a:lnTo>
                  <a:lnTo>
                    <a:pt x="620" y="301"/>
                  </a:lnTo>
                  <a:lnTo>
                    <a:pt x="400" y="14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extrusionOk="0">
                  <a:moveTo>
                    <a:pt x="0" y="0"/>
                  </a:moveTo>
                  <a:lnTo>
                    <a:pt x="1339" y="1559"/>
                  </a:lnTo>
                  <a:lnTo>
                    <a:pt x="1219" y="1339"/>
                  </a:lnTo>
                  <a:lnTo>
                    <a:pt x="1060" y="1120"/>
                  </a:lnTo>
                  <a:lnTo>
                    <a:pt x="740" y="720"/>
                  </a:lnTo>
                  <a:lnTo>
                    <a:pt x="380" y="340"/>
                  </a:lnTo>
                  <a:lnTo>
                    <a:pt x="20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4570447" y="1678242"/>
              <a:ext cx="27048" cy="31489"/>
            </a:xfrm>
            <a:custGeom>
              <a:avLst/>
              <a:gdLst/>
              <a:ahLst/>
              <a:cxnLst/>
              <a:rect l="l" t="t" r="r" b="b"/>
              <a:pathLst>
                <a:path w="1340" h="156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0" y="160"/>
                  </a:lnTo>
                  <a:lnTo>
                    <a:pt x="380" y="340"/>
                  </a:lnTo>
                  <a:lnTo>
                    <a:pt x="740" y="720"/>
                  </a:lnTo>
                  <a:lnTo>
                    <a:pt x="1060" y="1120"/>
                  </a:lnTo>
                  <a:lnTo>
                    <a:pt x="1219" y="1339"/>
                  </a:lnTo>
                  <a:lnTo>
                    <a:pt x="1339" y="15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4568428" y="1675416"/>
              <a:ext cx="32296" cy="35929"/>
            </a:xfrm>
            <a:custGeom>
              <a:avLst/>
              <a:gdLst/>
              <a:ahLst/>
              <a:cxnLst/>
              <a:rect l="l" t="t" r="r" b="b"/>
              <a:pathLst>
                <a:path w="1600" h="1780" extrusionOk="0">
                  <a:moveTo>
                    <a:pt x="200" y="0"/>
                  </a:moveTo>
                  <a:lnTo>
                    <a:pt x="0" y="260"/>
                  </a:lnTo>
                  <a:lnTo>
                    <a:pt x="380" y="600"/>
                  </a:lnTo>
                  <a:lnTo>
                    <a:pt x="720" y="960"/>
                  </a:lnTo>
                  <a:lnTo>
                    <a:pt x="1020" y="1360"/>
                  </a:lnTo>
                  <a:lnTo>
                    <a:pt x="1299" y="1779"/>
                  </a:lnTo>
                  <a:lnTo>
                    <a:pt x="1599" y="1619"/>
                  </a:lnTo>
                  <a:lnTo>
                    <a:pt x="1459" y="1380"/>
                  </a:lnTo>
                  <a:lnTo>
                    <a:pt x="1299" y="1160"/>
                  </a:lnTo>
                  <a:lnTo>
                    <a:pt x="1140" y="940"/>
                  </a:lnTo>
                  <a:lnTo>
                    <a:pt x="980" y="740"/>
                  </a:lnTo>
                  <a:lnTo>
                    <a:pt x="800" y="540"/>
                  </a:lnTo>
                  <a:lnTo>
                    <a:pt x="600" y="360"/>
                  </a:lnTo>
                  <a:lnTo>
                    <a:pt x="420" y="18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extrusionOk="0">
                  <a:moveTo>
                    <a:pt x="1639" y="1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4600299" y="1762956"/>
              <a:ext cx="33103" cy="64168"/>
            </a:xfrm>
            <a:custGeom>
              <a:avLst/>
              <a:gdLst/>
              <a:ahLst/>
              <a:cxnLst/>
              <a:rect l="l" t="t" r="r" b="b"/>
              <a:pathLst>
                <a:path w="1640" h="3179" fill="none" extrusionOk="0">
                  <a:moveTo>
                    <a:pt x="0" y="3179"/>
                  </a:moveTo>
                  <a:lnTo>
                    <a:pt x="0" y="3179"/>
                  </a:lnTo>
                  <a:lnTo>
                    <a:pt x="460" y="2399"/>
                  </a:lnTo>
                  <a:lnTo>
                    <a:pt x="880" y="1620"/>
                  </a:lnTo>
                  <a:lnTo>
                    <a:pt x="1279" y="820"/>
                  </a:lnTo>
                  <a:lnTo>
                    <a:pt x="16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4597070" y="1761745"/>
              <a:ext cx="39563" cy="66994"/>
            </a:xfrm>
            <a:custGeom>
              <a:avLst/>
              <a:gdLst/>
              <a:ahLst/>
              <a:cxnLst/>
              <a:rect l="l" t="t" r="r" b="b"/>
              <a:pathLst>
                <a:path w="1960" h="3319" extrusionOk="0">
                  <a:moveTo>
                    <a:pt x="1639" y="1"/>
                  </a:moveTo>
                  <a:lnTo>
                    <a:pt x="1280" y="800"/>
                  </a:lnTo>
                  <a:lnTo>
                    <a:pt x="900" y="1600"/>
                  </a:lnTo>
                  <a:lnTo>
                    <a:pt x="460" y="2379"/>
                  </a:lnTo>
                  <a:lnTo>
                    <a:pt x="0" y="3139"/>
                  </a:lnTo>
                  <a:lnTo>
                    <a:pt x="300" y="3319"/>
                  </a:lnTo>
                  <a:lnTo>
                    <a:pt x="760" y="2559"/>
                  </a:lnTo>
                  <a:lnTo>
                    <a:pt x="1200" y="1760"/>
                  </a:lnTo>
                  <a:lnTo>
                    <a:pt x="1599" y="960"/>
                  </a:lnTo>
                  <a:lnTo>
                    <a:pt x="1959" y="121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4177497" y="1689525"/>
              <a:ext cx="20185" cy="37140"/>
            </a:xfrm>
            <a:custGeom>
              <a:avLst/>
              <a:gdLst/>
              <a:ahLst/>
              <a:cxnLst/>
              <a:rect l="l" t="t" r="r" b="b"/>
              <a:pathLst>
                <a:path w="1000" h="184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00" y="1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4174671" y="1687931"/>
              <a:ext cx="25837" cy="40350"/>
            </a:xfrm>
            <a:custGeom>
              <a:avLst/>
              <a:gdLst/>
              <a:ahLst/>
              <a:cxnLst/>
              <a:rect l="l" t="t" r="r" b="b"/>
              <a:pathLst>
                <a:path w="1280" h="1999" extrusionOk="0">
                  <a:moveTo>
                    <a:pt x="300" y="0"/>
                  </a:moveTo>
                  <a:lnTo>
                    <a:pt x="0" y="160"/>
                  </a:lnTo>
                  <a:lnTo>
                    <a:pt x="980" y="1999"/>
                  </a:lnTo>
                  <a:lnTo>
                    <a:pt x="1280" y="18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extrusionOk="0">
                  <a:moveTo>
                    <a:pt x="0" y="0"/>
                  </a:moveTo>
                  <a:lnTo>
                    <a:pt x="620" y="1799"/>
                  </a:lnTo>
                  <a:lnTo>
                    <a:pt x="540" y="1339"/>
                  </a:lnTo>
                  <a:lnTo>
                    <a:pt x="400" y="880"/>
                  </a:lnTo>
                  <a:lnTo>
                    <a:pt x="220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4208561" y="1681472"/>
              <a:ext cx="12515" cy="36333"/>
            </a:xfrm>
            <a:custGeom>
              <a:avLst/>
              <a:gdLst/>
              <a:ahLst/>
              <a:cxnLst/>
              <a:rect l="l" t="t" r="r" b="b"/>
              <a:pathLst>
                <a:path w="620" h="180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20" y="440"/>
                  </a:lnTo>
                  <a:lnTo>
                    <a:pt x="400" y="880"/>
                  </a:lnTo>
                  <a:lnTo>
                    <a:pt x="540" y="1339"/>
                  </a:lnTo>
                  <a:lnTo>
                    <a:pt x="620" y="17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4205735" y="1679857"/>
              <a:ext cx="18974" cy="38755"/>
            </a:xfrm>
            <a:custGeom>
              <a:avLst/>
              <a:gdLst/>
              <a:ahLst/>
              <a:cxnLst/>
              <a:rect l="l" t="t" r="r" b="b"/>
              <a:pathLst>
                <a:path w="940" h="1920" extrusionOk="0">
                  <a:moveTo>
                    <a:pt x="300" y="0"/>
                  </a:moveTo>
                  <a:lnTo>
                    <a:pt x="0" y="160"/>
                  </a:lnTo>
                  <a:lnTo>
                    <a:pt x="200" y="580"/>
                  </a:lnTo>
                  <a:lnTo>
                    <a:pt x="380" y="1020"/>
                  </a:lnTo>
                  <a:lnTo>
                    <a:pt x="500" y="1459"/>
                  </a:lnTo>
                  <a:lnTo>
                    <a:pt x="600" y="1919"/>
                  </a:lnTo>
                  <a:lnTo>
                    <a:pt x="940" y="1859"/>
                  </a:lnTo>
                  <a:lnTo>
                    <a:pt x="840" y="1379"/>
                  </a:lnTo>
                  <a:lnTo>
                    <a:pt x="700" y="900"/>
                  </a:lnTo>
                  <a:lnTo>
                    <a:pt x="520" y="44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extrusionOk="0">
                  <a:moveTo>
                    <a:pt x="2579" y="1"/>
                  </a:move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  <a:lnTo>
                    <a:pt x="1" y="5038"/>
                  </a:lnTo>
                  <a:lnTo>
                    <a:pt x="25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4393732" y="1957816"/>
              <a:ext cx="52057" cy="101692"/>
            </a:xfrm>
            <a:custGeom>
              <a:avLst/>
              <a:gdLst/>
              <a:ahLst/>
              <a:cxnLst/>
              <a:rect l="l" t="t" r="r" b="b"/>
              <a:pathLst>
                <a:path w="2579" h="5038" fill="none" extrusionOk="0">
                  <a:moveTo>
                    <a:pt x="2579" y="1"/>
                  </a:moveTo>
                  <a:lnTo>
                    <a:pt x="2579" y="1"/>
                  </a:lnTo>
                  <a:lnTo>
                    <a:pt x="2339" y="281"/>
                  </a:lnTo>
                  <a:lnTo>
                    <a:pt x="2119" y="540"/>
                  </a:lnTo>
                  <a:lnTo>
                    <a:pt x="1680" y="1120"/>
                  </a:lnTo>
                  <a:lnTo>
                    <a:pt x="1300" y="1720"/>
                  </a:lnTo>
                  <a:lnTo>
                    <a:pt x="960" y="2339"/>
                  </a:lnTo>
                  <a:lnTo>
                    <a:pt x="640" y="2999"/>
                  </a:lnTo>
                  <a:lnTo>
                    <a:pt x="380" y="3658"/>
                  </a:lnTo>
                  <a:lnTo>
                    <a:pt x="161" y="4338"/>
                  </a:lnTo>
                  <a:lnTo>
                    <a:pt x="81" y="4678"/>
                  </a:lnTo>
                  <a:lnTo>
                    <a:pt x="1" y="50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4390099" y="1955798"/>
              <a:ext cx="58113" cy="104518"/>
            </a:xfrm>
            <a:custGeom>
              <a:avLst/>
              <a:gdLst/>
              <a:ahLst/>
              <a:cxnLst/>
              <a:rect l="l" t="t" r="r" b="b"/>
              <a:pathLst>
                <a:path w="2879" h="5178" extrusionOk="0">
                  <a:moveTo>
                    <a:pt x="2639" y="1"/>
                  </a:moveTo>
                  <a:lnTo>
                    <a:pt x="2399" y="261"/>
                  </a:lnTo>
                  <a:lnTo>
                    <a:pt x="2159" y="540"/>
                  </a:lnTo>
                  <a:lnTo>
                    <a:pt x="1940" y="840"/>
                  </a:lnTo>
                  <a:lnTo>
                    <a:pt x="1720" y="1120"/>
                  </a:lnTo>
                  <a:lnTo>
                    <a:pt x="1520" y="1420"/>
                  </a:lnTo>
                  <a:lnTo>
                    <a:pt x="1340" y="1740"/>
                  </a:lnTo>
                  <a:lnTo>
                    <a:pt x="980" y="2379"/>
                  </a:lnTo>
                  <a:lnTo>
                    <a:pt x="660" y="3019"/>
                  </a:lnTo>
                  <a:lnTo>
                    <a:pt x="520" y="3359"/>
                  </a:lnTo>
                  <a:lnTo>
                    <a:pt x="400" y="3699"/>
                  </a:lnTo>
                  <a:lnTo>
                    <a:pt x="281" y="4038"/>
                  </a:lnTo>
                  <a:lnTo>
                    <a:pt x="181" y="4398"/>
                  </a:lnTo>
                  <a:lnTo>
                    <a:pt x="81" y="4738"/>
                  </a:lnTo>
                  <a:lnTo>
                    <a:pt x="1" y="5098"/>
                  </a:lnTo>
                  <a:lnTo>
                    <a:pt x="341" y="5178"/>
                  </a:lnTo>
                  <a:lnTo>
                    <a:pt x="500" y="4478"/>
                  </a:lnTo>
                  <a:lnTo>
                    <a:pt x="720" y="3818"/>
                  </a:lnTo>
                  <a:lnTo>
                    <a:pt x="980" y="3159"/>
                  </a:lnTo>
                  <a:lnTo>
                    <a:pt x="1280" y="2519"/>
                  </a:lnTo>
                  <a:lnTo>
                    <a:pt x="1620" y="1920"/>
                  </a:lnTo>
                  <a:lnTo>
                    <a:pt x="1999" y="1320"/>
                  </a:lnTo>
                  <a:lnTo>
                    <a:pt x="2419" y="760"/>
                  </a:lnTo>
                  <a:lnTo>
                    <a:pt x="2879" y="221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9"/>
          <p:cNvGrpSpPr/>
          <p:nvPr/>
        </p:nvGrpSpPr>
        <p:grpSpPr>
          <a:xfrm flipH="1">
            <a:off x="-2897539" y="-7661946"/>
            <a:ext cx="1074436" cy="988782"/>
            <a:chOff x="-2897539" y="-7661946"/>
            <a:chExt cx="1074436" cy="988782"/>
          </a:xfrm>
        </p:grpSpPr>
        <p:sp>
          <p:nvSpPr>
            <p:cNvPr id="1231" name="Google Shape;1231;p29"/>
            <p:cNvSpPr/>
            <p:nvPr/>
          </p:nvSpPr>
          <p:spPr>
            <a:xfrm>
              <a:off x="-2868947" y="-7658756"/>
              <a:ext cx="1045845" cy="985592"/>
            </a:xfrm>
            <a:custGeom>
              <a:avLst/>
              <a:gdLst/>
              <a:ahLst/>
              <a:cxnLst/>
              <a:rect l="l" t="t" r="r" b="b"/>
              <a:pathLst>
                <a:path w="17375" h="16374" extrusionOk="0">
                  <a:moveTo>
                    <a:pt x="7712" y="0"/>
                  </a:moveTo>
                  <a:lnTo>
                    <a:pt x="7273" y="18"/>
                  </a:lnTo>
                  <a:lnTo>
                    <a:pt x="6852" y="53"/>
                  </a:lnTo>
                  <a:lnTo>
                    <a:pt x="6430" y="123"/>
                  </a:lnTo>
                  <a:lnTo>
                    <a:pt x="6008" y="194"/>
                  </a:lnTo>
                  <a:lnTo>
                    <a:pt x="5622" y="299"/>
                  </a:lnTo>
                  <a:lnTo>
                    <a:pt x="5235" y="422"/>
                  </a:lnTo>
                  <a:lnTo>
                    <a:pt x="4866" y="563"/>
                  </a:lnTo>
                  <a:lnTo>
                    <a:pt x="4498" y="721"/>
                  </a:lnTo>
                  <a:lnTo>
                    <a:pt x="4146" y="896"/>
                  </a:lnTo>
                  <a:lnTo>
                    <a:pt x="3812" y="1090"/>
                  </a:lnTo>
                  <a:lnTo>
                    <a:pt x="3496" y="1300"/>
                  </a:lnTo>
                  <a:lnTo>
                    <a:pt x="3180" y="1529"/>
                  </a:lnTo>
                  <a:lnTo>
                    <a:pt x="2881" y="1775"/>
                  </a:lnTo>
                  <a:lnTo>
                    <a:pt x="2600" y="2038"/>
                  </a:lnTo>
                  <a:lnTo>
                    <a:pt x="2319" y="2302"/>
                  </a:lnTo>
                  <a:lnTo>
                    <a:pt x="2073" y="2600"/>
                  </a:lnTo>
                  <a:lnTo>
                    <a:pt x="1827" y="2899"/>
                  </a:lnTo>
                  <a:lnTo>
                    <a:pt x="1599" y="3215"/>
                  </a:lnTo>
                  <a:lnTo>
                    <a:pt x="1370" y="3532"/>
                  </a:lnTo>
                  <a:lnTo>
                    <a:pt x="1177" y="3865"/>
                  </a:lnTo>
                  <a:lnTo>
                    <a:pt x="984" y="4217"/>
                  </a:lnTo>
                  <a:lnTo>
                    <a:pt x="826" y="4568"/>
                  </a:lnTo>
                  <a:lnTo>
                    <a:pt x="668" y="4937"/>
                  </a:lnTo>
                  <a:lnTo>
                    <a:pt x="527" y="5323"/>
                  </a:lnTo>
                  <a:lnTo>
                    <a:pt x="404" y="5692"/>
                  </a:lnTo>
                  <a:lnTo>
                    <a:pt x="299" y="6079"/>
                  </a:lnTo>
                  <a:lnTo>
                    <a:pt x="211" y="6483"/>
                  </a:lnTo>
                  <a:lnTo>
                    <a:pt x="123" y="6887"/>
                  </a:lnTo>
                  <a:lnTo>
                    <a:pt x="70" y="7291"/>
                  </a:lnTo>
                  <a:lnTo>
                    <a:pt x="18" y="7695"/>
                  </a:lnTo>
                  <a:lnTo>
                    <a:pt x="0" y="8117"/>
                  </a:lnTo>
                  <a:lnTo>
                    <a:pt x="0" y="8538"/>
                  </a:lnTo>
                  <a:lnTo>
                    <a:pt x="0" y="8960"/>
                  </a:lnTo>
                  <a:lnTo>
                    <a:pt x="35" y="9364"/>
                  </a:lnTo>
                  <a:lnTo>
                    <a:pt x="70" y="9768"/>
                  </a:lnTo>
                  <a:lnTo>
                    <a:pt x="141" y="10172"/>
                  </a:lnTo>
                  <a:lnTo>
                    <a:pt x="229" y="10559"/>
                  </a:lnTo>
                  <a:lnTo>
                    <a:pt x="334" y="10928"/>
                  </a:lnTo>
                  <a:lnTo>
                    <a:pt x="457" y="11297"/>
                  </a:lnTo>
                  <a:lnTo>
                    <a:pt x="597" y="11665"/>
                  </a:lnTo>
                  <a:lnTo>
                    <a:pt x="738" y="12017"/>
                  </a:lnTo>
                  <a:lnTo>
                    <a:pt x="914" y="12351"/>
                  </a:lnTo>
                  <a:lnTo>
                    <a:pt x="1107" y="12684"/>
                  </a:lnTo>
                  <a:lnTo>
                    <a:pt x="1300" y="13001"/>
                  </a:lnTo>
                  <a:lnTo>
                    <a:pt x="1529" y="13299"/>
                  </a:lnTo>
                  <a:lnTo>
                    <a:pt x="1757" y="13598"/>
                  </a:lnTo>
                  <a:lnTo>
                    <a:pt x="2003" y="13879"/>
                  </a:lnTo>
                  <a:lnTo>
                    <a:pt x="2266" y="14160"/>
                  </a:lnTo>
                  <a:lnTo>
                    <a:pt x="2548" y="14406"/>
                  </a:lnTo>
                  <a:lnTo>
                    <a:pt x="2829" y="14652"/>
                  </a:lnTo>
                  <a:lnTo>
                    <a:pt x="3145" y="14880"/>
                  </a:lnTo>
                  <a:lnTo>
                    <a:pt x="3461" y="15091"/>
                  </a:lnTo>
                  <a:lnTo>
                    <a:pt x="3777" y="15302"/>
                  </a:lnTo>
                  <a:lnTo>
                    <a:pt x="4129" y="15478"/>
                  </a:lnTo>
                  <a:lnTo>
                    <a:pt x="4480" y="15653"/>
                  </a:lnTo>
                  <a:lnTo>
                    <a:pt x="4849" y="15794"/>
                  </a:lnTo>
                  <a:lnTo>
                    <a:pt x="5218" y="15934"/>
                  </a:lnTo>
                  <a:lnTo>
                    <a:pt x="5604" y="16057"/>
                  </a:lnTo>
                  <a:lnTo>
                    <a:pt x="5991" y="16145"/>
                  </a:lnTo>
                  <a:lnTo>
                    <a:pt x="6412" y="16233"/>
                  </a:lnTo>
                  <a:lnTo>
                    <a:pt x="6816" y="16303"/>
                  </a:lnTo>
                  <a:lnTo>
                    <a:pt x="7256" y="16339"/>
                  </a:lnTo>
                  <a:lnTo>
                    <a:pt x="7677" y="16374"/>
                  </a:lnTo>
                  <a:lnTo>
                    <a:pt x="8117" y="16374"/>
                  </a:lnTo>
                  <a:lnTo>
                    <a:pt x="8661" y="16356"/>
                  </a:lnTo>
                  <a:lnTo>
                    <a:pt x="9171" y="16321"/>
                  </a:lnTo>
                  <a:lnTo>
                    <a:pt x="9680" y="16268"/>
                  </a:lnTo>
                  <a:lnTo>
                    <a:pt x="10172" y="16198"/>
                  </a:lnTo>
                  <a:lnTo>
                    <a:pt x="10646" y="16093"/>
                  </a:lnTo>
                  <a:lnTo>
                    <a:pt x="11103" y="15987"/>
                  </a:lnTo>
                  <a:lnTo>
                    <a:pt x="11560" y="15847"/>
                  </a:lnTo>
                  <a:lnTo>
                    <a:pt x="11999" y="15706"/>
                  </a:lnTo>
                  <a:lnTo>
                    <a:pt x="12421" y="15530"/>
                  </a:lnTo>
                  <a:lnTo>
                    <a:pt x="12825" y="15337"/>
                  </a:lnTo>
                  <a:lnTo>
                    <a:pt x="13211" y="15144"/>
                  </a:lnTo>
                  <a:lnTo>
                    <a:pt x="13598" y="14933"/>
                  </a:lnTo>
                  <a:lnTo>
                    <a:pt x="13949" y="14705"/>
                  </a:lnTo>
                  <a:lnTo>
                    <a:pt x="14300" y="14459"/>
                  </a:lnTo>
                  <a:lnTo>
                    <a:pt x="14634" y="14195"/>
                  </a:lnTo>
                  <a:lnTo>
                    <a:pt x="14950" y="13914"/>
                  </a:lnTo>
                  <a:lnTo>
                    <a:pt x="15231" y="13633"/>
                  </a:lnTo>
                  <a:lnTo>
                    <a:pt x="15513" y="13334"/>
                  </a:lnTo>
                  <a:lnTo>
                    <a:pt x="15776" y="13018"/>
                  </a:lnTo>
                  <a:lnTo>
                    <a:pt x="16022" y="12702"/>
                  </a:lnTo>
                  <a:lnTo>
                    <a:pt x="16233" y="12368"/>
                  </a:lnTo>
                  <a:lnTo>
                    <a:pt x="16444" y="12034"/>
                  </a:lnTo>
                  <a:lnTo>
                    <a:pt x="16637" y="11665"/>
                  </a:lnTo>
                  <a:lnTo>
                    <a:pt x="16795" y="11314"/>
                  </a:lnTo>
                  <a:lnTo>
                    <a:pt x="16936" y="10945"/>
                  </a:lnTo>
                  <a:lnTo>
                    <a:pt x="17076" y="10559"/>
                  </a:lnTo>
                  <a:lnTo>
                    <a:pt x="17164" y="10172"/>
                  </a:lnTo>
                  <a:lnTo>
                    <a:pt x="17252" y="9786"/>
                  </a:lnTo>
                  <a:lnTo>
                    <a:pt x="17322" y="9382"/>
                  </a:lnTo>
                  <a:lnTo>
                    <a:pt x="17357" y="8978"/>
                  </a:lnTo>
                  <a:lnTo>
                    <a:pt x="17375" y="8556"/>
                  </a:lnTo>
                  <a:lnTo>
                    <a:pt x="17375" y="8134"/>
                  </a:lnTo>
                  <a:lnTo>
                    <a:pt x="17357" y="7730"/>
                  </a:lnTo>
                  <a:lnTo>
                    <a:pt x="17304" y="7326"/>
                  </a:lnTo>
                  <a:lnTo>
                    <a:pt x="17252" y="6922"/>
                  </a:lnTo>
                  <a:lnTo>
                    <a:pt x="17164" y="6518"/>
                  </a:lnTo>
                  <a:lnTo>
                    <a:pt x="17076" y="6132"/>
                  </a:lnTo>
                  <a:lnTo>
                    <a:pt x="16953" y="5745"/>
                  </a:lnTo>
                  <a:lnTo>
                    <a:pt x="16813" y="5376"/>
                  </a:lnTo>
                  <a:lnTo>
                    <a:pt x="16654" y="5007"/>
                  </a:lnTo>
                  <a:lnTo>
                    <a:pt x="16496" y="4638"/>
                  </a:lnTo>
                  <a:lnTo>
                    <a:pt x="16303" y="4287"/>
                  </a:lnTo>
                  <a:lnTo>
                    <a:pt x="16092" y="3953"/>
                  </a:lnTo>
                  <a:lnTo>
                    <a:pt x="15864" y="3619"/>
                  </a:lnTo>
                  <a:lnTo>
                    <a:pt x="15618" y="3303"/>
                  </a:lnTo>
                  <a:lnTo>
                    <a:pt x="15354" y="2987"/>
                  </a:lnTo>
                  <a:lnTo>
                    <a:pt x="15073" y="2688"/>
                  </a:lnTo>
                  <a:lnTo>
                    <a:pt x="14775" y="2407"/>
                  </a:lnTo>
                  <a:lnTo>
                    <a:pt x="14459" y="2126"/>
                  </a:lnTo>
                  <a:lnTo>
                    <a:pt x="14125" y="1880"/>
                  </a:lnTo>
                  <a:lnTo>
                    <a:pt x="13773" y="1634"/>
                  </a:lnTo>
                  <a:lnTo>
                    <a:pt x="13422" y="1406"/>
                  </a:lnTo>
                  <a:lnTo>
                    <a:pt x="13036" y="1195"/>
                  </a:lnTo>
                  <a:lnTo>
                    <a:pt x="12631" y="984"/>
                  </a:lnTo>
                  <a:lnTo>
                    <a:pt x="12210" y="808"/>
                  </a:lnTo>
                  <a:lnTo>
                    <a:pt x="11771" y="650"/>
                  </a:lnTo>
                  <a:lnTo>
                    <a:pt x="11331" y="492"/>
                  </a:lnTo>
                  <a:lnTo>
                    <a:pt x="10857" y="369"/>
                  </a:lnTo>
                  <a:lnTo>
                    <a:pt x="10383" y="264"/>
                  </a:lnTo>
                  <a:lnTo>
                    <a:pt x="9873" y="176"/>
                  </a:lnTo>
                  <a:lnTo>
                    <a:pt x="9364" y="106"/>
                  </a:lnTo>
                  <a:lnTo>
                    <a:pt x="8837" y="53"/>
                  </a:lnTo>
                  <a:lnTo>
                    <a:pt x="8275" y="1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2894349" y="-7658756"/>
              <a:ext cx="979272" cy="979272"/>
            </a:xfrm>
            <a:custGeom>
              <a:avLst/>
              <a:gdLst/>
              <a:ahLst/>
              <a:cxnLst/>
              <a:rect l="l" t="t" r="r" b="b"/>
              <a:pathLst>
                <a:path w="16269" h="16269" extrusionOk="0">
                  <a:moveTo>
                    <a:pt x="8134" y="0"/>
                  </a:moveTo>
                  <a:lnTo>
                    <a:pt x="7730" y="18"/>
                  </a:lnTo>
                  <a:lnTo>
                    <a:pt x="7309" y="53"/>
                  </a:lnTo>
                  <a:lnTo>
                    <a:pt x="6905" y="106"/>
                  </a:lnTo>
                  <a:lnTo>
                    <a:pt x="6501" y="176"/>
                  </a:lnTo>
                  <a:lnTo>
                    <a:pt x="6114" y="264"/>
                  </a:lnTo>
                  <a:lnTo>
                    <a:pt x="5728" y="369"/>
                  </a:lnTo>
                  <a:lnTo>
                    <a:pt x="5341" y="510"/>
                  </a:lnTo>
                  <a:lnTo>
                    <a:pt x="4972" y="650"/>
                  </a:lnTo>
                  <a:lnTo>
                    <a:pt x="4621" y="808"/>
                  </a:lnTo>
                  <a:lnTo>
                    <a:pt x="4270" y="984"/>
                  </a:lnTo>
                  <a:lnTo>
                    <a:pt x="3918" y="1177"/>
                  </a:lnTo>
                  <a:lnTo>
                    <a:pt x="3602" y="1388"/>
                  </a:lnTo>
                  <a:lnTo>
                    <a:pt x="3268" y="1617"/>
                  </a:lnTo>
                  <a:lnTo>
                    <a:pt x="2970" y="1863"/>
                  </a:lnTo>
                  <a:lnTo>
                    <a:pt x="2671" y="2126"/>
                  </a:lnTo>
                  <a:lnTo>
                    <a:pt x="2390" y="2390"/>
                  </a:lnTo>
                  <a:lnTo>
                    <a:pt x="2126" y="2671"/>
                  </a:lnTo>
                  <a:lnTo>
                    <a:pt x="1863" y="2969"/>
                  </a:lnTo>
                  <a:lnTo>
                    <a:pt x="1617" y="3268"/>
                  </a:lnTo>
                  <a:lnTo>
                    <a:pt x="1388" y="3602"/>
                  </a:lnTo>
                  <a:lnTo>
                    <a:pt x="1178" y="3918"/>
                  </a:lnTo>
                  <a:lnTo>
                    <a:pt x="984" y="4269"/>
                  </a:lnTo>
                  <a:lnTo>
                    <a:pt x="809" y="4621"/>
                  </a:lnTo>
                  <a:lnTo>
                    <a:pt x="651" y="4972"/>
                  </a:lnTo>
                  <a:lnTo>
                    <a:pt x="510" y="5341"/>
                  </a:lnTo>
                  <a:lnTo>
                    <a:pt x="369" y="5728"/>
                  </a:lnTo>
                  <a:lnTo>
                    <a:pt x="264" y="6114"/>
                  </a:lnTo>
                  <a:lnTo>
                    <a:pt x="176" y="6500"/>
                  </a:lnTo>
                  <a:lnTo>
                    <a:pt x="106" y="6905"/>
                  </a:lnTo>
                  <a:lnTo>
                    <a:pt x="53" y="7309"/>
                  </a:lnTo>
                  <a:lnTo>
                    <a:pt x="18" y="7730"/>
                  </a:lnTo>
                  <a:lnTo>
                    <a:pt x="1" y="8134"/>
                  </a:lnTo>
                  <a:lnTo>
                    <a:pt x="18" y="8556"/>
                  </a:lnTo>
                  <a:lnTo>
                    <a:pt x="53" y="8978"/>
                  </a:lnTo>
                  <a:lnTo>
                    <a:pt x="106" y="9382"/>
                  </a:lnTo>
                  <a:lnTo>
                    <a:pt x="176" y="9786"/>
                  </a:lnTo>
                  <a:lnTo>
                    <a:pt x="264" y="10172"/>
                  </a:lnTo>
                  <a:lnTo>
                    <a:pt x="369" y="10559"/>
                  </a:lnTo>
                  <a:lnTo>
                    <a:pt x="510" y="10945"/>
                  </a:lnTo>
                  <a:lnTo>
                    <a:pt x="651" y="11314"/>
                  </a:lnTo>
                  <a:lnTo>
                    <a:pt x="809" y="11665"/>
                  </a:lnTo>
                  <a:lnTo>
                    <a:pt x="984" y="12017"/>
                  </a:lnTo>
                  <a:lnTo>
                    <a:pt x="1178" y="12351"/>
                  </a:lnTo>
                  <a:lnTo>
                    <a:pt x="1388" y="12684"/>
                  </a:lnTo>
                  <a:lnTo>
                    <a:pt x="1617" y="13001"/>
                  </a:lnTo>
                  <a:lnTo>
                    <a:pt x="1863" y="13317"/>
                  </a:lnTo>
                  <a:lnTo>
                    <a:pt x="2126" y="13615"/>
                  </a:lnTo>
                  <a:lnTo>
                    <a:pt x="2390" y="13897"/>
                  </a:lnTo>
                  <a:lnTo>
                    <a:pt x="2671" y="14160"/>
                  </a:lnTo>
                  <a:lnTo>
                    <a:pt x="2970" y="14424"/>
                  </a:lnTo>
                  <a:lnTo>
                    <a:pt x="3268" y="14652"/>
                  </a:lnTo>
                  <a:lnTo>
                    <a:pt x="3602" y="14880"/>
                  </a:lnTo>
                  <a:lnTo>
                    <a:pt x="3918" y="15091"/>
                  </a:lnTo>
                  <a:lnTo>
                    <a:pt x="4270" y="15284"/>
                  </a:lnTo>
                  <a:lnTo>
                    <a:pt x="4621" y="15478"/>
                  </a:lnTo>
                  <a:lnTo>
                    <a:pt x="4972" y="15636"/>
                  </a:lnTo>
                  <a:lnTo>
                    <a:pt x="5341" y="15776"/>
                  </a:lnTo>
                  <a:lnTo>
                    <a:pt x="5728" y="15899"/>
                  </a:lnTo>
                  <a:lnTo>
                    <a:pt x="6114" y="16022"/>
                  </a:lnTo>
                  <a:lnTo>
                    <a:pt x="6501" y="16110"/>
                  </a:lnTo>
                  <a:lnTo>
                    <a:pt x="6905" y="16180"/>
                  </a:lnTo>
                  <a:lnTo>
                    <a:pt x="7309" y="16233"/>
                  </a:lnTo>
                  <a:lnTo>
                    <a:pt x="7730" y="16268"/>
                  </a:lnTo>
                  <a:lnTo>
                    <a:pt x="8556" y="16268"/>
                  </a:lnTo>
                  <a:lnTo>
                    <a:pt x="8978" y="16233"/>
                  </a:lnTo>
                  <a:lnTo>
                    <a:pt x="9382" y="16180"/>
                  </a:lnTo>
                  <a:lnTo>
                    <a:pt x="9786" y="16110"/>
                  </a:lnTo>
                  <a:lnTo>
                    <a:pt x="10172" y="16022"/>
                  </a:lnTo>
                  <a:lnTo>
                    <a:pt x="10559" y="15899"/>
                  </a:lnTo>
                  <a:lnTo>
                    <a:pt x="10945" y="15776"/>
                  </a:lnTo>
                  <a:lnTo>
                    <a:pt x="11314" y="15636"/>
                  </a:lnTo>
                  <a:lnTo>
                    <a:pt x="11666" y="15478"/>
                  </a:lnTo>
                  <a:lnTo>
                    <a:pt x="12017" y="15284"/>
                  </a:lnTo>
                  <a:lnTo>
                    <a:pt x="12351" y="15091"/>
                  </a:lnTo>
                  <a:lnTo>
                    <a:pt x="12685" y="14880"/>
                  </a:lnTo>
                  <a:lnTo>
                    <a:pt x="13001" y="14652"/>
                  </a:lnTo>
                  <a:lnTo>
                    <a:pt x="13317" y="14424"/>
                  </a:lnTo>
                  <a:lnTo>
                    <a:pt x="13616" y="14160"/>
                  </a:lnTo>
                  <a:lnTo>
                    <a:pt x="13897" y="13897"/>
                  </a:lnTo>
                  <a:lnTo>
                    <a:pt x="14160" y="13615"/>
                  </a:lnTo>
                  <a:lnTo>
                    <a:pt x="14424" y="13317"/>
                  </a:lnTo>
                  <a:lnTo>
                    <a:pt x="14652" y="13001"/>
                  </a:lnTo>
                  <a:lnTo>
                    <a:pt x="14881" y="12684"/>
                  </a:lnTo>
                  <a:lnTo>
                    <a:pt x="15091" y="12351"/>
                  </a:lnTo>
                  <a:lnTo>
                    <a:pt x="15285" y="12017"/>
                  </a:lnTo>
                  <a:lnTo>
                    <a:pt x="15478" y="11665"/>
                  </a:lnTo>
                  <a:lnTo>
                    <a:pt x="15636" y="11314"/>
                  </a:lnTo>
                  <a:lnTo>
                    <a:pt x="15776" y="10945"/>
                  </a:lnTo>
                  <a:lnTo>
                    <a:pt x="15899" y="10559"/>
                  </a:lnTo>
                  <a:lnTo>
                    <a:pt x="16022" y="10172"/>
                  </a:lnTo>
                  <a:lnTo>
                    <a:pt x="16110" y="9786"/>
                  </a:lnTo>
                  <a:lnTo>
                    <a:pt x="16181" y="9382"/>
                  </a:lnTo>
                  <a:lnTo>
                    <a:pt x="16233" y="8978"/>
                  </a:lnTo>
                  <a:lnTo>
                    <a:pt x="16268" y="8556"/>
                  </a:lnTo>
                  <a:lnTo>
                    <a:pt x="16268" y="8134"/>
                  </a:lnTo>
                  <a:lnTo>
                    <a:pt x="16268" y="7730"/>
                  </a:lnTo>
                  <a:lnTo>
                    <a:pt x="16233" y="7309"/>
                  </a:lnTo>
                  <a:lnTo>
                    <a:pt x="16181" y="6905"/>
                  </a:lnTo>
                  <a:lnTo>
                    <a:pt x="16110" y="6500"/>
                  </a:lnTo>
                  <a:lnTo>
                    <a:pt x="16022" y="6114"/>
                  </a:lnTo>
                  <a:lnTo>
                    <a:pt x="15899" y="5728"/>
                  </a:lnTo>
                  <a:lnTo>
                    <a:pt x="15776" y="5341"/>
                  </a:lnTo>
                  <a:lnTo>
                    <a:pt x="15636" y="4972"/>
                  </a:lnTo>
                  <a:lnTo>
                    <a:pt x="15478" y="4621"/>
                  </a:lnTo>
                  <a:lnTo>
                    <a:pt x="15285" y="4269"/>
                  </a:lnTo>
                  <a:lnTo>
                    <a:pt x="15091" y="3918"/>
                  </a:lnTo>
                  <a:lnTo>
                    <a:pt x="14881" y="3602"/>
                  </a:lnTo>
                  <a:lnTo>
                    <a:pt x="14652" y="3268"/>
                  </a:lnTo>
                  <a:lnTo>
                    <a:pt x="14424" y="2969"/>
                  </a:lnTo>
                  <a:lnTo>
                    <a:pt x="14160" y="2671"/>
                  </a:lnTo>
                  <a:lnTo>
                    <a:pt x="13897" y="2390"/>
                  </a:lnTo>
                  <a:lnTo>
                    <a:pt x="13616" y="2126"/>
                  </a:lnTo>
                  <a:lnTo>
                    <a:pt x="13317" y="1863"/>
                  </a:lnTo>
                  <a:lnTo>
                    <a:pt x="13001" y="1617"/>
                  </a:lnTo>
                  <a:lnTo>
                    <a:pt x="12685" y="1388"/>
                  </a:lnTo>
                  <a:lnTo>
                    <a:pt x="12351" y="1177"/>
                  </a:lnTo>
                  <a:lnTo>
                    <a:pt x="12017" y="984"/>
                  </a:lnTo>
                  <a:lnTo>
                    <a:pt x="11666" y="808"/>
                  </a:lnTo>
                  <a:lnTo>
                    <a:pt x="11314" y="650"/>
                  </a:lnTo>
                  <a:lnTo>
                    <a:pt x="10945" y="510"/>
                  </a:lnTo>
                  <a:lnTo>
                    <a:pt x="10559" y="369"/>
                  </a:lnTo>
                  <a:lnTo>
                    <a:pt x="10172" y="264"/>
                  </a:lnTo>
                  <a:lnTo>
                    <a:pt x="9786" y="176"/>
                  </a:lnTo>
                  <a:lnTo>
                    <a:pt x="9382" y="106"/>
                  </a:lnTo>
                  <a:lnTo>
                    <a:pt x="8978" y="53"/>
                  </a:lnTo>
                  <a:lnTo>
                    <a:pt x="8556" y="18"/>
                  </a:lnTo>
                  <a:lnTo>
                    <a:pt x="8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2897539" y="-7661946"/>
              <a:ext cx="986675" cy="986675"/>
            </a:xfrm>
            <a:custGeom>
              <a:avLst/>
              <a:gdLst/>
              <a:ahLst/>
              <a:cxnLst/>
              <a:rect l="l" t="t" r="r" b="b"/>
              <a:pathLst>
                <a:path w="16392" h="16392" extrusionOk="0">
                  <a:moveTo>
                    <a:pt x="8187" y="124"/>
                  </a:moveTo>
                  <a:lnTo>
                    <a:pt x="8609" y="141"/>
                  </a:lnTo>
                  <a:lnTo>
                    <a:pt x="9013" y="176"/>
                  </a:lnTo>
                  <a:lnTo>
                    <a:pt x="9417" y="229"/>
                  </a:lnTo>
                  <a:lnTo>
                    <a:pt x="9821" y="299"/>
                  </a:lnTo>
                  <a:lnTo>
                    <a:pt x="10208" y="387"/>
                  </a:lnTo>
                  <a:lnTo>
                    <a:pt x="10594" y="493"/>
                  </a:lnTo>
                  <a:lnTo>
                    <a:pt x="10963" y="616"/>
                  </a:lnTo>
                  <a:lnTo>
                    <a:pt x="11332" y="756"/>
                  </a:lnTo>
                  <a:lnTo>
                    <a:pt x="11683" y="932"/>
                  </a:lnTo>
                  <a:lnTo>
                    <a:pt x="12035" y="1107"/>
                  </a:lnTo>
                  <a:lnTo>
                    <a:pt x="12369" y="1301"/>
                  </a:lnTo>
                  <a:lnTo>
                    <a:pt x="12702" y="1512"/>
                  </a:lnTo>
                  <a:lnTo>
                    <a:pt x="13019" y="1740"/>
                  </a:lnTo>
                  <a:lnTo>
                    <a:pt x="13317" y="1968"/>
                  </a:lnTo>
                  <a:lnTo>
                    <a:pt x="13616" y="2232"/>
                  </a:lnTo>
                  <a:lnTo>
                    <a:pt x="13897" y="2495"/>
                  </a:lnTo>
                  <a:lnTo>
                    <a:pt x="14161" y="2776"/>
                  </a:lnTo>
                  <a:lnTo>
                    <a:pt x="14406" y="3057"/>
                  </a:lnTo>
                  <a:lnTo>
                    <a:pt x="14652" y="3374"/>
                  </a:lnTo>
                  <a:lnTo>
                    <a:pt x="14881" y="3690"/>
                  </a:lnTo>
                  <a:lnTo>
                    <a:pt x="15092" y="4006"/>
                  </a:lnTo>
                  <a:lnTo>
                    <a:pt x="15285" y="4358"/>
                  </a:lnTo>
                  <a:lnTo>
                    <a:pt x="15461" y="4691"/>
                  </a:lnTo>
                  <a:lnTo>
                    <a:pt x="15619" y="5060"/>
                  </a:lnTo>
                  <a:lnTo>
                    <a:pt x="15777" y="5429"/>
                  </a:lnTo>
                  <a:lnTo>
                    <a:pt x="15900" y="5798"/>
                  </a:lnTo>
                  <a:lnTo>
                    <a:pt x="16005" y="6185"/>
                  </a:lnTo>
                  <a:lnTo>
                    <a:pt x="16093" y="6571"/>
                  </a:lnTo>
                  <a:lnTo>
                    <a:pt x="16163" y="6975"/>
                  </a:lnTo>
                  <a:lnTo>
                    <a:pt x="16216" y="7362"/>
                  </a:lnTo>
                  <a:lnTo>
                    <a:pt x="16251" y="7783"/>
                  </a:lnTo>
                  <a:lnTo>
                    <a:pt x="16251" y="8187"/>
                  </a:lnTo>
                  <a:lnTo>
                    <a:pt x="16251" y="8609"/>
                  </a:lnTo>
                  <a:lnTo>
                    <a:pt x="16216" y="9013"/>
                  </a:lnTo>
                  <a:lnTo>
                    <a:pt x="16163" y="9417"/>
                  </a:lnTo>
                  <a:lnTo>
                    <a:pt x="16093" y="9821"/>
                  </a:lnTo>
                  <a:lnTo>
                    <a:pt x="16005" y="10208"/>
                  </a:lnTo>
                  <a:lnTo>
                    <a:pt x="15900" y="10594"/>
                  </a:lnTo>
                  <a:lnTo>
                    <a:pt x="15777" y="10963"/>
                  </a:lnTo>
                  <a:lnTo>
                    <a:pt x="15619" y="11332"/>
                  </a:lnTo>
                  <a:lnTo>
                    <a:pt x="15461" y="11683"/>
                  </a:lnTo>
                  <a:lnTo>
                    <a:pt x="15285" y="12035"/>
                  </a:lnTo>
                  <a:lnTo>
                    <a:pt x="15092" y="12368"/>
                  </a:lnTo>
                  <a:lnTo>
                    <a:pt x="14881" y="12702"/>
                  </a:lnTo>
                  <a:lnTo>
                    <a:pt x="14652" y="13018"/>
                  </a:lnTo>
                  <a:lnTo>
                    <a:pt x="14406" y="13317"/>
                  </a:lnTo>
                  <a:lnTo>
                    <a:pt x="14161" y="13616"/>
                  </a:lnTo>
                  <a:lnTo>
                    <a:pt x="13897" y="13897"/>
                  </a:lnTo>
                  <a:lnTo>
                    <a:pt x="13616" y="14160"/>
                  </a:lnTo>
                  <a:lnTo>
                    <a:pt x="13317" y="14406"/>
                  </a:lnTo>
                  <a:lnTo>
                    <a:pt x="13019" y="14652"/>
                  </a:lnTo>
                  <a:lnTo>
                    <a:pt x="12702" y="14881"/>
                  </a:lnTo>
                  <a:lnTo>
                    <a:pt x="12369" y="15091"/>
                  </a:lnTo>
                  <a:lnTo>
                    <a:pt x="12035" y="15285"/>
                  </a:lnTo>
                  <a:lnTo>
                    <a:pt x="11683" y="15460"/>
                  </a:lnTo>
                  <a:lnTo>
                    <a:pt x="11332" y="15619"/>
                  </a:lnTo>
                  <a:lnTo>
                    <a:pt x="10963" y="15777"/>
                  </a:lnTo>
                  <a:lnTo>
                    <a:pt x="10594" y="15900"/>
                  </a:lnTo>
                  <a:lnTo>
                    <a:pt x="10208" y="16005"/>
                  </a:lnTo>
                  <a:lnTo>
                    <a:pt x="9821" y="16093"/>
                  </a:lnTo>
                  <a:lnTo>
                    <a:pt x="9417" y="16163"/>
                  </a:lnTo>
                  <a:lnTo>
                    <a:pt x="9013" y="16216"/>
                  </a:lnTo>
                  <a:lnTo>
                    <a:pt x="8609" y="16251"/>
                  </a:lnTo>
                  <a:lnTo>
                    <a:pt x="7783" y="16251"/>
                  </a:lnTo>
                  <a:lnTo>
                    <a:pt x="7362" y="16216"/>
                  </a:lnTo>
                  <a:lnTo>
                    <a:pt x="6975" y="16163"/>
                  </a:lnTo>
                  <a:lnTo>
                    <a:pt x="6571" y="16093"/>
                  </a:lnTo>
                  <a:lnTo>
                    <a:pt x="6185" y="16005"/>
                  </a:lnTo>
                  <a:lnTo>
                    <a:pt x="5798" y="15900"/>
                  </a:lnTo>
                  <a:lnTo>
                    <a:pt x="5429" y="15777"/>
                  </a:lnTo>
                  <a:lnTo>
                    <a:pt x="5060" y="15619"/>
                  </a:lnTo>
                  <a:lnTo>
                    <a:pt x="4691" y="15460"/>
                  </a:lnTo>
                  <a:lnTo>
                    <a:pt x="4358" y="15285"/>
                  </a:lnTo>
                  <a:lnTo>
                    <a:pt x="4006" y="15091"/>
                  </a:lnTo>
                  <a:lnTo>
                    <a:pt x="3690" y="14881"/>
                  </a:lnTo>
                  <a:lnTo>
                    <a:pt x="3374" y="14652"/>
                  </a:lnTo>
                  <a:lnTo>
                    <a:pt x="3058" y="14406"/>
                  </a:lnTo>
                  <a:lnTo>
                    <a:pt x="2777" y="14160"/>
                  </a:lnTo>
                  <a:lnTo>
                    <a:pt x="2495" y="13897"/>
                  </a:lnTo>
                  <a:lnTo>
                    <a:pt x="2232" y="13616"/>
                  </a:lnTo>
                  <a:lnTo>
                    <a:pt x="1968" y="13317"/>
                  </a:lnTo>
                  <a:lnTo>
                    <a:pt x="1740" y="13018"/>
                  </a:lnTo>
                  <a:lnTo>
                    <a:pt x="1512" y="12702"/>
                  </a:lnTo>
                  <a:lnTo>
                    <a:pt x="1301" y="12368"/>
                  </a:lnTo>
                  <a:lnTo>
                    <a:pt x="1108" y="12035"/>
                  </a:lnTo>
                  <a:lnTo>
                    <a:pt x="932" y="11683"/>
                  </a:lnTo>
                  <a:lnTo>
                    <a:pt x="756" y="11332"/>
                  </a:lnTo>
                  <a:lnTo>
                    <a:pt x="616" y="10963"/>
                  </a:lnTo>
                  <a:lnTo>
                    <a:pt x="493" y="10594"/>
                  </a:lnTo>
                  <a:lnTo>
                    <a:pt x="387" y="10208"/>
                  </a:lnTo>
                  <a:lnTo>
                    <a:pt x="299" y="9821"/>
                  </a:lnTo>
                  <a:lnTo>
                    <a:pt x="229" y="9417"/>
                  </a:lnTo>
                  <a:lnTo>
                    <a:pt x="177" y="9013"/>
                  </a:lnTo>
                  <a:lnTo>
                    <a:pt x="141" y="8609"/>
                  </a:lnTo>
                  <a:lnTo>
                    <a:pt x="124" y="8187"/>
                  </a:lnTo>
                  <a:lnTo>
                    <a:pt x="141" y="7783"/>
                  </a:lnTo>
                  <a:lnTo>
                    <a:pt x="177" y="7362"/>
                  </a:lnTo>
                  <a:lnTo>
                    <a:pt x="229" y="6975"/>
                  </a:lnTo>
                  <a:lnTo>
                    <a:pt x="299" y="6571"/>
                  </a:lnTo>
                  <a:lnTo>
                    <a:pt x="387" y="6185"/>
                  </a:lnTo>
                  <a:lnTo>
                    <a:pt x="493" y="5798"/>
                  </a:lnTo>
                  <a:lnTo>
                    <a:pt x="616" y="5429"/>
                  </a:lnTo>
                  <a:lnTo>
                    <a:pt x="756" y="5060"/>
                  </a:lnTo>
                  <a:lnTo>
                    <a:pt x="932" y="4691"/>
                  </a:lnTo>
                  <a:lnTo>
                    <a:pt x="1108" y="4358"/>
                  </a:lnTo>
                  <a:lnTo>
                    <a:pt x="1301" y="4006"/>
                  </a:lnTo>
                  <a:lnTo>
                    <a:pt x="1512" y="3690"/>
                  </a:lnTo>
                  <a:lnTo>
                    <a:pt x="1740" y="3374"/>
                  </a:lnTo>
                  <a:lnTo>
                    <a:pt x="1968" y="3057"/>
                  </a:lnTo>
                  <a:lnTo>
                    <a:pt x="2232" y="2776"/>
                  </a:lnTo>
                  <a:lnTo>
                    <a:pt x="2495" y="2495"/>
                  </a:lnTo>
                  <a:lnTo>
                    <a:pt x="2777" y="2232"/>
                  </a:lnTo>
                  <a:lnTo>
                    <a:pt x="3058" y="1968"/>
                  </a:lnTo>
                  <a:lnTo>
                    <a:pt x="3374" y="1740"/>
                  </a:lnTo>
                  <a:lnTo>
                    <a:pt x="3690" y="1512"/>
                  </a:lnTo>
                  <a:lnTo>
                    <a:pt x="4006" y="1301"/>
                  </a:lnTo>
                  <a:lnTo>
                    <a:pt x="4358" y="1107"/>
                  </a:lnTo>
                  <a:lnTo>
                    <a:pt x="4691" y="932"/>
                  </a:lnTo>
                  <a:lnTo>
                    <a:pt x="5060" y="756"/>
                  </a:lnTo>
                  <a:lnTo>
                    <a:pt x="5429" y="616"/>
                  </a:lnTo>
                  <a:lnTo>
                    <a:pt x="5798" y="493"/>
                  </a:lnTo>
                  <a:lnTo>
                    <a:pt x="6185" y="387"/>
                  </a:lnTo>
                  <a:lnTo>
                    <a:pt x="6571" y="299"/>
                  </a:lnTo>
                  <a:lnTo>
                    <a:pt x="6975" y="229"/>
                  </a:lnTo>
                  <a:lnTo>
                    <a:pt x="7362" y="176"/>
                  </a:lnTo>
                  <a:lnTo>
                    <a:pt x="7783" y="141"/>
                  </a:lnTo>
                  <a:lnTo>
                    <a:pt x="8187" y="124"/>
                  </a:lnTo>
                  <a:close/>
                  <a:moveTo>
                    <a:pt x="7766" y="1"/>
                  </a:moveTo>
                  <a:lnTo>
                    <a:pt x="7362" y="36"/>
                  </a:lnTo>
                  <a:lnTo>
                    <a:pt x="6940" y="89"/>
                  </a:lnTo>
                  <a:lnTo>
                    <a:pt x="6536" y="159"/>
                  </a:lnTo>
                  <a:lnTo>
                    <a:pt x="6150" y="247"/>
                  </a:lnTo>
                  <a:lnTo>
                    <a:pt x="5763" y="370"/>
                  </a:lnTo>
                  <a:lnTo>
                    <a:pt x="5377" y="493"/>
                  </a:lnTo>
                  <a:lnTo>
                    <a:pt x="5008" y="633"/>
                  </a:lnTo>
                  <a:lnTo>
                    <a:pt x="4639" y="809"/>
                  </a:lnTo>
                  <a:lnTo>
                    <a:pt x="4287" y="984"/>
                  </a:lnTo>
                  <a:lnTo>
                    <a:pt x="3954" y="1178"/>
                  </a:lnTo>
                  <a:lnTo>
                    <a:pt x="3620" y="1389"/>
                  </a:lnTo>
                  <a:lnTo>
                    <a:pt x="3286" y="1617"/>
                  </a:lnTo>
                  <a:lnTo>
                    <a:pt x="2987" y="1863"/>
                  </a:lnTo>
                  <a:lnTo>
                    <a:pt x="2689" y="2126"/>
                  </a:lnTo>
                  <a:lnTo>
                    <a:pt x="2390" y="2390"/>
                  </a:lnTo>
                  <a:lnTo>
                    <a:pt x="2127" y="2689"/>
                  </a:lnTo>
                  <a:lnTo>
                    <a:pt x="1863" y="2987"/>
                  </a:lnTo>
                  <a:lnTo>
                    <a:pt x="1617" y="3286"/>
                  </a:lnTo>
                  <a:lnTo>
                    <a:pt x="1389" y="3620"/>
                  </a:lnTo>
                  <a:lnTo>
                    <a:pt x="1178" y="3953"/>
                  </a:lnTo>
                  <a:lnTo>
                    <a:pt x="985" y="4287"/>
                  </a:lnTo>
                  <a:lnTo>
                    <a:pt x="809" y="4639"/>
                  </a:lnTo>
                  <a:lnTo>
                    <a:pt x="633" y="5008"/>
                  </a:lnTo>
                  <a:lnTo>
                    <a:pt x="493" y="5376"/>
                  </a:lnTo>
                  <a:lnTo>
                    <a:pt x="370" y="5763"/>
                  </a:lnTo>
                  <a:lnTo>
                    <a:pt x="247" y="6149"/>
                  </a:lnTo>
                  <a:lnTo>
                    <a:pt x="159" y="6536"/>
                  </a:lnTo>
                  <a:lnTo>
                    <a:pt x="89" y="6940"/>
                  </a:lnTo>
                  <a:lnTo>
                    <a:pt x="36" y="7362"/>
                  </a:lnTo>
                  <a:lnTo>
                    <a:pt x="1" y="7766"/>
                  </a:lnTo>
                  <a:lnTo>
                    <a:pt x="1" y="8187"/>
                  </a:lnTo>
                  <a:lnTo>
                    <a:pt x="1" y="8609"/>
                  </a:lnTo>
                  <a:lnTo>
                    <a:pt x="36" y="9031"/>
                  </a:lnTo>
                  <a:lnTo>
                    <a:pt x="89" y="9435"/>
                  </a:lnTo>
                  <a:lnTo>
                    <a:pt x="159" y="9839"/>
                  </a:lnTo>
                  <a:lnTo>
                    <a:pt x="247" y="10243"/>
                  </a:lnTo>
                  <a:lnTo>
                    <a:pt x="370" y="10629"/>
                  </a:lnTo>
                  <a:lnTo>
                    <a:pt x="493" y="11016"/>
                  </a:lnTo>
                  <a:lnTo>
                    <a:pt x="633" y="11385"/>
                  </a:lnTo>
                  <a:lnTo>
                    <a:pt x="809" y="11754"/>
                  </a:lnTo>
                  <a:lnTo>
                    <a:pt x="985" y="12105"/>
                  </a:lnTo>
                  <a:lnTo>
                    <a:pt x="1178" y="12439"/>
                  </a:lnTo>
                  <a:lnTo>
                    <a:pt x="1389" y="12773"/>
                  </a:lnTo>
                  <a:lnTo>
                    <a:pt x="1617" y="13089"/>
                  </a:lnTo>
                  <a:lnTo>
                    <a:pt x="1863" y="13405"/>
                  </a:lnTo>
                  <a:lnTo>
                    <a:pt x="2127" y="13704"/>
                  </a:lnTo>
                  <a:lnTo>
                    <a:pt x="2390" y="13985"/>
                  </a:lnTo>
                  <a:lnTo>
                    <a:pt x="2689" y="14266"/>
                  </a:lnTo>
                  <a:lnTo>
                    <a:pt x="2987" y="14512"/>
                  </a:lnTo>
                  <a:lnTo>
                    <a:pt x="3286" y="14758"/>
                  </a:lnTo>
                  <a:lnTo>
                    <a:pt x="3620" y="14986"/>
                  </a:lnTo>
                  <a:lnTo>
                    <a:pt x="3954" y="15197"/>
                  </a:lnTo>
                  <a:lnTo>
                    <a:pt x="4287" y="15408"/>
                  </a:lnTo>
                  <a:lnTo>
                    <a:pt x="4639" y="15583"/>
                  </a:lnTo>
                  <a:lnTo>
                    <a:pt x="5008" y="15742"/>
                  </a:lnTo>
                  <a:lnTo>
                    <a:pt x="5377" y="15900"/>
                  </a:lnTo>
                  <a:lnTo>
                    <a:pt x="5763" y="16023"/>
                  </a:lnTo>
                  <a:lnTo>
                    <a:pt x="6150" y="16128"/>
                  </a:lnTo>
                  <a:lnTo>
                    <a:pt x="6536" y="16233"/>
                  </a:lnTo>
                  <a:lnTo>
                    <a:pt x="6940" y="16304"/>
                  </a:lnTo>
                  <a:lnTo>
                    <a:pt x="7362" y="16356"/>
                  </a:lnTo>
                  <a:lnTo>
                    <a:pt x="7766" y="16374"/>
                  </a:lnTo>
                  <a:lnTo>
                    <a:pt x="8187" y="16392"/>
                  </a:lnTo>
                  <a:lnTo>
                    <a:pt x="8609" y="16374"/>
                  </a:lnTo>
                  <a:lnTo>
                    <a:pt x="9031" y="16356"/>
                  </a:lnTo>
                  <a:lnTo>
                    <a:pt x="9435" y="16304"/>
                  </a:lnTo>
                  <a:lnTo>
                    <a:pt x="9839" y="16233"/>
                  </a:lnTo>
                  <a:lnTo>
                    <a:pt x="10243" y="16128"/>
                  </a:lnTo>
                  <a:lnTo>
                    <a:pt x="10629" y="16023"/>
                  </a:lnTo>
                  <a:lnTo>
                    <a:pt x="11016" y="15900"/>
                  </a:lnTo>
                  <a:lnTo>
                    <a:pt x="11385" y="15742"/>
                  </a:lnTo>
                  <a:lnTo>
                    <a:pt x="11754" y="15583"/>
                  </a:lnTo>
                  <a:lnTo>
                    <a:pt x="12105" y="15408"/>
                  </a:lnTo>
                  <a:lnTo>
                    <a:pt x="12439" y="15197"/>
                  </a:lnTo>
                  <a:lnTo>
                    <a:pt x="12773" y="14986"/>
                  </a:lnTo>
                  <a:lnTo>
                    <a:pt x="13089" y="14758"/>
                  </a:lnTo>
                  <a:lnTo>
                    <a:pt x="13405" y="14512"/>
                  </a:lnTo>
                  <a:lnTo>
                    <a:pt x="13704" y="14266"/>
                  </a:lnTo>
                  <a:lnTo>
                    <a:pt x="13985" y="13985"/>
                  </a:lnTo>
                  <a:lnTo>
                    <a:pt x="14266" y="13704"/>
                  </a:lnTo>
                  <a:lnTo>
                    <a:pt x="14512" y="13405"/>
                  </a:lnTo>
                  <a:lnTo>
                    <a:pt x="14758" y="13089"/>
                  </a:lnTo>
                  <a:lnTo>
                    <a:pt x="14986" y="12773"/>
                  </a:lnTo>
                  <a:lnTo>
                    <a:pt x="15197" y="12439"/>
                  </a:lnTo>
                  <a:lnTo>
                    <a:pt x="15408" y="12105"/>
                  </a:lnTo>
                  <a:lnTo>
                    <a:pt x="15584" y="11754"/>
                  </a:lnTo>
                  <a:lnTo>
                    <a:pt x="15742" y="11385"/>
                  </a:lnTo>
                  <a:lnTo>
                    <a:pt x="15900" y="11016"/>
                  </a:lnTo>
                  <a:lnTo>
                    <a:pt x="16023" y="10629"/>
                  </a:lnTo>
                  <a:lnTo>
                    <a:pt x="16128" y="10243"/>
                  </a:lnTo>
                  <a:lnTo>
                    <a:pt x="16234" y="9839"/>
                  </a:lnTo>
                  <a:lnTo>
                    <a:pt x="16304" y="9435"/>
                  </a:lnTo>
                  <a:lnTo>
                    <a:pt x="16356" y="9031"/>
                  </a:lnTo>
                  <a:lnTo>
                    <a:pt x="16374" y="8609"/>
                  </a:lnTo>
                  <a:lnTo>
                    <a:pt x="16392" y="8187"/>
                  </a:lnTo>
                  <a:lnTo>
                    <a:pt x="16374" y="7766"/>
                  </a:lnTo>
                  <a:lnTo>
                    <a:pt x="16356" y="7362"/>
                  </a:lnTo>
                  <a:lnTo>
                    <a:pt x="16304" y="6940"/>
                  </a:lnTo>
                  <a:lnTo>
                    <a:pt x="16234" y="6536"/>
                  </a:lnTo>
                  <a:lnTo>
                    <a:pt x="16128" y="6149"/>
                  </a:lnTo>
                  <a:lnTo>
                    <a:pt x="16023" y="5763"/>
                  </a:lnTo>
                  <a:lnTo>
                    <a:pt x="15900" y="5376"/>
                  </a:lnTo>
                  <a:lnTo>
                    <a:pt x="15742" y="5008"/>
                  </a:lnTo>
                  <a:lnTo>
                    <a:pt x="15584" y="4639"/>
                  </a:lnTo>
                  <a:lnTo>
                    <a:pt x="15408" y="4287"/>
                  </a:lnTo>
                  <a:lnTo>
                    <a:pt x="15197" y="3953"/>
                  </a:lnTo>
                  <a:lnTo>
                    <a:pt x="14986" y="3620"/>
                  </a:lnTo>
                  <a:lnTo>
                    <a:pt x="14758" y="3286"/>
                  </a:lnTo>
                  <a:lnTo>
                    <a:pt x="14512" y="2987"/>
                  </a:lnTo>
                  <a:lnTo>
                    <a:pt x="14266" y="2689"/>
                  </a:lnTo>
                  <a:lnTo>
                    <a:pt x="13985" y="2390"/>
                  </a:lnTo>
                  <a:lnTo>
                    <a:pt x="13704" y="2126"/>
                  </a:lnTo>
                  <a:lnTo>
                    <a:pt x="13405" y="1863"/>
                  </a:lnTo>
                  <a:lnTo>
                    <a:pt x="13089" y="1617"/>
                  </a:lnTo>
                  <a:lnTo>
                    <a:pt x="12773" y="1389"/>
                  </a:lnTo>
                  <a:lnTo>
                    <a:pt x="12439" y="1178"/>
                  </a:lnTo>
                  <a:lnTo>
                    <a:pt x="12105" y="984"/>
                  </a:lnTo>
                  <a:lnTo>
                    <a:pt x="11754" y="809"/>
                  </a:lnTo>
                  <a:lnTo>
                    <a:pt x="11385" y="633"/>
                  </a:lnTo>
                  <a:lnTo>
                    <a:pt x="11016" y="493"/>
                  </a:lnTo>
                  <a:lnTo>
                    <a:pt x="10629" y="370"/>
                  </a:lnTo>
                  <a:lnTo>
                    <a:pt x="10243" y="247"/>
                  </a:lnTo>
                  <a:lnTo>
                    <a:pt x="9839" y="159"/>
                  </a:lnTo>
                  <a:lnTo>
                    <a:pt x="9435" y="89"/>
                  </a:lnTo>
                  <a:lnTo>
                    <a:pt x="9031" y="36"/>
                  </a:lnTo>
                  <a:lnTo>
                    <a:pt x="86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-2277856" y="-7430325"/>
              <a:ext cx="161858" cy="370124"/>
            </a:xfrm>
            <a:custGeom>
              <a:avLst/>
              <a:gdLst/>
              <a:ahLst/>
              <a:cxnLst/>
              <a:rect l="l" t="t" r="r" b="b"/>
              <a:pathLst>
                <a:path w="2689" h="6149" extrusionOk="0">
                  <a:moveTo>
                    <a:pt x="1424" y="0"/>
                  </a:moveTo>
                  <a:lnTo>
                    <a:pt x="1178" y="18"/>
                  </a:lnTo>
                  <a:lnTo>
                    <a:pt x="932" y="88"/>
                  </a:lnTo>
                  <a:lnTo>
                    <a:pt x="826" y="123"/>
                  </a:lnTo>
                  <a:lnTo>
                    <a:pt x="703" y="193"/>
                  </a:lnTo>
                  <a:lnTo>
                    <a:pt x="598" y="246"/>
                  </a:lnTo>
                  <a:lnTo>
                    <a:pt x="492" y="316"/>
                  </a:lnTo>
                  <a:lnTo>
                    <a:pt x="405" y="404"/>
                  </a:lnTo>
                  <a:lnTo>
                    <a:pt x="317" y="510"/>
                  </a:lnTo>
                  <a:lnTo>
                    <a:pt x="247" y="615"/>
                  </a:lnTo>
                  <a:lnTo>
                    <a:pt x="176" y="720"/>
                  </a:lnTo>
                  <a:lnTo>
                    <a:pt x="124" y="843"/>
                  </a:lnTo>
                  <a:lnTo>
                    <a:pt x="71" y="984"/>
                  </a:lnTo>
                  <a:lnTo>
                    <a:pt x="36" y="1124"/>
                  </a:lnTo>
                  <a:lnTo>
                    <a:pt x="18" y="1282"/>
                  </a:lnTo>
                  <a:lnTo>
                    <a:pt x="1" y="1722"/>
                  </a:lnTo>
                  <a:lnTo>
                    <a:pt x="1" y="2178"/>
                  </a:lnTo>
                  <a:lnTo>
                    <a:pt x="1" y="3074"/>
                  </a:lnTo>
                  <a:lnTo>
                    <a:pt x="53" y="4884"/>
                  </a:lnTo>
                  <a:lnTo>
                    <a:pt x="53" y="5024"/>
                  </a:lnTo>
                  <a:lnTo>
                    <a:pt x="88" y="5183"/>
                  </a:lnTo>
                  <a:lnTo>
                    <a:pt x="124" y="5306"/>
                  </a:lnTo>
                  <a:lnTo>
                    <a:pt x="176" y="5429"/>
                  </a:lnTo>
                  <a:lnTo>
                    <a:pt x="229" y="5551"/>
                  </a:lnTo>
                  <a:lnTo>
                    <a:pt x="317" y="5657"/>
                  </a:lnTo>
                  <a:lnTo>
                    <a:pt x="387" y="5745"/>
                  </a:lnTo>
                  <a:lnTo>
                    <a:pt x="475" y="5833"/>
                  </a:lnTo>
                  <a:lnTo>
                    <a:pt x="580" y="5903"/>
                  </a:lnTo>
                  <a:lnTo>
                    <a:pt x="686" y="5973"/>
                  </a:lnTo>
                  <a:lnTo>
                    <a:pt x="791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80" y="6079"/>
                  </a:lnTo>
                  <a:lnTo>
                    <a:pt x="2003" y="6026"/>
                  </a:lnTo>
                  <a:lnTo>
                    <a:pt x="2109" y="5973"/>
                  </a:lnTo>
                  <a:lnTo>
                    <a:pt x="2214" y="5903"/>
                  </a:lnTo>
                  <a:lnTo>
                    <a:pt x="2302" y="5833"/>
                  </a:lnTo>
                  <a:lnTo>
                    <a:pt x="2390" y="5745"/>
                  </a:lnTo>
                  <a:lnTo>
                    <a:pt x="2460" y="5657"/>
                  </a:lnTo>
                  <a:lnTo>
                    <a:pt x="2530" y="5551"/>
                  </a:lnTo>
                  <a:lnTo>
                    <a:pt x="2601" y="5429"/>
                  </a:lnTo>
                  <a:lnTo>
                    <a:pt x="2636" y="5306"/>
                  </a:lnTo>
                  <a:lnTo>
                    <a:pt x="2671" y="5183"/>
                  </a:lnTo>
                  <a:lnTo>
                    <a:pt x="2688" y="5024"/>
                  </a:lnTo>
                  <a:lnTo>
                    <a:pt x="2688" y="4884"/>
                  </a:lnTo>
                  <a:lnTo>
                    <a:pt x="2653" y="3074"/>
                  </a:lnTo>
                  <a:lnTo>
                    <a:pt x="2636" y="2178"/>
                  </a:lnTo>
                  <a:lnTo>
                    <a:pt x="2653" y="1722"/>
                  </a:lnTo>
                  <a:lnTo>
                    <a:pt x="2671" y="1282"/>
                  </a:lnTo>
                  <a:lnTo>
                    <a:pt x="2671" y="1124"/>
                  </a:lnTo>
                  <a:lnTo>
                    <a:pt x="2653" y="984"/>
                  </a:lnTo>
                  <a:lnTo>
                    <a:pt x="2636" y="843"/>
                  </a:lnTo>
                  <a:lnTo>
                    <a:pt x="2601" y="720"/>
                  </a:lnTo>
                  <a:lnTo>
                    <a:pt x="2548" y="615"/>
                  </a:lnTo>
                  <a:lnTo>
                    <a:pt x="2478" y="510"/>
                  </a:lnTo>
                  <a:lnTo>
                    <a:pt x="2407" y="404"/>
                  </a:lnTo>
                  <a:lnTo>
                    <a:pt x="2320" y="316"/>
                  </a:lnTo>
                  <a:lnTo>
                    <a:pt x="2232" y="246"/>
                  </a:lnTo>
                  <a:lnTo>
                    <a:pt x="2126" y="176"/>
                  </a:lnTo>
                  <a:lnTo>
                    <a:pt x="2021" y="123"/>
                  </a:lnTo>
                  <a:lnTo>
                    <a:pt x="1915" y="88"/>
                  </a:lnTo>
                  <a:lnTo>
                    <a:pt x="1793" y="53"/>
                  </a:lnTo>
                  <a:lnTo>
                    <a:pt x="1670" y="18"/>
                  </a:lnTo>
                  <a:lnTo>
                    <a:pt x="1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2282070" y="-7434599"/>
              <a:ext cx="170285" cy="378671"/>
            </a:xfrm>
            <a:custGeom>
              <a:avLst/>
              <a:gdLst/>
              <a:ahLst/>
              <a:cxnLst/>
              <a:rect l="l" t="t" r="r" b="b"/>
              <a:pathLst>
                <a:path w="2829" h="6291" extrusionOk="0">
                  <a:moveTo>
                    <a:pt x="1599" y="141"/>
                  </a:moveTo>
                  <a:lnTo>
                    <a:pt x="1810" y="176"/>
                  </a:lnTo>
                  <a:lnTo>
                    <a:pt x="2003" y="247"/>
                  </a:lnTo>
                  <a:lnTo>
                    <a:pt x="2196" y="335"/>
                  </a:lnTo>
                  <a:lnTo>
                    <a:pt x="2284" y="405"/>
                  </a:lnTo>
                  <a:lnTo>
                    <a:pt x="2372" y="475"/>
                  </a:lnTo>
                  <a:lnTo>
                    <a:pt x="2442" y="545"/>
                  </a:lnTo>
                  <a:lnTo>
                    <a:pt x="2513" y="633"/>
                  </a:lnTo>
                  <a:lnTo>
                    <a:pt x="2565" y="721"/>
                  </a:lnTo>
                  <a:lnTo>
                    <a:pt x="2600" y="826"/>
                  </a:lnTo>
                  <a:lnTo>
                    <a:pt x="2635" y="949"/>
                  </a:lnTo>
                  <a:lnTo>
                    <a:pt x="2671" y="1072"/>
                  </a:lnTo>
                  <a:lnTo>
                    <a:pt x="2671" y="1195"/>
                  </a:lnTo>
                  <a:lnTo>
                    <a:pt x="2671" y="1353"/>
                  </a:lnTo>
                  <a:lnTo>
                    <a:pt x="2653" y="2056"/>
                  </a:lnTo>
                  <a:lnTo>
                    <a:pt x="2635" y="2759"/>
                  </a:lnTo>
                  <a:lnTo>
                    <a:pt x="2653" y="3462"/>
                  </a:lnTo>
                  <a:lnTo>
                    <a:pt x="2671" y="4147"/>
                  </a:lnTo>
                  <a:lnTo>
                    <a:pt x="2688" y="4955"/>
                  </a:lnTo>
                  <a:lnTo>
                    <a:pt x="2688" y="5095"/>
                  </a:lnTo>
                  <a:lnTo>
                    <a:pt x="2671" y="5236"/>
                  </a:lnTo>
                  <a:lnTo>
                    <a:pt x="2635" y="5359"/>
                  </a:lnTo>
                  <a:lnTo>
                    <a:pt x="2600" y="5482"/>
                  </a:lnTo>
                  <a:lnTo>
                    <a:pt x="2548" y="5587"/>
                  </a:lnTo>
                  <a:lnTo>
                    <a:pt x="2477" y="5693"/>
                  </a:lnTo>
                  <a:lnTo>
                    <a:pt x="2407" y="5781"/>
                  </a:lnTo>
                  <a:lnTo>
                    <a:pt x="2337" y="5851"/>
                  </a:lnTo>
                  <a:lnTo>
                    <a:pt x="2231" y="5921"/>
                  </a:lnTo>
                  <a:lnTo>
                    <a:pt x="2144" y="5991"/>
                  </a:lnTo>
                  <a:lnTo>
                    <a:pt x="1950" y="6079"/>
                  </a:lnTo>
                  <a:lnTo>
                    <a:pt x="1722" y="6132"/>
                  </a:lnTo>
                  <a:lnTo>
                    <a:pt x="1511" y="6150"/>
                  </a:lnTo>
                  <a:lnTo>
                    <a:pt x="1265" y="6150"/>
                  </a:lnTo>
                  <a:lnTo>
                    <a:pt x="1037" y="6097"/>
                  </a:lnTo>
                  <a:lnTo>
                    <a:pt x="914" y="6044"/>
                  </a:lnTo>
                  <a:lnTo>
                    <a:pt x="808" y="5991"/>
                  </a:lnTo>
                  <a:lnTo>
                    <a:pt x="703" y="5939"/>
                  </a:lnTo>
                  <a:lnTo>
                    <a:pt x="615" y="5868"/>
                  </a:lnTo>
                  <a:lnTo>
                    <a:pt x="527" y="5781"/>
                  </a:lnTo>
                  <a:lnTo>
                    <a:pt x="440" y="5693"/>
                  </a:lnTo>
                  <a:lnTo>
                    <a:pt x="369" y="5587"/>
                  </a:lnTo>
                  <a:lnTo>
                    <a:pt x="299" y="5482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194" y="5095"/>
                  </a:lnTo>
                  <a:lnTo>
                    <a:pt x="176" y="4937"/>
                  </a:lnTo>
                  <a:lnTo>
                    <a:pt x="158" y="4147"/>
                  </a:lnTo>
                  <a:lnTo>
                    <a:pt x="141" y="3462"/>
                  </a:lnTo>
                  <a:lnTo>
                    <a:pt x="123" y="2759"/>
                  </a:lnTo>
                  <a:lnTo>
                    <a:pt x="141" y="2056"/>
                  </a:lnTo>
                  <a:lnTo>
                    <a:pt x="158" y="1353"/>
                  </a:lnTo>
                  <a:lnTo>
                    <a:pt x="176" y="1213"/>
                  </a:lnTo>
                  <a:lnTo>
                    <a:pt x="211" y="1072"/>
                  </a:lnTo>
                  <a:lnTo>
                    <a:pt x="246" y="949"/>
                  </a:lnTo>
                  <a:lnTo>
                    <a:pt x="299" y="826"/>
                  </a:lnTo>
                  <a:lnTo>
                    <a:pt x="369" y="721"/>
                  </a:lnTo>
                  <a:lnTo>
                    <a:pt x="440" y="616"/>
                  </a:lnTo>
                  <a:lnTo>
                    <a:pt x="527" y="528"/>
                  </a:lnTo>
                  <a:lnTo>
                    <a:pt x="615" y="440"/>
                  </a:lnTo>
                  <a:lnTo>
                    <a:pt x="703" y="370"/>
                  </a:lnTo>
                  <a:lnTo>
                    <a:pt x="808" y="317"/>
                  </a:lnTo>
                  <a:lnTo>
                    <a:pt x="1019" y="212"/>
                  </a:lnTo>
                  <a:lnTo>
                    <a:pt x="1265" y="159"/>
                  </a:lnTo>
                  <a:lnTo>
                    <a:pt x="1494" y="141"/>
                  </a:lnTo>
                  <a:close/>
                  <a:moveTo>
                    <a:pt x="1458" y="1"/>
                  </a:moveTo>
                  <a:lnTo>
                    <a:pt x="1335" y="18"/>
                  </a:lnTo>
                  <a:lnTo>
                    <a:pt x="1195" y="36"/>
                  </a:lnTo>
                  <a:lnTo>
                    <a:pt x="1054" y="71"/>
                  </a:lnTo>
                  <a:lnTo>
                    <a:pt x="931" y="106"/>
                  </a:lnTo>
                  <a:lnTo>
                    <a:pt x="808" y="176"/>
                  </a:lnTo>
                  <a:lnTo>
                    <a:pt x="685" y="229"/>
                  </a:lnTo>
                  <a:lnTo>
                    <a:pt x="562" y="317"/>
                  </a:lnTo>
                  <a:lnTo>
                    <a:pt x="457" y="405"/>
                  </a:lnTo>
                  <a:lnTo>
                    <a:pt x="369" y="510"/>
                  </a:lnTo>
                  <a:lnTo>
                    <a:pt x="281" y="616"/>
                  </a:lnTo>
                  <a:lnTo>
                    <a:pt x="194" y="739"/>
                  </a:lnTo>
                  <a:lnTo>
                    <a:pt x="141" y="879"/>
                  </a:lnTo>
                  <a:lnTo>
                    <a:pt x="88" y="1020"/>
                  </a:lnTo>
                  <a:lnTo>
                    <a:pt x="53" y="1178"/>
                  </a:lnTo>
                  <a:lnTo>
                    <a:pt x="35" y="1353"/>
                  </a:lnTo>
                  <a:lnTo>
                    <a:pt x="0" y="2056"/>
                  </a:lnTo>
                  <a:lnTo>
                    <a:pt x="0" y="2759"/>
                  </a:lnTo>
                  <a:lnTo>
                    <a:pt x="0" y="3462"/>
                  </a:lnTo>
                  <a:lnTo>
                    <a:pt x="35" y="4147"/>
                  </a:lnTo>
                  <a:lnTo>
                    <a:pt x="53" y="4955"/>
                  </a:lnTo>
                  <a:lnTo>
                    <a:pt x="53" y="5113"/>
                  </a:lnTo>
                  <a:lnTo>
                    <a:pt x="88" y="5254"/>
                  </a:lnTo>
                  <a:lnTo>
                    <a:pt x="123" y="5394"/>
                  </a:lnTo>
                  <a:lnTo>
                    <a:pt x="176" y="5535"/>
                  </a:lnTo>
                  <a:lnTo>
                    <a:pt x="246" y="5658"/>
                  </a:lnTo>
                  <a:lnTo>
                    <a:pt x="317" y="5763"/>
                  </a:lnTo>
                  <a:lnTo>
                    <a:pt x="404" y="5868"/>
                  </a:lnTo>
                  <a:lnTo>
                    <a:pt x="510" y="5956"/>
                  </a:lnTo>
                  <a:lnTo>
                    <a:pt x="615" y="6027"/>
                  </a:lnTo>
                  <a:lnTo>
                    <a:pt x="721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13" y="6273"/>
                  </a:lnTo>
                  <a:lnTo>
                    <a:pt x="1335" y="6290"/>
                  </a:lnTo>
                  <a:lnTo>
                    <a:pt x="1511" y="6290"/>
                  </a:lnTo>
                  <a:lnTo>
                    <a:pt x="1757" y="6273"/>
                  </a:lnTo>
                  <a:lnTo>
                    <a:pt x="1985" y="6202"/>
                  </a:lnTo>
                  <a:lnTo>
                    <a:pt x="2108" y="6150"/>
                  </a:lnTo>
                  <a:lnTo>
                    <a:pt x="2214" y="6097"/>
                  </a:lnTo>
                  <a:lnTo>
                    <a:pt x="2319" y="6027"/>
                  </a:lnTo>
                  <a:lnTo>
                    <a:pt x="2425" y="5956"/>
                  </a:lnTo>
                  <a:lnTo>
                    <a:pt x="2513" y="5868"/>
                  </a:lnTo>
                  <a:lnTo>
                    <a:pt x="2600" y="5763"/>
                  </a:lnTo>
                  <a:lnTo>
                    <a:pt x="2671" y="5658"/>
                  </a:lnTo>
                  <a:lnTo>
                    <a:pt x="2723" y="5535"/>
                  </a:lnTo>
                  <a:lnTo>
                    <a:pt x="2776" y="5412"/>
                  </a:lnTo>
                  <a:lnTo>
                    <a:pt x="2811" y="5271"/>
                  </a:lnTo>
                  <a:lnTo>
                    <a:pt x="2829" y="5113"/>
                  </a:lnTo>
                  <a:lnTo>
                    <a:pt x="2829" y="4937"/>
                  </a:lnTo>
                  <a:lnTo>
                    <a:pt x="2811" y="4147"/>
                  </a:lnTo>
                  <a:lnTo>
                    <a:pt x="2794" y="3462"/>
                  </a:lnTo>
                  <a:lnTo>
                    <a:pt x="2776" y="2759"/>
                  </a:lnTo>
                  <a:lnTo>
                    <a:pt x="2776" y="2056"/>
                  </a:lnTo>
                  <a:lnTo>
                    <a:pt x="2811" y="1353"/>
                  </a:lnTo>
                  <a:lnTo>
                    <a:pt x="2811" y="1195"/>
                  </a:lnTo>
                  <a:lnTo>
                    <a:pt x="2794" y="1055"/>
                  </a:lnTo>
                  <a:lnTo>
                    <a:pt x="2776" y="914"/>
                  </a:lnTo>
                  <a:lnTo>
                    <a:pt x="2741" y="774"/>
                  </a:lnTo>
                  <a:lnTo>
                    <a:pt x="2688" y="668"/>
                  </a:lnTo>
                  <a:lnTo>
                    <a:pt x="2618" y="563"/>
                  </a:lnTo>
                  <a:lnTo>
                    <a:pt x="2548" y="458"/>
                  </a:lnTo>
                  <a:lnTo>
                    <a:pt x="2460" y="370"/>
                  </a:lnTo>
                  <a:lnTo>
                    <a:pt x="2372" y="299"/>
                  </a:lnTo>
                  <a:lnTo>
                    <a:pt x="2284" y="229"/>
                  </a:lnTo>
                  <a:lnTo>
                    <a:pt x="2179" y="159"/>
                  </a:lnTo>
                  <a:lnTo>
                    <a:pt x="2073" y="124"/>
                  </a:lnTo>
                  <a:lnTo>
                    <a:pt x="1845" y="53"/>
                  </a:lnTo>
                  <a:lnTo>
                    <a:pt x="1599" y="1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-2259859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68" y="1"/>
                  </a:moveTo>
                  <a:lnTo>
                    <a:pt x="527" y="18"/>
                  </a:lnTo>
                  <a:lnTo>
                    <a:pt x="404" y="54"/>
                  </a:lnTo>
                  <a:lnTo>
                    <a:pt x="299" y="124"/>
                  </a:lnTo>
                  <a:lnTo>
                    <a:pt x="193" y="194"/>
                  </a:lnTo>
                  <a:lnTo>
                    <a:pt x="123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18" y="2812"/>
                  </a:lnTo>
                  <a:lnTo>
                    <a:pt x="35" y="2935"/>
                  </a:lnTo>
                  <a:lnTo>
                    <a:pt x="71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316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808" y="3444"/>
                  </a:lnTo>
                  <a:lnTo>
                    <a:pt x="931" y="3409"/>
                  </a:lnTo>
                  <a:lnTo>
                    <a:pt x="1037" y="3339"/>
                  </a:lnTo>
                  <a:lnTo>
                    <a:pt x="1142" y="3269"/>
                  </a:lnTo>
                  <a:lnTo>
                    <a:pt x="1230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5" y="2812"/>
                  </a:lnTo>
                  <a:lnTo>
                    <a:pt x="1335" y="668"/>
                  </a:lnTo>
                  <a:lnTo>
                    <a:pt x="1318" y="528"/>
                  </a:lnTo>
                  <a:lnTo>
                    <a:pt x="1283" y="405"/>
                  </a:lnTo>
                  <a:lnTo>
                    <a:pt x="1212" y="300"/>
                  </a:lnTo>
                  <a:lnTo>
                    <a:pt x="1125" y="194"/>
                  </a:lnTo>
                  <a:lnTo>
                    <a:pt x="1037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-2719850" y="-7430325"/>
              <a:ext cx="162881" cy="370124"/>
            </a:xfrm>
            <a:custGeom>
              <a:avLst/>
              <a:gdLst/>
              <a:ahLst/>
              <a:cxnLst/>
              <a:rect l="l" t="t" r="r" b="b"/>
              <a:pathLst>
                <a:path w="2706" h="6149" extrusionOk="0">
                  <a:moveTo>
                    <a:pt x="1441" y="0"/>
                  </a:moveTo>
                  <a:lnTo>
                    <a:pt x="1195" y="18"/>
                  </a:lnTo>
                  <a:lnTo>
                    <a:pt x="949" y="88"/>
                  </a:lnTo>
                  <a:lnTo>
                    <a:pt x="826" y="123"/>
                  </a:lnTo>
                  <a:lnTo>
                    <a:pt x="721" y="193"/>
                  </a:lnTo>
                  <a:lnTo>
                    <a:pt x="615" y="246"/>
                  </a:lnTo>
                  <a:lnTo>
                    <a:pt x="510" y="316"/>
                  </a:lnTo>
                  <a:lnTo>
                    <a:pt x="422" y="404"/>
                  </a:lnTo>
                  <a:lnTo>
                    <a:pt x="334" y="510"/>
                  </a:lnTo>
                  <a:lnTo>
                    <a:pt x="246" y="615"/>
                  </a:lnTo>
                  <a:lnTo>
                    <a:pt x="193" y="720"/>
                  </a:lnTo>
                  <a:lnTo>
                    <a:pt x="123" y="843"/>
                  </a:lnTo>
                  <a:lnTo>
                    <a:pt x="88" y="984"/>
                  </a:lnTo>
                  <a:lnTo>
                    <a:pt x="53" y="1124"/>
                  </a:lnTo>
                  <a:lnTo>
                    <a:pt x="35" y="1282"/>
                  </a:lnTo>
                  <a:lnTo>
                    <a:pt x="18" y="1722"/>
                  </a:lnTo>
                  <a:lnTo>
                    <a:pt x="0" y="2178"/>
                  </a:lnTo>
                  <a:lnTo>
                    <a:pt x="0" y="3074"/>
                  </a:lnTo>
                  <a:lnTo>
                    <a:pt x="53" y="4884"/>
                  </a:lnTo>
                  <a:lnTo>
                    <a:pt x="71" y="5024"/>
                  </a:lnTo>
                  <a:lnTo>
                    <a:pt x="88" y="5183"/>
                  </a:lnTo>
                  <a:lnTo>
                    <a:pt x="141" y="5306"/>
                  </a:lnTo>
                  <a:lnTo>
                    <a:pt x="176" y="5429"/>
                  </a:lnTo>
                  <a:lnTo>
                    <a:pt x="246" y="5551"/>
                  </a:lnTo>
                  <a:lnTo>
                    <a:pt x="316" y="5657"/>
                  </a:lnTo>
                  <a:lnTo>
                    <a:pt x="404" y="5745"/>
                  </a:lnTo>
                  <a:lnTo>
                    <a:pt x="492" y="5833"/>
                  </a:lnTo>
                  <a:lnTo>
                    <a:pt x="598" y="5903"/>
                  </a:lnTo>
                  <a:lnTo>
                    <a:pt x="703" y="5973"/>
                  </a:lnTo>
                  <a:lnTo>
                    <a:pt x="808" y="6026"/>
                  </a:lnTo>
                  <a:lnTo>
                    <a:pt x="914" y="6079"/>
                  </a:lnTo>
                  <a:lnTo>
                    <a:pt x="1160" y="6131"/>
                  </a:lnTo>
                  <a:lnTo>
                    <a:pt x="1406" y="6149"/>
                  </a:lnTo>
                  <a:lnTo>
                    <a:pt x="1652" y="6131"/>
                  </a:lnTo>
                  <a:lnTo>
                    <a:pt x="1898" y="6079"/>
                  </a:lnTo>
                  <a:lnTo>
                    <a:pt x="2003" y="6026"/>
                  </a:lnTo>
                  <a:lnTo>
                    <a:pt x="2108" y="5973"/>
                  </a:lnTo>
                  <a:lnTo>
                    <a:pt x="2214" y="5903"/>
                  </a:lnTo>
                  <a:lnTo>
                    <a:pt x="2319" y="5833"/>
                  </a:lnTo>
                  <a:lnTo>
                    <a:pt x="2407" y="5745"/>
                  </a:lnTo>
                  <a:lnTo>
                    <a:pt x="2477" y="5657"/>
                  </a:lnTo>
                  <a:lnTo>
                    <a:pt x="2548" y="5551"/>
                  </a:lnTo>
                  <a:lnTo>
                    <a:pt x="2600" y="5429"/>
                  </a:lnTo>
                  <a:lnTo>
                    <a:pt x="2653" y="5306"/>
                  </a:lnTo>
                  <a:lnTo>
                    <a:pt x="2688" y="5183"/>
                  </a:lnTo>
                  <a:lnTo>
                    <a:pt x="2706" y="5024"/>
                  </a:lnTo>
                  <a:lnTo>
                    <a:pt x="2706" y="4884"/>
                  </a:lnTo>
                  <a:lnTo>
                    <a:pt x="2653" y="3074"/>
                  </a:lnTo>
                  <a:lnTo>
                    <a:pt x="2653" y="2178"/>
                  </a:lnTo>
                  <a:lnTo>
                    <a:pt x="2653" y="1722"/>
                  </a:lnTo>
                  <a:lnTo>
                    <a:pt x="2688" y="1282"/>
                  </a:lnTo>
                  <a:lnTo>
                    <a:pt x="2688" y="1124"/>
                  </a:lnTo>
                  <a:lnTo>
                    <a:pt x="2671" y="984"/>
                  </a:lnTo>
                  <a:lnTo>
                    <a:pt x="2653" y="843"/>
                  </a:lnTo>
                  <a:lnTo>
                    <a:pt x="2600" y="720"/>
                  </a:lnTo>
                  <a:lnTo>
                    <a:pt x="2548" y="615"/>
                  </a:lnTo>
                  <a:lnTo>
                    <a:pt x="2495" y="510"/>
                  </a:lnTo>
                  <a:lnTo>
                    <a:pt x="2407" y="404"/>
                  </a:lnTo>
                  <a:lnTo>
                    <a:pt x="2337" y="316"/>
                  </a:lnTo>
                  <a:lnTo>
                    <a:pt x="2231" y="246"/>
                  </a:lnTo>
                  <a:lnTo>
                    <a:pt x="2144" y="176"/>
                  </a:lnTo>
                  <a:lnTo>
                    <a:pt x="2038" y="123"/>
                  </a:lnTo>
                  <a:lnTo>
                    <a:pt x="1915" y="88"/>
                  </a:lnTo>
                  <a:lnTo>
                    <a:pt x="1810" y="53"/>
                  </a:lnTo>
                  <a:lnTo>
                    <a:pt x="1687" y="1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2724124" y="-7434599"/>
              <a:ext cx="171368" cy="378671"/>
            </a:xfrm>
            <a:custGeom>
              <a:avLst/>
              <a:gdLst/>
              <a:ahLst/>
              <a:cxnLst/>
              <a:rect l="l" t="t" r="r" b="b"/>
              <a:pathLst>
                <a:path w="2847" h="6291" extrusionOk="0">
                  <a:moveTo>
                    <a:pt x="1600" y="141"/>
                  </a:moveTo>
                  <a:lnTo>
                    <a:pt x="1810" y="176"/>
                  </a:lnTo>
                  <a:lnTo>
                    <a:pt x="2021" y="247"/>
                  </a:lnTo>
                  <a:lnTo>
                    <a:pt x="2215" y="335"/>
                  </a:lnTo>
                  <a:lnTo>
                    <a:pt x="2302" y="405"/>
                  </a:lnTo>
                  <a:lnTo>
                    <a:pt x="2373" y="475"/>
                  </a:lnTo>
                  <a:lnTo>
                    <a:pt x="2460" y="545"/>
                  </a:lnTo>
                  <a:lnTo>
                    <a:pt x="2513" y="633"/>
                  </a:lnTo>
                  <a:lnTo>
                    <a:pt x="2566" y="721"/>
                  </a:lnTo>
                  <a:lnTo>
                    <a:pt x="2619" y="826"/>
                  </a:lnTo>
                  <a:lnTo>
                    <a:pt x="2654" y="949"/>
                  </a:lnTo>
                  <a:lnTo>
                    <a:pt x="2671" y="1072"/>
                  </a:lnTo>
                  <a:lnTo>
                    <a:pt x="2689" y="1195"/>
                  </a:lnTo>
                  <a:lnTo>
                    <a:pt x="2689" y="1353"/>
                  </a:lnTo>
                  <a:lnTo>
                    <a:pt x="2654" y="2056"/>
                  </a:lnTo>
                  <a:lnTo>
                    <a:pt x="2654" y="2759"/>
                  </a:lnTo>
                  <a:lnTo>
                    <a:pt x="2671" y="3462"/>
                  </a:lnTo>
                  <a:lnTo>
                    <a:pt x="2689" y="4147"/>
                  </a:lnTo>
                  <a:lnTo>
                    <a:pt x="2706" y="4955"/>
                  </a:lnTo>
                  <a:lnTo>
                    <a:pt x="2706" y="5095"/>
                  </a:lnTo>
                  <a:lnTo>
                    <a:pt x="2689" y="5236"/>
                  </a:lnTo>
                  <a:lnTo>
                    <a:pt x="2654" y="5359"/>
                  </a:lnTo>
                  <a:lnTo>
                    <a:pt x="2619" y="5482"/>
                  </a:lnTo>
                  <a:lnTo>
                    <a:pt x="2566" y="5587"/>
                  </a:lnTo>
                  <a:lnTo>
                    <a:pt x="2496" y="5693"/>
                  </a:lnTo>
                  <a:lnTo>
                    <a:pt x="2425" y="5781"/>
                  </a:lnTo>
                  <a:lnTo>
                    <a:pt x="2337" y="5851"/>
                  </a:lnTo>
                  <a:lnTo>
                    <a:pt x="2250" y="5921"/>
                  </a:lnTo>
                  <a:lnTo>
                    <a:pt x="2162" y="5991"/>
                  </a:lnTo>
                  <a:lnTo>
                    <a:pt x="1951" y="6079"/>
                  </a:lnTo>
                  <a:lnTo>
                    <a:pt x="1740" y="6132"/>
                  </a:lnTo>
                  <a:lnTo>
                    <a:pt x="1512" y="6150"/>
                  </a:lnTo>
                  <a:lnTo>
                    <a:pt x="1477" y="6150"/>
                  </a:lnTo>
                  <a:lnTo>
                    <a:pt x="1248" y="6132"/>
                  </a:lnTo>
                  <a:lnTo>
                    <a:pt x="1020" y="6079"/>
                  </a:lnTo>
                  <a:lnTo>
                    <a:pt x="914" y="6044"/>
                  </a:lnTo>
                  <a:lnTo>
                    <a:pt x="809" y="5991"/>
                  </a:lnTo>
                  <a:lnTo>
                    <a:pt x="704" y="5921"/>
                  </a:lnTo>
                  <a:lnTo>
                    <a:pt x="616" y="5851"/>
                  </a:lnTo>
                  <a:lnTo>
                    <a:pt x="528" y="5763"/>
                  </a:lnTo>
                  <a:lnTo>
                    <a:pt x="440" y="5675"/>
                  </a:lnTo>
                  <a:lnTo>
                    <a:pt x="370" y="5587"/>
                  </a:lnTo>
                  <a:lnTo>
                    <a:pt x="317" y="5464"/>
                  </a:lnTo>
                  <a:lnTo>
                    <a:pt x="264" y="5359"/>
                  </a:lnTo>
                  <a:lnTo>
                    <a:pt x="229" y="5236"/>
                  </a:lnTo>
                  <a:lnTo>
                    <a:pt x="212" y="5095"/>
                  </a:lnTo>
                  <a:lnTo>
                    <a:pt x="194" y="4937"/>
                  </a:lnTo>
                  <a:lnTo>
                    <a:pt x="177" y="4147"/>
                  </a:lnTo>
                  <a:lnTo>
                    <a:pt x="159" y="3462"/>
                  </a:lnTo>
                  <a:lnTo>
                    <a:pt x="142" y="2759"/>
                  </a:lnTo>
                  <a:lnTo>
                    <a:pt x="142" y="2056"/>
                  </a:lnTo>
                  <a:lnTo>
                    <a:pt x="177" y="1353"/>
                  </a:lnTo>
                  <a:lnTo>
                    <a:pt x="194" y="1213"/>
                  </a:lnTo>
                  <a:lnTo>
                    <a:pt x="212" y="1072"/>
                  </a:lnTo>
                  <a:lnTo>
                    <a:pt x="264" y="949"/>
                  </a:lnTo>
                  <a:lnTo>
                    <a:pt x="317" y="826"/>
                  </a:lnTo>
                  <a:lnTo>
                    <a:pt x="370" y="721"/>
                  </a:lnTo>
                  <a:lnTo>
                    <a:pt x="458" y="616"/>
                  </a:lnTo>
                  <a:lnTo>
                    <a:pt x="528" y="528"/>
                  </a:lnTo>
                  <a:lnTo>
                    <a:pt x="616" y="440"/>
                  </a:lnTo>
                  <a:lnTo>
                    <a:pt x="721" y="370"/>
                  </a:lnTo>
                  <a:lnTo>
                    <a:pt x="827" y="317"/>
                  </a:lnTo>
                  <a:lnTo>
                    <a:pt x="1037" y="212"/>
                  </a:lnTo>
                  <a:lnTo>
                    <a:pt x="1266" y="159"/>
                  </a:lnTo>
                  <a:lnTo>
                    <a:pt x="1512" y="141"/>
                  </a:lnTo>
                  <a:close/>
                  <a:moveTo>
                    <a:pt x="1477" y="1"/>
                  </a:moveTo>
                  <a:lnTo>
                    <a:pt x="1336" y="18"/>
                  </a:lnTo>
                  <a:lnTo>
                    <a:pt x="1213" y="36"/>
                  </a:lnTo>
                  <a:lnTo>
                    <a:pt x="1073" y="71"/>
                  </a:lnTo>
                  <a:lnTo>
                    <a:pt x="950" y="106"/>
                  </a:lnTo>
                  <a:lnTo>
                    <a:pt x="809" y="176"/>
                  </a:lnTo>
                  <a:lnTo>
                    <a:pt x="686" y="229"/>
                  </a:lnTo>
                  <a:lnTo>
                    <a:pt x="581" y="317"/>
                  </a:lnTo>
                  <a:lnTo>
                    <a:pt x="475" y="405"/>
                  </a:lnTo>
                  <a:lnTo>
                    <a:pt x="370" y="510"/>
                  </a:lnTo>
                  <a:lnTo>
                    <a:pt x="282" y="616"/>
                  </a:lnTo>
                  <a:lnTo>
                    <a:pt x="212" y="739"/>
                  </a:lnTo>
                  <a:lnTo>
                    <a:pt x="142" y="879"/>
                  </a:lnTo>
                  <a:lnTo>
                    <a:pt x="89" y="1020"/>
                  </a:lnTo>
                  <a:lnTo>
                    <a:pt x="54" y="1178"/>
                  </a:lnTo>
                  <a:lnTo>
                    <a:pt x="36" y="1353"/>
                  </a:lnTo>
                  <a:lnTo>
                    <a:pt x="19" y="2056"/>
                  </a:lnTo>
                  <a:lnTo>
                    <a:pt x="1" y="2759"/>
                  </a:lnTo>
                  <a:lnTo>
                    <a:pt x="19" y="3462"/>
                  </a:lnTo>
                  <a:lnTo>
                    <a:pt x="36" y="4147"/>
                  </a:lnTo>
                  <a:lnTo>
                    <a:pt x="54" y="4955"/>
                  </a:lnTo>
                  <a:lnTo>
                    <a:pt x="71" y="5113"/>
                  </a:lnTo>
                  <a:lnTo>
                    <a:pt x="106" y="5254"/>
                  </a:lnTo>
                  <a:lnTo>
                    <a:pt x="142" y="5394"/>
                  </a:lnTo>
                  <a:lnTo>
                    <a:pt x="194" y="5535"/>
                  </a:lnTo>
                  <a:lnTo>
                    <a:pt x="264" y="5658"/>
                  </a:lnTo>
                  <a:lnTo>
                    <a:pt x="335" y="5763"/>
                  </a:lnTo>
                  <a:lnTo>
                    <a:pt x="423" y="5868"/>
                  </a:lnTo>
                  <a:lnTo>
                    <a:pt x="510" y="5956"/>
                  </a:lnTo>
                  <a:lnTo>
                    <a:pt x="616" y="6027"/>
                  </a:lnTo>
                  <a:lnTo>
                    <a:pt x="739" y="6097"/>
                  </a:lnTo>
                  <a:lnTo>
                    <a:pt x="844" y="6167"/>
                  </a:lnTo>
                  <a:lnTo>
                    <a:pt x="967" y="6202"/>
                  </a:lnTo>
                  <a:lnTo>
                    <a:pt x="1090" y="6237"/>
                  </a:lnTo>
                  <a:lnTo>
                    <a:pt x="1231" y="6273"/>
                  </a:lnTo>
                  <a:lnTo>
                    <a:pt x="1354" y="6290"/>
                  </a:lnTo>
                  <a:lnTo>
                    <a:pt x="1512" y="6290"/>
                  </a:lnTo>
                  <a:lnTo>
                    <a:pt x="1758" y="6273"/>
                  </a:lnTo>
                  <a:lnTo>
                    <a:pt x="2004" y="6202"/>
                  </a:lnTo>
                  <a:lnTo>
                    <a:pt x="2127" y="6150"/>
                  </a:lnTo>
                  <a:lnTo>
                    <a:pt x="2232" y="6097"/>
                  </a:lnTo>
                  <a:lnTo>
                    <a:pt x="2337" y="6027"/>
                  </a:lnTo>
                  <a:lnTo>
                    <a:pt x="2425" y="5956"/>
                  </a:lnTo>
                  <a:lnTo>
                    <a:pt x="2531" y="5868"/>
                  </a:lnTo>
                  <a:lnTo>
                    <a:pt x="2601" y="5763"/>
                  </a:lnTo>
                  <a:lnTo>
                    <a:pt x="2671" y="5658"/>
                  </a:lnTo>
                  <a:lnTo>
                    <a:pt x="2742" y="5535"/>
                  </a:lnTo>
                  <a:lnTo>
                    <a:pt x="2777" y="5412"/>
                  </a:lnTo>
                  <a:lnTo>
                    <a:pt x="2812" y="5271"/>
                  </a:lnTo>
                  <a:lnTo>
                    <a:pt x="2829" y="5113"/>
                  </a:lnTo>
                  <a:lnTo>
                    <a:pt x="2847" y="4937"/>
                  </a:lnTo>
                  <a:lnTo>
                    <a:pt x="2812" y="4147"/>
                  </a:lnTo>
                  <a:lnTo>
                    <a:pt x="2794" y="3462"/>
                  </a:lnTo>
                  <a:lnTo>
                    <a:pt x="2794" y="2759"/>
                  </a:lnTo>
                  <a:lnTo>
                    <a:pt x="2794" y="2056"/>
                  </a:lnTo>
                  <a:lnTo>
                    <a:pt x="2829" y="1353"/>
                  </a:lnTo>
                  <a:lnTo>
                    <a:pt x="2829" y="1195"/>
                  </a:lnTo>
                  <a:lnTo>
                    <a:pt x="2812" y="1055"/>
                  </a:lnTo>
                  <a:lnTo>
                    <a:pt x="2777" y="914"/>
                  </a:lnTo>
                  <a:lnTo>
                    <a:pt x="2742" y="774"/>
                  </a:lnTo>
                  <a:lnTo>
                    <a:pt x="2689" y="668"/>
                  </a:lnTo>
                  <a:lnTo>
                    <a:pt x="2636" y="563"/>
                  </a:lnTo>
                  <a:lnTo>
                    <a:pt x="2566" y="458"/>
                  </a:lnTo>
                  <a:lnTo>
                    <a:pt x="2478" y="370"/>
                  </a:lnTo>
                  <a:lnTo>
                    <a:pt x="2390" y="299"/>
                  </a:lnTo>
                  <a:lnTo>
                    <a:pt x="2285" y="229"/>
                  </a:lnTo>
                  <a:lnTo>
                    <a:pt x="2179" y="159"/>
                  </a:lnTo>
                  <a:lnTo>
                    <a:pt x="2074" y="124"/>
                  </a:lnTo>
                  <a:lnTo>
                    <a:pt x="1846" y="53"/>
                  </a:lnTo>
                  <a:lnTo>
                    <a:pt x="1617" y="1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2700830" y="-7346838"/>
              <a:ext cx="80417" cy="208386"/>
            </a:xfrm>
            <a:custGeom>
              <a:avLst/>
              <a:gdLst/>
              <a:ahLst/>
              <a:cxnLst/>
              <a:rect l="l" t="t" r="r" b="b"/>
              <a:pathLst>
                <a:path w="1336" h="3462" extrusionOk="0">
                  <a:moveTo>
                    <a:pt x="650" y="1"/>
                  </a:moveTo>
                  <a:lnTo>
                    <a:pt x="527" y="18"/>
                  </a:lnTo>
                  <a:lnTo>
                    <a:pt x="405" y="54"/>
                  </a:lnTo>
                  <a:lnTo>
                    <a:pt x="299" y="124"/>
                  </a:lnTo>
                  <a:lnTo>
                    <a:pt x="194" y="194"/>
                  </a:lnTo>
                  <a:lnTo>
                    <a:pt x="106" y="300"/>
                  </a:lnTo>
                  <a:lnTo>
                    <a:pt x="53" y="405"/>
                  </a:lnTo>
                  <a:lnTo>
                    <a:pt x="18" y="528"/>
                  </a:lnTo>
                  <a:lnTo>
                    <a:pt x="0" y="668"/>
                  </a:lnTo>
                  <a:lnTo>
                    <a:pt x="0" y="2812"/>
                  </a:lnTo>
                  <a:lnTo>
                    <a:pt x="18" y="2935"/>
                  </a:lnTo>
                  <a:lnTo>
                    <a:pt x="53" y="3058"/>
                  </a:lnTo>
                  <a:lnTo>
                    <a:pt x="123" y="3163"/>
                  </a:lnTo>
                  <a:lnTo>
                    <a:pt x="211" y="3269"/>
                  </a:lnTo>
                  <a:lnTo>
                    <a:pt x="299" y="3356"/>
                  </a:lnTo>
                  <a:lnTo>
                    <a:pt x="422" y="3409"/>
                  </a:lnTo>
                  <a:lnTo>
                    <a:pt x="545" y="3462"/>
                  </a:lnTo>
                  <a:lnTo>
                    <a:pt x="668" y="3462"/>
                  </a:lnTo>
                  <a:lnTo>
                    <a:pt x="791" y="3444"/>
                  </a:lnTo>
                  <a:lnTo>
                    <a:pt x="914" y="3409"/>
                  </a:lnTo>
                  <a:lnTo>
                    <a:pt x="1037" y="3339"/>
                  </a:lnTo>
                  <a:lnTo>
                    <a:pt x="1125" y="3269"/>
                  </a:lnTo>
                  <a:lnTo>
                    <a:pt x="1213" y="3163"/>
                  </a:lnTo>
                  <a:lnTo>
                    <a:pt x="1283" y="3058"/>
                  </a:lnTo>
                  <a:lnTo>
                    <a:pt x="1318" y="2935"/>
                  </a:lnTo>
                  <a:lnTo>
                    <a:pt x="1336" y="2812"/>
                  </a:lnTo>
                  <a:lnTo>
                    <a:pt x="1318" y="668"/>
                  </a:lnTo>
                  <a:lnTo>
                    <a:pt x="1300" y="528"/>
                  </a:lnTo>
                  <a:lnTo>
                    <a:pt x="1265" y="405"/>
                  </a:lnTo>
                  <a:lnTo>
                    <a:pt x="1213" y="300"/>
                  </a:lnTo>
                  <a:lnTo>
                    <a:pt x="1125" y="194"/>
                  </a:lnTo>
                  <a:lnTo>
                    <a:pt x="1019" y="106"/>
                  </a:lnTo>
                  <a:lnTo>
                    <a:pt x="914" y="54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-2583454" y="-7044370"/>
              <a:ext cx="323655" cy="162881"/>
            </a:xfrm>
            <a:custGeom>
              <a:avLst/>
              <a:gdLst/>
              <a:ahLst/>
              <a:cxnLst/>
              <a:rect l="l" t="t" r="r" b="b"/>
              <a:pathLst>
                <a:path w="5377" h="2706" extrusionOk="0">
                  <a:moveTo>
                    <a:pt x="4357" y="0"/>
                  </a:moveTo>
                  <a:lnTo>
                    <a:pt x="4217" y="18"/>
                  </a:lnTo>
                  <a:lnTo>
                    <a:pt x="3971" y="106"/>
                  </a:lnTo>
                  <a:lnTo>
                    <a:pt x="3725" y="194"/>
                  </a:lnTo>
                  <a:lnTo>
                    <a:pt x="3461" y="281"/>
                  </a:lnTo>
                  <a:lnTo>
                    <a:pt x="3303" y="317"/>
                  </a:lnTo>
                  <a:lnTo>
                    <a:pt x="3145" y="352"/>
                  </a:lnTo>
                  <a:lnTo>
                    <a:pt x="2829" y="352"/>
                  </a:lnTo>
                  <a:lnTo>
                    <a:pt x="2513" y="334"/>
                  </a:lnTo>
                  <a:lnTo>
                    <a:pt x="2196" y="334"/>
                  </a:lnTo>
                  <a:lnTo>
                    <a:pt x="1845" y="317"/>
                  </a:lnTo>
                  <a:lnTo>
                    <a:pt x="1669" y="281"/>
                  </a:lnTo>
                  <a:lnTo>
                    <a:pt x="1494" y="246"/>
                  </a:lnTo>
                  <a:lnTo>
                    <a:pt x="1195" y="194"/>
                  </a:lnTo>
                  <a:lnTo>
                    <a:pt x="1055" y="176"/>
                  </a:lnTo>
                  <a:lnTo>
                    <a:pt x="896" y="176"/>
                  </a:lnTo>
                  <a:lnTo>
                    <a:pt x="756" y="194"/>
                  </a:lnTo>
                  <a:lnTo>
                    <a:pt x="615" y="211"/>
                  </a:lnTo>
                  <a:lnTo>
                    <a:pt x="475" y="264"/>
                  </a:lnTo>
                  <a:lnTo>
                    <a:pt x="352" y="334"/>
                  </a:lnTo>
                  <a:lnTo>
                    <a:pt x="246" y="422"/>
                  </a:lnTo>
                  <a:lnTo>
                    <a:pt x="159" y="545"/>
                  </a:lnTo>
                  <a:lnTo>
                    <a:pt x="88" y="668"/>
                  </a:lnTo>
                  <a:lnTo>
                    <a:pt x="36" y="808"/>
                  </a:lnTo>
                  <a:lnTo>
                    <a:pt x="0" y="949"/>
                  </a:lnTo>
                  <a:lnTo>
                    <a:pt x="0" y="1090"/>
                  </a:lnTo>
                  <a:lnTo>
                    <a:pt x="0" y="1248"/>
                  </a:lnTo>
                  <a:lnTo>
                    <a:pt x="36" y="1388"/>
                  </a:lnTo>
                  <a:lnTo>
                    <a:pt x="88" y="1529"/>
                  </a:lnTo>
                  <a:lnTo>
                    <a:pt x="141" y="1652"/>
                  </a:lnTo>
                  <a:lnTo>
                    <a:pt x="229" y="1775"/>
                  </a:lnTo>
                  <a:lnTo>
                    <a:pt x="317" y="1898"/>
                  </a:lnTo>
                  <a:lnTo>
                    <a:pt x="422" y="2003"/>
                  </a:lnTo>
                  <a:lnTo>
                    <a:pt x="528" y="2108"/>
                  </a:lnTo>
                  <a:lnTo>
                    <a:pt x="773" y="2267"/>
                  </a:lnTo>
                  <a:lnTo>
                    <a:pt x="1002" y="2390"/>
                  </a:lnTo>
                  <a:lnTo>
                    <a:pt x="1248" y="2495"/>
                  </a:lnTo>
                  <a:lnTo>
                    <a:pt x="1494" y="2583"/>
                  </a:lnTo>
                  <a:lnTo>
                    <a:pt x="1775" y="2636"/>
                  </a:lnTo>
                  <a:lnTo>
                    <a:pt x="2056" y="2688"/>
                  </a:lnTo>
                  <a:lnTo>
                    <a:pt x="2337" y="2706"/>
                  </a:lnTo>
                  <a:lnTo>
                    <a:pt x="2636" y="2688"/>
                  </a:lnTo>
                  <a:lnTo>
                    <a:pt x="2917" y="2671"/>
                  </a:lnTo>
                  <a:lnTo>
                    <a:pt x="3198" y="2636"/>
                  </a:lnTo>
                  <a:lnTo>
                    <a:pt x="3496" y="2565"/>
                  </a:lnTo>
                  <a:lnTo>
                    <a:pt x="3760" y="2495"/>
                  </a:lnTo>
                  <a:lnTo>
                    <a:pt x="4024" y="2390"/>
                  </a:lnTo>
                  <a:lnTo>
                    <a:pt x="4287" y="2267"/>
                  </a:lnTo>
                  <a:lnTo>
                    <a:pt x="4515" y="2144"/>
                  </a:lnTo>
                  <a:lnTo>
                    <a:pt x="4744" y="1985"/>
                  </a:lnTo>
                  <a:lnTo>
                    <a:pt x="4937" y="1827"/>
                  </a:lnTo>
                  <a:lnTo>
                    <a:pt x="5042" y="1722"/>
                  </a:lnTo>
                  <a:lnTo>
                    <a:pt x="5130" y="1599"/>
                  </a:lnTo>
                  <a:lnTo>
                    <a:pt x="5218" y="1476"/>
                  </a:lnTo>
                  <a:lnTo>
                    <a:pt x="5288" y="1353"/>
                  </a:lnTo>
                  <a:lnTo>
                    <a:pt x="5341" y="1213"/>
                  </a:lnTo>
                  <a:lnTo>
                    <a:pt x="5359" y="1072"/>
                  </a:lnTo>
                  <a:lnTo>
                    <a:pt x="5376" y="931"/>
                  </a:lnTo>
                  <a:lnTo>
                    <a:pt x="5376" y="791"/>
                  </a:lnTo>
                  <a:lnTo>
                    <a:pt x="5341" y="633"/>
                  </a:lnTo>
                  <a:lnTo>
                    <a:pt x="5271" y="492"/>
                  </a:lnTo>
                  <a:lnTo>
                    <a:pt x="5183" y="352"/>
                  </a:lnTo>
                  <a:lnTo>
                    <a:pt x="5060" y="229"/>
                  </a:lnTo>
                  <a:lnTo>
                    <a:pt x="4937" y="141"/>
                  </a:lnTo>
                  <a:lnTo>
                    <a:pt x="4797" y="71"/>
                  </a:lnTo>
                  <a:lnTo>
                    <a:pt x="4638" y="18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2046295" y="-7160722"/>
              <a:ext cx="85714" cy="247512"/>
            </a:xfrm>
            <a:custGeom>
              <a:avLst/>
              <a:gdLst/>
              <a:ahLst/>
              <a:cxnLst/>
              <a:rect l="l" t="t" r="r" b="b"/>
              <a:pathLst>
                <a:path w="1424" h="4112" fill="none" extrusionOk="0">
                  <a:moveTo>
                    <a:pt x="1424" y="1"/>
                  </a:moveTo>
                  <a:lnTo>
                    <a:pt x="1424" y="1"/>
                  </a:lnTo>
                  <a:lnTo>
                    <a:pt x="1406" y="282"/>
                  </a:lnTo>
                  <a:lnTo>
                    <a:pt x="1389" y="563"/>
                  </a:lnTo>
                  <a:lnTo>
                    <a:pt x="1301" y="1108"/>
                  </a:lnTo>
                  <a:lnTo>
                    <a:pt x="1178" y="1635"/>
                  </a:lnTo>
                  <a:lnTo>
                    <a:pt x="1020" y="2162"/>
                  </a:lnTo>
                  <a:lnTo>
                    <a:pt x="809" y="2689"/>
                  </a:lnTo>
                  <a:lnTo>
                    <a:pt x="581" y="3181"/>
                  </a:lnTo>
                  <a:lnTo>
                    <a:pt x="300" y="3655"/>
                  </a:lnTo>
                  <a:lnTo>
                    <a:pt x="159" y="3883"/>
                  </a:lnTo>
                  <a:lnTo>
                    <a:pt x="1" y="41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2049425" y="-7160722"/>
              <a:ext cx="93118" cy="249618"/>
            </a:xfrm>
            <a:custGeom>
              <a:avLst/>
              <a:gdLst/>
              <a:ahLst/>
              <a:cxnLst/>
              <a:rect l="l" t="t" r="r" b="b"/>
              <a:pathLst>
                <a:path w="1547" h="4147" extrusionOk="0">
                  <a:moveTo>
                    <a:pt x="1406" y="1"/>
                  </a:moveTo>
                  <a:lnTo>
                    <a:pt x="1388" y="282"/>
                  </a:lnTo>
                  <a:lnTo>
                    <a:pt x="1371" y="545"/>
                  </a:lnTo>
                  <a:lnTo>
                    <a:pt x="1283" y="1090"/>
                  </a:lnTo>
                  <a:lnTo>
                    <a:pt x="1160" y="1617"/>
                  </a:lnTo>
                  <a:lnTo>
                    <a:pt x="1002" y="2144"/>
                  </a:lnTo>
                  <a:lnTo>
                    <a:pt x="808" y="2654"/>
                  </a:lnTo>
                  <a:lnTo>
                    <a:pt x="562" y="3146"/>
                  </a:lnTo>
                  <a:lnTo>
                    <a:pt x="299" y="3620"/>
                  </a:lnTo>
                  <a:lnTo>
                    <a:pt x="141" y="3848"/>
                  </a:lnTo>
                  <a:lnTo>
                    <a:pt x="0" y="4077"/>
                  </a:lnTo>
                  <a:lnTo>
                    <a:pt x="106" y="4147"/>
                  </a:lnTo>
                  <a:lnTo>
                    <a:pt x="264" y="3918"/>
                  </a:lnTo>
                  <a:lnTo>
                    <a:pt x="404" y="3690"/>
                  </a:lnTo>
                  <a:lnTo>
                    <a:pt x="562" y="3462"/>
                  </a:lnTo>
                  <a:lnTo>
                    <a:pt x="685" y="3216"/>
                  </a:lnTo>
                  <a:lnTo>
                    <a:pt x="931" y="2706"/>
                  </a:lnTo>
                  <a:lnTo>
                    <a:pt x="1125" y="2197"/>
                  </a:lnTo>
                  <a:lnTo>
                    <a:pt x="1300" y="1652"/>
                  </a:lnTo>
                  <a:lnTo>
                    <a:pt x="1423" y="1108"/>
                  </a:lnTo>
                  <a:lnTo>
                    <a:pt x="1458" y="844"/>
                  </a:lnTo>
                  <a:lnTo>
                    <a:pt x="1494" y="563"/>
                  </a:lnTo>
                  <a:lnTo>
                    <a:pt x="1529" y="282"/>
                  </a:lnTo>
                  <a:lnTo>
                    <a:pt x="1546" y="1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extrusionOk="0">
                  <a:moveTo>
                    <a:pt x="949" y="1"/>
                  </a:moveTo>
                  <a:lnTo>
                    <a:pt x="1" y="914"/>
                  </a:lnTo>
                  <a:lnTo>
                    <a:pt x="282" y="721"/>
                  </a:lnTo>
                  <a:lnTo>
                    <a:pt x="528" y="510"/>
                  </a:lnTo>
                  <a:lnTo>
                    <a:pt x="756" y="264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ED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-2158374" y="-6864635"/>
              <a:ext cx="57183" cy="55076"/>
            </a:xfrm>
            <a:custGeom>
              <a:avLst/>
              <a:gdLst/>
              <a:ahLst/>
              <a:cxnLst/>
              <a:rect l="l" t="t" r="r" b="b"/>
              <a:pathLst>
                <a:path w="950" h="915" fill="none" extrusionOk="0">
                  <a:moveTo>
                    <a:pt x="949" y="1"/>
                  </a:moveTo>
                  <a:lnTo>
                    <a:pt x="949" y="1"/>
                  </a:lnTo>
                  <a:lnTo>
                    <a:pt x="756" y="264"/>
                  </a:lnTo>
                  <a:lnTo>
                    <a:pt x="528" y="510"/>
                  </a:lnTo>
                  <a:lnTo>
                    <a:pt x="282" y="721"/>
                  </a:lnTo>
                  <a:lnTo>
                    <a:pt x="1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-2160481" y="-6866742"/>
              <a:ext cx="62480" cy="60373"/>
            </a:xfrm>
            <a:custGeom>
              <a:avLst/>
              <a:gdLst/>
              <a:ahLst/>
              <a:cxnLst/>
              <a:rect l="l" t="t" r="r" b="b"/>
              <a:pathLst>
                <a:path w="1038" h="1003" extrusionOk="0">
                  <a:moveTo>
                    <a:pt x="932" y="1"/>
                  </a:moveTo>
                  <a:lnTo>
                    <a:pt x="738" y="264"/>
                  </a:lnTo>
                  <a:lnTo>
                    <a:pt x="510" y="493"/>
                  </a:lnTo>
                  <a:lnTo>
                    <a:pt x="264" y="703"/>
                  </a:lnTo>
                  <a:lnTo>
                    <a:pt x="1" y="879"/>
                  </a:lnTo>
                  <a:lnTo>
                    <a:pt x="71" y="1002"/>
                  </a:lnTo>
                  <a:lnTo>
                    <a:pt x="352" y="809"/>
                  </a:lnTo>
                  <a:lnTo>
                    <a:pt x="615" y="598"/>
                  </a:lnTo>
                  <a:lnTo>
                    <a:pt x="844" y="352"/>
                  </a:lnTo>
                  <a:lnTo>
                    <a:pt x="1037" y="7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-2770653" y="-7490638"/>
              <a:ext cx="68800" cy="162941"/>
            </a:xfrm>
            <a:custGeom>
              <a:avLst/>
              <a:gdLst/>
              <a:ahLst/>
              <a:cxnLst/>
              <a:rect l="l" t="t" r="r" b="b"/>
              <a:pathLst>
                <a:path w="1143" h="2707" fill="none" extrusionOk="0">
                  <a:moveTo>
                    <a:pt x="1143" y="1"/>
                  </a:moveTo>
                  <a:lnTo>
                    <a:pt x="1143" y="1"/>
                  </a:lnTo>
                  <a:lnTo>
                    <a:pt x="1002" y="124"/>
                  </a:lnTo>
                  <a:lnTo>
                    <a:pt x="862" y="247"/>
                  </a:lnTo>
                  <a:lnTo>
                    <a:pt x="756" y="387"/>
                  </a:lnTo>
                  <a:lnTo>
                    <a:pt x="651" y="545"/>
                  </a:lnTo>
                  <a:lnTo>
                    <a:pt x="546" y="703"/>
                  </a:lnTo>
                  <a:lnTo>
                    <a:pt x="475" y="861"/>
                  </a:lnTo>
                  <a:lnTo>
                    <a:pt x="317" y="1213"/>
                  </a:lnTo>
                  <a:lnTo>
                    <a:pt x="212" y="1582"/>
                  </a:lnTo>
                  <a:lnTo>
                    <a:pt x="124" y="1951"/>
                  </a:lnTo>
                  <a:lnTo>
                    <a:pt x="71" y="2337"/>
                  </a:lnTo>
                  <a:lnTo>
                    <a:pt x="1" y="2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-2773783" y="-7493828"/>
              <a:ext cx="74097" cy="167155"/>
            </a:xfrm>
            <a:custGeom>
              <a:avLst/>
              <a:gdLst/>
              <a:ahLst/>
              <a:cxnLst/>
              <a:rect l="l" t="t" r="r" b="b"/>
              <a:pathLst>
                <a:path w="1231" h="2777" extrusionOk="0">
                  <a:moveTo>
                    <a:pt x="1160" y="1"/>
                  </a:moveTo>
                  <a:lnTo>
                    <a:pt x="1002" y="124"/>
                  </a:lnTo>
                  <a:lnTo>
                    <a:pt x="879" y="247"/>
                  </a:lnTo>
                  <a:lnTo>
                    <a:pt x="756" y="387"/>
                  </a:lnTo>
                  <a:lnTo>
                    <a:pt x="650" y="546"/>
                  </a:lnTo>
                  <a:lnTo>
                    <a:pt x="562" y="704"/>
                  </a:lnTo>
                  <a:lnTo>
                    <a:pt x="475" y="862"/>
                  </a:lnTo>
                  <a:lnTo>
                    <a:pt x="387" y="1037"/>
                  </a:lnTo>
                  <a:lnTo>
                    <a:pt x="317" y="1213"/>
                  </a:lnTo>
                  <a:lnTo>
                    <a:pt x="211" y="1582"/>
                  </a:lnTo>
                  <a:lnTo>
                    <a:pt x="123" y="1969"/>
                  </a:lnTo>
                  <a:lnTo>
                    <a:pt x="53" y="2355"/>
                  </a:lnTo>
                  <a:lnTo>
                    <a:pt x="0" y="2759"/>
                  </a:lnTo>
                  <a:lnTo>
                    <a:pt x="123" y="2777"/>
                  </a:lnTo>
                  <a:lnTo>
                    <a:pt x="176" y="2390"/>
                  </a:lnTo>
                  <a:lnTo>
                    <a:pt x="246" y="2004"/>
                  </a:lnTo>
                  <a:lnTo>
                    <a:pt x="334" y="1635"/>
                  </a:lnTo>
                  <a:lnTo>
                    <a:pt x="439" y="1266"/>
                  </a:lnTo>
                  <a:lnTo>
                    <a:pt x="580" y="932"/>
                  </a:lnTo>
                  <a:lnTo>
                    <a:pt x="668" y="774"/>
                  </a:lnTo>
                  <a:lnTo>
                    <a:pt x="756" y="633"/>
                  </a:lnTo>
                  <a:lnTo>
                    <a:pt x="861" y="475"/>
                  </a:lnTo>
                  <a:lnTo>
                    <a:pt x="967" y="352"/>
                  </a:lnTo>
                  <a:lnTo>
                    <a:pt x="1089" y="229"/>
                  </a:lnTo>
                  <a:lnTo>
                    <a:pt x="1230" y="1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-2458675" y="-7236866"/>
              <a:ext cx="69823" cy="34972"/>
            </a:xfrm>
            <a:custGeom>
              <a:avLst/>
              <a:gdLst/>
              <a:ahLst/>
              <a:cxnLst/>
              <a:rect l="l" t="t" r="r" b="b"/>
              <a:pathLst>
                <a:path w="1160" h="581" fill="none" extrusionOk="0">
                  <a:moveTo>
                    <a:pt x="18" y="1"/>
                  </a:moveTo>
                  <a:lnTo>
                    <a:pt x="18" y="1"/>
                  </a:lnTo>
                  <a:lnTo>
                    <a:pt x="0" y="106"/>
                  </a:lnTo>
                  <a:lnTo>
                    <a:pt x="0" y="194"/>
                  </a:lnTo>
                  <a:lnTo>
                    <a:pt x="18" y="282"/>
                  </a:lnTo>
                  <a:lnTo>
                    <a:pt x="71" y="370"/>
                  </a:lnTo>
                  <a:lnTo>
                    <a:pt x="141" y="440"/>
                  </a:lnTo>
                  <a:lnTo>
                    <a:pt x="229" y="493"/>
                  </a:lnTo>
                  <a:lnTo>
                    <a:pt x="317" y="546"/>
                  </a:lnTo>
                  <a:lnTo>
                    <a:pt x="405" y="563"/>
                  </a:lnTo>
                  <a:lnTo>
                    <a:pt x="405" y="563"/>
                  </a:lnTo>
                  <a:lnTo>
                    <a:pt x="510" y="581"/>
                  </a:lnTo>
                  <a:lnTo>
                    <a:pt x="598" y="563"/>
                  </a:lnTo>
                  <a:lnTo>
                    <a:pt x="791" y="528"/>
                  </a:lnTo>
                  <a:lnTo>
                    <a:pt x="984" y="458"/>
                  </a:lnTo>
                  <a:lnTo>
                    <a:pt x="1160" y="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-2462888" y="-7237889"/>
              <a:ext cx="76204" cy="40209"/>
            </a:xfrm>
            <a:custGeom>
              <a:avLst/>
              <a:gdLst/>
              <a:ahLst/>
              <a:cxnLst/>
              <a:rect l="l" t="t" r="r" b="b"/>
              <a:pathLst>
                <a:path w="1266" h="668" extrusionOk="0">
                  <a:moveTo>
                    <a:pt x="35" y="0"/>
                  </a:moveTo>
                  <a:lnTo>
                    <a:pt x="0" y="88"/>
                  </a:lnTo>
                  <a:lnTo>
                    <a:pt x="0" y="176"/>
                  </a:lnTo>
                  <a:lnTo>
                    <a:pt x="18" y="264"/>
                  </a:lnTo>
                  <a:lnTo>
                    <a:pt x="53" y="352"/>
                  </a:lnTo>
                  <a:lnTo>
                    <a:pt x="123" y="457"/>
                  </a:lnTo>
                  <a:lnTo>
                    <a:pt x="229" y="563"/>
                  </a:lnTo>
                  <a:lnTo>
                    <a:pt x="352" y="615"/>
                  </a:lnTo>
                  <a:lnTo>
                    <a:pt x="475" y="650"/>
                  </a:lnTo>
                  <a:lnTo>
                    <a:pt x="580" y="668"/>
                  </a:lnTo>
                  <a:lnTo>
                    <a:pt x="668" y="650"/>
                  </a:lnTo>
                  <a:lnTo>
                    <a:pt x="773" y="633"/>
                  </a:lnTo>
                  <a:lnTo>
                    <a:pt x="949" y="580"/>
                  </a:lnTo>
                  <a:lnTo>
                    <a:pt x="1107" y="510"/>
                  </a:lnTo>
                  <a:lnTo>
                    <a:pt x="1265" y="440"/>
                  </a:lnTo>
                  <a:lnTo>
                    <a:pt x="1195" y="317"/>
                  </a:lnTo>
                  <a:lnTo>
                    <a:pt x="1019" y="404"/>
                  </a:lnTo>
                  <a:lnTo>
                    <a:pt x="843" y="475"/>
                  </a:lnTo>
                  <a:lnTo>
                    <a:pt x="668" y="527"/>
                  </a:lnTo>
                  <a:lnTo>
                    <a:pt x="492" y="527"/>
                  </a:lnTo>
                  <a:lnTo>
                    <a:pt x="387" y="492"/>
                  </a:lnTo>
                  <a:lnTo>
                    <a:pt x="299" y="440"/>
                  </a:lnTo>
                  <a:lnTo>
                    <a:pt x="229" y="369"/>
                  </a:lnTo>
                  <a:lnTo>
                    <a:pt x="176" y="299"/>
                  </a:lnTo>
                  <a:lnTo>
                    <a:pt x="141" y="246"/>
                  </a:lnTo>
                  <a:lnTo>
                    <a:pt x="123" y="194"/>
                  </a:lnTo>
                  <a:lnTo>
                    <a:pt x="123" y="123"/>
                  </a:lnTo>
                  <a:lnTo>
                    <a:pt x="158" y="5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15577505" y="-2628132"/>
            <a:ext cx="671224" cy="2605786"/>
            <a:chOff x="15577650" y="-5591451"/>
            <a:chExt cx="1434545" cy="5569109"/>
          </a:xfrm>
        </p:grpSpPr>
        <p:sp>
          <p:nvSpPr>
            <p:cNvPr id="1251" name="Google Shape;1251;p29"/>
            <p:cNvSpPr/>
            <p:nvPr/>
          </p:nvSpPr>
          <p:spPr>
            <a:xfrm>
              <a:off x="15661691" y="-5584613"/>
              <a:ext cx="1344657" cy="3787694"/>
            </a:xfrm>
            <a:custGeom>
              <a:avLst/>
              <a:gdLst/>
              <a:ahLst/>
              <a:cxnLst/>
              <a:rect l="l" t="t" r="r" b="b"/>
              <a:pathLst>
                <a:path w="27136" h="76438" extrusionOk="0">
                  <a:moveTo>
                    <a:pt x="9939" y="1"/>
                  </a:moveTo>
                  <a:lnTo>
                    <a:pt x="9584" y="60"/>
                  </a:lnTo>
                  <a:lnTo>
                    <a:pt x="9229" y="139"/>
                  </a:lnTo>
                  <a:lnTo>
                    <a:pt x="8894" y="257"/>
                  </a:lnTo>
                  <a:lnTo>
                    <a:pt x="8579" y="415"/>
                  </a:lnTo>
                  <a:lnTo>
                    <a:pt x="8263" y="593"/>
                  </a:lnTo>
                  <a:lnTo>
                    <a:pt x="7967" y="809"/>
                  </a:lnTo>
                  <a:lnTo>
                    <a:pt x="7691" y="1046"/>
                  </a:lnTo>
                  <a:lnTo>
                    <a:pt x="7455" y="1322"/>
                  </a:lnTo>
                  <a:lnTo>
                    <a:pt x="7218" y="1598"/>
                  </a:lnTo>
                  <a:lnTo>
                    <a:pt x="7021" y="1894"/>
                  </a:lnTo>
                  <a:lnTo>
                    <a:pt x="6843" y="2210"/>
                  </a:lnTo>
                  <a:lnTo>
                    <a:pt x="6705" y="2545"/>
                  </a:lnTo>
                  <a:lnTo>
                    <a:pt x="6587" y="2900"/>
                  </a:lnTo>
                  <a:lnTo>
                    <a:pt x="6528" y="3235"/>
                  </a:lnTo>
                  <a:lnTo>
                    <a:pt x="6488" y="3610"/>
                  </a:lnTo>
                  <a:lnTo>
                    <a:pt x="6488" y="3965"/>
                  </a:lnTo>
                  <a:lnTo>
                    <a:pt x="6311" y="3472"/>
                  </a:lnTo>
                  <a:lnTo>
                    <a:pt x="6094" y="2998"/>
                  </a:lnTo>
                  <a:lnTo>
                    <a:pt x="5975" y="2762"/>
                  </a:lnTo>
                  <a:lnTo>
                    <a:pt x="5837" y="2525"/>
                  </a:lnTo>
                  <a:lnTo>
                    <a:pt x="5699" y="2308"/>
                  </a:lnTo>
                  <a:lnTo>
                    <a:pt x="5542" y="2091"/>
                  </a:lnTo>
                  <a:lnTo>
                    <a:pt x="5384" y="1914"/>
                  </a:lnTo>
                  <a:lnTo>
                    <a:pt x="5206" y="1736"/>
                  </a:lnTo>
                  <a:lnTo>
                    <a:pt x="5029" y="1598"/>
                  </a:lnTo>
                  <a:lnTo>
                    <a:pt x="4832" y="1460"/>
                  </a:lnTo>
                  <a:lnTo>
                    <a:pt x="4615" y="1362"/>
                  </a:lnTo>
                  <a:lnTo>
                    <a:pt x="4398" y="1302"/>
                  </a:lnTo>
                  <a:lnTo>
                    <a:pt x="4161" y="1263"/>
                  </a:lnTo>
                  <a:lnTo>
                    <a:pt x="3925" y="1263"/>
                  </a:lnTo>
                  <a:lnTo>
                    <a:pt x="3708" y="1302"/>
                  </a:lnTo>
                  <a:lnTo>
                    <a:pt x="3530" y="1362"/>
                  </a:lnTo>
                  <a:lnTo>
                    <a:pt x="3333" y="1440"/>
                  </a:lnTo>
                  <a:lnTo>
                    <a:pt x="3175" y="1539"/>
                  </a:lnTo>
                  <a:lnTo>
                    <a:pt x="3017" y="1657"/>
                  </a:lnTo>
                  <a:lnTo>
                    <a:pt x="2860" y="1795"/>
                  </a:lnTo>
                  <a:lnTo>
                    <a:pt x="2722" y="1933"/>
                  </a:lnTo>
                  <a:lnTo>
                    <a:pt x="2584" y="2091"/>
                  </a:lnTo>
                  <a:lnTo>
                    <a:pt x="2465" y="2269"/>
                  </a:lnTo>
                  <a:lnTo>
                    <a:pt x="2347" y="2466"/>
                  </a:lnTo>
                  <a:lnTo>
                    <a:pt x="2150" y="2841"/>
                  </a:lnTo>
                  <a:lnTo>
                    <a:pt x="1972" y="3255"/>
                  </a:lnTo>
                  <a:lnTo>
                    <a:pt x="1834" y="3669"/>
                  </a:lnTo>
                  <a:lnTo>
                    <a:pt x="1578" y="4477"/>
                  </a:lnTo>
                  <a:lnTo>
                    <a:pt x="1321" y="5325"/>
                  </a:lnTo>
                  <a:lnTo>
                    <a:pt x="1085" y="6213"/>
                  </a:lnTo>
                  <a:lnTo>
                    <a:pt x="868" y="7100"/>
                  </a:lnTo>
                  <a:lnTo>
                    <a:pt x="671" y="8027"/>
                  </a:lnTo>
                  <a:lnTo>
                    <a:pt x="493" y="8954"/>
                  </a:lnTo>
                  <a:lnTo>
                    <a:pt x="335" y="9901"/>
                  </a:lnTo>
                  <a:lnTo>
                    <a:pt x="197" y="10847"/>
                  </a:lnTo>
                  <a:lnTo>
                    <a:pt x="99" y="11794"/>
                  </a:lnTo>
                  <a:lnTo>
                    <a:pt x="40" y="12740"/>
                  </a:lnTo>
                  <a:lnTo>
                    <a:pt x="0" y="13667"/>
                  </a:lnTo>
                  <a:lnTo>
                    <a:pt x="20" y="14614"/>
                  </a:lnTo>
                  <a:lnTo>
                    <a:pt x="59" y="15521"/>
                  </a:lnTo>
                  <a:lnTo>
                    <a:pt x="158" y="16428"/>
                  </a:lnTo>
                  <a:lnTo>
                    <a:pt x="217" y="16862"/>
                  </a:lnTo>
                  <a:lnTo>
                    <a:pt x="296" y="17296"/>
                  </a:lnTo>
                  <a:lnTo>
                    <a:pt x="375" y="17730"/>
                  </a:lnTo>
                  <a:lnTo>
                    <a:pt x="473" y="18144"/>
                  </a:lnTo>
                  <a:lnTo>
                    <a:pt x="671" y="18873"/>
                  </a:lnTo>
                  <a:lnTo>
                    <a:pt x="927" y="19583"/>
                  </a:lnTo>
                  <a:lnTo>
                    <a:pt x="1203" y="20274"/>
                  </a:lnTo>
                  <a:lnTo>
                    <a:pt x="1519" y="20964"/>
                  </a:lnTo>
                  <a:lnTo>
                    <a:pt x="1893" y="21615"/>
                  </a:lnTo>
                  <a:lnTo>
                    <a:pt x="2288" y="22246"/>
                  </a:lnTo>
                  <a:lnTo>
                    <a:pt x="2702" y="22877"/>
                  </a:lnTo>
                  <a:lnTo>
                    <a:pt x="3175" y="23468"/>
                  </a:lnTo>
                  <a:lnTo>
                    <a:pt x="3451" y="23784"/>
                  </a:lnTo>
                  <a:lnTo>
                    <a:pt x="3925" y="24277"/>
                  </a:lnTo>
                  <a:lnTo>
                    <a:pt x="4516" y="24888"/>
                  </a:lnTo>
                  <a:lnTo>
                    <a:pt x="5187" y="25539"/>
                  </a:lnTo>
                  <a:lnTo>
                    <a:pt x="5522" y="25835"/>
                  </a:lnTo>
                  <a:lnTo>
                    <a:pt x="5857" y="26111"/>
                  </a:lnTo>
                  <a:lnTo>
                    <a:pt x="6192" y="26367"/>
                  </a:lnTo>
                  <a:lnTo>
                    <a:pt x="6508" y="26584"/>
                  </a:lnTo>
                  <a:lnTo>
                    <a:pt x="6784" y="26762"/>
                  </a:lnTo>
                  <a:lnTo>
                    <a:pt x="7040" y="26860"/>
                  </a:lnTo>
                  <a:lnTo>
                    <a:pt x="7159" y="26900"/>
                  </a:lnTo>
                  <a:lnTo>
                    <a:pt x="7257" y="26919"/>
                  </a:lnTo>
                  <a:lnTo>
                    <a:pt x="7356" y="26900"/>
                  </a:lnTo>
                  <a:lnTo>
                    <a:pt x="7435" y="26880"/>
                  </a:lnTo>
                  <a:lnTo>
                    <a:pt x="7435" y="26880"/>
                  </a:lnTo>
                  <a:lnTo>
                    <a:pt x="7040" y="27097"/>
                  </a:lnTo>
                  <a:lnTo>
                    <a:pt x="6626" y="27314"/>
                  </a:lnTo>
                  <a:lnTo>
                    <a:pt x="6252" y="27570"/>
                  </a:lnTo>
                  <a:lnTo>
                    <a:pt x="5857" y="27827"/>
                  </a:lnTo>
                  <a:lnTo>
                    <a:pt x="5502" y="28083"/>
                  </a:lnTo>
                  <a:lnTo>
                    <a:pt x="5128" y="28359"/>
                  </a:lnTo>
                  <a:lnTo>
                    <a:pt x="4792" y="28655"/>
                  </a:lnTo>
                  <a:lnTo>
                    <a:pt x="4437" y="28951"/>
                  </a:lnTo>
                  <a:lnTo>
                    <a:pt x="4102" y="29266"/>
                  </a:lnTo>
                  <a:lnTo>
                    <a:pt x="3787" y="29601"/>
                  </a:lnTo>
                  <a:lnTo>
                    <a:pt x="3491" y="29937"/>
                  </a:lnTo>
                  <a:lnTo>
                    <a:pt x="3195" y="30272"/>
                  </a:lnTo>
                  <a:lnTo>
                    <a:pt x="2899" y="30627"/>
                  </a:lnTo>
                  <a:lnTo>
                    <a:pt x="2623" y="31002"/>
                  </a:lnTo>
                  <a:lnTo>
                    <a:pt x="2367" y="31376"/>
                  </a:lnTo>
                  <a:lnTo>
                    <a:pt x="2110" y="31751"/>
                  </a:lnTo>
                  <a:lnTo>
                    <a:pt x="1874" y="32145"/>
                  </a:lnTo>
                  <a:lnTo>
                    <a:pt x="1657" y="32559"/>
                  </a:lnTo>
                  <a:lnTo>
                    <a:pt x="1440" y="32954"/>
                  </a:lnTo>
                  <a:lnTo>
                    <a:pt x="1243" y="33388"/>
                  </a:lnTo>
                  <a:lnTo>
                    <a:pt x="1065" y="33802"/>
                  </a:lnTo>
                  <a:lnTo>
                    <a:pt x="907" y="34236"/>
                  </a:lnTo>
                  <a:lnTo>
                    <a:pt x="750" y="34670"/>
                  </a:lnTo>
                  <a:lnTo>
                    <a:pt x="612" y="35123"/>
                  </a:lnTo>
                  <a:lnTo>
                    <a:pt x="473" y="35577"/>
                  </a:lnTo>
                  <a:lnTo>
                    <a:pt x="375" y="36030"/>
                  </a:lnTo>
                  <a:lnTo>
                    <a:pt x="276" y="36504"/>
                  </a:lnTo>
                  <a:lnTo>
                    <a:pt x="197" y="36977"/>
                  </a:lnTo>
                  <a:lnTo>
                    <a:pt x="138" y="37450"/>
                  </a:lnTo>
                  <a:lnTo>
                    <a:pt x="99" y="37923"/>
                  </a:lnTo>
                  <a:lnTo>
                    <a:pt x="79" y="38416"/>
                  </a:lnTo>
                  <a:lnTo>
                    <a:pt x="59" y="38909"/>
                  </a:lnTo>
                  <a:lnTo>
                    <a:pt x="79" y="39383"/>
                  </a:lnTo>
                  <a:lnTo>
                    <a:pt x="99" y="39876"/>
                  </a:lnTo>
                  <a:lnTo>
                    <a:pt x="138" y="40349"/>
                  </a:lnTo>
                  <a:lnTo>
                    <a:pt x="197" y="40822"/>
                  </a:lnTo>
                  <a:lnTo>
                    <a:pt x="276" y="41296"/>
                  </a:lnTo>
                  <a:lnTo>
                    <a:pt x="375" y="41769"/>
                  </a:lnTo>
                  <a:lnTo>
                    <a:pt x="473" y="42222"/>
                  </a:lnTo>
                  <a:lnTo>
                    <a:pt x="612" y="42676"/>
                  </a:lnTo>
                  <a:lnTo>
                    <a:pt x="750" y="43130"/>
                  </a:lnTo>
                  <a:lnTo>
                    <a:pt x="907" y="43563"/>
                  </a:lnTo>
                  <a:lnTo>
                    <a:pt x="1065" y="43997"/>
                  </a:lnTo>
                  <a:lnTo>
                    <a:pt x="1243" y="44431"/>
                  </a:lnTo>
                  <a:lnTo>
                    <a:pt x="1440" y="44845"/>
                  </a:lnTo>
                  <a:lnTo>
                    <a:pt x="1657" y="45240"/>
                  </a:lnTo>
                  <a:lnTo>
                    <a:pt x="1874" y="45654"/>
                  </a:lnTo>
                  <a:lnTo>
                    <a:pt x="2110" y="46048"/>
                  </a:lnTo>
                  <a:lnTo>
                    <a:pt x="2367" y="46423"/>
                  </a:lnTo>
                  <a:lnTo>
                    <a:pt x="2623" y="46798"/>
                  </a:lnTo>
                  <a:lnTo>
                    <a:pt x="2899" y="47172"/>
                  </a:lnTo>
                  <a:lnTo>
                    <a:pt x="3195" y="47527"/>
                  </a:lnTo>
                  <a:lnTo>
                    <a:pt x="3491" y="47863"/>
                  </a:lnTo>
                  <a:lnTo>
                    <a:pt x="3787" y="48198"/>
                  </a:lnTo>
                  <a:lnTo>
                    <a:pt x="4102" y="48533"/>
                  </a:lnTo>
                  <a:lnTo>
                    <a:pt x="4437" y="48849"/>
                  </a:lnTo>
                  <a:lnTo>
                    <a:pt x="4792" y="49144"/>
                  </a:lnTo>
                  <a:lnTo>
                    <a:pt x="5128" y="49440"/>
                  </a:lnTo>
                  <a:lnTo>
                    <a:pt x="5502" y="49716"/>
                  </a:lnTo>
                  <a:lnTo>
                    <a:pt x="5857" y="49973"/>
                  </a:lnTo>
                  <a:lnTo>
                    <a:pt x="6252" y="50229"/>
                  </a:lnTo>
                  <a:lnTo>
                    <a:pt x="6626" y="50485"/>
                  </a:lnTo>
                  <a:lnTo>
                    <a:pt x="7040" y="50702"/>
                  </a:lnTo>
                  <a:lnTo>
                    <a:pt x="7435" y="50919"/>
                  </a:lnTo>
                  <a:lnTo>
                    <a:pt x="7040" y="51136"/>
                  </a:lnTo>
                  <a:lnTo>
                    <a:pt x="6626" y="51373"/>
                  </a:lnTo>
                  <a:lnTo>
                    <a:pt x="6252" y="51609"/>
                  </a:lnTo>
                  <a:lnTo>
                    <a:pt x="5857" y="51866"/>
                  </a:lnTo>
                  <a:lnTo>
                    <a:pt x="5502" y="52142"/>
                  </a:lnTo>
                  <a:lnTo>
                    <a:pt x="5128" y="52418"/>
                  </a:lnTo>
                  <a:lnTo>
                    <a:pt x="4792" y="52694"/>
                  </a:lnTo>
                  <a:lnTo>
                    <a:pt x="4437" y="53010"/>
                  </a:lnTo>
                  <a:lnTo>
                    <a:pt x="4102" y="53325"/>
                  </a:lnTo>
                  <a:lnTo>
                    <a:pt x="3787" y="53641"/>
                  </a:lnTo>
                  <a:lnTo>
                    <a:pt x="3491" y="53976"/>
                  </a:lnTo>
                  <a:lnTo>
                    <a:pt x="3195" y="54331"/>
                  </a:lnTo>
                  <a:lnTo>
                    <a:pt x="2899" y="54686"/>
                  </a:lnTo>
                  <a:lnTo>
                    <a:pt x="2623" y="55041"/>
                  </a:lnTo>
                  <a:lnTo>
                    <a:pt x="2367" y="55415"/>
                  </a:lnTo>
                  <a:lnTo>
                    <a:pt x="2110" y="55810"/>
                  </a:lnTo>
                  <a:lnTo>
                    <a:pt x="1874" y="56204"/>
                  </a:lnTo>
                  <a:lnTo>
                    <a:pt x="1657" y="56599"/>
                  </a:lnTo>
                  <a:lnTo>
                    <a:pt x="1440" y="57013"/>
                  </a:lnTo>
                  <a:lnTo>
                    <a:pt x="1243" y="57427"/>
                  </a:lnTo>
                  <a:lnTo>
                    <a:pt x="1065" y="57841"/>
                  </a:lnTo>
                  <a:lnTo>
                    <a:pt x="907" y="58275"/>
                  </a:lnTo>
                  <a:lnTo>
                    <a:pt x="750" y="58729"/>
                  </a:lnTo>
                  <a:lnTo>
                    <a:pt x="612" y="59162"/>
                  </a:lnTo>
                  <a:lnTo>
                    <a:pt x="473" y="59616"/>
                  </a:lnTo>
                  <a:lnTo>
                    <a:pt x="375" y="60089"/>
                  </a:lnTo>
                  <a:lnTo>
                    <a:pt x="276" y="60543"/>
                  </a:lnTo>
                  <a:lnTo>
                    <a:pt x="197" y="61016"/>
                  </a:lnTo>
                  <a:lnTo>
                    <a:pt x="138" y="61489"/>
                  </a:lnTo>
                  <a:lnTo>
                    <a:pt x="99" y="61963"/>
                  </a:lnTo>
                  <a:lnTo>
                    <a:pt x="79" y="62456"/>
                  </a:lnTo>
                  <a:lnTo>
                    <a:pt x="59" y="62949"/>
                  </a:lnTo>
                  <a:lnTo>
                    <a:pt x="79" y="63639"/>
                  </a:lnTo>
                  <a:lnTo>
                    <a:pt x="138" y="64329"/>
                  </a:lnTo>
                  <a:lnTo>
                    <a:pt x="217" y="65000"/>
                  </a:lnTo>
                  <a:lnTo>
                    <a:pt x="335" y="65670"/>
                  </a:lnTo>
                  <a:lnTo>
                    <a:pt x="493" y="66321"/>
                  </a:lnTo>
                  <a:lnTo>
                    <a:pt x="671" y="66952"/>
                  </a:lnTo>
                  <a:lnTo>
                    <a:pt x="888" y="67583"/>
                  </a:lnTo>
                  <a:lnTo>
                    <a:pt x="1124" y="68194"/>
                  </a:lnTo>
                  <a:lnTo>
                    <a:pt x="1400" y="68806"/>
                  </a:lnTo>
                  <a:lnTo>
                    <a:pt x="1696" y="69378"/>
                  </a:lnTo>
                  <a:lnTo>
                    <a:pt x="2031" y="69949"/>
                  </a:lnTo>
                  <a:lnTo>
                    <a:pt x="2367" y="70502"/>
                  </a:lnTo>
                  <a:lnTo>
                    <a:pt x="2741" y="71014"/>
                  </a:lnTo>
                  <a:lnTo>
                    <a:pt x="3155" y="71527"/>
                  </a:lnTo>
                  <a:lnTo>
                    <a:pt x="3570" y="72020"/>
                  </a:lnTo>
                  <a:lnTo>
                    <a:pt x="4023" y="72493"/>
                  </a:lnTo>
                  <a:lnTo>
                    <a:pt x="4496" y="72927"/>
                  </a:lnTo>
                  <a:lnTo>
                    <a:pt x="4989" y="73361"/>
                  </a:lnTo>
                  <a:lnTo>
                    <a:pt x="5482" y="73756"/>
                  </a:lnTo>
                  <a:lnTo>
                    <a:pt x="6015" y="74130"/>
                  </a:lnTo>
                  <a:lnTo>
                    <a:pt x="6567" y="74485"/>
                  </a:lnTo>
                  <a:lnTo>
                    <a:pt x="7139" y="74820"/>
                  </a:lnTo>
                  <a:lnTo>
                    <a:pt x="7711" y="75116"/>
                  </a:lnTo>
                  <a:lnTo>
                    <a:pt x="8303" y="75373"/>
                  </a:lnTo>
                  <a:lnTo>
                    <a:pt x="8934" y="75629"/>
                  </a:lnTo>
                  <a:lnTo>
                    <a:pt x="9545" y="75826"/>
                  </a:lnTo>
                  <a:lnTo>
                    <a:pt x="10196" y="76023"/>
                  </a:lnTo>
                  <a:lnTo>
                    <a:pt x="10846" y="76161"/>
                  </a:lnTo>
                  <a:lnTo>
                    <a:pt x="11517" y="76280"/>
                  </a:lnTo>
                  <a:lnTo>
                    <a:pt x="12187" y="76378"/>
                  </a:lnTo>
                  <a:lnTo>
                    <a:pt x="12878" y="76418"/>
                  </a:lnTo>
                  <a:lnTo>
                    <a:pt x="13568" y="76438"/>
                  </a:lnTo>
                  <a:lnTo>
                    <a:pt x="14258" y="76418"/>
                  </a:lnTo>
                  <a:lnTo>
                    <a:pt x="14948" y="76378"/>
                  </a:lnTo>
                  <a:lnTo>
                    <a:pt x="15619" y="76280"/>
                  </a:lnTo>
                  <a:lnTo>
                    <a:pt x="16289" y="76161"/>
                  </a:lnTo>
                  <a:lnTo>
                    <a:pt x="16940" y="76023"/>
                  </a:lnTo>
                  <a:lnTo>
                    <a:pt x="17571" y="75826"/>
                  </a:lnTo>
                  <a:lnTo>
                    <a:pt x="18202" y="75629"/>
                  </a:lnTo>
                  <a:lnTo>
                    <a:pt x="18813" y="75373"/>
                  </a:lnTo>
                  <a:lnTo>
                    <a:pt x="19405" y="75116"/>
                  </a:lnTo>
                  <a:lnTo>
                    <a:pt x="19997" y="74820"/>
                  </a:lnTo>
                  <a:lnTo>
                    <a:pt x="20569" y="74485"/>
                  </a:lnTo>
                  <a:lnTo>
                    <a:pt x="21101" y="74130"/>
                  </a:lnTo>
                  <a:lnTo>
                    <a:pt x="21634" y="73756"/>
                  </a:lnTo>
                  <a:lnTo>
                    <a:pt x="22146" y="73361"/>
                  </a:lnTo>
                  <a:lnTo>
                    <a:pt x="22639" y="72927"/>
                  </a:lnTo>
                  <a:lnTo>
                    <a:pt x="23113" y="72493"/>
                  </a:lnTo>
                  <a:lnTo>
                    <a:pt x="23546" y="72020"/>
                  </a:lnTo>
                  <a:lnTo>
                    <a:pt x="23980" y="71527"/>
                  </a:lnTo>
                  <a:lnTo>
                    <a:pt x="24375" y="71014"/>
                  </a:lnTo>
                  <a:lnTo>
                    <a:pt x="24749" y="70502"/>
                  </a:lnTo>
                  <a:lnTo>
                    <a:pt x="25104" y="69949"/>
                  </a:lnTo>
                  <a:lnTo>
                    <a:pt x="25440" y="69378"/>
                  </a:lnTo>
                  <a:lnTo>
                    <a:pt x="25735" y="68806"/>
                  </a:lnTo>
                  <a:lnTo>
                    <a:pt x="25992" y="68194"/>
                  </a:lnTo>
                  <a:lnTo>
                    <a:pt x="26248" y="67583"/>
                  </a:lnTo>
                  <a:lnTo>
                    <a:pt x="26445" y="66952"/>
                  </a:lnTo>
                  <a:lnTo>
                    <a:pt x="26643" y="66321"/>
                  </a:lnTo>
                  <a:lnTo>
                    <a:pt x="26781" y="65670"/>
                  </a:lnTo>
                  <a:lnTo>
                    <a:pt x="26899" y="65000"/>
                  </a:lnTo>
                  <a:lnTo>
                    <a:pt x="26997" y="64329"/>
                  </a:lnTo>
                  <a:lnTo>
                    <a:pt x="27037" y="63639"/>
                  </a:lnTo>
                  <a:lnTo>
                    <a:pt x="27057" y="62949"/>
                  </a:lnTo>
                  <a:lnTo>
                    <a:pt x="27057" y="62456"/>
                  </a:lnTo>
                  <a:lnTo>
                    <a:pt x="27017" y="61963"/>
                  </a:lnTo>
                  <a:lnTo>
                    <a:pt x="26978" y="61489"/>
                  </a:lnTo>
                  <a:lnTo>
                    <a:pt x="26919" y="61016"/>
                  </a:lnTo>
                  <a:lnTo>
                    <a:pt x="26840" y="60543"/>
                  </a:lnTo>
                  <a:lnTo>
                    <a:pt x="26761" y="60089"/>
                  </a:lnTo>
                  <a:lnTo>
                    <a:pt x="26643" y="59616"/>
                  </a:lnTo>
                  <a:lnTo>
                    <a:pt x="26524" y="59162"/>
                  </a:lnTo>
                  <a:lnTo>
                    <a:pt x="26386" y="58729"/>
                  </a:lnTo>
                  <a:lnTo>
                    <a:pt x="26228" y="58275"/>
                  </a:lnTo>
                  <a:lnTo>
                    <a:pt x="26071" y="57841"/>
                  </a:lnTo>
                  <a:lnTo>
                    <a:pt x="25873" y="57427"/>
                  </a:lnTo>
                  <a:lnTo>
                    <a:pt x="25676" y="57013"/>
                  </a:lnTo>
                  <a:lnTo>
                    <a:pt x="25479" y="56599"/>
                  </a:lnTo>
                  <a:lnTo>
                    <a:pt x="25242" y="56204"/>
                  </a:lnTo>
                  <a:lnTo>
                    <a:pt x="25006" y="55810"/>
                  </a:lnTo>
                  <a:lnTo>
                    <a:pt x="24769" y="55415"/>
                  </a:lnTo>
                  <a:lnTo>
                    <a:pt x="24493" y="55041"/>
                  </a:lnTo>
                  <a:lnTo>
                    <a:pt x="24237" y="54686"/>
                  </a:lnTo>
                  <a:lnTo>
                    <a:pt x="23941" y="54331"/>
                  </a:lnTo>
                  <a:lnTo>
                    <a:pt x="23645" y="53976"/>
                  </a:lnTo>
                  <a:lnTo>
                    <a:pt x="23329" y="53641"/>
                  </a:lnTo>
                  <a:lnTo>
                    <a:pt x="23014" y="53325"/>
                  </a:lnTo>
                  <a:lnTo>
                    <a:pt x="22679" y="53010"/>
                  </a:lnTo>
                  <a:lnTo>
                    <a:pt x="22343" y="52694"/>
                  </a:lnTo>
                  <a:lnTo>
                    <a:pt x="21988" y="52418"/>
                  </a:lnTo>
                  <a:lnTo>
                    <a:pt x="21634" y="52142"/>
                  </a:lnTo>
                  <a:lnTo>
                    <a:pt x="21259" y="51866"/>
                  </a:lnTo>
                  <a:lnTo>
                    <a:pt x="20884" y="51609"/>
                  </a:lnTo>
                  <a:lnTo>
                    <a:pt x="20490" y="51373"/>
                  </a:lnTo>
                  <a:lnTo>
                    <a:pt x="20095" y="51136"/>
                  </a:lnTo>
                  <a:lnTo>
                    <a:pt x="19681" y="50919"/>
                  </a:lnTo>
                  <a:lnTo>
                    <a:pt x="20095" y="50702"/>
                  </a:lnTo>
                  <a:lnTo>
                    <a:pt x="20490" y="50485"/>
                  </a:lnTo>
                  <a:lnTo>
                    <a:pt x="20884" y="50229"/>
                  </a:lnTo>
                  <a:lnTo>
                    <a:pt x="21259" y="49973"/>
                  </a:lnTo>
                  <a:lnTo>
                    <a:pt x="21634" y="49716"/>
                  </a:lnTo>
                  <a:lnTo>
                    <a:pt x="21988" y="49440"/>
                  </a:lnTo>
                  <a:lnTo>
                    <a:pt x="22343" y="49144"/>
                  </a:lnTo>
                  <a:lnTo>
                    <a:pt x="22679" y="48849"/>
                  </a:lnTo>
                  <a:lnTo>
                    <a:pt x="23014" y="48533"/>
                  </a:lnTo>
                  <a:lnTo>
                    <a:pt x="23329" y="48198"/>
                  </a:lnTo>
                  <a:lnTo>
                    <a:pt x="23645" y="47863"/>
                  </a:lnTo>
                  <a:lnTo>
                    <a:pt x="23941" y="47527"/>
                  </a:lnTo>
                  <a:lnTo>
                    <a:pt x="24237" y="47172"/>
                  </a:lnTo>
                  <a:lnTo>
                    <a:pt x="24493" y="46798"/>
                  </a:lnTo>
                  <a:lnTo>
                    <a:pt x="24769" y="46423"/>
                  </a:lnTo>
                  <a:lnTo>
                    <a:pt x="25006" y="46048"/>
                  </a:lnTo>
                  <a:lnTo>
                    <a:pt x="25242" y="45654"/>
                  </a:lnTo>
                  <a:lnTo>
                    <a:pt x="25479" y="45240"/>
                  </a:lnTo>
                  <a:lnTo>
                    <a:pt x="25676" y="44845"/>
                  </a:lnTo>
                  <a:lnTo>
                    <a:pt x="25873" y="44431"/>
                  </a:lnTo>
                  <a:lnTo>
                    <a:pt x="26071" y="43997"/>
                  </a:lnTo>
                  <a:lnTo>
                    <a:pt x="26228" y="43563"/>
                  </a:lnTo>
                  <a:lnTo>
                    <a:pt x="26386" y="43130"/>
                  </a:lnTo>
                  <a:lnTo>
                    <a:pt x="26524" y="42676"/>
                  </a:lnTo>
                  <a:lnTo>
                    <a:pt x="26643" y="42222"/>
                  </a:lnTo>
                  <a:lnTo>
                    <a:pt x="26761" y="41769"/>
                  </a:lnTo>
                  <a:lnTo>
                    <a:pt x="26840" y="41296"/>
                  </a:lnTo>
                  <a:lnTo>
                    <a:pt x="26919" y="40822"/>
                  </a:lnTo>
                  <a:lnTo>
                    <a:pt x="26978" y="40349"/>
                  </a:lnTo>
                  <a:lnTo>
                    <a:pt x="27017" y="39876"/>
                  </a:lnTo>
                  <a:lnTo>
                    <a:pt x="27057" y="39383"/>
                  </a:lnTo>
                  <a:lnTo>
                    <a:pt x="27057" y="38909"/>
                  </a:lnTo>
                  <a:lnTo>
                    <a:pt x="27057" y="38416"/>
                  </a:lnTo>
                  <a:lnTo>
                    <a:pt x="27017" y="37923"/>
                  </a:lnTo>
                  <a:lnTo>
                    <a:pt x="26978" y="37450"/>
                  </a:lnTo>
                  <a:lnTo>
                    <a:pt x="26919" y="36977"/>
                  </a:lnTo>
                  <a:lnTo>
                    <a:pt x="26840" y="36504"/>
                  </a:lnTo>
                  <a:lnTo>
                    <a:pt x="26761" y="36030"/>
                  </a:lnTo>
                  <a:lnTo>
                    <a:pt x="26643" y="35577"/>
                  </a:lnTo>
                  <a:lnTo>
                    <a:pt x="26524" y="35123"/>
                  </a:lnTo>
                  <a:lnTo>
                    <a:pt x="26386" y="34670"/>
                  </a:lnTo>
                  <a:lnTo>
                    <a:pt x="26228" y="34236"/>
                  </a:lnTo>
                  <a:lnTo>
                    <a:pt x="26071" y="33802"/>
                  </a:lnTo>
                  <a:lnTo>
                    <a:pt x="25873" y="33388"/>
                  </a:lnTo>
                  <a:lnTo>
                    <a:pt x="25676" y="32954"/>
                  </a:lnTo>
                  <a:lnTo>
                    <a:pt x="25479" y="32559"/>
                  </a:lnTo>
                  <a:lnTo>
                    <a:pt x="25242" y="32145"/>
                  </a:lnTo>
                  <a:lnTo>
                    <a:pt x="25006" y="31751"/>
                  </a:lnTo>
                  <a:lnTo>
                    <a:pt x="24769" y="31376"/>
                  </a:lnTo>
                  <a:lnTo>
                    <a:pt x="24493" y="31002"/>
                  </a:lnTo>
                  <a:lnTo>
                    <a:pt x="24237" y="30627"/>
                  </a:lnTo>
                  <a:lnTo>
                    <a:pt x="23941" y="30272"/>
                  </a:lnTo>
                  <a:lnTo>
                    <a:pt x="23645" y="29937"/>
                  </a:lnTo>
                  <a:lnTo>
                    <a:pt x="23329" y="29601"/>
                  </a:lnTo>
                  <a:lnTo>
                    <a:pt x="23014" y="29266"/>
                  </a:lnTo>
                  <a:lnTo>
                    <a:pt x="22679" y="28951"/>
                  </a:lnTo>
                  <a:lnTo>
                    <a:pt x="22343" y="28655"/>
                  </a:lnTo>
                  <a:lnTo>
                    <a:pt x="21988" y="28359"/>
                  </a:lnTo>
                  <a:lnTo>
                    <a:pt x="21634" y="28083"/>
                  </a:lnTo>
                  <a:lnTo>
                    <a:pt x="21259" y="27827"/>
                  </a:lnTo>
                  <a:lnTo>
                    <a:pt x="20884" y="27570"/>
                  </a:lnTo>
                  <a:lnTo>
                    <a:pt x="20490" y="27314"/>
                  </a:lnTo>
                  <a:lnTo>
                    <a:pt x="20095" y="27097"/>
                  </a:lnTo>
                  <a:lnTo>
                    <a:pt x="19681" y="26880"/>
                  </a:lnTo>
                  <a:lnTo>
                    <a:pt x="19760" y="26900"/>
                  </a:lnTo>
                  <a:lnTo>
                    <a:pt x="19938" y="26900"/>
                  </a:lnTo>
                  <a:lnTo>
                    <a:pt x="20036" y="26860"/>
                  </a:lnTo>
                  <a:lnTo>
                    <a:pt x="20253" y="26781"/>
                  </a:lnTo>
                  <a:lnTo>
                    <a:pt x="20509" y="26624"/>
                  </a:lnTo>
                  <a:lnTo>
                    <a:pt x="20805" y="26446"/>
                  </a:lnTo>
                  <a:lnTo>
                    <a:pt x="21101" y="26209"/>
                  </a:lnTo>
                  <a:lnTo>
                    <a:pt x="21397" y="25973"/>
                  </a:lnTo>
                  <a:lnTo>
                    <a:pt x="21712" y="25716"/>
                  </a:lnTo>
                  <a:lnTo>
                    <a:pt x="22324" y="25164"/>
                  </a:lnTo>
                  <a:lnTo>
                    <a:pt x="22856" y="24632"/>
                  </a:lnTo>
                  <a:lnTo>
                    <a:pt x="23290" y="24198"/>
                  </a:lnTo>
                  <a:lnTo>
                    <a:pt x="23546" y="23922"/>
                  </a:lnTo>
                  <a:lnTo>
                    <a:pt x="23961" y="23468"/>
                  </a:lnTo>
                  <a:lnTo>
                    <a:pt x="24335" y="22975"/>
                  </a:lnTo>
                  <a:lnTo>
                    <a:pt x="24690" y="22482"/>
                  </a:lnTo>
                  <a:lnTo>
                    <a:pt x="25025" y="21970"/>
                  </a:lnTo>
                  <a:lnTo>
                    <a:pt x="25341" y="21437"/>
                  </a:lnTo>
                  <a:lnTo>
                    <a:pt x="25637" y="20905"/>
                  </a:lnTo>
                  <a:lnTo>
                    <a:pt x="25893" y="20352"/>
                  </a:lnTo>
                  <a:lnTo>
                    <a:pt x="26130" y="19781"/>
                  </a:lnTo>
                  <a:lnTo>
                    <a:pt x="26268" y="19445"/>
                  </a:lnTo>
                  <a:lnTo>
                    <a:pt x="26386" y="19090"/>
                  </a:lnTo>
                  <a:lnTo>
                    <a:pt x="26583" y="18380"/>
                  </a:lnTo>
                  <a:lnTo>
                    <a:pt x="26741" y="17651"/>
                  </a:lnTo>
                  <a:lnTo>
                    <a:pt x="26879" y="16901"/>
                  </a:lnTo>
                  <a:lnTo>
                    <a:pt x="26978" y="16152"/>
                  </a:lnTo>
                  <a:lnTo>
                    <a:pt x="27057" y="15403"/>
                  </a:lnTo>
                  <a:lnTo>
                    <a:pt x="27096" y="14633"/>
                  </a:lnTo>
                  <a:lnTo>
                    <a:pt x="27116" y="13864"/>
                  </a:lnTo>
                  <a:lnTo>
                    <a:pt x="27136" y="13095"/>
                  </a:lnTo>
                  <a:lnTo>
                    <a:pt x="27116" y="12326"/>
                  </a:lnTo>
                  <a:lnTo>
                    <a:pt x="27076" y="10788"/>
                  </a:lnTo>
                  <a:lnTo>
                    <a:pt x="27017" y="9270"/>
                  </a:lnTo>
                  <a:lnTo>
                    <a:pt x="26978" y="7790"/>
                  </a:lnTo>
                  <a:lnTo>
                    <a:pt x="26938" y="7376"/>
                  </a:lnTo>
                  <a:lnTo>
                    <a:pt x="26859" y="6943"/>
                  </a:lnTo>
                  <a:lnTo>
                    <a:pt x="26761" y="6489"/>
                  </a:lnTo>
                  <a:lnTo>
                    <a:pt x="26623" y="6055"/>
                  </a:lnTo>
                  <a:lnTo>
                    <a:pt x="26465" y="5621"/>
                  </a:lnTo>
                  <a:lnTo>
                    <a:pt x="26288" y="5187"/>
                  </a:lnTo>
                  <a:lnTo>
                    <a:pt x="26110" y="4793"/>
                  </a:lnTo>
                  <a:lnTo>
                    <a:pt x="25913" y="4418"/>
                  </a:lnTo>
                  <a:lnTo>
                    <a:pt x="25795" y="4221"/>
                  </a:lnTo>
                  <a:lnTo>
                    <a:pt x="25676" y="4024"/>
                  </a:lnTo>
                  <a:lnTo>
                    <a:pt x="25538" y="3846"/>
                  </a:lnTo>
                  <a:lnTo>
                    <a:pt x="25380" y="3689"/>
                  </a:lnTo>
                  <a:lnTo>
                    <a:pt x="25223" y="3531"/>
                  </a:lnTo>
                  <a:lnTo>
                    <a:pt x="25065" y="3373"/>
                  </a:lnTo>
                  <a:lnTo>
                    <a:pt x="24868" y="3235"/>
                  </a:lnTo>
                  <a:lnTo>
                    <a:pt x="24690" y="3117"/>
                  </a:lnTo>
                  <a:lnTo>
                    <a:pt x="24493" y="3018"/>
                  </a:lnTo>
                  <a:lnTo>
                    <a:pt x="24296" y="2920"/>
                  </a:lnTo>
                  <a:lnTo>
                    <a:pt x="24079" y="2860"/>
                  </a:lnTo>
                  <a:lnTo>
                    <a:pt x="23882" y="2801"/>
                  </a:lnTo>
                  <a:lnTo>
                    <a:pt x="23665" y="2781"/>
                  </a:lnTo>
                  <a:lnTo>
                    <a:pt x="23448" y="2762"/>
                  </a:lnTo>
                  <a:lnTo>
                    <a:pt x="23231" y="2781"/>
                  </a:lnTo>
                  <a:lnTo>
                    <a:pt x="23014" y="2821"/>
                  </a:lnTo>
                  <a:lnTo>
                    <a:pt x="22817" y="2860"/>
                  </a:lnTo>
                  <a:lnTo>
                    <a:pt x="22620" y="2939"/>
                  </a:lnTo>
                  <a:lnTo>
                    <a:pt x="22442" y="3038"/>
                  </a:lnTo>
                  <a:lnTo>
                    <a:pt x="22265" y="3136"/>
                  </a:lnTo>
                  <a:lnTo>
                    <a:pt x="22107" y="3255"/>
                  </a:lnTo>
                  <a:lnTo>
                    <a:pt x="21949" y="3373"/>
                  </a:lnTo>
                  <a:lnTo>
                    <a:pt x="21791" y="3531"/>
                  </a:lnTo>
                  <a:lnTo>
                    <a:pt x="21634" y="3669"/>
                  </a:lnTo>
                  <a:lnTo>
                    <a:pt x="21377" y="4004"/>
                  </a:lnTo>
                  <a:lnTo>
                    <a:pt x="21121" y="4339"/>
                  </a:lnTo>
                  <a:lnTo>
                    <a:pt x="20884" y="4714"/>
                  </a:lnTo>
                  <a:lnTo>
                    <a:pt x="20667" y="5069"/>
                  </a:lnTo>
                  <a:lnTo>
                    <a:pt x="20509" y="4221"/>
                  </a:lnTo>
                  <a:lnTo>
                    <a:pt x="20431" y="3807"/>
                  </a:lnTo>
                  <a:lnTo>
                    <a:pt x="20312" y="3393"/>
                  </a:lnTo>
                  <a:lnTo>
                    <a:pt x="20194" y="2979"/>
                  </a:lnTo>
                  <a:lnTo>
                    <a:pt x="20036" y="2584"/>
                  </a:lnTo>
                  <a:lnTo>
                    <a:pt x="19859" y="2210"/>
                  </a:lnTo>
                  <a:lnTo>
                    <a:pt x="19661" y="1835"/>
                  </a:lnTo>
                  <a:lnTo>
                    <a:pt x="19543" y="1657"/>
                  </a:lnTo>
                  <a:lnTo>
                    <a:pt x="19405" y="1480"/>
                  </a:lnTo>
                  <a:lnTo>
                    <a:pt x="19267" y="1322"/>
                  </a:lnTo>
                  <a:lnTo>
                    <a:pt x="19109" y="1164"/>
                  </a:lnTo>
                  <a:lnTo>
                    <a:pt x="18952" y="1007"/>
                  </a:lnTo>
                  <a:lnTo>
                    <a:pt x="18794" y="888"/>
                  </a:lnTo>
                  <a:lnTo>
                    <a:pt x="18616" y="750"/>
                  </a:lnTo>
                  <a:lnTo>
                    <a:pt x="18439" y="652"/>
                  </a:lnTo>
                  <a:lnTo>
                    <a:pt x="18242" y="533"/>
                  </a:lnTo>
                  <a:lnTo>
                    <a:pt x="18044" y="454"/>
                  </a:lnTo>
                  <a:lnTo>
                    <a:pt x="17847" y="395"/>
                  </a:lnTo>
                  <a:lnTo>
                    <a:pt x="17650" y="336"/>
                  </a:lnTo>
                  <a:lnTo>
                    <a:pt x="17453" y="297"/>
                  </a:lnTo>
                  <a:lnTo>
                    <a:pt x="17236" y="277"/>
                  </a:lnTo>
                  <a:lnTo>
                    <a:pt x="17019" y="277"/>
                  </a:lnTo>
                  <a:lnTo>
                    <a:pt x="16822" y="316"/>
                  </a:lnTo>
                  <a:lnTo>
                    <a:pt x="16546" y="356"/>
                  </a:lnTo>
                  <a:lnTo>
                    <a:pt x="16309" y="454"/>
                  </a:lnTo>
                  <a:lnTo>
                    <a:pt x="16072" y="553"/>
                  </a:lnTo>
                  <a:lnTo>
                    <a:pt x="15836" y="691"/>
                  </a:lnTo>
                  <a:lnTo>
                    <a:pt x="15639" y="849"/>
                  </a:lnTo>
                  <a:lnTo>
                    <a:pt x="15441" y="1026"/>
                  </a:lnTo>
                  <a:lnTo>
                    <a:pt x="15244" y="1224"/>
                  </a:lnTo>
                  <a:lnTo>
                    <a:pt x="15067" y="1440"/>
                  </a:lnTo>
                  <a:lnTo>
                    <a:pt x="14909" y="1657"/>
                  </a:lnTo>
                  <a:lnTo>
                    <a:pt x="14751" y="1894"/>
                  </a:lnTo>
                  <a:lnTo>
                    <a:pt x="14455" y="2387"/>
                  </a:lnTo>
                  <a:lnTo>
                    <a:pt x="14199" y="2880"/>
                  </a:lnTo>
                  <a:lnTo>
                    <a:pt x="13962" y="3393"/>
                  </a:lnTo>
                  <a:lnTo>
                    <a:pt x="13923" y="3038"/>
                  </a:lnTo>
                  <a:lnTo>
                    <a:pt x="13824" y="2683"/>
                  </a:lnTo>
                  <a:lnTo>
                    <a:pt x="13686" y="2348"/>
                  </a:lnTo>
                  <a:lnTo>
                    <a:pt x="13528" y="2032"/>
                  </a:lnTo>
                  <a:lnTo>
                    <a:pt x="13351" y="1717"/>
                  </a:lnTo>
                  <a:lnTo>
                    <a:pt x="13134" y="1440"/>
                  </a:lnTo>
                  <a:lnTo>
                    <a:pt x="12878" y="1164"/>
                  </a:lnTo>
                  <a:lnTo>
                    <a:pt x="12621" y="928"/>
                  </a:lnTo>
                  <a:lnTo>
                    <a:pt x="12325" y="691"/>
                  </a:lnTo>
                  <a:lnTo>
                    <a:pt x="12030" y="514"/>
                  </a:lnTo>
                  <a:lnTo>
                    <a:pt x="11694" y="336"/>
                  </a:lnTo>
                  <a:lnTo>
                    <a:pt x="11359" y="198"/>
                  </a:lnTo>
                  <a:lnTo>
                    <a:pt x="11024" y="99"/>
                  </a:lnTo>
                  <a:lnTo>
                    <a:pt x="10669" y="40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5655795" y="-5591451"/>
              <a:ext cx="1356401" cy="3801370"/>
            </a:xfrm>
            <a:custGeom>
              <a:avLst/>
              <a:gdLst/>
              <a:ahLst/>
              <a:cxnLst/>
              <a:rect l="l" t="t" r="r" b="b"/>
              <a:pathLst>
                <a:path w="27373" h="76714" extrusionOk="0">
                  <a:moveTo>
                    <a:pt x="10413" y="257"/>
                  </a:moveTo>
                  <a:lnTo>
                    <a:pt x="10768" y="297"/>
                  </a:lnTo>
                  <a:lnTo>
                    <a:pt x="11103" y="356"/>
                  </a:lnTo>
                  <a:lnTo>
                    <a:pt x="11439" y="454"/>
                  </a:lnTo>
                  <a:lnTo>
                    <a:pt x="11754" y="592"/>
                  </a:lnTo>
                  <a:lnTo>
                    <a:pt x="12070" y="750"/>
                  </a:lnTo>
                  <a:lnTo>
                    <a:pt x="12366" y="947"/>
                  </a:lnTo>
                  <a:lnTo>
                    <a:pt x="12642" y="1164"/>
                  </a:lnTo>
                  <a:lnTo>
                    <a:pt x="12898" y="1401"/>
                  </a:lnTo>
                  <a:lnTo>
                    <a:pt x="13135" y="1657"/>
                  </a:lnTo>
                  <a:lnTo>
                    <a:pt x="13352" y="1933"/>
                  </a:lnTo>
                  <a:lnTo>
                    <a:pt x="13529" y="2229"/>
                  </a:lnTo>
                  <a:lnTo>
                    <a:pt x="13687" y="2545"/>
                  </a:lnTo>
                  <a:lnTo>
                    <a:pt x="13825" y="2860"/>
                  </a:lnTo>
                  <a:lnTo>
                    <a:pt x="13904" y="3196"/>
                  </a:lnTo>
                  <a:lnTo>
                    <a:pt x="13963" y="3551"/>
                  </a:lnTo>
                  <a:lnTo>
                    <a:pt x="14002" y="4044"/>
                  </a:lnTo>
                  <a:lnTo>
                    <a:pt x="14200" y="3590"/>
                  </a:lnTo>
                  <a:lnTo>
                    <a:pt x="14436" y="3077"/>
                  </a:lnTo>
                  <a:lnTo>
                    <a:pt x="14693" y="2565"/>
                  </a:lnTo>
                  <a:lnTo>
                    <a:pt x="14988" y="2091"/>
                  </a:lnTo>
                  <a:lnTo>
                    <a:pt x="15146" y="1855"/>
                  </a:lnTo>
                  <a:lnTo>
                    <a:pt x="15304" y="1638"/>
                  </a:lnTo>
                  <a:lnTo>
                    <a:pt x="15462" y="1440"/>
                  </a:lnTo>
                  <a:lnTo>
                    <a:pt x="15659" y="1263"/>
                  </a:lnTo>
                  <a:lnTo>
                    <a:pt x="15836" y="1085"/>
                  </a:lnTo>
                  <a:lnTo>
                    <a:pt x="16034" y="947"/>
                  </a:lnTo>
                  <a:lnTo>
                    <a:pt x="16251" y="809"/>
                  </a:lnTo>
                  <a:lnTo>
                    <a:pt x="16467" y="711"/>
                  </a:lnTo>
                  <a:lnTo>
                    <a:pt x="16704" y="632"/>
                  </a:lnTo>
                  <a:lnTo>
                    <a:pt x="16960" y="573"/>
                  </a:lnTo>
                  <a:lnTo>
                    <a:pt x="17158" y="553"/>
                  </a:lnTo>
                  <a:lnTo>
                    <a:pt x="17375" y="553"/>
                  </a:lnTo>
                  <a:lnTo>
                    <a:pt x="17572" y="573"/>
                  </a:lnTo>
                  <a:lnTo>
                    <a:pt x="17769" y="612"/>
                  </a:lnTo>
                  <a:lnTo>
                    <a:pt x="17966" y="671"/>
                  </a:lnTo>
                  <a:lnTo>
                    <a:pt x="18163" y="731"/>
                  </a:lnTo>
                  <a:lnTo>
                    <a:pt x="18341" y="829"/>
                  </a:lnTo>
                  <a:lnTo>
                    <a:pt x="18538" y="928"/>
                  </a:lnTo>
                  <a:lnTo>
                    <a:pt x="18696" y="1026"/>
                  </a:lnTo>
                  <a:lnTo>
                    <a:pt x="18873" y="1145"/>
                  </a:lnTo>
                  <a:lnTo>
                    <a:pt x="19031" y="1283"/>
                  </a:lnTo>
                  <a:lnTo>
                    <a:pt x="19169" y="1421"/>
                  </a:lnTo>
                  <a:lnTo>
                    <a:pt x="19445" y="1717"/>
                  </a:lnTo>
                  <a:lnTo>
                    <a:pt x="19662" y="2032"/>
                  </a:lnTo>
                  <a:lnTo>
                    <a:pt x="19879" y="2407"/>
                  </a:lnTo>
                  <a:lnTo>
                    <a:pt x="20057" y="2801"/>
                  </a:lnTo>
                  <a:lnTo>
                    <a:pt x="20195" y="3196"/>
                  </a:lnTo>
                  <a:lnTo>
                    <a:pt x="20313" y="3610"/>
                  </a:lnTo>
                  <a:lnTo>
                    <a:pt x="20431" y="4004"/>
                  </a:lnTo>
                  <a:lnTo>
                    <a:pt x="20510" y="4418"/>
                  </a:lnTo>
                  <a:lnTo>
                    <a:pt x="20668" y="5227"/>
                  </a:lnTo>
                  <a:lnTo>
                    <a:pt x="20727" y="5582"/>
                  </a:lnTo>
                  <a:lnTo>
                    <a:pt x="20905" y="5266"/>
                  </a:lnTo>
                  <a:lnTo>
                    <a:pt x="21121" y="4911"/>
                  </a:lnTo>
                  <a:lnTo>
                    <a:pt x="21358" y="4556"/>
                  </a:lnTo>
                  <a:lnTo>
                    <a:pt x="21595" y="4201"/>
                  </a:lnTo>
                  <a:lnTo>
                    <a:pt x="21871" y="3886"/>
                  </a:lnTo>
                  <a:lnTo>
                    <a:pt x="22147" y="3610"/>
                  </a:lnTo>
                  <a:lnTo>
                    <a:pt x="22305" y="3491"/>
                  </a:lnTo>
                  <a:lnTo>
                    <a:pt x="22462" y="3373"/>
                  </a:lnTo>
                  <a:lnTo>
                    <a:pt x="22620" y="3274"/>
                  </a:lnTo>
                  <a:lnTo>
                    <a:pt x="22798" y="3196"/>
                  </a:lnTo>
                  <a:lnTo>
                    <a:pt x="22975" y="3136"/>
                  </a:lnTo>
                  <a:lnTo>
                    <a:pt x="23153" y="3077"/>
                  </a:lnTo>
                  <a:lnTo>
                    <a:pt x="23370" y="3038"/>
                  </a:lnTo>
                  <a:lnTo>
                    <a:pt x="23784" y="3038"/>
                  </a:lnTo>
                  <a:lnTo>
                    <a:pt x="24001" y="3077"/>
                  </a:lnTo>
                  <a:lnTo>
                    <a:pt x="24198" y="3117"/>
                  </a:lnTo>
                  <a:lnTo>
                    <a:pt x="24395" y="3196"/>
                  </a:lnTo>
                  <a:lnTo>
                    <a:pt x="24592" y="3294"/>
                  </a:lnTo>
                  <a:lnTo>
                    <a:pt x="24770" y="3393"/>
                  </a:lnTo>
                  <a:lnTo>
                    <a:pt x="24947" y="3511"/>
                  </a:lnTo>
                  <a:lnTo>
                    <a:pt x="25125" y="3629"/>
                  </a:lnTo>
                  <a:lnTo>
                    <a:pt x="25282" y="3787"/>
                  </a:lnTo>
                  <a:lnTo>
                    <a:pt x="25440" y="3925"/>
                  </a:lnTo>
                  <a:lnTo>
                    <a:pt x="25578" y="4083"/>
                  </a:lnTo>
                  <a:lnTo>
                    <a:pt x="25697" y="4260"/>
                  </a:lnTo>
                  <a:lnTo>
                    <a:pt x="25815" y="4438"/>
                  </a:lnTo>
                  <a:lnTo>
                    <a:pt x="25914" y="4615"/>
                  </a:lnTo>
                  <a:lnTo>
                    <a:pt x="26111" y="4970"/>
                  </a:lnTo>
                  <a:lnTo>
                    <a:pt x="26288" y="5365"/>
                  </a:lnTo>
                  <a:lnTo>
                    <a:pt x="26466" y="5779"/>
                  </a:lnTo>
                  <a:lnTo>
                    <a:pt x="26623" y="6213"/>
                  </a:lnTo>
                  <a:lnTo>
                    <a:pt x="26742" y="6647"/>
                  </a:lnTo>
                  <a:lnTo>
                    <a:pt x="26860" y="7100"/>
                  </a:lnTo>
                  <a:lnTo>
                    <a:pt x="26919" y="7514"/>
                  </a:lnTo>
                  <a:lnTo>
                    <a:pt x="26959" y="7928"/>
                  </a:lnTo>
                  <a:lnTo>
                    <a:pt x="26998" y="8974"/>
                  </a:lnTo>
                  <a:lnTo>
                    <a:pt x="27038" y="10019"/>
                  </a:lnTo>
                  <a:lnTo>
                    <a:pt x="27077" y="11281"/>
                  </a:lnTo>
                  <a:lnTo>
                    <a:pt x="27116" y="12563"/>
                  </a:lnTo>
                  <a:lnTo>
                    <a:pt x="27116" y="13825"/>
                  </a:lnTo>
                  <a:lnTo>
                    <a:pt x="27097" y="14456"/>
                  </a:lnTo>
                  <a:lnTo>
                    <a:pt x="27077" y="15087"/>
                  </a:lnTo>
                  <a:lnTo>
                    <a:pt x="27038" y="15698"/>
                  </a:lnTo>
                  <a:lnTo>
                    <a:pt x="26959" y="16329"/>
                  </a:lnTo>
                  <a:lnTo>
                    <a:pt x="26880" y="16941"/>
                  </a:lnTo>
                  <a:lnTo>
                    <a:pt x="26781" y="17532"/>
                  </a:lnTo>
                  <a:lnTo>
                    <a:pt x="26663" y="18144"/>
                  </a:lnTo>
                  <a:lnTo>
                    <a:pt x="26505" y="18735"/>
                  </a:lnTo>
                  <a:lnTo>
                    <a:pt x="26328" y="19307"/>
                  </a:lnTo>
                  <a:lnTo>
                    <a:pt x="26130" y="19879"/>
                  </a:lnTo>
                  <a:lnTo>
                    <a:pt x="25894" y="20431"/>
                  </a:lnTo>
                  <a:lnTo>
                    <a:pt x="25637" y="20983"/>
                  </a:lnTo>
                  <a:lnTo>
                    <a:pt x="25342" y="21516"/>
                  </a:lnTo>
                  <a:lnTo>
                    <a:pt x="25046" y="22048"/>
                  </a:lnTo>
                  <a:lnTo>
                    <a:pt x="24711" y="22541"/>
                  </a:lnTo>
                  <a:lnTo>
                    <a:pt x="24356" y="23034"/>
                  </a:lnTo>
                  <a:lnTo>
                    <a:pt x="23981" y="23508"/>
                  </a:lnTo>
                  <a:lnTo>
                    <a:pt x="23567" y="23981"/>
                  </a:lnTo>
                  <a:lnTo>
                    <a:pt x="23133" y="24435"/>
                  </a:lnTo>
                  <a:lnTo>
                    <a:pt x="22620" y="24947"/>
                  </a:lnTo>
                  <a:lnTo>
                    <a:pt x="22068" y="25460"/>
                  </a:lnTo>
                  <a:lnTo>
                    <a:pt x="21496" y="25953"/>
                  </a:lnTo>
                  <a:lnTo>
                    <a:pt x="20964" y="26387"/>
                  </a:lnTo>
                  <a:lnTo>
                    <a:pt x="20727" y="26564"/>
                  </a:lnTo>
                  <a:lnTo>
                    <a:pt x="20490" y="26702"/>
                  </a:lnTo>
                  <a:lnTo>
                    <a:pt x="20293" y="26821"/>
                  </a:lnTo>
                  <a:lnTo>
                    <a:pt x="20116" y="26900"/>
                  </a:lnTo>
                  <a:lnTo>
                    <a:pt x="19978" y="26919"/>
                  </a:lnTo>
                  <a:lnTo>
                    <a:pt x="19919" y="26919"/>
                  </a:lnTo>
                  <a:lnTo>
                    <a:pt x="19859" y="26900"/>
                  </a:lnTo>
                  <a:lnTo>
                    <a:pt x="19741" y="27136"/>
                  </a:lnTo>
                  <a:lnTo>
                    <a:pt x="20175" y="27353"/>
                  </a:lnTo>
                  <a:lnTo>
                    <a:pt x="20569" y="27590"/>
                  </a:lnTo>
                  <a:lnTo>
                    <a:pt x="20964" y="27826"/>
                  </a:lnTo>
                  <a:lnTo>
                    <a:pt x="21358" y="28103"/>
                  </a:lnTo>
                  <a:lnTo>
                    <a:pt x="21733" y="28359"/>
                  </a:lnTo>
                  <a:lnTo>
                    <a:pt x="22088" y="28655"/>
                  </a:lnTo>
                  <a:lnTo>
                    <a:pt x="22443" y="28951"/>
                  </a:lnTo>
                  <a:lnTo>
                    <a:pt x="22798" y="29246"/>
                  </a:lnTo>
                  <a:lnTo>
                    <a:pt x="23113" y="29562"/>
                  </a:lnTo>
                  <a:lnTo>
                    <a:pt x="23429" y="29897"/>
                  </a:lnTo>
                  <a:lnTo>
                    <a:pt x="23744" y="30232"/>
                  </a:lnTo>
                  <a:lnTo>
                    <a:pt x="24040" y="30568"/>
                  </a:lnTo>
                  <a:lnTo>
                    <a:pt x="24316" y="30942"/>
                  </a:lnTo>
                  <a:lnTo>
                    <a:pt x="24592" y="31297"/>
                  </a:lnTo>
                  <a:lnTo>
                    <a:pt x="24849" y="31672"/>
                  </a:lnTo>
                  <a:lnTo>
                    <a:pt x="25085" y="32047"/>
                  </a:lnTo>
                  <a:lnTo>
                    <a:pt x="25322" y="32441"/>
                  </a:lnTo>
                  <a:lnTo>
                    <a:pt x="25539" y="32835"/>
                  </a:lnTo>
                  <a:lnTo>
                    <a:pt x="25736" y="33250"/>
                  </a:lnTo>
                  <a:lnTo>
                    <a:pt x="25933" y="33664"/>
                  </a:lnTo>
                  <a:lnTo>
                    <a:pt x="26111" y="34078"/>
                  </a:lnTo>
                  <a:lnTo>
                    <a:pt x="26268" y="34512"/>
                  </a:lnTo>
                  <a:lnTo>
                    <a:pt x="26407" y="34926"/>
                  </a:lnTo>
                  <a:lnTo>
                    <a:pt x="26545" y="35379"/>
                  </a:lnTo>
                  <a:lnTo>
                    <a:pt x="26663" y="35813"/>
                  </a:lnTo>
                  <a:lnTo>
                    <a:pt x="26762" y="36267"/>
                  </a:lnTo>
                  <a:lnTo>
                    <a:pt x="26840" y="36720"/>
                  </a:lnTo>
                  <a:lnTo>
                    <a:pt x="26919" y="37174"/>
                  </a:lnTo>
                  <a:lnTo>
                    <a:pt x="26978" y="37628"/>
                  </a:lnTo>
                  <a:lnTo>
                    <a:pt x="27018" y="38101"/>
                  </a:lnTo>
                  <a:lnTo>
                    <a:pt x="27038" y="38574"/>
                  </a:lnTo>
                  <a:lnTo>
                    <a:pt x="27057" y="39047"/>
                  </a:lnTo>
                  <a:lnTo>
                    <a:pt x="27038" y="39501"/>
                  </a:lnTo>
                  <a:lnTo>
                    <a:pt x="27018" y="39974"/>
                  </a:lnTo>
                  <a:lnTo>
                    <a:pt x="26978" y="40448"/>
                  </a:lnTo>
                  <a:lnTo>
                    <a:pt x="26919" y="40901"/>
                  </a:lnTo>
                  <a:lnTo>
                    <a:pt x="26840" y="41355"/>
                  </a:lnTo>
                  <a:lnTo>
                    <a:pt x="26762" y="41808"/>
                  </a:lnTo>
                  <a:lnTo>
                    <a:pt x="26663" y="42262"/>
                  </a:lnTo>
                  <a:lnTo>
                    <a:pt x="26545" y="42696"/>
                  </a:lnTo>
                  <a:lnTo>
                    <a:pt x="26407" y="43149"/>
                  </a:lnTo>
                  <a:lnTo>
                    <a:pt x="26268" y="43583"/>
                  </a:lnTo>
                  <a:lnTo>
                    <a:pt x="26111" y="43997"/>
                  </a:lnTo>
                  <a:lnTo>
                    <a:pt x="25933" y="44411"/>
                  </a:lnTo>
                  <a:lnTo>
                    <a:pt x="25736" y="44826"/>
                  </a:lnTo>
                  <a:lnTo>
                    <a:pt x="25539" y="45240"/>
                  </a:lnTo>
                  <a:lnTo>
                    <a:pt x="25322" y="45634"/>
                  </a:lnTo>
                  <a:lnTo>
                    <a:pt x="25085" y="46028"/>
                  </a:lnTo>
                  <a:lnTo>
                    <a:pt x="24849" y="46403"/>
                  </a:lnTo>
                  <a:lnTo>
                    <a:pt x="24592" y="46778"/>
                  </a:lnTo>
                  <a:lnTo>
                    <a:pt x="24316" y="47153"/>
                  </a:lnTo>
                  <a:lnTo>
                    <a:pt x="24040" y="47508"/>
                  </a:lnTo>
                  <a:lnTo>
                    <a:pt x="23744" y="47843"/>
                  </a:lnTo>
                  <a:lnTo>
                    <a:pt x="23429" y="48178"/>
                  </a:lnTo>
                  <a:lnTo>
                    <a:pt x="23113" y="48513"/>
                  </a:lnTo>
                  <a:lnTo>
                    <a:pt x="22798" y="48829"/>
                  </a:lnTo>
                  <a:lnTo>
                    <a:pt x="22443" y="49125"/>
                  </a:lnTo>
                  <a:lnTo>
                    <a:pt x="22088" y="49420"/>
                  </a:lnTo>
                  <a:lnTo>
                    <a:pt x="21733" y="49716"/>
                  </a:lnTo>
                  <a:lnTo>
                    <a:pt x="21358" y="49973"/>
                  </a:lnTo>
                  <a:lnTo>
                    <a:pt x="20964" y="50249"/>
                  </a:lnTo>
                  <a:lnTo>
                    <a:pt x="20569" y="50485"/>
                  </a:lnTo>
                  <a:lnTo>
                    <a:pt x="20175" y="50722"/>
                  </a:lnTo>
                  <a:lnTo>
                    <a:pt x="19741" y="50939"/>
                  </a:lnTo>
                  <a:lnTo>
                    <a:pt x="19524" y="51057"/>
                  </a:lnTo>
                  <a:lnTo>
                    <a:pt x="19741" y="51176"/>
                  </a:lnTo>
                  <a:lnTo>
                    <a:pt x="20175" y="51392"/>
                  </a:lnTo>
                  <a:lnTo>
                    <a:pt x="20569" y="51629"/>
                  </a:lnTo>
                  <a:lnTo>
                    <a:pt x="20964" y="51885"/>
                  </a:lnTo>
                  <a:lnTo>
                    <a:pt x="21358" y="52142"/>
                  </a:lnTo>
                  <a:lnTo>
                    <a:pt x="21733" y="52418"/>
                  </a:lnTo>
                  <a:lnTo>
                    <a:pt x="22088" y="52694"/>
                  </a:lnTo>
                  <a:lnTo>
                    <a:pt x="22443" y="52990"/>
                  </a:lnTo>
                  <a:lnTo>
                    <a:pt x="22798" y="53305"/>
                  </a:lnTo>
                  <a:lnTo>
                    <a:pt x="23113" y="53621"/>
                  </a:lnTo>
                  <a:lnTo>
                    <a:pt x="23429" y="53936"/>
                  </a:lnTo>
                  <a:lnTo>
                    <a:pt x="23744" y="54272"/>
                  </a:lnTo>
                  <a:lnTo>
                    <a:pt x="24040" y="54627"/>
                  </a:lnTo>
                  <a:lnTo>
                    <a:pt x="24316" y="54982"/>
                  </a:lnTo>
                  <a:lnTo>
                    <a:pt x="24592" y="55337"/>
                  </a:lnTo>
                  <a:lnTo>
                    <a:pt x="24849" y="55711"/>
                  </a:lnTo>
                  <a:lnTo>
                    <a:pt x="25085" y="56106"/>
                  </a:lnTo>
                  <a:lnTo>
                    <a:pt x="25322" y="56500"/>
                  </a:lnTo>
                  <a:lnTo>
                    <a:pt x="25539" y="56894"/>
                  </a:lnTo>
                  <a:lnTo>
                    <a:pt x="25736" y="57289"/>
                  </a:lnTo>
                  <a:lnTo>
                    <a:pt x="25933" y="57703"/>
                  </a:lnTo>
                  <a:lnTo>
                    <a:pt x="26111" y="58117"/>
                  </a:lnTo>
                  <a:lnTo>
                    <a:pt x="26268" y="58551"/>
                  </a:lnTo>
                  <a:lnTo>
                    <a:pt x="26407" y="58985"/>
                  </a:lnTo>
                  <a:lnTo>
                    <a:pt x="26545" y="59419"/>
                  </a:lnTo>
                  <a:lnTo>
                    <a:pt x="26663" y="59853"/>
                  </a:lnTo>
                  <a:lnTo>
                    <a:pt x="26762" y="60306"/>
                  </a:lnTo>
                  <a:lnTo>
                    <a:pt x="26840" y="60760"/>
                  </a:lnTo>
                  <a:lnTo>
                    <a:pt x="26919" y="61213"/>
                  </a:lnTo>
                  <a:lnTo>
                    <a:pt x="26978" y="61687"/>
                  </a:lnTo>
                  <a:lnTo>
                    <a:pt x="27018" y="62140"/>
                  </a:lnTo>
                  <a:lnTo>
                    <a:pt x="27038" y="62613"/>
                  </a:lnTo>
                  <a:lnTo>
                    <a:pt x="27057" y="63087"/>
                  </a:lnTo>
                  <a:lnTo>
                    <a:pt x="27038" y="63777"/>
                  </a:lnTo>
                  <a:lnTo>
                    <a:pt x="26978" y="64447"/>
                  </a:lnTo>
                  <a:lnTo>
                    <a:pt x="26900" y="65118"/>
                  </a:lnTo>
                  <a:lnTo>
                    <a:pt x="26781" y="65769"/>
                  </a:lnTo>
                  <a:lnTo>
                    <a:pt x="26623" y="66419"/>
                  </a:lnTo>
                  <a:lnTo>
                    <a:pt x="26446" y="67051"/>
                  </a:lnTo>
                  <a:lnTo>
                    <a:pt x="26229" y="67682"/>
                  </a:lnTo>
                  <a:lnTo>
                    <a:pt x="25992" y="68273"/>
                  </a:lnTo>
                  <a:lnTo>
                    <a:pt x="25736" y="68885"/>
                  </a:lnTo>
                  <a:lnTo>
                    <a:pt x="25440" y="69456"/>
                  </a:lnTo>
                  <a:lnTo>
                    <a:pt x="25105" y="70009"/>
                  </a:lnTo>
                  <a:lnTo>
                    <a:pt x="24770" y="70561"/>
                  </a:lnTo>
                  <a:lnTo>
                    <a:pt x="24395" y="71074"/>
                  </a:lnTo>
                  <a:lnTo>
                    <a:pt x="24001" y="71586"/>
                  </a:lnTo>
                  <a:lnTo>
                    <a:pt x="23567" y="72060"/>
                  </a:lnTo>
                  <a:lnTo>
                    <a:pt x="23133" y="72533"/>
                  </a:lnTo>
                  <a:lnTo>
                    <a:pt x="22660" y="72967"/>
                  </a:lnTo>
                  <a:lnTo>
                    <a:pt x="22186" y="73401"/>
                  </a:lnTo>
                  <a:lnTo>
                    <a:pt x="21674" y="73795"/>
                  </a:lnTo>
                  <a:lnTo>
                    <a:pt x="21141" y="74170"/>
                  </a:lnTo>
                  <a:lnTo>
                    <a:pt x="20609" y="74505"/>
                  </a:lnTo>
                  <a:lnTo>
                    <a:pt x="20057" y="74840"/>
                  </a:lnTo>
                  <a:lnTo>
                    <a:pt x="19465" y="75136"/>
                  </a:lnTo>
                  <a:lnTo>
                    <a:pt x="18873" y="75392"/>
                  </a:lnTo>
                  <a:lnTo>
                    <a:pt x="18282" y="75629"/>
                  </a:lnTo>
                  <a:lnTo>
                    <a:pt x="17651" y="75846"/>
                  </a:lnTo>
                  <a:lnTo>
                    <a:pt x="17020" y="76023"/>
                  </a:lnTo>
                  <a:lnTo>
                    <a:pt x="16369" y="76181"/>
                  </a:lnTo>
                  <a:lnTo>
                    <a:pt x="15718" y="76299"/>
                  </a:lnTo>
                  <a:lnTo>
                    <a:pt x="15048" y="76378"/>
                  </a:lnTo>
                  <a:lnTo>
                    <a:pt x="14377" y="76437"/>
                  </a:lnTo>
                  <a:lnTo>
                    <a:pt x="13687" y="76457"/>
                  </a:lnTo>
                  <a:lnTo>
                    <a:pt x="12997" y="76437"/>
                  </a:lnTo>
                  <a:lnTo>
                    <a:pt x="12326" y="76378"/>
                  </a:lnTo>
                  <a:lnTo>
                    <a:pt x="11656" y="76299"/>
                  </a:lnTo>
                  <a:lnTo>
                    <a:pt x="10985" y="76181"/>
                  </a:lnTo>
                  <a:lnTo>
                    <a:pt x="10354" y="76023"/>
                  </a:lnTo>
                  <a:lnTo>
                    <a:pt x="9703" y="75846"/>
                  </a:lnTo>
                  <a:lnTo>
                    <a:pt x="9092" y="75629"/>
                  </a:lnTo>
                  <a:lnTo>
                    <a:pt x="8481" y="75392"/>
                  </a:lnTo>
                  <a:lnTo>
                    <a:pt x="7889" y="75136"/>
                  </a:lnTo>
                  <a:lnTo>
                    <a:pt x="7317" y="74840"/>
                  </a:lnTo>
                  <a:lnTo>
                    <a:pt x="6765" y="74505"/>
                  </a:lnTo>
                  <a:lnTo>
                    <a:pt x="6213" y="74170"/>
                  </a:lnTo>
                  <a:lnTo>
                    <a:pt x="5700" y="73795"/>
                  </a:lnTo>
                  <a:lnTo>
                    <a:pt x="5187" y="73401"/>
                  </a:lnTo>
                  <a:lnTo>
                    <a:pt x="4694" y="72967"/>
                  </a:lnTo>
                  <a:lnTo>
                    <a:pt x="4241" y="72533"/>
                  </a:lnTo>
                  <a:lnTo>
                    <a:pt x="3787" y="72060"/>
                  </a:lnTo>
                  <a:lnTo>
                    <a:pt x="3373" y="71586"/>
                  </a:lnTo>
                  <a:lnTo>
                    <a:pt x="2979" y="71074"/>
                  </a:lnTo>
                  <a:lnTo>
                    <a:pt x="2604" y="70561"/>
                  </a:lnTo>
                  <a:lnTo>
                    <a:pt x="2249" y="70009"/>
                  </a:lnTo>
                  <a:lnTo>
                    <a:pt x="1933" y="69456"/>
                  </a:lnTo>
                  <a:lnTo>
                    <a:pt x="1638" y="68885"/>
                  </a:lnTo>
                  <a:lnTo>
                    <a:pt x="1362" y="68273"/>
                  </a:lnTo>
                  <a:lnTo>
                    <a:pt x="1125" y="67682"/>
                  </a:lnTo>
                  <a:lnTo>
                    <a:pt x="928" y="67051"/>
                  </a:lnTo>
                  <a:lnTo>
                    <a:pt x="731" y="66419"/>
                  </a:lnTo>
                  <a:lnTo>
                    <a:pt x="592" y="65769"/>
                  </a:lnTo>
                  <a:lnTo>
                    <a:pt x="474" y="65118"/>
                  </a:lnTo>
                  <a:lnTo>
                    <a:pt x="395" y="64447"/>
                  </a:lnTo>
                  <a:lnTo>
                    <a:pt x="336" y="63777"/>
                  </a:lnTo>
                  <a:lnTo>
                    <a:pt x="316" y="63087"/>
                  </a:lnTo>
                  <a:lnTo>
                    <a:pt x="316" y="62613"/>
                  </a:lnTo>
                  <a:lnTo>
                    <a:pt x="356" y="62140"/>
                  </a:lnTo>
                  <a:lnTo>
                    <a:pt x="395" y="61687"/>
                  </a:lnTo>
                  <a:lnTo>
                    <a:pt x="454" y="61213"/>
                  </a:lnTo>
                  <a:lnTo>
                    <a:pt x="514" y="60760"/>
                  </a:lnTo>
                  <a:lnTo>
                    <a:pt x="612" y="60306"/>
                  </a:lnTo>
                  <a:lnTo>
                    <a:pt x="711" y="59853"/>
                  </a:lnTo>
                  <a:lnTo>
                    <a:pt x="829" y="59419"/>
                  </a:lnTo>
                  <a:lnTo>
                    <a:pt x="947" y="58985"/>
                  </a:lnTo>
                  <a:lnTo>
                    <a:pt x="1105" y="58551"/>
                  </a:lnTo>
                  <a:lnTo>
                    <a:pt x="1263" y="58117"/>
                  </a:lnTo>
                  <a:lnTo>
                    <a:pt x="1440" y="57703"/>
                  </a:lnTo>
                  <a:lnTo>
                    <a:pt x="1638" y="57289"/>
                  </a:lnTo>
                  <a:lnTo>
                    <a:pt x="1835" y="56894"/>
                  </a:lnTo>
                  <a:lnTo>
                    <a:pt x="2052" y="56500"/>
                  </a:lnTo>
                  <a:lnTo>
                    <a:pt x="2288" y="56106"/>
                  </a:lnTo>
                  <a:lnTo>
                    <a:pt x="2525" y="55711"/>
                  </a:lnTo>
                  <a:lnTo>
                    <a:pt x="2781" y="55337"/>
                  </a:lnTo>
                  <a:lnTo>
                    <a:pt x="3038" y="54982"/>
                  </a:lnTo>
                  <a:lnTo>
                    <a:pt x="3334" y="54627"/>
                  </a:lnTo>
                  <a:lnTo>
                    <a:pt x="3629" y="54272"/>
                  </a:lnTo>
                  <a:lnTo>
                    <a:pt x="3925" y="53936"/>
                  </a:lnTo>
                  <a:lnTo>
                    <a:pt x="4241" y="53621"/>
                  </a:lnTo>
                  <a:lnTo>
                    <a:pt x="4576" y="53305"/>
                  </a:lnTo>
                  <a:lnTo>
                    <a:pt x="4911" y="52990"/>
                  </a:lnTo>
                  <a:lnTo>
                    <a:pt x="5266" y="52694"/>
                  </a:lnTo>
                  <a:lnTo>
                    <a:pt x="5641" y="52418"/>
                  </a:lnTo>
                  <a:lnTo>
                    <a:pt x="6016" y="52142"/>
                  </a:lnTo>
                  <a:lnTo>
                    <a:pt x="6390" y="51885"/>
                  </a:lnTo>
                  <a:lnTo>
                    <a:pt x="6785" y="51629"/>
                  </a:lnTo>
                  <a:lnTo>
                    <a:pt x="7199" y="51392"/>
                  </a:lnTo>
                  <a:lnTo>
                    <a:pt x="7613" y="51176"/>
                  </a:lnTo>
                  <a:lnTo>
                    <a:pt x="7850" y="51057"/>
                  </a:lnTo>
                  <a:lnTo>
                    <a:pt x="7613" y="50939"/>
                  </a:lnTo>
                  <a:lnTo>
                    <a:pt x="7199" y="50722"/>
                  </a:lnTo>
                  <a:lnTo>
                    <a:pt x="6785" y="50485"/>
                  </a:lnTo>
                  <a:lnTo>
                    <a:pt x="6390" y="50249"/>
                  </a:lnTo>
                  <a:lnTo>
                    <a:pt x="6016" y="49973"/>
                  </a:lnTo>
                  <a:lnTo>
                    <a:pt x="5641" y="49716"/>
                  </a:lnTo>
                  <a:lnTo>
                    <a:pt x="5266" y="49420"/>
                  </a:lnTo>
                  <a:lnTo>
                    <a:pt x="4911" y="49125"/>
                  </a:lnTo>
                  <a:lnTo>
                    <a:pt x="4576" y="48829"/>
                  </a:lnTo>
                  <a:lnTo>
                    <a:pt x="4241" y="48513"/>
                  </a:lnTo>
                  <a:lnTo>
                    <a:pt x="3925" y="48178"/>
                  </a:lnTo>
                  <a:lnTo>
                    <a:pt x="3629" y="47843"/>
                  </a:lnTo>
                  <a:lnTo>
                    <a:pt x="3334" y="47508"/>
                  </a:lnTo>
                  <a:lnTo>
                    <a:pt x="3038" y="47153"/>
                  </a:lnTo>
                  <a:lnTo>
                    <a:pt x="2781" y="46778"/>
                  </a:lnTo>
                  <a:lnTo>
                    <a:pt x="2525" y="46403"/>
                  </a:lnTo>
                  <a:lnTo>
                    <a:pt x="2288" y="46028"/>
                  </a:lnTo>
                  <a:lnTo>
                    <a:pt x="2052" y="45634"/>
                  </a:lnTo>
                  <a:lnTo>
                    <a:pt x="1835" y="45240"/>
                  </a:lnTo>
                  <a:lnTo>
                    <a:pt x="1638" y="44826"/>
                  </a:lnTo>
                  <a:lnTo>
                    <a:pt x="1440" y="44411"/>
                  </a:lnTo>
                  <a:lnTo>
                    <a:pt x="1263" y="43997"/>
                  </a:lnTo>
                  <a:lnTo>
                    <a:pt x="1105" y="43583"/>
                  </a:lnTo>
                  <a:lnTo>
                    <a:pt x="947" y="43149"/>
                  </a:lnTo>
                  <a:lnTo>
                    <a:pt x="829" y="42696"/>
                  </a:lnTo>
                  <a:lnTo>
                    <a:pt x="711" y="42262"/>
                  </a:lnTo>
                  <a:lnTo>
                    <a:pt x="612" y="41808"/>
                  </a:lnTo>
                  <a:lnTo>
                    <a:pt x="514" y="41355"/>
                  </a:lnTo>
                  <a:lnTo>
                    <a:pt x="454" y="40901"/>
                  </a:lnTo>
                  <a:lnTo>
                    <a:pt x="395" y="40448"/>
                  </a:lnTo>
                  <a:lnTo>
                    <a:pt x="356" y="39974"/>
                  </a:lnTo>
                  <a:lnTo>
                    <a:pt x="316" y="39501"/>
                  </a:lnTo>
                  <a:lnTo>
                    <a:pt x="316" y="39047"/>
                  </a:lnTo>
                  <a:lnTo>
                    <a:pt x="316" y="38574"/>
                  </a:lnTo>
                  <a:lnTo>
                    <a:pt x="356" y="38101"/>
                  </a:lnTo>
                  <a:lnTo>
                    <a:pt x="395" y="37628"/>
                  </a:lnTo>
                  <a:lnTo>
                    <a:pt x="454" y="37174"/>
                  </a:lnTo>
                  <a:lnTo>
                    <a:pt x="514" y="36720"/>
                  </a:lnTo>
                  <a:lnTo>
                    <a:pt x="612" y="36267"/>
                  </a:lnTo>
                  <a:lnTo>
                    <a:pt x="711" y="35813"/>
                  </a:lnTo>
                  <a:lnTo>
                    <a:pt x="829" y="35379"/>
                  </a:lnTo>
                  <a:lnTo>
                    <a:pt x="947" y="34926"/>
                  </a:lnTo>
                  <a:lnTo>
                    <a:pt x="1105" y="34512"/>
                  </a:lnTo>
                  <a:lnTo>
                    <a:pt x="1263" y="34078"/>
                  </a:lnTo>
                  <a:lnTo>
                    <a:pt x="1440" y="33664"/>
                  </a:lnTo>
                  <a:lnTo>
                    <a:pt x="1638" y="33250"/>
                  </a:lnTo>
                  <a:lnTo>
                    <a:pt x="1835" y="32835"/>
                  </a:lnTo>
                  <a:lnTo>
                    <a:pt x="2052" y="32441"/>
                  </a:lnTo>
                  <a:lnTo>
                    <a:pt x="2288" y="32047"/>
                  </a:lnTo>
                  <a:lnTo>
                    <a:pt x="2525" y="31672"/>
                  </a:lnTo>
                  <a:lnTo>
                    <a:pt x="2781" y="31297"/>
                  </a:lnTo>
                  <a:lnTo>
                    <a:pt x="3038" y="30942"/>
                  </a:lnTo>
                  <a:lnTo>
                    <a:pt x="3334" y="30568"/>
                  </a:lnTo>
                  <a:lnTo>
                    <a:pt x="3629" y="30232"/>
                  </a:lnTo>
                  <a:lnTo>
                    <a:pt x="3925" y="29897"/>
                  </a:lnTo>
                  <a:lnTo>
                    <a:pt x="4241" y="29562"/>
                  </a:lnTo>
                  <a:lnTo>
                    <a:pt x="4576" y="29246"/>
                  </a:lnTo>
                  <a:lnTo>
                    <a:pt x="4911" y="28951"/>
                  </a:lnTo>
                  <a:lnTo>
                    <a:pt x="5266" y="28655"/>
                  </a:lnTo>
                  <a:lnTo>
                    <a:pt x="5641" y="28359"/>
                  </a:lnTo>
                  <a:lnTo>
                    <a:pt x="6016" y="28103"/>
                  </a:lnTo>
                  <a:lnTo>
                    <a:pt x="6390" y="27826"/>
                  </a:lnTo>
                  <a:lnTo>
                    <a:pt x="6785" y="27590"/>
                  </a:lnTo>
                  <a:lnTo>
                    <a:pt x="7199" y="27353"/>
                  </a:lnTo>
                  <a:lnTo>
                    <a:pt x="7613" y="27136"/>
                  </a:lnTo>
                  <a:lnTo>
                    <a:pt x="7495" y="26900"/>
                  </a:lnTo>
                  <a:lnTo>
                    <a:pt x="7435" y="26919"/>
                  </a:lnTo>
                  <a:lnTo>
                    <a:pt x="7278" y="26919"/>
                  </a:lnTo>
                  <a:lnTo>
                    <a:pt x="7199" y="26880"/>
                  </a:lnTo>
                  <a:lnTo>
                    <a:pt x="6982" y="26801"/>
                  </a:lnTo>
                  <a:lnTo>
                    <a:pt x="6745" y="26663"/>
                  </a:lnTo>
                  <a:lnTo>
                    <a:pt x="6469" y="26466"/>
                  </a:lnTo>
                  <a:lnTo>
                    <a:pt x="6173" y="26249"/>
                  </a:lnTo>
                  <a:lnTo>
                    <a:pt x="5878" y="26012"/>
                  </a:lnTo>
                  <a:lnTo>
                    <a:pt x="5562" y="25736"/>
                  </a:lnTo>
                  <a:lnTo>
                    <a:pt x="4951" y="25164"/>
                  </a:lnTo>
                  <a:lnTo>
                    <a:pt x="4339" y="24553"/>
                  </a:lnTo>
                  <a:lnTo>
                    <a:pt x="3807" y="24001"/>
                  </a:lnTo>
                  <a:lnTo>
                    <a:pt x="3393" y="23527"/>
                  </a:lnTo>
                  <a:lnTo>
                    <a:pt x="2939" y="22936"/>
                  </a:lnTo>
                  <a:lnTo>
                    <a:pt x="2505" y="22324"/>
                  </a:lnTo>
                  <a:lnTo>
                    <a:pt x="2111" y="21693"/>
                  </a:lnTo>
                  <a:lnTo>
                    <a:pt x="1756" y="21023"/>
                  </a:lnTo>
                  <a:lnTo>
                    <a:pt x="1440" y="20352"/>
                  </a:lnTo>
                  <a:lnTo>
                    <a:pt x="1164" y="19662"/>
                  </a:lnTo>
                  <a:lnTo>
                    <a:pt x="928" y="18972"/>
                  </a:lnTo>
                  <a:lnTo>
                    <a:pt x="711" y="18262"/>
                  </a:lnTo>
                  <a:lnTo>
                    <a:pt x="612" y="17749"/>
                  </a:lnTo>
                  <a:lnTo>
                    <a:pt x="514" y="17256"/>
                  </a:lnTo>
                  <a:lnTo>
                    <a:pt x="435" y="16744"/>
                  </a:lnTo>
                  <a:lnTo>
                    <a:pt x="356" y="16231"/>
                  </a:lnTo>
                  <a:lnTo>
                    <a:pt x="316" y="15718"/>
                  </a:lnTo>
                  <a:lnTo>
                    <a:pt x="277" y="15186"/>
                  </a:lnTo>
                  <a:lnTo>
                    <a:pt x="257" y="14673"/>
                  </a:lnTo>
                  <a:lnTo>
                    <a:pt x="257" y="14140"/>
                  </a:lnTo>
                  <a:lnTo>
                    <a:pt x="257" y="13628"/>
                  </a:lnTo>
                  <a:lnTo>
                    <a:pt x="277" y="13095"/>
                  </a:lnTo>
                  <a:lnTo>
                    <a:pt x="336" y="12070"/>
                  </a:lnTo>
                  <a:lnTo>
                    <a:pt x="454" y="11044"/>
                  </a:lnTo>
                  <a:lnTo>
                    <a:pt x="592" y="10039"/>
                  </a:lnTo>
                  <a:lnTo>
                    <a:pt x="750" y="9072"/>
                  </a:lnTo>
                  <a:lnTo>
                    <a:pt x="928" y="8145"/>
                  </a:lnTo>
                  <a:lnTo>
                    <a:pt x="1125" y="7258"/>
                  </a:lnTo>
                  <a:lnTo>
                    <a:pt x="1322" y="6449"/>
                  </a:lnTo>
                  <a:lnTo>
                    <a:pt x="1519" y="5680"/>
                  </a:lnTo>
                  <a:lnTo>
                    <a:pt x="1717" y="4990"/>
                  </a:lnTo>
                  <a:lnTo>
                    <a:pt x="2072" y="3846"/>
                  </a:lnTo>
                  <a:lnTo>
                    <a:pt x="2249" y="3334"/>
                  </a:lnTo>
                  <a:lnTo>
                    <a:pt x="2466" y="2880"/>
                  </a:lnTo>
                  <a:lnTo>
                    <a:pt x="2683" y="2486"/>
                  </a:lnTo>
                  <a:lnTo>
                    <a:pt x="2801" y="2328"/>
                  </a:lnTo>
                  <a:lnTo>
                    <a:pt x="2920" y="2170"/>
                  </a:lnTo>
                  <a:lnTo>
                    <a:pt x="3058" y="2032"/>
                  </a:lnTo>
                  <a:lnTo>
                    <a:pt x="3176" y="1914"/>
                  </a:lnTo>
                  <a:lnTo>
                    <a:pt x="3314" y="1815"/>
                  </a:lnTo>
                  <a:lnTo>
                    <a:pt x="3452" y="1717"/>
                  </a:lnTo>
                  <a:lnTo>
                    <a:pt x="3590" y="1657"/>
                  </a:lnTo>
                  <a:lnTo>
                    <a:pt x="3748" y="1598"/>
                  </a:lnTo>
                  <a:lnTo>
                    <a:pt x="3886" y="1559"/>
                  </a:lnTo>
                  <a:lnTo>
                    <a:pt x="4044" y="1539"/>
                  </a:lnTo>
                  <a:lnTo>
                    <a:pt x="4280" y="1539"/>
                  </a:lnTo>
                  <a:lnTo>
                    <a:pt x="4497" y="1559"/>
                  </a:lnTo>
                  <a:lnTo>
                    <a:pt x="4694" y="1638"/>
                  </a:lnTo>
                  <a:lnTo>
                    <a:pt x="4892" y="1717"/>
                  </a:lnTo>
                  <a:lnTo>
                    <a:pt x="5089" y="1835"/>
                  </a:lnTo>
                  <a:lnTo>
                    <a:pt x="5266" y="1993"/>
                  </a:lnTo>
                  <a:lnTo>
                    <a:pt x="5424" y="2150"/>
                  </a:lnTo>
                  <a:lnTo>
                    <a:pt x="5582" y="2328"/>
                  </a:lnTo>
                  <a:lnTo>
                    <a:pt x="5720" y="2525"/>
                  </a:lnTo>
                  <a:lnTo>
                    <a:pt x="5858" y="2742"/>
                  </a:lnTo>
                  <a:lnTo>
                    <a:pt x="5976" y="2959"/>
                  </a:lnTo>
                  <a:lnTo>
                    <a:pt x="6094" y="3196"/>
                  </a:lnTo>
                  <a:lnTo>
                    <a:pt x="6311" y="3669"/>
                  </a:lnTo>
                  <a:lnTo>
                    <a:pt x="6469" y="4142"/>
                  </a:lnTo>
                  <a:lnTo>
                    <a:pt x="6785" y="5069"/>
                  </a:lnTo>
                  <a:lnTo>
                    <a:pt x="6726" y="4103"/>
                  </a:lnTo>
                  <a:lnTo>
                    <a:pt x="6726" y="3748"/>
                  </a:lnTo>
                  <a:lnTo>
                    <a:pt x="6765" y="3393"/>
                  </a:lnTo>
                  <a:lnTo>
                    <a:pt x="6844" y="3058"/>
                  </a:lnTo>
                  <a:lnTo>
                    <a:pt x="6942" y="2742"/>
                  </a:lnTo>
                  <a:lnTo>
                    <a:pt x="7081" y="2407"/>
                  </a:lnTo>
                  <a:lnTo>
                    <a:pt x="7258" y="2111"/>
                  </a:lnTo>
                  <a:lnTo>
                    <a:pt x="7455" y="1815"/>
                  </a:lnTo>
                  <a:lnTo>
                    <a:pt x="7672" y="1539"/>
                  </a:lnTo>
                  <a:lnTo>
                    <a:pt x="7909" y="1283"/>
                  </a:lnTo>
                  <a:lnTo>
                    <a:pt x="8165" y="1046"/>
                  </a:lnTo>
                  <a:lnTo>
                    <a:pt x="8461" y="849"/>
                  </a:lnTo>
                  <a:lnTo>
                    <a:pt x="8757" y="671"/>
                  </a:lnTo>
                  <a:lnTo>
                    <a:pt x="9072" y="514"/>
                  </a:lnTo>
                  <a:lnTo>
                    <a:pt x="9388" y="395"/>
                  </a:lnTo>
                  <a:lnTo>
                    <a:pt x="9723" y="316"/>
                  </a:lnTo>
                  <a:lnTo>
                    <a:pt x="10078" y="277"/>
                  </a:lnTo>
                  <a:lnTo>
                    <a:pt x="10413" y="257"/>
                  </a:lnTo>
                  <a:close/>
                  <a:moveTo>
                    <a:pt x="10413" y="1"/>
                  </a:moveTo>
                  <a:lnTo>
                    <a:pt x="10058" y="21"/>
                  </a:lnTo>
                  <a:lnTo>
                    <a:pt x="9723" y="60"/>
                  </a:lnTo>
                  <a:lnTo>
                    <a:pt x="9388" y="139"/>
                  </a:lnTo>
                  <a:lnTo>
                    <a:pt x="9072" y="237"/>
                  </a:lnTo>
                  <a:lnTo>
                    <a:pt x="8776" y="356"/>
                  </a:lnTo>
                  <a:lnTo>
                    <a:pt x="8481" y="514"/>
                  </a:lnTo>
                  <a:lnTo>
                    <a:pt x="8205" y="691"/>
                  </a:lnTo>
                  <a:lnTo>
                    <a:pt x="7928" y="908"/>
                  </a:lnTo>
                  <a:lnTo>
                    <a:pt x="7692" y="1125"/>
                  </a:lnTo>
                  <a:lnTo>
                    <a:pt x="7455" y="1362"/>
                  </a:lnTo>
                  <a:lnTo>
                    <a:pt x="7238" y="1618"/>
                  </a:lnTo>
                  <a:lnTo>
                    <a:pt x="7061" y="1894"/>
                  </a:lnTo>
                  <a:lnTo>
                    <a:pt x="6903" y="2190"/>
                  </a:lnTo>
                  <a:lnTo>
                    <a:pt x="6745" y="2486"/>
                  </a:lnTo>
                  <a:lnTo>
                    <a:pt x="6647" y="2801"/>
                  </a:lnTo>
                  <a:lnTo>
                    <a:pt x="6548" y="3117"/>
                  </a:lnTo>
                  <a:lnTo>
                    <a:pt x="6489" y="3452"/>
                  </a:lnTo>
                  <a:lnTo>
                    <a:pt x="6292" y="3018"/>
                  </a:lnTo>
                  <a:lnTo>
                    <a:pt x="6075" y="2604"/>
                  </a:lnTo>
                  <a:lnTo>
                    <a:pt x="5956" y="2407"/>
                  </a:lnTo>
                  <a:lnTo>
                    <a:pt x="5818" y="2229"/>
                  </a:lnTo>
                  <a:lnTo>
                    <a:pt x="5680" y="2052"/>
                  </a:lnTo>
                  <a:lnTo>
                    <a:pt x="5542" y="1894"/>
                  </a:lnTo>
                  <a:lnTo>
                    <a:pt x="5385" y="1756"/>
                  </a:lnTo>
                  <a:lnTo>
                    <a:pt x="5207" y="1618"/>
                  </a:lnTo>
                  <a:lnTo>
                    <a:pt x="5049" y="1500"/>
                  </a:lnTo>
                  <a:lnTo>
                    <a:pt x="4852" y="1421"/>
                  </a:lnTo>
                  <a:lnTo>
                    <a:pt x="4655" y="1342"/>
                  </a:lnTo>
                  <a:lnTo>
                    <a:pt x="4458" y="1302"/>
                  </a:lnTo>
                  <a:lnTo>
                    <a:pt x="4241" y="1283"/>
                  </a:lnTo>
                  <a:lnTo>
                    <a:pt x="4024" y="1283"/>
                  </a:lnTo>
                  <a:lnTo>
                    <a:pt x="3846" y="1302"/>
                  </a:lnTo>
                  <a:lnTo>
                    <a:pt x="3689" y="1342"/>
                  </a:lnTo>
                  <a:lnTo>
                    <a:pt x="3511" y="1401"/>
                  </a:lnTo>
                  <a:lnTo>
                    <a:pt x="3353" y="1480"/>
                  </a:lnTo>
                  <a:lnTo>
                    <a:pt x="3196" y="1578"/>
                  </a:lnTo>
                  <a:lnTo>
                    <a:pt x="3058" y="1697"/>
                  </a:lnTo>
                  <a:lnTo>
                    <a:pt x="2900" y="1815"/>
                  </a:lnTo>
                  <a:lnTo>
                    <a:pt x="2762" y="1973"/>
                  </a:lnTo>
                  <a:lnTo>
                    <a:pt x="2624" y="2131"/>
                  </a:lnTo>
                  <a:lnTo>
                    <a:pt x="2505" y="2308"/>
                  </a:lnTo>
                  <a:lnTo>
                    <a:pt x="2367" y="2505"/>
                  </a:lnTo>
                  <a:lnTo>
                    <a:pt x="2249" y="2722"/>
                  </a:lnTo>
                  <a:lnTo>
                    <a:pt x="2131" y="2959"/>
                  </a:lnTo>
                  <a:lnTo>
                    <a:pt x="2032" y="3196"/>
                  </a:lnTo>
                  <a:lnTo>
                    <a:pt x="1835" y="3748"/>
                  </a:lnTo>
                  <a:lnTo>
                    <a:pt x="1460" y="4911"/>
                  </a:lnTo>
                  <a:lnTo>
                    <a:pt x="1263" y="5621"/>
                  </a:lnTo>
                  <a:lnTo>
                    <a:pt x="1066" y="6390"/>
                  </a:lnTo>
                  <a:lnTo>
                    <a:pt x="869" y="7219"/>
                  </a:lnTo>
                  <a:lnTo>
                    <a:pt x="671" y="8106"/>
                  </a:lnTo>
                  <a:lnTo>
                    <a:pt x="494" y="9033"/>
                  </a:lnTo>
                  <a:lnTo>
                    <a:pt x="316" y="10019"/>
                  </a:lnTo>
                  <a:lnTo>
                    <a:pt x="198" y="11025"/>
                  </a:lnTo>
                  <a:lnTo>
                    <a:pt x="80" y="12050"/>
                  </a:lnTo>
                  <a:lnTo>
                    <a:pt x="21" y="13115"/>
                  </a:lnTo>
                  <a:lnTo>
                    <a:pt x="1" y="13628"/>
                  </a:lnTo>
                  <a:lnTo>
                    <a:pt x="1" y="14160"/>
                  </a:lnTo>
                  <a:lnTo>
                    <a:pt x="1" y="14693"/>
                  </a:lnTo>
                  <a:lnTo>
                    <a:pt x="21" y="15225"/>
                  </a:lnTo>
                  <a:lnTo>
                    <a:pt x="60" y="15738"/>
                  </a:lnTo>
                  <a:lnTo>
                    <a:pt x="99" y="16270"/>
                  </a:lnTo>
                  <a:lnTo>
                    <a:pt x="178" y="16783"/>
                  </a:lnTo>
                  <a:lnTo>
                    <a:pt x="257" y="17296"/>
                  </a:lnTo>
                  <a:lnTo>
                    <a:pt x="356" y="17808"/>
                  </a:lnTo>
                  <a:lnTo>
                    <a:pt x="474" y="18321"/>
                  </a:lnTo>
                  <a:lnTo>
                    <a:pt x="671" y="19051"/>
                  </a:lnTo>
                  <a:lnTo>
                    <a:pt x="928" y="19761"/>
                  </a:lnTo>
                  <a:lnTo>
                    <a:pt x="1204" y="20451"/>
                  </a:lnTo>
                  <a:lnTo>
                    <a:pt x="1519" y="21141"/>
                  </a:lnTo>
                  <a:lnTo>
                    <a:pt x="1894" y="21812"/>
                  </a:lnTo>
                  <a:lnTo>
                    <a:pt x="2288" y="22462"/>
                  </a:lnTo>
                  <a:lnTo>
                    <a:pt x="2722" y="23094"/>
                  </a:lnTo>
                  <a:lnTo>
                    <a:pt x="3196" y="23685"/>
                  </a:lnTo>
                  <a:lnTo>
                    <a:pt x="3629" y="24178"/>
                  </a:lnTo>
                  <a:lnTo>
                    <a:pt x="4083" y="24671"/>
                  </a:lnTo>
                  <a:lnTo>
                    <a:pt x="4655" y="25243"/>
                  </a:lnTo>
                  <a:lnTo>
                    <a:pt x="5286" y="25835"/>
                  </a:lnTo>
                  <a:lnTo>
                    <a:pt x="5601" y="26111"/>
                  </a:lnTo>
                  <a:lnTo>
                    <a:pt x="5937" y="26387"/>
                  </a:lnTo>
                  <a:lnTo>
                    <a:pt x="6252" y="26624"/>
                  </a:lnTo>
                  <a:lnTo>
                    <a:pt x="6548" y="26840"/>
                  </a:lnTo>
                  <a:lnTo>
                    <a:pt x="6824" y="26998"/>
                  </a:lnTo>
                  <a:lnTo>
                    <a:pt x="7100" y="27117"/>
                  </a:lnTo>
                  <a:lnTo>
                    <a:pt x="6686" y="27353"/>
                  </a:lnTo>
                  <a:lnTo>
                    <a:pt x="6292" y="27590"/>
                  </a:lnTo>
                  <a:lnTo>
                    <a:pt x="5917" y="27846"/>
                  </a:lnTo>
                  <a:lnTo>
                    <a:pt x="5542" y="28103"/>
                  </a:lnTo>
                  <a:lnTo>
                    <a:pt x="5187" y="28398"/>
                  </a:lnTo>
                  <a:lnTo>
                    <a:pt x="4832" y="28674"/>
                  </a:lnTo>
                  <a:lnTo>
                    <a:pt x="4497" y="28970"/>
                  </a:lnTo>
                  <a:lnTo>
                    <a:pt x="4162" y="29286"/>
                  </a:lnTo>
                  <a:lnTo>
                    <a:pt x="3846" y="29601"/>
                  </a:lnTo>
                  <a:lnTo>
                    <a:pt x="3531" y="29937"/>
                  </a:lnTo>
                  <a:lnTo>
                    <a:pt x="3235" y="30272"/>
                  </a:lnTo>
                  <a:lnTo>
                    <a:pt x="2959" y="30627"/>
                  </a:lnTo>
                  <a:lnTo>
                    <a:pt x="2683" y="30982"/>
                  </a:lnTo>
                  <a:lnTo>
                    <a:pt x="2426" y="31356"/>
                  </a:lnTo>
                  <a:lnTo>
                    <a:pt x="2170" y="31731"/>
                  </a:lnTo>
                  <a:lnTo>
                    <a:pt x="1953" y="32106"/>
                  </a:lnTo>
                  <a:lnTo>
                    <a:pt x="1717" y="32500"/>
                  </a:lnTo>
                  <a:lnTo>
                    <a:pt x="1519" y="32895"/>
                  </a:lnTo>
                  <a:lnTo>
                    <a:pt x="1322" y="33289"/>
                  </a:lnTo>
                  <a:lnTo>
                    <a:pt x="1145" y="33703"/>
                  </a:lnTo>
                  <a:lnTo>
                    <a:pt x="967" y="34117"/>
                  </a:lnTo>
                  <a:lnTo>
                    <a:pt x="809" y="34551"/>
                  </a:lnTo>
                  <a:lnTo>
                    <a:pt x="671" y="34965"/>
                  </a:lnTo>
                  <a:lnTo>
                    <a:pt x="553" y="35399"/>
                  </a:lnTo>
                  <a:lnTo>
                    <a:pt x="435" y="35853"/>
                  </a:lnTo>
                  <a:lnTo>
                    <a:pt x="336" y="36287"/>
                  </a:lnTo>
                  <a:lnTo>
                    <a:pt x="257" y="36740"/>
                  </a:lnTo>
                  <a:lnTo>
                    <a:pt x="178" y="37194"/>
                  </a:lnTo>
                  <a:lnTo>
                    <a:pt x="119" y="37647"/>
                  </a:lnTo>
                  <a:lnTo>
                    <a:pt x="99" y="38101"/>
                  </a:lnTo>
                  <a:lnTo>
                    <a:pt x="60" y="38574"/>
                  </a:lnTo>
                  <a:lnTo>
                    <a:pt x="60" y="39047"/>
                  </a:lnTo>
                  <a:lnTo>
                    <a:pt x="60" y="39521"/>
                  </a:lnTo>
                  <a:lnTo>
                    <a:pt x="99" y="39974"/>
                  </a:lnTo>
                  <a:lnTo>
                    <a:pt x="139" y="40448"/>
                  </a:lnTo>
                  <a:lnTo>
                    <a:pt x="178" y="40901"/>
                  </a:lnTo>
                  <a:lnTo>
                    <a:pt x="257" y="41374"/>
                  </a:lnTo>
                  <a:lnTo>
                    <a:pt x="336" y="41828"/>
                  </a:lnTo>
                  <a:lnTo>
                    <a:pt x="435" y="42282"/>
                  </a:lnTo>
                  <a:lnTo>
                    <a:pt x="553" y="42715"/>
                  </a:lnTo>
                  <a:lnTo>
                    <a:pt x="691" y="43149"/>
                  </a:lnTo>
                  <a:lnTo>
                    <a:pt x="829" y="43583"/>
                  </a:lnTo>
                  <a:lnTo>
                    <a:pt x="987" y="44017"/>
                  </a:lnTo>
                  <a:lnTo>
                    <a:pt x="1164" y="44431"/>
                  </a:lnTo>
                  <a:lnTo>
                    <a:pt x="1362" y="44845"/>
                  </a:lnTo>
                  <a:lnTo>
                    <a:pt x="1559" y="45259"/>
                  </a:lnTo>
                  <a:lnTo>
                    <a:pt x="1776" y="45654"/>
                  </a:lnTo>
                  <a:lnTo>
                    <a:pt x="1993" y="46048"/>
                  </a:lnTo>
                  <a:lnTo>
                    <a:pt x="2229" y="46443"/>
                  </a:lnTo>
                  <a:lnTo>
                    <a:pt x="2486" y="46817"/>
                  </a:lnTo>
                  <a:lnTo>
                    <a:pt x="2762" y="47192"/>
                  </a:lnTo>
                  <a:lnTo>
                    <a:pt x="3038" y="47547"/>
                  </a:lnTo>
                  <a:lnTo>
                    <a:pt x="3334" y="47902"/>
                  </a:lnTo>
                  <a:lnTo>
                    <a:pt x="3629" y="48237"/>
                  </a:lnTo>
                  <a:lnTo>
                    <a:pt x="3945" y="48572"/>
                  </a:lnTo>
                  <a:lnTo>
                    <a:pt x="4260" y="48888"/>
                  </a:lnTo>
                  <a:lnTo>
                    <a:pt x="4615" y="49203"/>
                  </a:lnTo>
                  <a:lnTo>
                    <a:pt x="4951" y="49499"/>
                  </a:lnTo>
                  <a:lnTo>
                    <a:pt x="5325" y="49795"/>
                  </a:lnTo>
                  <a:lnTo>
                    <a:pt x="5680" y="50071"/>
                  </a:lnTo>
                  <a:lnTo>
                    <a:pt x="6075" y="50328"/>
                  </a:lnTo>
                  <a:lnTo>
                    <a:pt x="6469" y="50584"/>
                  </a:lnTo>
                  <a:lnTo>
                    <a:pt x="6864" y="50840"/>
                  </a:lnTo>
                  <a:lnTo>
                    <a:pt x="7278" y="51057"/>
                  </a:lnTo>
                  <a:lnTo>
                    <a:pt x="6864" y="51294"/>
                  </a:lnTo>
                  <a:lnTo>
                    <a:pt x="6469" y="51531"/>
                  </a:lnTo>
                  <a:lnTo>
                    <a:pt x="6075" y="51787"/>
                  </a:lnTo>
                  <a:lnTo>
                    <a:pt x="5680" y="52063"/>
                  </a:lnTo>
                  <a:lnTo>
                    <a:pt x="5325" y="52339"/>
                  </a:lnTo>
                  <a:lnTo>
                    <a:pt x="4951" y="52615"/>
                  </a:lnTo>
                  <a:lnTo>
                    <a:pt x="4615" y="52931"/>
                  </a:lnTo>
                  <a:lnTo>
                    <a:pt x="4260" y="53226"/>
                  </a:lnTo>
                  <a:lnTo>
                    <a:pt x="3945" y="53562"/>
                  </a:lnTo>
                  <a:lnTo>
                    <a:pt x="3629" y="53877"/>
                  </a:lnTo>
                  <a:lnTo>
                    <a:pt x="3334" y="54232"/>
                  </a:lnTo>
                  <a:lnTo>
                    <a:pt x="3038" y="54567"/>
                  </a:lnTo>
                  <a:lnTo>
                    <a:pt x="2762" y="54942"/>
                  </a:lnTo>
                  <a:lnTo>
                    <a:pt x="2486" y="55297"/>
                  </a:lnTo>
                  <a:lnTo>
                    <a:pt x="2229" y="55692"/>
                  </a:lnTo>
                  <a:lnTo>
                    <a:pt x="1993" y="56066"/>
                  </a:lnTo>
                  <a:lnTo>
                    <a:pt x="1776" y="56461"/>
                  </a:lnTo>
                  <a:lnTo>
                    <a:pt x="1559" y="56855"/>
                  </a:lnTo>
                  <a:lnTo>
                    <a:pt x="1362" y="57269"/>
                  </a:lnTo>
                  <a:lnTo>
                    <a:pt x="1164" y="57683"/>
                  </a:lnTo>
                  <a:lnTo>
                    <a:pt x="987" y="58097"/>
                  </a:lnTo>
                  <a:lnTo>
                    <a:pt x="829" y="58531"/>
                  </a:lnTo>
                  <a:lnTo>
                    <a:pt x="691" y="58965"/>
                  </a:lnTo>
                  <a:lnTo>
                    <a:pt x="553" y="59399"/>
                  </a:lnTo>
                  <a:lnTo>
                    <a:pt x="435" y="59853"/>
                  </a:lnTo>
                  <a:lnTo>
                    <a:pt x="336" y="60306"/>
                  </a:lnTo>
                  <a:lnTo>
                    <a:pt x="257" y="60760"/>
                  </a:lnTo>
                  <a:lnTo>
                    <a:pt x="178" y="61213"/>
                  </a:lnTo>
                  <a:lnTo>
                    <a:pt x="139" y="61667"/>
                  </a:lnTo>
                  <a:lnTo>
                    <a:pt x="99" y="62140"/>
                  </a:lnTo>
                  <a:lnTo>
                    <a:pt x="60" y="62613"/>
                  </a:lnTo>
                  <a:lnTo>
                    <a:pt x="60" y="63087"/>
                  </a:lnTo>
                  <a:lnTo>
                    <a:pt x="80" y="63777"/>
                  </a:lnTo>
                  <a:lnTo>
                    <a:pt x="139" y="64467"/>
                  </a:lnTo>
                  <a:lnTo>
                    <a:pt x="218" y="65157"/>
                  </a:lnTo>
                  <a:lnTo>
                    <a:pt x="336" y="65828"/>
                  </a:lnTo>
                  <a:lnTo>
                    <a:pt x="494" y="66479"/>
                  </a:lnTo>
                  <a:lnTo>
                    <a:pt x="671" y="67129"/>
                  </a:lnTo>
                  <a:lnTo>
                    <a:pt x="888" y="67760"/>
                  </a:lnTo>
                  <a:lnTo>
                    <a:pt x="1125" y="68392"/>
                  </a:lnTo>
                  <a:lnTo>
                    <a:pt x="1401" y="68983"/>
                  </a:lnTo>
                  <a:lnTo>
                    <a:pt x="1697" y="69575"/>
                  </a:lnTo>
                  <a:lnTo>
                    <a:pt x="2032" y="70147"/>
                  </a:lnTo>
                  <a:lnTo>
                    <a:pt x="2387" y="70699"/>
                  </a:lnTo>
                  <a:lnTo>
                    <a:pt x="2762" y="71231"/>
                  </a:lnTo>
                  <a:lnTo>
                    <a:pt x="3176" y="71744"/>
                  </a:lnTo>
                  <a:lnTo>
                    <a:pt x="3610" y="72237"/>
                  </a:lnTo>
                  <a:lnTo>
                    <a:pt x="4063" y="72710"/>
                  </a:lnTo>
                  <a:lnTo>
                    <a:pt x="4537" y="73164"/>
                  </a:lnTo>
                  <a:lnTo>
                    <a:pt x="5030" y="73598"/>
                  </a:lnTo>
                  <a:lnTo>
                    <a:pt x="5542" y="73992"/>
                  </a:lnTo>
                  <a:lnTo>
                    <a:pt x="6075" y="74387"/>
                  </a:lnTo>
                  <a:lnTo>
                    <a:pt x="6627" y="74742"/>
                  </a:lnTo>
                  <a:lnTo>
                    <a:pt x="7199" y="75057"/>
                  </a:lnTo>
                  <a:lnTo>
                    <a:pt x="7790" y="75373"/>
                  </a:lnTo>
                  <a:lnTo>
                    <a:pt x="8382" y="75629"/>
                  </a:lnTo>
                  <a:lnTo>
                    <a:pt x="9013" y="75885"/>
                  </a:lnTo>
                  <a:lnTo>
                    <a:pt x="9644" y="76102"/>
                  </a:lnTo>
                  <a:lnTo>
                    <a:pt x="10275" y="76280"/>
                  </a:lnTo>
                  <a:lnTo>
                    <a:pt x="10946" y="76437"/>
                  </a:lnTo>
                  <a:lnTo>
                    <a:pt x="11616" y="76556"/>
                  </a:lnTo>
                  <a:lnTo>
                    <a:pt x="12287" y="76635"/>
                  </a:lnTo>
                  <a:lnTo>
                    <a:pt x="12977" y="76694"/>
                  </a:lnTo>
                  <a:lnTo>
                    <a:pt x="13687" y="76714"/>
                  </a:lnTo>
                  <a:lnTo>
                    <a:pt x="14377" y="76694"/>
                  </a:lnTo>
                  <a:lnTo>
                    <a:pt x="15067" y="76635"/>
                  </a:lnTo>
                  <a:lnTo>
                    <a:pt x="15758" y="76556"/>
                  </a:lnTo>
                  <a:lnTo>
                    <a:pt x="16428" y="76437"/>
                  </a:lnTo>
                  <a:lnTo>
                    <a:pt x="17079" y="76280"/>
                  </a:lnTo>
                  <a:lnTo>
                    <a:pt x="17730" y="76102"/>
                  </a:lnTo>
                  <a:lnTo>
                    <a:pt x="18361" y="75885"/>
                  </a:lnTo>
                  <a:lnTo>
                    <a:pt x="18972" y="75629"/>
                  </a:lnTo>
                  <a:lnTo>
                    <a:pt x="19583" y="75373"/>
                  </a:lnTo>
                  <a:lnTo>
                    <a:pt x="20175" y="75057"/>
                  </a:lnTo>
                  <a:lnTo>
                    <a:pt x="20747" y="74742"/>
                  </a:lnTo>
                  <a:lnTo>
                    <a:pt x="21299" y="74387"/>
                  </a:lnTo>
                  <a:lnTo>
                    <a:pt x="21831" y="73992"/>
                  </a:lnTo>
                  <a:lnTo>
                    <a:pt x="22344" y="73598"/>
                  </a:lnTo>
                  <a:lnTo>
                    <a:pt x="22837" y="73164"/>
                  </a:lnTo>
                  <a:lnTo>
                    <a:pt x="23310" y="72710"/>
                  </a:lnTo>
                  <a:lnTo>
                    <a:pt x="23764" y="72237"/>
                  </a:lnTo>
                  <a:lnTo>
                    <a:pt x="24198" y="71744"/>
                  </a:lnTo>
                  <a:lnTo>
                    <a:pt x="24592" y="71231"/>
                  </a:lnTo>
                  <a:lnTo>
                    <a:pt x="24987" y="70699"/>
                  </a:lnTo>
                  <a:lnTo>
                    <a:pt x="25342" y="70147"/>
                  </a:lnTo>
                  <a:lnTo>
                    <a:pt x="25657" y="69575"/>
                  </a:lnTo>
                  <a:lnTo>
                    <a:pt x="25953" y="68983"/>
                  </a:lnTo>
                  <a:lnTo>
                    <a:pt x="26229" y="68392"/>
                  </a:lnTo>
                  <a:lnTo>
                    <a:pt x="26485" y="67760"/>
                  </a:lnTo>
                  <a:lnTo>
                    <a:pt x="26702" y="67129"/>
                  </a:lnTo>
                  <a:lnTo>
                    <a:pt x="26880" y="66479"/>
                  </a:lnTo>
                  <a:lnTo>
                    <a:pt x="27038" y="65828"/>
                  </a:lnTo>
                  <a:lnTo>
                    <a:pt x="27156" y="65157"/>
                  </a:lnTo>
                  <a:lnTo>
                    <a:pt x="27235" y="64467"/>
                  </a:lnTo>
                  <a:lnTo>
                    <a:pt x="27294" y="63777"/>
                  </a:lnTo>
                  <a:lnTo>
                    <a:pt x="27314" y="63087"/>
                  </a:lnTo>
                  <a:lnTo>
                    <a:pt x="27294" y="62613"/>
                  </a:lnTo>
                  <a:lnTo>
                    <a:pt x="27274" y="62140"/>
                  </a:lnTo>
                  <a:lnTo>
                    <a:pt x="27235" y="61667"/>
                  </a:lnTo>
                  <a:lnTo>
                    <a:pt x="27176" y="61213"/>
                  </a:lnTo>
                  <a:lnTo>
                    <a:pt x="27116" y="60760"/>
                  </a:lnTo>
                  <a:lnTo>
                    <a:pt x="27018" y="60306"/>
                  </a:lnTo>
                  <a:lnTo>
                    <a:pt x="26919" y="59853"/>
                  </a:lnTo>
                  <a:lnTo>
                    <a:pt x="26801" y="59399"/>
                  </a:lnTo>
                  <a:lnTo>
                    <a:pt x="26683" y="58965"/>
                  </a:lnTo>
                  <a:lnTo>
                    <a:pt x="26525" y="58531"/>
                  </a:lnTo>
                  <a:lnTo>
                    <a:pt x="26367" y="58097"/>
                  </a:lnTo>
                  <a:lnTo>
                    <a:pt x="26190" y="57683"/>
                  </a:lnTo>
                  <a:lnTo>
                    <a:pt x="26012" y="57269"/>
                  </a:lnTo>
                  <a:lnTo>
                    <a:pt x="25815" y="56855"/>
                  </a:lnTo>
                  <a:lnTo>
                    <a:pt x="25598" y="56461"/>
                  </a:lnTo>
                  <a:lnTo>
                    <a:pt x="25361" y="56066"/>
                  </a:lnTo>
                  <a:lnTo>
                    <a:pt x="25125" y="55692"/>
                  </a:lnTo>
                  <a:lnTo>
                    <a:pt x="24868" y="55297"/>
                  </a:lnTo>
                  <a:lnTo>
                    <a:pt x="24612" y="54942"/>
                  </a:lnTo>
                  <a:lnTo>
                    <a:pt x="24336" y="54567"/>
                  </a:lnTo>
                  <a:lnTo>
                    <a:pt x="24040" y="54232"/>
                  </a:lnTo>
                  <a:lnTo>
                    <a:pt x="23744" y="53877"/>
                  </a:lnTo>
                  <a:lnTo>
                    <a:pt x="23429" y="53562"/>
                  </a:lnTo>
                  <a:lnTo>
                    <a:pt x="23094" y="53226"/>
                  </a:lnTo>
                  <a:lnTo>
                    <a:pt x="22758" y="52931"/>
                  </a:lnTo>
                  <a:lnTo>
                    <a:pt x="22403" y="52615"/>
                  </a:lnTo>
                  <a:lnTo>
                    <a:pt x="22048" y="52339"/>
                  </a:lnTo>
                  <a:lnTo>
                    <a:pt x="21674" y="52063"/>
                  </a:lnTo>
                  <a:lnTo>
                    <a:pt x="21299" y="51787"/>
                  </a:lnTo>
                  <a:lnTo>
                    <a:pt x="20905" y="51531"/>
                  </a:lnTo>
                  <a:lnTo>
                    <a:pt x="20510" y="51294"/>
                  </a:lnTo>
                  <a:lnTo>
                    <a:pt x="20096" y="51057"/>
                  </a:lnTo>
                  <a:lnTo>
                    <a:pt x="20510" y="50840"/>
                  </a:lnTo>
                  <a:lnTo>
                    <a:pt x="20905" y="50584"/>
                  </a:lnTo>
                  <a:lnTo>
                    <a:pt x="21299" y="50328"/>
                  </a:lnTo>
                  <a:lnTo>
                    <a:pt x="21674" y="50071"/>
                  </a:lnTo>
                  <a:lnTo>
                    <a:pt x="22048" y="49795"/>
                  </a:lnTo>
                  <a:lnTo>
                    <a:pt x="22403" y="49499"/>
                  </a:lnTo>
                  <a:lnTo>
                    <a:pt x="22758" y="49203"/>
                  </a:lnTo>
                  <a:lnTo>
                    <a:pt x="23094" y="48888"/>
                  </a:lnTo>
                  <a:lnTo>
                    <a:pt x="23429" y="48572"/>
                  </a:lnTo>
                  <a:lnTo>
                    <a:pt x="23744" y="48237"/>
                  </a:lnTo>
                  <a:lnTo>
                    <a:pt x="24040" y="47902"/>
                  </a:lnTo>
                  <a:lnTo>
                    <a:pt x="24336" y="47547"/>
                  </a:lnTo>
                  <a:lnTo>
                    <a:pt x="24612" y="47192"/>
                  </a:lnTo>
                  <a:lnTo>
                    <a:pt x="24868" y="46817"/>
                  </a:lnTo>
                  <a:lnTo>
                    <a:pt x="25125" y="46443"/>
                  </a:lnTo>
                  <a:lnTo>
                    <a:pt x="25361" y="46048"/>
                  </a:lnTo>
                  <a:lnTo>
                    <a:pt x="25598" y="45654"/>
                  </a:lnTo>
                  <a:lnTo>
                    <a:pt x="25815" y="45259"/>
                  </a:lnTo>
                  <a:lnTo>
                    <a:pt x="26012" y="44845"/>
                  </a:lnTo>
                  <a:lnTo>
                    <a:pt x="26190" y="44431"/>
                  </a:lnTo>
                  <a:lnTo>
                    <a:pt x="26367" y="44017"/>
                  </a:lnTo>
                  <a:lnTo>
                    <a:pt x="26525" y="43583"/>
                  </a:lnTo>
                  <a:lnTo>
                    <a:pt x="26683" y="43149"/>
                  </a:lnTo>
                  <a:lnTo>
                    <a:pt x="26801" y="42715"/>
                  </a:lnTo>
                  <a:lnTo>
                    <a:pt x="26919" y="42282"/>
                  </a:lnTo>
                  <a:lnTo>
                    <a:pt x="27018" y="41828"/>
                  </a:lnTo>
                  <a:lnTo>
                    <a:pt x="27116" y="41374"/>
                  </a:lnTo>
                  <a:lnTo>
                    <a:pt x="27176" y="40901"/>
                  </a:lnTo>
                  <a:lnTo>
                    <a:pt x="27235" y="40448"/>
                  </a:lnTo>
                  <a:lnTo>
                    <a:pt x="27274" y="39974"/>
                  </a:lnTo>
                  <a:lnTo>
                    <a:pt x="27294" y="39521"/>
                  </a:lnTo>
                  <a:lnTo>
                    <a:pt x="27314" y="39047"/>
                  </a:lnTo>
                  <a:lnTo>
                    <a:pt x="27294" y="38574"/>
                  </a:lnTo>
                  <a:lnTo>
                    <a:pt x="27274" y="38101"/>
                  </a:lnTo>
                  <a:lnTo>
                    <a:pt x="27235" y="37647"/>
                  </a:lnTo>
                  <a:lnTo>
                    <a:pt x="27176" y="37194"/>
                  </a:lnTo>
                  <a:lnTo>
                    <a:pt x="27116" y="36740"/>
                  </a:lnTo>
                  <a:lnTo>
                    <a:pt x="27038" y="36287"/>
                  </a:lnTo>
                  <a:lnTo>
                    <a:pt x="26939" y="35833"/>
                  </a:lnTo>
                  <a:lnTo>
                    <a:pt x="26821" y="35399"/>
                  </a:lnTo>
                  <a:lnTo>
                    <a:pt x="26683" y="34965"/>
                  </a:lnTo>
                  <a:lnTo>
                    <a:pt x="26545" y="34531"/>
                  </a:lnTo>
                  <a:lnTo>
                    <a:pt x="26387" y="34117"/>
                  </a:lnTo>
                  <a:lnTo>
                    <a:pt x="26229" y="33703"/>
                  </a:lnTo>
                  <a:lnTo>
                    <a:pt x="26032" y="33289"/>
                  </a:lnTo>
                  <a:lnTo>
                    <a:pt x="25854" y="32875"/>
                  </a:lnTo>
                  <a:lnTo>
                    <a:pt x="25637" y="32481"/>
                  </a:lnTo>
                  <a:lnTo>
                    <a:pt x="25421" y="32086"/>
                  </a:lnTo>
                  <a:lnTo>
                    <a:pt x="25184" y="31711"/>
                  </a:lnTo>
                  <a:lnTo>
                    <a:pt x="24928" y="31337"/>
                  </a:lnTo>
                  <a:lnTo>
                    <a:pt x="24671" y="30962"/>
                  </a:lnTo>
                  <a:lnTo>
                    <a:pt x="24395" y="30607"/>
                  </a:lnTo>
                  <a:lnTo>
                    <a:pt x="24119" y="30272"/>
                  </a:lnTo>
                  <a:lnTo>
                    <a:pt x="23823" y="29917"/>
                  </a:lnTo>
                  <a:lnTo>
                    <a:pt x="23508" y="29601"/>
                  </a:lnTo>
                  <a:lnTo>
                    <a:pt x="23192" y="29266"/>
                  </a:lnTo>
                  <a:lnTo>
                    <a:pt x="22857" y="28970"/>
                  </a:lnTo>
                  <a:lnTo>
                    <a:pt x="22522" y="28674"/>
                  </a:lnTo>
                  <a:lnTo>
                    <a:pt x="22167" y="28379"/>
                  </a:lnTo>
                  <a:lnTo>
                    <a:pt x="21812" y="28103"/>
                  </a:lnTo>
                  <a:lnTo>
                    <a:pt x="21437" y="27826"/>
                  </a:lnTo>
                  <a:lnTo>
                    <a:pt x="21043" y="27570"/>
                  </a:lnTo>
                  <a:lnTo>
                    <a:pt x="20648" y="27333"/>
                  </a:lnTo>
                  <a:lnTo>
                    <a:pt x="20254" y="27097"/>
                  </a:lnTo>
                  <a:lnTo>
                    <a:pt x="20490" y="26998"/>
                  </a:lnTo>
                  <a:lnTo>
                    <a:pt x="20747" y="26840"/>
                  </a:lnTo>
                  <a:lnTo>
                    <a:pt x="21023" y="26663"/>
                  </a:lnTo>
                  <a:lnTo>
                    <a:pt x="21299" y="26466"/>
                  </a:lnTo>
                  <a:lnTo>
                    <a:pt x="21871" y="25973"/>
                  </a:lnTo>
                  <a:lnTo>
                    <a:pt x="22443" y="25460"/>
                  </a:lnTo>
                  <a:lnTo>
                    <a:pt x="22955" y="24987"/>
                  </a:lnTo>
                  <a:lnTo>
                    <a:pt x="23370" y="24553"/>
                  </a:lnTo>
                  <a:lnTo>
                    <a:pt x="23764" y="24158"/>
                  </a:lnTo>
                  <a:lnTo>
                    <a:pt x="24178" y="23685"/>
                  </a:lnTo>
                  <a:lnTo>
                    <a:pt x="24553" y="23192"/>
                  </a:lnTo>
                  <a:lnTo>
                    <a:pt x="24928" y="22699"/>
                  </a:lnTo>
                  <a:lnTo>
                    <a:pt x="25263" y="22167"/>
                  </a:lnTo>
                  <a:lnTo>
                    <a:pt x="25578" y="21654"/>
                  </a:lnTo>
                  <a:lnTo>
                    <a:pt x="25854" y="21102"/>
                  </a:lnTo>
                  <a:lnTo>
                    <a:pt x="26130" y="20550"/>
                  </a:lnTo>
                  <a:lnTo>
                    <a:pt x="26367" y="19978"/>
                  </a:lnTo>
                  <a:lnTo>
                    <a:pt x="26584" y="19386"/>
                  </a:lnTo>
                  <a:lnTo>
                    <a:pt x="26762" y="18794"/>
                  </a:lnTo>
                  <a:lnTo>
                    <a:pt x="26919" y="18203"/>
                  </a:lnTo>
                  <a:lnTo>
                    <a:pt x="27038" y="17592"/>
                  </a:lnTo>
                  <a:lnTo>
                    <a:pt x="27136" y="16980"/>
                  </a:lnTo>
                  <a:lnTo>
                    <a:pt x="27215" y="16369"/>
                  </a:lnTo>
                  <a:lnTo>
                    <a:pt x="27294" y="15738"/>
                  </a:lnTo>
                  <a:lnTo>
                    <a:pt x="27333" y="15107"/>
                  </a:lnTo>
                  <a:lnTo>
                    <a:pt x="27353" y="14476"/>
                  </a:lnTo>
                  <a:lnTo>
                    <a:pt x="27373" y="13845"/>
                  </a:lnTo>
                  <a:lnTo>
                    <a:pt x="27373" y="12563"/>
                  </a:lnTo>
                  <a:lnTo>
                    <a:pt x="27333" y="11281"/>
                  </a:lnTo>
                  <a:lnTo>
                    <a:pt x="27294" y="9999"/>
                  </a:lnTo>
                  <a:lnTo>
                    <a:pt x="27255" y="8954"/>
                  </a:lnTo>
                  <a:lnTo>
                    <a:pt x="27215" y="7928"/>
                  </a:lnTo>
                  <a:lnTo>
                    <a:pt x="27195" y="7495"/>
                  </a:lnTo>
                  <a:lnTo>
                    <a:pt x="27116" y="7061"/>
                  </a:lnTo>
                  <a:lnTo>
                    <a:pt x="26998" y="6587"/>
                  </a:lnTo>
                  <a:lnTo>
                    <a:pt x="26860" y="6134"/>
                  </a:lnTo>
                  <a:lnTo>
                    <a:pt x="26702" y="5700"/>
                  </a:lnTo>
                  <a:lnTo>
                    <a:pt x="26525" y="5266"/>
                  </a:lnTo>
                  <a:lnTo>
                    <a:pt x="26347" y="4852"/>
                  </a:lnTo>
                  <a:lnTo>
                    <a:pt x="26150" y="4477"/>
                  </a:lnTo>
                  <a:lnTo>
                    <a:pt x="26032" y="4300"/>
                  </a:lnTo>
                  <a:lnTo>
                    <a:pt x="25914" y="4103"/>
                  </a:lnTo>
                  <a:lnTo>
                    <a:pt x="25775" y="3925"/>
                  </a:lnTo>
                  <a:lnTo>
                    <a:pt x="25618" y="3748"/>
                  </a:lnTo>
                  <a:lnTo>
                    <a:pt x="25440" y="3590"/>
                  </a:lnTo>
                  <a:lnTo>
                    <a:pt x="25282" y="3432"/>
                  </a:lnTo>
                  <a:lnTo>
                    <a:pt x="25085" y="3294"/>
                  </a:lnTo>
                  <a:lnTo>
                    <a:pt x="24888" y="3156"/>
                  </a:lnTo>
                  <a:lnTo>
                    <a:pt x="24691" y="3038"/>
                  </a:lnTo>
                  <a:lnTo>
                    <a:pt x="24474" y="2959"/>
                  </a:lnTo>
                  <a:lnTo>
                    <a:pt x="24257" y="2880"/>
                  </a:lnTo>
                  <a:lnTo>
                    <a:pt x="24040" y="2821"/>
                  </a:lnTo>
                  <a:lnTo>
                    <a:pt x="23803" y="2781"/>
                  </a:lnTo>
                  <a:lnTo>
                    <a:pt x="23567" y="2762"/>
                  </a:lnTo>
                  <a:lnTo>
                    <a:pt x="23330" y="2781"/>
                  </a:lnTo>
                  <a:lnTo>
                    <a:pt x="23094" y="2821"/>
                  </a:lnTo>
                  <a:lnTo>
                    <a:pt x="22916" y="2880"/>
                  </a:lnTo>
                  <a:lnTo>
                    <a:pt x="22739" y="2939"/>
                  </a:lnTo>
                  <a:lnTo>
                    <a:pt x="22561" y="3018"/>
                  </a:lnTo>
                  <a:lnTo>
                    <a:pt x="22403" y="3097"/>
                  </a:lnTo>
                  <a:lnTo>
                    <a:pt x="22246" y="3215"/>
                  </a:lnTo>
                  <a:lnTo>
                    <a:pt x="22088" y="3314"/>
                  </a:lnTo>
                  <a:lnTo>
                    <a:pt x="21812" y="3570"/>
                  </a:lnTo>
                  <a:lnTo>
                    <a:pt x="21555" y="3866"/>
                  </a:lnTo>
                  <a:lnTo>
                    <a:pt x="21299" y="4162"/>
                  </a:lnTo>
                  <a:lnTo>
                    <a:pt x="21062" y="4497"/>
                  </a:lnTo>
                  <a:lnTo>
                    <a:pt x="20845" y="4852"/>
                  </a:lnTo>
                  <a:lnTo>
                    <a:pt x="20707" y="4103"/>
                  </a:lnTo>
                  <a:lnTo>
                    <a:pt x="20609" y="3728"/>
                  </a:lnTo>
                  <a:lnTo>
                    <a:pt x="20510" y="3334"/>
                  </a:lnTo>
                  <a:lnTo>
                    <a:pt x="20392" y="2959"/>
                  </a:lnTo>
                  <a:lnTo>
                    <a:pt x="20254" y="2604"/>
                  </a:lnTo>
                  <a:lnTo>
                    <a:pt x="20076" y="2249"/>
                  </a:lnTo>
                  <a:lnTo>
                    <a:pt x="19879" y="1894"/>
                  </a:lnTo>
                  <a:lnTo>
                    <a:pt x="19761" y="1736"/>
                  </a:lnTo>
                  <a:lnTo>
                    <a:pt x="19642" y="1559"/>
                  </a:lnTo>
                  <a:lnTo>
                    <a:pt x="19504" y="1401"/>
                  </a:lnTo>
                  <a:lnTo>
                    <a:pt x="19347" y="1243"/>
                  </a:lnTo>
                  <a:lnTo>
                    <a:pt x="19189" y="1085"/>
                  </a:lnTo>
                  <a:lnTo>
                    <a:pt x="19011" y="947"/>
                  </a:lnTo>
                  <a:lnTo>
                    <a:pt x="18834" y="809"/>
                  </a:lnTo>
                  <a:lnTo>
                    <a:pt x="18637" y="691"/>
                  </a:lnTo>
                  <a:lnTo>
                    <a:pt x="18439" y="573"/>
                  </a:lnTo>
                  <a:lnTo>
                    <a:pt x="18242" y="494"/>
                  </a:lnTo>
                  <a:lnTo>
                    <a:pt x="18025" y="415"/>
                  </a:lnTo>
                  <a:lnTo>
                    <a:pt x="17828" y="356"/>
                  </a:lnTo>
                  <a:lnTo>
                    <a:pt x="17592" y="316"/>
                  </a:lnTo>
                  <a:lnTo>
                    <a:pt x="17375" y="297"/>
                  </a:lnTo>
                  <a:lnTo>
                    <a:pt x="17138" y="297"/>
                  </a:lnTo>
                  <a:lnTo>
                    <a:pt x="16921" y="316"/>
                  </a:lnTo>
                  <a:lnTo>
                    <a:pt x="16665" y="376"/>
                  </a:lnTo>
                  <a:lnTo>
                    <a:pt x="16428" y="435"/>
                  </a:lnTo>
                  <a:lnTo>
                    <a:pt x="16211" y="533"/>
                  </a:lnTo>
                  <a:lnTo>
                    <a:pt x="15994" y="652"/>
                  </a:lnTo>
                  <a:lnTo>
                    <a:pt x="15797" y="790"/>
                  </a:lnTo>
                  <a:lnTo>
                    <a:pt x="15619" y="947"/>
                  </a:lnTo>
                  <a:lnTo>
                    <a:pt x="15422" y="1105"/>
                  </a:lnTo>
                  <a:lnTo>
                    <a:pt x="15264" y="1302"/>
                  </a:lnTo>
                  <a:lnTo>
                    <a:pt x="15087" y="1480"/>
                  </a:lnTo>
                  <a:lnTo>
                    <a:pt x="14929" y="1697"/>
                  </a:lnTo>
                  <a:lnTo>
                    <a:pt x="14653" y="2131"/>
                  </a:lnTo>
                  <a:lnTo>
                    <a:pt x="14377" y="2604"/>
                  </a:lnTo>
                  <a:lnTo>
                    <a:pt x="14140" y="3097"/>
                  </a:lnTo>
                  <a:lnTo>
                    <a:pt x="14062" y="2762"/>
                  </a:lnTo>
                  <a:lnTo>
                    <a:pt x="13924" y="2426"/>
                  </a:lnTo>
                  <a:lnTo>
                    <a:pt x="13785" y="2111"/>
                  </a:lnTo>
                  <a:lnTo>
                    <a:pt x="13608" y="1815"/>
                  </a:lnTo>
                  <a:lnTo>
                    <a:pt x="13391" y="1539"/>
                  </a:lnTo>
                  <a:lnTo>
                    <a:pt x="13174" y="1283"/>
                  </a:lnTo>
                  <a:lnTo>
                    <a:pt x="12918" y="1046"/>
                  </a:lnTo>
                  <a:lnTo>
                    <a:pt x="12661" y="809"/>
                  </a:lnTo>
                  <a:lnTo>
                    <a:pt x="12366" y="612"/>
                  </a:lnTo>
                  <a:lnTo>
                    <a:pt x="12070" y="454"/>
                  </a:lnTo>
                  <a:lnTo>
                    <a:pt x="11754" y="297"/>
                  </a:lnTo>
                  <a:lnTo>
                    <a:pt x="11419" y="178"/>
                  </a:lnTo>
                  <a:lnTo>
                    <a:pt x="11103" y="99"/>
                  </a:lnTo>
                  <a:lnTo>
                    <a:pt x="10749" y="40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16637879" y="-2665663"/>
              <a:ext cx="273678" cy="656719"/>
            </a:xfrm>
            <a:custGeom>
              <a:avLst/>
              <a:gdLst/>
              <a:ahLst/>
              <a:cxnLst/>
              <a:rect l="l" t="t" r="r" b="b"/>
              <a:pathLst>
                <a:path w="5523" h="13253" extrusionOk="0">
                  <a:moveTo>
                    <a:pt x="5089" y="0"/>
                  </a:moveTo>
                  <a:lnTo>
                    <a:pt x="4852" y="59"/>
                  </a:lnTo>
                  <a:lnTo>
                    <a:pt x="4970" y="513"/>
                  </a:lnTo>
                  <a:lnTo>
                    <a:pt x="5069" y="966"/>
                  </a:lnTo>
                  <a:lnTo>
                    <a:pt x="5128" y="1420"/>
                  </a:lnTo>
                  <a:lnTo>
                    <a:pt x="5187" y="1873"/>
                  </a:lnTo>
                  <a:lnTo>
                    <a:pt x="5227" y="2327"/>
                  </a:lnTo>
                  <a:lnTo>
                    <a:pt x="5247" y="2781"/>
                  </a:lnTo>
                  <a:lnTo>
                    <a:pt x="5247" y="3254"/>
                  </a:lnTo>
                  <a:lnTo>
                    <a:pt x="5247" y="3707"/>
                  </a:lnTo>
                  <a:lnTo>
                    <a:pt x="5207" y="4161"/>
                  </a:lnTo>
                  <a:lnTo>
                    <a:pt x="5148" y="4634"/>
                  </a:lnTo>
                  <a:lnTo>
                    <a:pt x="5089" y="5088"/>
                  </a:lnTo>
                  <a:lnTo>
                    <a:pt x="4990" y="5541"/>
                  </a:lnTo>
                  <a:lnTo>
                    <a:pt x="4892" y="5995"/>
                  </a:lnTo>
                  <a:lnTo>
                    <a:pt x="4773" y="6429"/>
                  </a:lnTo>
                  <a:lnTo>
                    <a:pt x="4635" y="6882"/>
                  </a:lnTo>
                  <a:lnTo>
                    <a:pt x="4477" y="7316"/>
                  </a:lnTo>
                  <a:lnTo>
                    <a:pt x="4300" y="7750"/>
                  </a:lnTo>
                  <a:lnTo>
                    <a:pt x="4122" y="8164"/>
                  </a:lnTo>
                  <a:lnTo>
                    <a:pt x="3925" y="8598"/>
                  </a:lnTo>
                  <a:lnTo>
                    <a:pt x="3708" y="8993"/>
                  </a:lnTo>
                  <a:lnTo>
                    <a:pt x="3472" y="9407"/>
                  </a:lnTo>
                  <a:lnTo>
                    <a:pt x="3215" y="9801"/>
                  </a:lnTo>
                  <a:lnTo>
                    <a:pt x="2959" y="10176"/>
                  </a:lnTo>
                  <a:lnTo>
                    <a:pt x="2683" y="10550"/>
                  </a:lnTo>
                  <a:lnTo>
                    <a:pt x="2387" y="10905"/>
                  </a:lnTo>
                  <a:lnTo>
                    <a:pt x="2091" y="11241"/>
                  </a:lnTo>
                  <a:lnTo>
                    <a:pt x="1776" y="11576"/>
                  </a:lnTo>
                  <a:lnTo>
                    <a:pt x="1441" y="11891"/>
                  </a:lnTo>
                  <a:lnTo>
                    <a:pt x="1105" y="12207"/>
                  </a:lnTo>
                  <a:lnTo>
                    <a:pt x="750" y="12503"/>
                  </a:lnTo>
                  <a:lnTo>
                    <a:pt x="376" y="12779"/>
                  </a:lnTo>
                  <a:lnTo>
                    <a:pt x="1" y="13035"/>
                  </a:lnTo>
                  <a:lnTo>
                    <a:pt x="139" y="13252"/>
                  </a:lnTo>
                  <a:lnTo>
                    <a:pt x="533" y="12976"/>
                  </a:lnTo>
                  <a:lnTo>
                    <a:pt x="908" y="12700"/>
                  </a:lnTo>
                  <a:lnTo>
                    <a:pt x="1263" y="12404"/>
                  </a:lnTo>
                  <a:lnTo>
                    <a:pt x="1618" y="12089"/>
                  </a:lnTo>
                  <a:lnTo>
                    <a:pt x="1953" y="11773"/>
                  </a:lnTo>
                  <a:lnTo>
                    <a:pt x="2269" y="11418"/>
                  </a:lnTo>
                  <a:lnTo>
                    <a:pt x="2584" y="11063"/>
                  </a:lnTo>
                  <a:lnTo>
                    <a:pt x="2880" y="10708"/>
                  </a:lnTo>
                  <a:lnTo>
                    <a:pt x="3156" y="10334"/>
                  </a:lnTo>
                  <a:lnTo>
                    <a:pt x="3432" y="9939"/>
                  </a:lnTo>
                  <a:lnTo>
                    <a:pt x="3689" y="9545"/>
                  </a:lnTo>
                  <a:lnTo>
                    <a:pt x="3925" y="9131"/>
                  </a:lnTo>
                  <a:lnTo>
                    <a:pt x="4142" y="8716"/>
                  </a:lnTo>
                  <a:lnTo>
                    <a:pt x="4359" y="8283"/>
                  </a:lnTo>
                  <a:lnTo>
                    <a:pt x="4537" y="7849"/>
                  </a:lnTo>
                  <a:lnTo>
                    <a:pt x="4714" y="7415"/>
                  </a:lnTo>
                  <a:lnTo>
                    <a:pt x="4872" y="6961"/>
                  </a:lnTo>
                  <a:lnTo>
                    <a:pt x="5010" y="6508"/>
                  </a:lnTo>
                  <a:lnTo>
                    <a:pt x="5148" y="6054"/>
                  </a:lnTo>
                  <a:lnTo>
                    <a:pt x="5247" y="5581"/>
                  </a:lnTo>
                  <a:lnTo>
                    <a:pt x="5345" y="5127"/>
                  </a:lnTo>
                  <a:lnTo>
                    <a:pt x="5404" y="4654"/>
                  </a:lnTo>
                  <a:lnTo>
                    <a:pt x="5463" y="4181"/>
                  </a:lnTo>
                  <a:lnTo>
                    <a:pt x="5503" y="3727"/>
                  </a:lnTo>
                  <a:lnTo>
                    <a:pt x="5523" y="3254"/>
                  </a:lnTo>
                  <a:lnTo>
                    <a:pt x="5503" y="2781"/>
                  </a:lnTo>
                  <a:lnTo>
                    <a:pt x="5483" y="2307"/>
                  </a:lnTo>
                  <a:lnTo>
                    <a:pt x="5444" y="1834"/>
                  </a:lnTo>
                  <a:lnTo>
                    <a:pt x="5385" y="1380"/>
                  </a:lnTo>
                  <a:lnTo>
                    <a:pt x="5306" y="907"/>
                  </a:lnTo>
                  <a:lnTo>
                    <a:pt x="5207" y="454"/>
                  </a:lnTo>
                  <a:lnTo>
                    <a:pt x="5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extrusionOk="0">
                  <a:moveTo>
                    <a:pt x="0" y="1"/>
                  </a:moveTo>
                  <a:lnTo>
                    <a:pt x="1676" y="297"/>
                  </a:ln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A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fill="none" extrusionOk="0">
                  <a:moveTo>
                    <a:pt x="1676" y="297"/>
                  </a:move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16556811" y="-3077099"/>
              <a:ext cx="85032" cy="27403"/>
            </a:xfrm>
            <a:custGeom>
              <a:avLst/>
              <a:gdLst/>
              <a:ahLst/>
              <a:cxnLst/>
              <a:rect l="l" t="t" r="r" b="b"/>
              <a:pathLst>
                <a:path w="1716" h="553" extrusionOk="0">
                  <a:moveTo>
                    <a:pt x="0" y="1"/>
                  </a:moveTo>
                  <a:lnTo>
                    <a:pt x="0" y="257"/>
                  </a:lnTo>
                  <a:lnTo>
                    <a:pt x="414" y="296"/>
                  </a:lnTo>
                  <a:lnTo>
                    <a:pt x="828" y="356"/>
                  </a:lnTo>
                  <a:lnTo>
                    <a:pt x="1243" y="435"/>
                  </a:lnTo>
                  <a:lnTo>
                    <a:pt x="1637" y="553"/>
                  </a:lnTo>
                  <a:lnTo>
                    <a:pt x="1716" y="296"/>
                  </a:lnTo>
                  <a:lnTo>
                    <a:pt x="1302" y="178"/>
                  </a:lnTo>
                  <a:lnTo>
                    <a:pt x="868" y="99"/>
                  </a:lnTo>
                  <a:lnTo>
                    <a:pt x="434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6034972" y="-4296640"/>
              <a:ext cx="244343" cy="54756"/>
            </a:xfrm>
            <a:custGeom>
              <a:avLst/>
              <a:gdLst/>
              <a:ahLst/>
              <a:cxnLst/>
              <a:rect l="l" t="t" r="r" b="b"/>
              <a:pathLst>
                <a:path w="4931" h="1105" extrusionOk="0">
                  <a:moveTo>
                    <a:pt x="3668" y="1"/>
                  </a:moveTo>
                  <a:lnTo>
                    <a:pt x="3353" y="20"/>
                  </a:lnTo>
                  <a:lnTo>
                    <a:pt x="3037" y="20"/>
                  </a:lnTo>
                  <a:lnTo>
                    <a:pt x="2722" y="60"/>
                  </a:lnTo>
                  <a:lnTo>
                    <a:pt x="2406" y="99"/>
                  </a:lnTo>
                  <a:lnTo>
                    <a:pt x="2091" y="158"/>
                  </a:lnTo>
                  <a:lnTo>
                    <a:pt x="1775" y="217"/>
                  </a:lnTo>
                  <a:lnTo>
                    <a:pt x="1479" y="296"/>
                  </a:lnTo>
                  <a:lnTo>
                    <a:pt x="1164" y="395"/>
                  </a:lnTo>
                  <a:lnTo>
                    <a:pt x="868" y="494"/>
                  </a:lnTo>
                  <a:lnTo>
                    <a:pt x="572" y="612"/>
                  </a:lnTo>
                  <a:lnTo>
                    <a:pt x="276" y="730"/>
                  </a:lnTo>
                  <a:lnTo>
                    <a:pt x="0" y="868"/>
                  </a:lnTo>
                  <a:lnTo>
                    <a:pt x="119" y="1105"/>
                  </a:lnTo>
                  <a:lnTo>
                    <a:pt x="395" y="967"/>
                  </a:lnTo>
                  <a:lnTo>
                    <a:pt x="671" y="848"/>
                  </a:lnTo>
                  <a:lnTo>
                    <a:pt x="947" y="730"/>
                  </a:lnTo>
                  <a:lnTo>
                    <a:pt x="1243" y="632"/>
                  </a:lnTo>
                  <a:lnTo>
                    <a:pt x="1539" y="553"/>
                  </a:lnTo>
                  <a:lnTo>
                    <a:pt x="1834" y="474"/>
                  </a:lnTo>
                  <a:lnTo>
                    <a:pt x="2150" y="415"/>
                  </a:lnTo>
                  <a:lnTo>
                    <a:pt x="2446" y="355"/>
                  </a:lnTo>
                  <a:lnTo>
                    <a:pt x="2742" y="316"/>
                  </a:lnTo>
                  <a:lnTo>
                    <a:pt x="3057" y="277"/>
                  </a:lnTo>
                  <a:lnTo>
                    <a:pt x="3353" y="277"/>
                  </a:lnTo>
                  <a:lnTo>
                    <a:pt x="3668" y="257"/>
                  </a:lnTo>
                  <a:lnTo>
                    <a:pt x="3984" y="277"/>
                  </a:lnTo>
                  <a:lnTo>
                    <a:pt x="4280" y="296"/>
                  </a:lnTo>
                  <a:lnTo>
                    <a:pt x="4595" y="336"/>
                  </a:lnTo>
                  <a:lnTo>
                    <a:pt x="4891" y="375"/>
                  </a:lnTo>
                  <a:lnTo>
                    <a:pt x="4931" y="119"/>
                  </a:lnTo>
                  <a:lnTo>
                    <a:pt x="4615" y="79"/>
                  </a:lnTo>
                  <a:lnTo>
                    <a:pt x="4299" y="40"/>
                  </a:lnTo>
                  <a:lnTo>
                    <a:pt x="3984" y="20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16761017" y="-4732456"/>
              <a:ext cx="96776" cy="189588"/>
            </a:xfrm>
            <a:custGeom>
              <a:avLst/>
              <a:gdLst/>
              <a:ahLst/>
              <a:cxnLst/>
              <a:rect l="l" t="t" r="r" b="b"/>
              <a:pathLst>
                <a:path w="1953" h="3826" extrusionOk="0">
                  <a:moveTo>
                    <a:pt x="1697" y="0"/>
                  </a:moveTo>
                  <a:lnTo>
                    <a:pt x="1697" y="257"/>
                  </a:lnTo>
                  <a:lnTo>
                    <a:pt x="1657" y="513"/>
                  </a:lnTo>
                  <a:lnTo>
                    <a:pt x="1618" y="769"/>
                  </a:lnTo>
                  <a:lnTo>
                    <a:pt x="1578" y="1026"/>
                  </a:lnTo>
                  <a:lnTo>
                    <a:pt x="1499" y="1262"/>
                  </a:lnTo>
                  <a:lnTo>
                    <a:pt x="1421" y="1519"/>
                  </a:lnTo>
                  <a:lnTo>
                    <a:pt x="1342" y="1755"/>
                  </a:lnTo>
                  <a:lnTo>
                    <a:pt x="1243" y="1992"/>
                  </a:lnTo>
                  <a:lnTo>
                    <a:pt x="1125" y="2229"/>
                  </a:lnTo>
                  <a:lnTo>
                    <a:pt x="987" y="2446"/>
                  </a:lnTo>
                  <a:lnTo>
                    <a:pt x="849" y="2682"/>
                  </a:lnTo>
                  <a:lnTo>
                    <a:pt x="711" y="2879"/>
                  </a:lnTo>
                  <a:lnTo>
                    <a:pt x="553" y="3096"/>
                  </a:lnTo>
                  <a:lnTo>
                    <a:pt x="375" y="3274"/>
                  </a:lnTo>
                  <a:lnTo>
                    <a:pt x="198" y="3471"/>
                  </a:lnTo>
                  <a:lnTo>
                    <a:pt x="1" y="3648"/>
                  </a:lnTo>
                  <a:lnTo>
                    <a:pt x="178" y="3826"/>
                  </a:lnTo>
                  <a:lnTo>
                    <a:pt x="375" y="3648"/>
                  </a:lnTo>
                  <a:lnTo>
                    <a:pt x="553" y="3451"/>
                  </a:lnTo>
                  <a:lnTo>
                    <a:pt x="750" y="3254"/>
                  </a:lnTo>
                  <a:lnTo>
                    <a:pt x="908" y="3037"/>
                  </a:lnTo>
                  <a:lnTo>
                    <a:pt x="1066" y="2820"/>
                  </a:lnTo>
                  <a:lnTo>
                    <a:pt x="1223" y="2584"/>
                  </a:lnTo>
                  <a:lnTo>
                    <a:pt x="1342" y="2347"/>
                  </a:lnTo>
                  <a:lnTo>
                    <a:pt x="1480" y="2110"/>
                  </a:lnTo>
                  <a:lnTo>
                    <a:pt x="1578" y="1854"/>
                  </a:lnTo>
                  <a:lnTo>
                    <a:pt x="1677" y="1598"/>
                  </a:lnTo>
                  <a:lnTo>
                    <a:pt x="1756" y="1341"/>
                  </a:lnTo>
                  <a:lnTo>
                    <a:pt x="1835" y="1085"/>
                  </a:lnTo>
                  <a:lnTo>
                    <a:pt x="1874" y="809"/>
                  </a:lnTo>
                  <a:lnTo>
                    <a:pt x="1914" y="552"/>
                  </a:lnTo>
                  <a:lnTo>
                    <a:pt x="1953" y="2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5873727" y="-2122367"/>
              <a:ext cx="142711" cy="134931"/>
            </a:xfrm>
            <a:custGeom>
              <a:avLst/>
              <a:gdLst/>
              <a:ahLst/>
              <a:cxnLst/>
              <a:rect l="l" t="t" r="r" b="b"/>
              <a:pathLst>
                <a:path w="2880" h="2723" extrusionOk="0">
                  <a:moveTo>
                    <a:pt x="217" y="1"/>
                  </a:moveTo>
                  <a:lnTo>
                    <a:pt x="1" y="158"/>
                  </a:lnTo>
                  <a:lnTo>
                    <a:pt x="277" y="533"/>
                  </a:lnTo>
                  <a:lnTo>
                    <a:pt x="592" y="908"/>
                  </a:lnTo>
                  <a:lnTo>
                    <a:pt x="908" y="1263"/>
                  </a:lnTo>
                  <a:lnTo>
                    <a:pt x="1243" y="1578"/>
                  </a:lnTo>
                  <a:lnTo>
                    <a:pt x="1598" y="1894"/>
                  </a:lnTo>
                  <a:lnTo>
                    <a:pt x="1973" y="2190"/>
                  </a:lnTo>
                  <a:lnTo>
                    <a:pt x="2347" y="2466"/>
                  </a:lnTo>
                  <a:lnTo>
                    <a:pt x="2761" y="2722"/>
                  </a:lnTo>
                  <a:lnTo>
                    <a:pt x="2880" y="2505"/>
                  </a:lnTo>
                  <a:lnTo>
                    <a:pt x="2505" y="2268"/>
                  </a:lnTo>
                  <a:lnTo>
                    <a:pt x="2130" y="1992"/>
                  </a:lnTo>
                  <a:lnTo>
                    <a:pt x="1756" y="1697"/>
                  </a:lnTo>
                  <a:lnTo>
                    <a:pt x="1420" y="1401"/>
                  </a:lnTo>
                  <a:lnTo>
                    <a:pt x="1085" y="1066"/>
                  </a:lnTo>
                  <a:lnTo>
                    <a:pt x="770" y="730"/>
                  </a:lnTo>
                  <a:lnTo>
                    <a:pt x="494" y="37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851897" y="-3908692"/>
              <a:ext cx="70414" cy="323528"/>
            </a:xfrm>
            <a:custGeom>
              <a:avLst/>
              <a:gdLst/>
              <a:ahLst/>
              <a:cxnLst/>
              <a:rect l="l" t="t" r="r" b="b"/>
              <a:pathLst>
                <a:path w="1421" h="6529" extrusionOk="0">
                  <a:moveTo>
                    <a:pt x="218" y="1"/>
                  </a:moveTo>
                  <a:lnTo>
                    <a:pt x="1" y="119"/>
                  </a:lnTo>
                  <a:lnTo>
                    <a:pt x="178" y="474"/>
                  </a:lnTo>
                  <a:lnTo>
                    <a:pt x="356" y="849"/>
                  </a:lnTo>
                  <a:lnTo>
                    <a:pt x="513" y="1223"/>
                  </a:lnTo>
                  <a:lnTo>
                    <a:pt x="651" y="1618"/>
                  </a:lnTo>
                  <a:lnTo>
                    <a:pt x="790" y="2012"/>
                  </a:lnTo>
                  <a:lnTo>
                    <a:pt x="888" y="2406"/>
                  </a:lnTo>
                  <a:lnTo>
                    <a:pt x="987" y="2801"/>
                  </a:lnTo>
                  <a:lnTo>
                    <a:pt x="1046" y="3215"/>
                  </a:lnTo>
                  <a:lnTo>
                    <a:pt x="1105" y="3609"/>
                  </a:lnTo>
                  <a:lnTo>
                    <a:pt x="1144" y="4024"/>
                  </a:lnTo>
                  <a:lnTo>
                    <a:pt x="1164" y="4438"/>
                  </a:lnTo>
                  <a:lnTo>
                    <a:pt x="1144" y="4852"/>
                  </a:lnTo>
                  <a:lnTo>
                    <a:pt x="1125" y="5246"/>
                  </a:lnTo>
                  <a:lnTo>
                    <a:pt x="1085" y="5660"/>
                  </a:lnTo>
                  <a:lnTo>
                    <a:pt x="1046" y="6074"/>
                  </a:lnTo>
                  <a:lnTo>
                    <a:pt x="967" y="6469"/>
                  </a:lnTo>
                  <a:lnTo>
                    <a:pt x="1204" y="6528"/>
                  </a:lnTo>
                  <a:lnTo>
                    <a:pt x="1283" y="6114"/>
                  </a:lnTo>
                  <a:lnTo>
                    <a:pt x="1342" y="5700"/>
                  </a:lnTo>
                  <a:lnTo>
                    <a:pt x="1401" y="5266"/>
                  </a:lnTo>
                  <a:lnTo>
                    <a:pt x="1421" y="4852"/>
                  </a:lnTo>
                  <a:lnTo>
                    <a:pt x="1421" y="4438"/>
                  </a:lnTo>
                  <a:lnTo>
                    <a:pt x="1401" y="4004"/>
                  </a:lnTo>
                  <a:lnTo>
                    <a:pt x="1361" y="3590"/>
                  </a:lnTo>
                  <a:lnTo>
                    <a:pt x="1302" y="3176"/>
                  </a:lnTo>
                  <a:lnTo>
                    <a:pt x="1243" y="2742"/>
                  </a:lnTo>
                  <a:lnTo>
                    <a:pt x="1144" y="2347"/>
                  </a:lnTo>
                  <a:lnTo>
                    <a:pt x="1026" y="1933"/>
                  </a:lnTo>
                  <a:lnTo>
                    <a:pt x="908" y="1519"/>
                  </a:lnTo>
                  <a:lnTo>
                    <a:pt x="750" y="1125"/>
                  </a:lnTo>
                  <a:lnTo>
                    <a:pt x="592" y="750"/>
                  </a:lnTo>
                  <a:lnTo>
                    <a:pt x="415" y="356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16831382" y="-3472876"/>
              <a:ext cx="50890" cy="125170"/>
            </a:xfrm>
            <a:custGeom>
              <a:avLst/>
              <a:gdLst/>
              <a:ahLst/>
              <a:cxnLst/>
              <a:rect l="l" t="t" r="r" b="b"/>
              <a:pathLst>
                <a:path w="1027" h="2526" extrusionOk="0">
                  <a:moveTo>
                    <a:pt x="770" y="1"/>
                  </a:moveTo>
                  <a:lnTo>
                    <a:pt x="710" y="316"/>
                  </a:lnTo>
                  <a:lnTo>
                    <a:pt x="651" y="612"/>
                  </a:lnTo>
                  <a:lnTo>
                    <a:pt x="572" y="928"/>
                  </a:lnTo>
                  <a:lnTo>
                    <a:pt x="474" y="1243"/>
                  </a:lnTo>
                  <a:lnTo>
                    <a:pt x="375" y="1539"/>
                  </a:lnTo>
                  <a:lnTo>
                    <a:pt x="257" y="1835"/>
                  </a:lnTo>
                  <a:lnTo>
                    <a:pt x="139" y="2131"/>
                  </a:lnTo>
                  <a:lnTo>
                    <a:pt x="1" y="2407"/>
                  </a:lnTo>
                  <a:lnTo>
                    <a:pt x="217" y="2525"/>
                  </a:lnTo>
                  <a:lnTo>
                    <a:pt x="375" y="2229"/>
                  </a:lnTo>
                  <a:lnTo>
                    <a:pt x="494" y="1933"/>
                  </a:lnTo>
                  <a:lnTo>
                    <a:pt x="612" y="1618"/>
                  </a:lnTo>
                  <a:lnTo>
                    <a:pt x="730" y="1322"/>
                  </a:lnTo>
                  <a:lnTo>
                    <a:pt x="829" y="1007"/>
                  </a:lnTo>
                  <a:lnTo>
                    <a:pt x="908" y="671"/>
                  </a:lnTo>
                  <a:lnTo>
                    <a:pt x="967" y="356"/>
                  </a:lnTo>
                  <a:lnTo>
                    <a:pt x="1026" y="2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16453196" y="-4280040"/>
              <a:ext cx="64567" cy="27403"/>
            </a:xfrm>
            <a:custGeom>
              <a:avLst/>
              <a:gdLst/>
              <a:ahLst/>
              <a:cxnLst/>
              <a:rect l="l" t="t" r="r" b="b"/>
              <a:pathLst>
                <a:path w="1303" h="553" extrusionOk="0">
                  <a:moveTo>
                    <a:pt x="80" y="1"/>
                  </a:moveTo>
                  <a:lnTo>
                    <a:pt x="1" y="257"/>
                  </a:lnTo>
                  <a:lnTo>
                    <a:pt x="1243" y="553"/>
                  </a:lnTo>
                  <a:lnTo>
                    <a:pt x="1302" y="31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15793601" y="-5041268"/>
              <a:ext cx="45985" cy="242411"/>
            </a:xfrm>
            <a:custGeom>
              <a:avLst/>
              <a:gdLst/>
              <a:ahLst/>
              <a:cxnLst/>
              <a:rect l="l" t="t" r="r" b="b"/>
              <a:pathLst>
                <a:path w="928" h="4892" extrusionOk="0">
                  <a:moveTo>
                    <a:pt x="691" y="0"/>
                  </a:moveTo>
                  <a:lnTo>
                    <a:pt x="553" y="277"/>
                  </a:lnTo>
                  <a:lnTo>
                    <a:pt x="434" y="572"/>
                  </a:lnTo>
                  <a:lnTo>
                    <a:pt x="316" y="868"/>
                  </a:lnTo>
                  <a:lnTo>
                    <a:pt x="217" y="1164"/>
                  </a:lnTo>
                  <a:lnTo>
                    <a:pt x="139" y="1480"/>
                  </a:lnTo>
                  <a:lnTo>
                    <a:pt x="79" y="1775"/>
                  </a:lnTo>
                  <a:lnTo>
                    <a:pt x="40" y="2091"/>
                  </a:lnTo>
                  <a:lnTo>
                    <a:pt x="0" y="2406"/>
                  </a:lnTo>
                  <a:lnTo>
                    <a:pt x="0" y="2722"/>
                  </a:lnTo>
                  <a:lnTo>
                    <a:pt x="0" y="3037"/>
                  </a:lnTo>
                  <a:lnTo>
                    <a:pt x="0" y="3353"/>
                  </a:lnTo>
                  <a:lnTo>
                    <a:pt x="40" y="3668"/>
                  </a:lnTo>
                  <a:lnTo>
                    <a:pt x="99" y="3984"/>
                  </a:lnTo>
                  <a:lnTo>
                    <a:pt x="158" y="4300"/>
                  </a:lnTo>
                  <a:lnTo>
                    <a:pt x="237" y="4595"/>
                  </a:lnTo>
                  <a:lnTo>
                    <a:pt x="336" y="4891"/>
                  </a:lnTo>
                  <a:lnTo>
                    <a:pt x="572" y="4812"/>
                  </a:lnTo>
                  <a:lnTo>
                    <a:pt x="493" y="4516"/>
                  </a:lnTo>
                  <a:lnTo>
                    <a:pt x="415" y="4240"/>
                  </a:lnTo>
                  <a:lnTo>
                    <a:pt x="336" y="3945"/>
                  </a:lnTo>
                  <a:lnTo>
                    <a:pt x="296" y="3629"/>
                  </a:lnTo>
                  <a:lnTo>
                    <a:pt x="257" y="3333"/>
                  </a:lnTo>
                  <a:lnTo>
                    <a:pt x="257" y="3037"/>
                  </a:lnTo>
                  <a:lnTo>
                    <a:pt x="257" y="2722"/>
                  </a:lnTo>
                  <a:lnTo>
                    <a:pt x="257" y="2426"/>
                  </a:lnTo>
                  <a:lnTo>
                    <a:pt x="296" y="2130"/>
                  </a:lnTo>
                  <a:lnTo>
                    <a:pt x="336" y="1834"/>
                  </a:lnTo>
                  <a:lnTo>
                    <a:pt x="395" y="1539"/>
                  </a:lnTo>
                  <a:lnTo>
                    <a:pt x="474" y="1243"/>
                  </a:lnTo>
                  <a:lnTo>
                    <a:pt x="572" y="947"/>
                  </a:lnTo>
                  <a:lnTo>
                    <a:pt x="671" y="671"/>
                  </a:lnTo>
                  <a:lnTo>
                    <a:pt x="789" y="395"/>
                  </a:lnTo>
                  <a:lnTo>
                    <a:pt x="927" y="1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15832698" y="-2885578"/>
              <a:ext cx="181808" cy="239487"/>
            </a:xfrm>
            <a:custGeom>
              <a:avLst/>
              <a:gdLst/>
              <a:ahLst/>
              <a:cxnLst/>
              <a:rect l="l" t="t" r="r" b="b"/>
              <a:pathLst>
                <a:path w="3669" h="4833" extrusionOk="0">
                  <a:moveTo>
                    <a:pt x="3530" y="1"/>
                  </a:moveTo>
                  <a:lnTo>
                    <a:pt x="3215" y="198"/>
                  </a:lnTo>
                  <a:lnTo>
                    <a:pt x="2899" y="415"/>
                  </a:lnTo>
                  <a:lnTo>
                    <a:pt x="2603" y="652"/>
                  </a:lnTo>
                  <a:lnTo>
                    <a:pt x="2308" y="908"/>
                  </a:lnTo>
                  <a:lnTo>
                    <a:pt x="2031" y="1164"/>
                  </a:lnTo>
                  <a:lnTo>
                    <a:pt x="1775" y="1441"/>
                  </a:lnTo>
                  <a:lnTo>
                    <a:pt x="1519" y="1736"/>
                  </a:lnTo>
                  <a:lnTo>
                    <a:pt x="1282" y="2032"/>
                  </a:lnTo>
                  <a:lnTo>
                    <a:pt x="1065" y="2348"/>
                  </a:lnTo>
                  <a:lnTo>
                    <a:pt x="868" y="2663"/>
                  </a:lnTo>
                  <a:lnTo>
                    <a:pt x="671" y="2998"/>
                  </a:lnTo>
                  <a:lnTo>
                    <a:pt x="513" y="3334"/>
                  </a:lnTo>
                  <a:lnTo>
                    <a:pt x="355" y="3689"/>
                  </a:lnTo>
                  <a:lnTo>
                    <a:pt x="217" y="4044"/>
                  </a:lnTo>
                  <a:lnTo>
                    <a:pt x="99" y="4399"/>
                  </a:lnTo>
                  <a:lnTo>
                    <a:pt x="0" y="4773"/>
                  </a:lnTo>
                  <a:lnTo>
                    <a:pt x="257" y="4832"/>
                  </a:lnTo>
                  <a:lnTo>
                    <a:pt x="355" y="4477"/>
                  </a:lnTo>
                  <a:lnTo>
                    <a:pt x="454" y="4122"/>
                  </a:lnTo>
                  <a:lnTo>
                    <a:pt x="592" y="3787"/>
                  </a:lnTo>
                  <a:lnTo>
                    <a:pt x="750" y="3452"/>
                  </a:lnTo>
                  <a:lnTo>
                    <a:pt x="907" y="3117"/>
                  </a:lnTo>
                  <a:lnTo>
                    <a:pt x="1085" y="2801"/>
                  </a:lnTo>
                  <a:lnTo>
                    <a:pt x="1282" y="2486"/>
                  </a:lnTo>
                  <a:lnTo>
                    <a:pt x="1499" y="2190"/>
                  </a:lnTo>
                  <a:lnTo>
                    <a:pt x="1716" y="1894"/>
                  </a:lnTo>
                  <a:lnTo>
                    <a:pt x="1972" y="1618"/>
                  </a:lnTo>
                  <a:lnTo>
                    <a:pt x="2229" y="1342"/>
                  </a:lnTo>
                  <a:lnTo>
                    <a:pt x="2485" y="1086"/>
                  </a:lnTo>
                  <a:lnTo>
                    <a:pt x="2761" y="849"/>
                  </a:lnTo>
                  <a:lnTo>
                    <a:pt x="3057" y="632"/>
                  </a:lnTo>
                  <a:lnTo>
                    <a:pt x="3353" y="415"/>
                  </a:lnTo>
                  <a:lnTo>
                    <a:pt x="3668" y="238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15577650" y="-4956235"/>
              <a:ext cx="1126725" cy="4933893"/>
            </a:xfrm>
            <a:custGeom>
              <a:avLst/>
              <a:gdLst/>
              <a:ahLst/>
              <a:cxnLst/>
              <a:rect l="l" t="t" r="r" b="b"/>
              <a:pathLst>
                <a:path w="22738" h="99569" extrusionOk="0">
                  <a:moveTo>
                    <a:pt x="15323" y="0"/>
                  </a:moveTo>
                  <a:lnTo>
                    <a:pt x="15165" y="20"/>
                  </a:lnTo>
                  <a:lnTo>
                    <a:pt x="15007" y="40"/>
                  </a:lnTo>
                  <a:lnTo>
                    <a:pt x="14850" y="59"/>
                  </a:lnTo>
                  <a:lnTo>
                    <a:pt x="14712" y="99"/>
                  </a:lnTo>
                  <a:lnTo>
                    <a:pt x="14554" y="158"/>
                  </a:lnTo>
                  <a:lnTo>
                    <a:pt x="14416" y="237"/>
                  </a:lnTo>
                  <a:lnTo>
                    <a:pt x="14298" y="316"/>
                  </a:lnTo>
                  <a:lnTo>
                    <a:pt x="14179" y="414"/>
                  </a:lnTo>
                  <a:lnTo>
                    <a:pt x="14061" y="533"/>
                  </a:lnTo>
                  <a:lnTo>
                    <a:pt x="13982" y="651"/>
                  </a:lnTo>
                  <a:lnTo>
                    <a:pt x="13883" y="789"/>
                  </a:lnTo>
                  <a:lnTo>
                    <a:pt x="13824" y="927"/>
                  </a:lnTo>
                  <a:lnTo>
                    <a:pt x="13765" y="1105"/>
                  </a:lnTo>
                  <a:lnTo>
                    <a:pt x="13745" y="1282"/>
                  </a:lnTo>
                  <a:lnTo>
                    <a:pt x="13726" y="1459"/>
                  </a:lnTo>
                  <a:lnTo>
                    <a:pt x="13726" y="1657"/>
                  </a:lnTo>
                  <a:lnTo>
                    <a:pt x="14199" y="7908"/>
                  </a:lnTo>
                  <a:lnTo>
                    <a:pt x="14416" y="11063"/>
                  </a:lnTo>
                  <a:lnTo>
                    <a:pt x="14633" y="14219"/>
                  </a:lnTo>
                  <a:lnTo>
                    <a:pt x="14810" y="17374"/>
                  </a:lnTo>
                  <a:lnTo>
                    <a:pt x="14988" y="20549"/>
                  </a:lnTo>
                  <a:lnTo>
                    <a:pt x="15146" y="23744"/>
                  </a:lnTo>
                  <a:lnTo>
                    <a:pt x="15244" y="26919"/>
                  </a:lnTo>
                  <a:lnTo>
                    <a:pt x="14613" y="26741"/>
                  </a:lnTo>
                  <a:lnTo>
                    <a:pt x="13982" y="26544"/>
                  </a:lnTo>
                  <a:lnTo>
                    <a:pt x="13351" y="26327"/>
                  </a:lnTo>
                  <a:lnTo>
                    <a:pt x="12740" y="26110"/>
                  </a:lnTo>
                  <a:lnTo>
                    <a:pt x="12109" y="25873"/>
                  </a:lnTo>
                  <a:lnTo>
                    <a:pt x="11497" y="25617"/>
                  </a:lnTo>
                  <a:lnTo>
                    <a:pt x="10886" y="25361"/>
                  </a:lnTo>
                  <a:lnTo>
                    <a:pt x="10294" y="25085"/>
                  </a:lnTo>
                  <a:lnTo>
                    <a:pt x="10097" y="25006"/>
                  </a:lnTo>
                  <a:lnTo>
                    <a:pt x="9920" y="24966"/>
                  </a:lnTo>
                  <a:lnTo>
                    <a:pt x="9742" y="24927"/>
                  </a:lnTo>
                  <a:lnTo>
                    <a:pt x="9545" y="24907"/>
                  </a:lnTo>
                  <a:lnTo>
                    <a:pt x="9387" y="24907"/>
                  </a:lnTo>
                  <a:lnTo>
                    <a:pt x="9210" y="24947"/>
                  </a:lnTo>
                  <a:lnTo>
                    <a:pt x="9052" y="24966"/>
                  </a:lnTo>
                  <a:lnTo>
                    <a:pt x="8894" y="25025"/>
                  </a:lnTo>
                  <a:lnTo>
                    <a:pt x="8736" y="25104"/>
                  </a:lnTo>
                  <a:lnTo>
                    <a:pt x="8598" y="25183"/>
                  </a:lnTo>
                  <a:lnTo>
                    <a:pt x="8460" y="25262"/>
                  </a:lnTo>
                  <a:lnTo>
                    <a:pt x="8322" y="25380"/>
                  </a:lnTo>
                  <a:lnTo>
                    <a:pt x="8204" y="25479"/>
                  </a:lnTo>
                  <a:lnTo>
                    <a:pt x="8105" y="25617"/>
                  </a:lnTo>
                  <a:lnTo>
                    <a:pt x="8007" y="25735"/>
                  </a:lnTo>
                  <a:lnTo>
                    <a:pt x="7908" y="25873"/>
                  </a:lnTo>
                  <a:lnTo>
                    <a:pt x="7829" y="26012"/>
                  </a:lnTo>
                  <a:lnTo>
                    <a:pt x="7770" y="26169"/>
                  </a:lnTo>
                  <a:lnTo>
                    <a:pt x="7711" y="26307"/>
                  </a:lnTo>
                  <a:lnTo>
                    <a:pt x="7691" y="26465"/>
                  </a:lnTo>
                  <a:lnTo>
                    <a:pt x="7652" y="26623"/>
                  </a:lnTo>
                  <a:lnTo>
                    <a:pt x="7652" y="26781"/>
                  </a:lnTo>
                  <a:lnTo>
                    <a:pt x="7652" y="26919"/>
                  </a:lnTo>
                  <a:lnTo>
                    <a:pt x="7691" y="27076"/>
                  </a:lnTo>
                  <a:lnTo>
                    <a:pt x="7731" y="27214"/>
                  </a:lnTo>
                  <a:lnTo>
                    <a:pt x="7790" y="27372"/>
                  </a:lnTo>
                  <a:lnTo>
                    <a:pt x="7869" y="27510"/>
                  </a:lnTo>
                  <a:lnTo>
                    <a:pt x="7967" y="27629"/>
                  </a:lnTo>
                  <a:lnTo>
                    <a:pt x="8066" y="27767"/>
                  </a:lnTo>
                  <a:lnTo>
                    <a:pt x="8204" y="27865"/>
                  </a:lnTo>
                  <a:lnTo>
                    <a:pt x="8362" y="27984"/>
                  </a:lnTo>
                  <a:lnTo>
                    <a:pt x="8539" y="28062"/>
                  </a:lnTo>
                  <a:lnTo>
                    <a:pt x="9367" y="28457"/>
                  </a:lnTo>
                  <a:lnTo>
                    <a:pt x="10196" y="28812"/>
                  </a:lnTo>
                  <a:lnTo>
                    <a:pt x="11044" y="29147"/>
                  </a:lnTo>
                  <a:lnTo>
                    <a:pt x="11892" y="29463"/>
                  </a:lnTo>
                  <a:lnTo>
                    <a:pt x="12740" y="29758"/>
                  </a:lnTo>
                  <a:lnTo>
                    <a:pt x="13607" y="30034"/>
                  </a:lnTo>
                  <a:lnTo>
                    <a:pt x="14475" y="30291"/>
                  </a:lnTo>
                  <a:lnTo>
                    <a:pt x="15343" y="30527"/>
                  </a:lnTo>
                  <a:lnTo>
                    <a:pt x="15382" y="32716"/>
                  </a:lnTo>
                  <a:lnTo>
                    <a:pt x="15382" y="34886"/>
                  </a:lnTo>
                  <a:lnTo>
                    <a:pt x="15382" y="37075"/>
                  </a:lnTo>
                  <a:lnTo>
                    <a:pt x="15343" y="39244"/>
                  </a:lnTo>
                  <a:lnTo>
                    <a:pt x="15303" y="41413"/>
                  </a:lnTo>
                  <a:lnTo>
                    <a:pt x="15224" y="43582"/>
                  </a:lnTo>
                  <a:lnTo>
                    <a:pt x="15106" y="45752"/>
                  </a:lnTo>
                  <a:lnTo>
                    <a:pt x="14988" y="47921"/>
                  </a:lnTo>
                  <a:lnTo>
                    <a:pt x="14830" y="50071"/>
                  </a:lnTo>
                  <a:lnTo>
                    <a:pt x="14633" y="52240"/>
                  </a:lnTo>
                  <a:lnTo>
                    <a:pt x="14416" y="54389"/>
                  </a:lnTo>
                  <a:lnTo>
                    <a:pt x="14160" y="56519"/>
                  </a:lnTo>
                  <a:lnTo>
                    <a:pt x="13883" y="58649"/>
                  </a:lnTo>
                  <a:lnTo>
                    <a:pt x="13548" y="60779"/>
                  </a:lnTo>
                  <a:lnTo>
                    <a:pt x="13193" y="62909"/>
                  </a:lnTo>
                  <a:lnTo>
                    <a:pt x="12799" y="64999"/>
                  </a:lnTo>
                  <a:lnTo>
                    <a:pt x="12365" y="67109"/>
                  </a:lnTo>
                  <a:lnTo>
                    <a:pt x="11892" y="69199"/>
                  </a:lnTo>
                  <a:lnTo>
                    <a:pt x="11379" y="71270"/>
                  </a:lnTo>
                  <a:lnTo>
                    <a:pt x="10827" y="73341"/>
                  </a:lnTo>
                  <a:lnTo>
                    <a:pt x="10215" y="75392"/>
                  </a:lnTo>
                  <a:lnTo>
                    <a:pt x="9900" y="76417"/>
                  </a:lnTo>
                  <a:lnTo>
                    <a:pt x="9565" y="77443"/>
                  </a:lnTo>
                  <a:lnTo>
                    <a:pt x="9229" y="78448"/>
                  </a:lnTo>
                  <a:lnTo>
                    <a:pt x="8874" y="79474"/>
                  </a:lnTo>
                  <a:lnTo>
                    <a:pt x="8500" y="80480"/>
                  </a:lnTo>
                  <a:lnTo>
                    <a:pt x="8125" y="81485"/>
                  </a:lnTo>
                  <a:lnTo>
                    <a:pt x="7731" y="82491"/>
                  </a:lnTo>
                  <a:lnTo>
                    <a:pt x="7336" y="83477"/>
                  </a:lnTo>
                  <a:lnTo>
                    <a:pt x="6922" y="84483"/>
                  </a:lnTo>
                  <a:lnTo>
                    <a:pt x="6488" y="85469"/>
                  </a:lnTo>
                  <a:lnTo>
                    <a:pt x="6054" y="86455"/>
                  </a:lnTo>
                  <a:lnTo>
                    <a:pt x="5601" y="87441"/>
                  </a:lnTo>
                  <a:lnTo>
                    <a:pt x="5128" y="88407"/>
                  </a:lnTo>
                  <a:lnTo>
                    <a:pt x="4654" y="89393"/>
                  </a:lnTo>
                  <a:lnTo>
                    <a:pt x="4142" y="90359"/>
                  </a:lnTo>
                  <a:lnTo>
                    <a:pt x="3649" y="91326"/>
                  </a:lnTo>
                  <a:lnTo>
                    <a:pt x="3116" y="92292"/>
                  </a:lnTo>
                  <a:lnTo>
                    <a:pt x="2584" y="93239"/>
                  </a:lnTo>
                  <a:lnTo>
                    <a:pt x="2031" y="94205"/>
                  </a:lnTo>
                  <a:lnTo>
                    <a:pt x="1460" y="95152"/>
                  </a:lnTo>
                  <a:lnTo>
                    <a:pt x="888" y="96098"/>
                  </a:lnTo>
                  <a:lnTo>
                    <a:pt x="276" y="97025"/>
                  </a:lnTo>
                  <a:lnTo>
                    <a:pt x="178" y="97203"/>
                  </a:lnTo>
                  <a:lnTo>
                    <a:pt x="99" y="97380"/>
                  </a:lnTo>
                  <a:lnTo>
                    <a:pt x="59" y="97557"/>
                  </a:lnTo>
                  <a:lnTo>
                    <a:pt x="20" y="97715"/>
                  </a:lnTo>
                  <a:lnTo>
                    <a:pt x="0" y="97873"/>
                  </a:lnTo>
                  <a:lnTo>
                    <a:pt x="0" y="98050"/>
                  </a:lnTo>
                  <a:lnTo>
                    <a:pt x="40" y="98208"/>
                  </a:lnTo>
                  <a:lnTo>
                    <a:pt x="79" y="98346"/>
                  </a:lnTo>
                  <a:lnTo>
                    <a:pt x="138" y="98504"/>
                  </a:lnTo>
                  <a:lnTo>
                    <a:pt x="197" y="98642"/>
                  </a:lnTo>
                  <a:lnTo>
                    <a:pt x="276" y="98760"/>
                  </a:lnTo>
                  <a:lnTo>
                    <a:pt x="375" y="98898"/>
                  </a:lnTo>
                  <a:lnTo>
                    <a:pt x="493" y="99017"/>
                  </a:lnTo>
                  <a:lnTo>
                    <a:pt x="612" y="99115"/>
                  </a:lnTo>
                  <a:lnTo>
                    <a:pt x="730" y="99214"/>
                  </a:lnTo>
                  <a:lnTo>
                    <a:pt x="868" y="99293"/>
                  </a:lnTo>
                  <a:lnTo>
                    <a:pt x="1026" y="99372"/>
                  </a:lnTo>
                  <a:lnTo>
                    <a:pt x="1164" y="99451"/>
                  </a:lnTo>
                  <a:lnTo>
                    <a:pt x="1322" y="99490"/>
                  </a:lnTo>
                  <a:lnTo>
                    <a:pt x="1479" y="99530"/>
                  </a:lnTo>
                  <a:lnTo>
                    <a:pt x="1637" y="99549"/>
                  </a:lnTo>
                  <a:lnTo>
                    <a:pt x="1795" y="99569"/>
                  </a:lnTo>
                  <a:lnTo>
                    <a:pt x="1953" y="99569"/>
                  </a:lnTo>
                  <a:lnTo>
                    <a:pt x="2130" y="99549"/>
                  </a:lnTo>
                  <a:lnTo>
                    <a:pt x="2288" y="99510"/>
                  </a:lnTo>
                  <a:lnTo>
                    <a:pt x="2446" y="99470"/>
                  </a:lnTo>
                  <a:lnTo>
                    <a:pt x="2603" y="99391"/>
                  </a:lnTo>
                  <a:lnTo>
                    <a:pt x="2741" y="99313"/>
                  </a:lnTo>
                  <a:lnTo>
                    <a:pt x="2879" y="99194"/>
                  </a:lnTo>
                  <a:lnTo>
                    <a:pt x="3017" y="99076"/>
                  </a:lnTo>
                  <a:lnTo>
                    <a:pt x="3156" y="98938"/>
                  </a:lnTo>
                  <a:lnTo>
                    <a:pt x="3274" y="98780"/>
                  </a:lnTo>
                  <a:lnTo>
                    <a:pt x="4082" y="97498"/>
                  </a:lnTo>
                  <a:lnTo>
                    <a:pt x="4851" y="96216"/>
                  </a:lnTo>
                  <a:lnTo>
                    <a:pt x="5601" y="94915"/>
                  </a:lnTo>
                  <a:lnTo>
                    <a:pt x="6331" y="93613"/>
                  </a:lnTo>
                  <a:lnTo>
                    <a:pt x="7040" y="92312"/>
                  </a:lnTo>
                  <a:lnTo>
                    <a:pt x="7711" y="90991"/>
                  </a:lnTo>
                  <a:lnTo>
                    <a:pt x="8362" y="89669"/>
                  </a:lnTo>
                  <a:lnTo>
                    <a:pt x="8993" y="88328"/>
                  </a:lnTo>
                  <a:lnTo>
                    <a:pt x="9604" y="86987"/>
                  </a:lnTo>
                  <a:lnTo>
                    <a:pt x="10176" y="85646"/>
                  </a:lnTo>
                  <a:lnTo>
                    <a:pt x="10748" y="84286"/>
                  </a:lnTo>
                  <a:lnTo>
                    <a:pt x="11280" y="82925"/>
                  </a:lnTo>
                  <a:lnTo>
                    <a:pt x="11793" y="81564"/>
                  </a:lnTo>
                  <a:lnTo>
                    <a:pt x="12286" y="80184"/>
                  </a:lnTo>
                  <a:lnTo>
                    <a:pt x="12759" y="78803"/>
                  </a:lnTo>
                  <a:lnTo>
                    <a:pt x="13213" y="77423"/>
                  </a:lnTo>
                  <a:lnTo>
                    <a:pt x="13627" y="76023"/>
                  </a:lnTo>
                  <a:lnTo>
                    <a:pt x="14041" y="74623"/>
                  </a:lnTo>
                  <a:lnTo>
                    <a:pt x="14436" y="73222"/>
                  </a:lnTo>
                  <a:lnTo>
                    <a:pt x="14791" y="71822"/>
                  </a:lnTo>
                  <a:lnTo>
                    <a:pt x="15146" y="70402"/>
                  </a:lnTo>
                  <a:lnTo>
                    <a:pt x="15481" y="68982"/>
                  </a:lnTo>
                  <a:lnTo>
                    <a:pt x="15796" y="67563"/>
                  </a:lnTo>
                  <a:lnTo>
                    <a:pt x="16092" y="66143"/>
                  </a:lnTo>
                  <a:lnTo>
                    <a:pt x="16368" y="64703"/>
                  </a:lnTo>
                  <a:lnTo>
                    <a:pt x="16625" y="63264"/>
                  </a:lnTo>
                  <a:lnTo>
                    <a:pt x="16861" y="61844"/>
                  </a:lnTo>
                  <a:lnTo>
                    <a:pt x="17098" y="60384"/>
                  </a:lnTo>
                  <a:lnTo>
                    <a:pt x="17295" y="58945"/>
                  </a:lnTo>
                  <a:lnTo>
                    <a:pt x="17492" y="57485"/>
                  </a:lnTo>
                  <a:lnTo>
                    <a:pt x="17670" y="56046"/>
                  </a:lnTo>
                  <a:lnTo>
                    <a:pt x="17847" y="54587"/>
                  </a:lnTo>
                  <a:lnTo>
                    <a:pt x="18833" y="54034"/>
                  </a:lnTo>
                  <a:lnTo>
                    <a:pt x="19819" y="53462"/>
                  </a:lnTo>
                  <a:lnTo>
                    <a:pt x="20786" y="52871"/>
                  </a:lnTo>
                  <a:lnTo>
                    <a:pt x="21752" y="52259"/>
                  </a:lnTo>
                  <a:lnTo>
                    <a:pt x="21890" y="52141"/>
                  </a:lnTo>
                  <a:lnTo>
                    <a:pt x="22028" y="52043"/>
                  </a:lnTo>
                  <a:lnTo>
                    <a:pt x="22127" y="51905"/>
                  </a:lnTo>
                  <a:lnTo>
                    <a:pt x="22245" y="51786"/>
                  </a:lnTo>
                  <a:lnTo>
                    <a:pt x="22343" y="51648"/>
                  </a:lnTo>
                  <a:lnTo>
                    <a:pt x="22422" y="51490"/>
                  </a:lnTo>
                  <a:lnTo>
                    <a:pt x="22482" y="51352"/>
                  </a:lnTo>
                  <a:lnTo>
                    <a:pt x="22541" y="51195"/>
                  </a:lnTo>
                  <a:lnTo>
                    <a:pt x="22580" y="51037"/>
                  </a:lnTo>
                  <a:lnTo>
                    <a:pt x="22600" y="50859"/>
                  </a:lnTo>
                  <a:lnTo>
                    <a:pt x="22600" y="50702"/>
                  </a:lnTo>
                  <a:lnTo>
                    <a:pt x="22580" y="50544"/>
                  </a:lnTo>
                  <a:lnTo>
                    <a:pt x="22560" y="50366"/>
                  </a:lnTo>
                  <a:lnTo>
                    <a:pt x="22521" y="50209"/>
                  </a:lnTo>
                  <a:lnTo>
                    <a:pt x="22442" y="50051"/>
                  </a:lnTo>
                  <a:lnTo>
                    <a:pt x="22363" y="49893"/>
                  </a:lnTo>
                  <a:lnTo>
                    <a:pt x="22284" y="49755"/>
                  </a:lnTo>
                  <a:lnTo>
                    <a:pt x="22166" y="49617"/>
                  </a:lnTo>
                  <a:lnTo>
                    <a:pt x="22048" y="49499"/>
                  </a:lnTo>
                  <a:lnTo>
                    <a:pt x="21929" y="49400"/>
                  </a:lnTo>
                  <a:lnTo>
                    <a:pt x="21772" y="49301"/>
                  </a:lnTo>
                  <a:lnTo>
                    <a:pt x="21634" y="49223"/>
                  </a:lnTo>
                  <a:lnTo>
                    <a:pt x="21476" y="49144"/>
                  </a:lnTo>
                  <a:lnTo>
                    <a:pt x="21318" y="49104"/>
                  </a:lnTo>
                  <a:lnTo>
                    <a:pt x="21141" y="49065"/>
                  </a:lnTo>
                  <a:lnTo>
                    <a:pt x="20983" y="49025"/>
                  </a:lnTo>
                  <a:lnTo>
                    <a:pt x="20805" y="49025"/>
                  </a:lnTo>
                  <a:lnTo>
                    <a:pt x="20648" y="49045"/>
                  </a:lnTo>
                  <a:lnTo>
                    <a:pt x="20470" y="49065"/>
                  </a:lnTo>
                  <a:lnTo>
                    <a:pt x="20312" y="49124"/>
                  </a:lnTo>
                  <a:lnTo>
                    <a:pt x="20155" y="49183"/>
                  </a:lnTo>
                  <a:lnTo>
                    <a:pt x="20016" y="49262"/>
                  </a:lnTo>
                  <a:lnTo>
                    <a:pt x="19129" y="49834"/>
                  </a:lnTo>
                  <a:lnTo>
                    <a:pt x="18242" y="50386"/>
                  </a:lnTo>
                  <a:lnTo>
                    <a:pt x="18419" y="47822"/>
                  </a:lnTo>
                  <a:lnTo>
                    <a:pt x="18577" y="45239"/>
                  </a:lnTo>
                  <a:lnTo>
                    <a:pt x="18675" y="42675"/>
                  </a:lnTo>
                  <a:lnTo>
                    <a:pt x="18754" y="40092"/>
                  </a:lnTo>
                  <a:lnTo>
                    <a:pt x="18794" y="37489"/>
                  </a:lnTo>
                  <a:lnTo>
                    <a:pt x="18814" y="34905"/>
                  </a:lnTo>
                  <a:lnTo>
                    <a:pt x="18794" y="32322"/>
                  </a:lnTo>
                  <a:lnTo>
                    <a:pt x="18754" y="29719"/>
                  </a:lnTo>
                  <a:lnTo>
                    <a:pt x="18695" y="27136"/>
                  </a:lnTo>
                  <a:lnTo>
                    <a:pt x="18597" y="24552"/>
                  </a:lnTo>
                  <a:lnTo>
                    <a:pt x="18498" y="21969"/>
                  </a:lnTo>
                  <a:lnTo>
                    <a:pt x="18360" y="19385"/>
                  </a:lnTo>
                  <a:lnTo>
                    <a:pt x="18222" y="16802"/>
                  </a:lnTo>
                  <a:lnTo>
                    <a:pt x="18064" y="14238"/>
                  </a:lnTo>
                  <a:lnTo>
                    <a:pt x="17729" y="9111"/>
                  </a:lnTo>
                  <a:lnTo>
                    <a:pt x="18321" y="8736"/>
                  </a:lnTo>
                  <a:lnTo>
                    <a:pt x="18892" y="8342"/>
                  </a:lnTo>
                  <a:lnTo>
                    <a:pt x="19464" y="7928"/>
                  </a:lnTo>
                  <a:lnTo>
                    <a:pt x="20036" y="7514"/>
                  </a:lnTo>
                  <a:lnTo>
                    <a:pt x="21160" y="6666"/>
                  </a:lnTo>
                  <a:lnTo>
                    <a:pt x="22245" y="5778"/>
                  </a:lnTo>
                  <a:lnTo>
                    <a:pt x="22363" y="5660"/>
                  </a:lnTo>
                  <a:lnTo>
                    <a:pt x="22462" y="5522"/>
                  </a:lnTo>
                  <a:lnTo>
                    <a:pt x="22560" y="5384"/>
                  </a:lnTo>
                  <a:lnTo>
                    <a:pt x="22620" y="5226"/>
                  </a:lnTo>
                  <a:lnTo>
                    <a:pt x="22679" y="5068"/>
                  </a:lnTo>
                  <a:lnTo>
                    <a:pt x="22718" y="4891"/>
                  </a:lnTo>
                  <a:lnTo>
                    <a:pt x="22738" y="4733"/>
                  </a:lnTo>
                  <a:lnTo>
                    <a:pt x="22738" y="4556"/>
                  </a:lnTo>
                  <a:lnTo>
                    <a:pt x="22718" y="4378"/>
                  </a:lnTo>
                  <a:lnTo>
                    <a:pt x="22698" y="4220"/>
                  </a:lnTo>
                  <a:lnTo>
                    <a:pt x="22659" y="4043"/>
                  </a:lnTo>
                  <a:lnTo>
                    <a:pt x="22600" y="3885"/>
                  </a:lnTo>
                  <a:lnTo>
                    <a:pt x="22521" y="3727"/>
                  </a:lnTo>
                  <a:lnTo>
                    <a:pt x="22442" y="3589"/>
                  </a:lnTo>
                  <a:lnTo>
                    <a:pt x="22343" y="3451"/>
                  </a:lnTo>
                  <a:lnTo>
                    <a:pt x="22245" y="3333"/>
                  </a:lnTo>
                  <a:lnTo>
                    <a:pt x="22107" y="3215"/>
                  </a:lnTo>
                  <a:lnTo>
                    <a:pt x="21969" y="3096"/>
                  </a:lnTo>
                  <a:lnTo>
                    <a:pt x="21811" y="3017"/>
                  </a:lnTo>
                  <a:lnTo>
                    <a:pt x="21653" y="2958"/>
                  </a:lnTo>
                  <a:lnTo>
                    <a:pt x="21496" y="2899"/>
                  </a:lnTo>
                  <a:lnTo>
                    <a:pt x="21338" y="2860"/>
                  </a:lnTo>
                  <a:lnTo>
                    <a:pt x="21180" y="2840"/>
                  </a:lnTo>
                  <a:lnTo>
                    <a:pt x="21022" y="2840"/>
                  </a:lnTo>
                  <a:lnTo>
                    <a:pt x="20864" y="2860"/>
                  </a:lnTo>
                  <a:lnTo>
                    <a:pt x="20687" y="2879"/>
                  </a:lnTo>
                  <a:lnTo>
                    <a:pt x="20529" y="2919"/>
                  </a:lnTo>
                  <a:lnTo>
                    <a:pt x="20371" y="2978"/>
                  </a:lnTo>
                  <a:lnTo>
                    <a:pt x="20233" y="3037"/>
                  </a:lnTo>
                  <a:lnTo>
                    <a:pt x="20076" y="3136"/>
                  </a:lnTo>
                  <a:lnTo>
                    <a:pt x="19938" y="3215"/>
                  </a:lnTo>
                  <a:lnTo>
                    <a:pt x="19800" y="3333"/>
                  </a:lnTo>
                  <a:lnTo>
                    <a:pt x="19228" y="3806"/>
                  </a:lnTo>
                  <a:lnTo>
                    <a:pt x="18636" y="4260"/>
                  </a:lnTo>
                  <a:lnTo>
                    <a:pt x="18044" y="4713"/>
                  </a:lnTo>
                  <a:lnTo>
                    <a:pt x="17453" y="5147"/>
                  </a:lnTo>
                  <a:lnTo>
                    <a:pt x="17177" y="1657"/>
                  </a:lnTo>
                  <a:lnTo>
                    <a:pt x="17157" y="1459"/>
                  </a:lnTo>
                  <a:lnTo>
                    <a:pt x="17118" y="1282"/>
                  </a:lnTo>
                  <a:lnTo>
                    <a:pt x="17058" y="1105"/>
                  </a:lnTo>
                  <a:lnTo>
                    <a:pt x="16980" y="947"/>
                  </a:lnTo>
                  <a:lnTo>
                    <a:pt x="16901" y="789"/>
                  </a:lnTo>
                  <a:lnTo>
                    <a:pt x="16782" y="651"/>
                  </a:lnTo>
                  <a:lnTo>
                    <a:pt x="16684" y="533"/>
                  </a:lnTo>
                  <a:lnTo>
                    <a:pt x="16546" y="414"/>
                  </a:lnTo>
                  <a:lnTo>
                    <a:pt x="16408" y="335"/>
                  </a:lnTo>
                  <a:lnTo>
                    <a:pt x="16270" y="237"/>
                  </a:lnTo>
                  <a:lnTo>
                    <a:pt x="16132" y="178"/>
                  </a:lnTo>
                  <a:lnTo>
                    <a:pt x="15974" y="118"/>
                  </a:lnTo>
                  <a:lnTo>
                    <a:pt x="15816" y="59"/>
                  </a:lnTo>
                  <a:lnTo>
                    <a:pt x="15658" y="40"/>
                  </a:lnTo>
                  <a:lnTo>
                    <a:pt x="15501" y="20"/>
                  </a:lnTo>
                  <a:lnTo>
                    <a:pt x="15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wdies"/>
              <a:buNone/>
              <a:defRPr sz="3200" b="1">
                <a:solidFill>
                  <a:schemeClr val="lt1"/>
                </a:solidFill>
                <a:latin typeface="Rowdies"/>
                <a:ea typeface="Rowdies"/>
                <a:cs typeface="Rowdies"/>
                <a:sym typeface="Rowdi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○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■"/>
              <a:defRPr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8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4"/>
          <p:cNvSpPr txBox="1">
            <a:spLocks noGrp="1"/>
          </p:cNvSpPr>
          <p:nvPr>
            <p:ph type="subTitle" idx="1"/>
          </p:nvPr>
        </p:nvSpPr>
        <p:spPr>
          <a:xfrm>
            <a:off x="2530650" y="2109682"/>
            <a:ext cx="4082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Google Sans"/>
              </a:rPr>
              <a:t>A Command-line Java application</a:t>
            </a:r>
            <a:endParaRPr b="1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5" name="Google Shape;1385;p34"/>
          <p:cNvSpPr txBox="1">
            <a:spLocks noGrp="1"/>
          </p:cNvSpPr>
          <p:nvPr>
            <p:ph type="ctrTitle"/>
          </p:nvPr>
        </p:nvSpPr>
        <p:spPr>
          <a:xfrm>
            <a:off x="720579" y="487717"/>
            <a:ext cx="7717500" cy="18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Food Ordering &amp; Delivery System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86" name="Google Shape;1386;p34"/>
          <p:cNvGrpSpPr/>
          <p:nvPr/>
        </p:nvGrpSpPr>
        <p:grpSpPr>
          <a:xfrm>
            <a:off x="7705850" y="2979847"/>
            <a:ext cx="1300575" cy="1911055"/>
            <a:chOff x="7924900" y="1615300"/>
            <a:chExt cx="1261225" cy="1852875"/>
          </a:xfrm>
        </p:grpSpPr>
        <p:sp>
          <p:nvSpPr>
            <p:cNvPr id="1387" name="Google Shape;1387;p34"/>
            <p:cNvSpPr/>
            <p:nvPr/>
          </p:nvSpPr>
          <p:spPr>
            <a:xfrm>
              <a:off x="7953875" y="1836150"/>
              <a:ext cx="517200" cy="737575"/>
            </a:xfrm>
            <a:custGeom>
              <a:avLst/>
              <a:gdLst/>
              <a:ahLst/>
              <a:cxnLst/>
              <a:rect l="l" t="t" r="r" b="b"/>
              <a:pathLst>
                <a:path w="20688" h="29503" extrusionOk="0">
                  <a:moveTo>
                    <a:pt x="2439" y="1"/>
                  </a:moveTo>
                  <a:lnTo>
                    <a:pt x="1899" y="21"/>
                  </a:lnTo>
                  <a:lnTo>
                    <a:pt x="1340" y="81"/>
                  </a:lnTo>
                  <a:lnTo>
                    <a:pt x="800" y="160"/>
                  </a:lnTo>
                  <a:lnTo>
                    <a:pt x="540" y="220"/>
                  </a:lnTo>
                  <a:lnTo>
                    <a:pt x="340" y="280"/>
                  </a:lnTo>
                  <a:lnTo>
                    <a:pt x="180" y="380"/>
                  </a:lnTo>
                  <a:lnTo>
                    <a:pt x="81" y="480"/>
                  </a:lnTo>
                  <a:lnTo>
                    <a:pt x="21" y="600"/>
                  </a:lnTo>
                  <a:lnTo>
                    <a:pt x="1" y="720"/>
                  </a:lnTo>
                  <a:lnTo>
                    <a:pt x="21" y="840"/>
                  </a:lnTo>
                  <a:lnTo>
                    <a:pt x="61" y="980"/>
                  </a:lnTo>
                  <a:lnTo>
                    <a:pt x="140" y="1100"/>
                  </a:lnTo>
                  <a:lnTo>
                    <a:pt x="240" y="1240"/>
                  </a:lnTo>
                  <a:lnTo>
                    <a:pt x="360" y="1360"/>
                  </a:lnTo>
                  <a:lnTo>
                    <a:pt x="520" y="1460"/>
                  </a:lnTo>
                  <a:lnTo>
                    <a:pt x="680" y="1560"/>
                  </a:lnTo>
                  <a:lnTo>
                    <a:pt x="840" y="1640"/>
                  </a:lnTo>
                  <a:lnTo>
                    <a:pt x="1020" y="1720"/>
                  </a:lnTo>
                  <a:lnTo>
                    <a:pt x="1200" y="1760"/>
                  </a:lnTo>
                  <a:lnTo>
                    <a:pt x="1440" y="1779"/>
                  </a:lnTo>
                  <a:lnTo>
                    <a:pt x="1680" y="1819"/>
                  </a:lnTo>
                  <a:lnTo>
                    <a:pt x="2139" y="1839"/>
                  </a:lnTo>
                  <a:lnTo>
                    <a:pt x="2599" y="1879"/>
                  </a:lnTo>
                  <a:lnTo>
                    <a:pt x="2839" y="1919"/>
                  </a:lnTo>
                  <a:lnTo>
                    <a:pt x="3059" y="1979"/>
                  </a:lnTo>
                  <a:lnTo>
                    <a:pt x="3358" y="2099"/>
                  </a:lnTo>
                  <a:lnTo>
                    <a:pt x="3598" y="2239"/>
                  </a:lnTo>
                  <a:lnTo>
                    <a:pt x="3798" y="2399"/>
                  </a:lnTo>
                  <a:lnTo>
                    <a:pt x="3958" y="2579"/>
                  </a:lnTo>
                  <a:lnTo>
                    <a:pt x="4078" y="2779"/>
                  </a:lnTo>
                  <a:lnTo>
                    <a:pt x="4178" y="2999"/>
                  </a:lnTo>
                  <a:lnTo>
                    <a:pt x="4238" y="3239"/>
                  </a:lnTo>
                  <a:lnTo>
                    <a:pt x="4258" y="3478"/>
                  </a:lnTo>
                  <a:lnTo>
                    <a:pt x="4278" y="3718"/>
                  </a:lnTo>
                  <a:lnTo>
                    <a:pt x="4278" y="3978"/>
                  </a:lnTo>
                  <a:lnTo>
                    <a:pt x="4258" y="4518"/>
                  </a:lnTo>
                  <a:lnTo>
                    <a:pt x="4198" y="5057"/>
                  </a:lnTo>
                  <a:lnTo>
                    <a:pt x="4178" y="5597"/>
                  </a:lnTo>
                  <a:lnTo>
                    <a:pt x="4178" y="6936"/>
                  </a:lnTo>
                  <a:lnTo>
                    <a:pt x="4178" y="8255"/>
                  </a:lnTo>
                  <a:lnTo>
                    <a:pt x="4218" y="9595"/>
                  </a:lnTo>
                  <a:lnTo>
                    <a:pt x="4278" y="10914"/>
                  </a:lnTo>
                  <a:lnTo>
                    <a:pt x="4378" y="12233"/>
                  </a:lnTo>
                  <a:lnTo>
                    <a:pt x="4498" y="13552"/>
                  </a:lnTo>
                  <a:lnTo>
                    <a:pt x="4658" y="14871"/>
                  </a:lnTo>
                  <a:lnTo>
                    <a:pt x="4878" y="16191"/>
                  </a:lnTo>
                  <a:lnTo>
                    <a:pt x="5117" y="17490"/>
                  </a:lnTo>
                  <a:lnTo>
                    <a:pt x="5257" y="18129"/>
                  </a:lnTo>
                  <a:lnTo>
                    <a:pt x="5397" y="18769"/>
                  </a:lnTo>
                  <a:lnTo>
                    <a:pt x="5557" y="19409"/>
                  </a:lnTo>
                  <a:lnTo>
                    <a:pt x="5737" y="20048"/>
                  </a:lnTo>
                  <a:lnTo>
                    <a:pt x="5917" y="20688"/>
                  </a:lnTo>
                  <a:lnTo>
                    <a:pt x="6117" y="21327"/>
                  </a:lnTo>
                  <a:lnTo>
                    <a:pt x="6437" y="22187"/>
                  </a:lnTo>
                  <a:lnTo>
                    <a:pt x="6776" y="23066"/>
                  </a:lnTo>
                  <a:lnTo>
                    <a:pt x="6956" y="23486"/>
                  </a:lnTo>
                  <a:lnTo>
                    <a:pt x="7156" y="23906"/>
                  </a:lnTo>
                  <a:lnTo>
                    <a:pt x="7356" y="24326"/>
                  </a:lnTo>
                  <a:lnTo>
                    <a:pt x="7576" y="24725"/>
                  </a:lnTo>
                  <a:lnTo>
                    <a:pt x="7796" y="25125"/>
                  </a:lnTo>
                  <a:lnTo>
                    <a:pt x="8056" y="25505"/>
                  </a:lnTo>
                  <a:lnTo>
                    <a:pt x="8295" y="25885"/>
                  </a:lnTo>
                  <a:lnTo>
                    <a:pt x="8575" y="26264"/>
                  </a:lnTo>
                  <a:lnTo>
                    <a:pt x="8855" y="26604"/>
                  </a:lnTo>
                  <a:lnTo>
                    <a:pt x="9155" y="26964"/>
                  </a:lnTo>
                  <a:lnTo>
                    <a:pt x="9475" y="27284"/>
                  </a:lnTo>
                  <a:lnTo>
                    <a:pt x="9814" y="27603"/>
                  </a:lnTo>
                  <a:lnTo>
                    <a:pt x="10174" y="27903"/>
                  </a:lnTo>
                  <a:lnTo>
                    <a:pt x="10554" y="28163"/>
                  </a:lnTo>
                  <a:lnTo>
                    <a:pt x="10934" y="28423"/>
                  </a:lnTo>
                  <a:lnTo>
                    <a:pt x="11334" y="28663"/>
                  </a:lnTo>
                  <a:lnTo>
                    <a:pt x="11753" y="28863"/>
                  </a:lnTo>
                  <a:lnTo>
                    <a:pt x="12193" y="29043"/>
                  </a:lnTo>
                  <a:lnTo>
                    <a:pt x="12613" y="29202"/>
                  </a:lnTo>
                  <a:lnTo>
                    <a:pt x="13072" y="29322"/>
                  </a:lnTo>
                  <a:lnTo>
                    <a:pt x="13512" y="29422"/>
                  </a:lnTo>
                  <a:lnTo>
                    <a:pt x="13972" y="29482"/>
                  </a:lnTo>
                  <a:lnTo>
                    <a:pt x="14412" y="29502"/>
                  </a:lnTo>
                  <a:lnTo>
                    <a:pt x="14871" y="29502"/>
                  </a:lnTo>
                  <a:lnTo>
                    <a:pt x="15331" y="29462"/>
                  </a:lnTo>
                  <a:lnTo>
                    <a:pt x="15771" y="29402"/>
                  </a:lnTo>
                  <a:lnTo>
                    <a:pt x="16210" y="29282"/>
                  </a:lnTo>
                  <a:lnTo>
                    <a:pt x="16650" y="29123"/>
                  </a:lnTo>
                  <a:lnTo>
                    <a:pt x="16970" y="28983"/>
                  </a:lnTo>
                  <a:lnTo>
                    <a:pt x="17290" y="28823"/>
                  </a:lnTo>
                  <a:lnTo>
                    <a:pt x="17590" y="28643"/>
                  </a:lnTo>
                  <a:lnTo>
                    <a:pt x="17869" y="28443"/>
                  </a:lnTo>
                  <a:lnTo>
                    <a:pt x="18169" y="28223"/>
                  </a:lnTo>
                  <a:lnTo>
                    <a:pt x="18429" y="27983"/>
                  </a:lnTo>
                  <a:lnTo>
                    <a:pt x="18689" y="27743"/>
                  </a:lnTo>
                  <a:lnTo>
                    <a:pt x="18949" y="27484"/>
                  </a:lnTo>
                  <a:lnTo>
                    <a:pt x="19189" y="27224"/>
                  </a:lnTo>
                  <a:lnTo>
                    <a:pt x="19428" y="26944"/>
                  </a:lnTo>
                  <a:lnTo>
                    <a:pt x="19868" y="26384"/>
                  </a:lnTo>
                  <a:lnTo>
                    <a:pt x="20288" y="25785"/>
                  </a:lnTo>
                  <a:lnTo>
                    <a:pt x="20688" y="25185"/>
                  </a:lnTo>
                  <a:lnTo>
                    <a:pt x="16730" y="14212"/>
                  </a:lnTo>
                  <a:lnTo>
                    <a:pt x="16750" y="14392"/>
                  </a:lnTo>
                  <a:lnTo>
                    <a:pt x="16750" y="14592"/>
                  </a:lnTo>
                  <a:lnTo>
                    <a:pt x="16750" y="14811"/>
                  </a:lnTo>
                  <a:lnTo>
                    <a:pt x="16730" y="15031"/>
                  </a:lnTo>
                  <a:lnTo>
                    <a:pt x="16690" y="15271"/>
                  </a:lnTo>
                  <a:lnTo>
                    <a:pt x="16650" y="15491"/>
                  </a:lnTo>
                  <a:lnTo>
                    <a:pt x="16590" y="15711"/>
                  </a:lnTo>
                  <a:lnTo>
                    <a:pt x="16530" y="15951"/>
                  </a:lnTo>
                  <a:lnTo>
                    <a:pt x="16450" y="16171"/>
                  </a:lnTo>
                  <a:lnTo>
                    <a:pt x="16350" y="16390"/>
                  </a:lnTo>
                  <a:lnTo>
                    <a:pt x="16250" y="16590"/>
                  </a:lnTo>
                  <a:lnTo>
                    <a:pt x="16131" y="16790"/>
                  </a:lnTo>
                  <a:lnTo>
                    <a:pt x="16011" y="16970"/>
                  </a:lnTo>
                  <a:lnTo>
                    <a:pt x="15871" y="17130"/>
                  </a:lnTo>
                  <a:lnTo>
                    <a:pt x="15711" y="17270"/>
                  </a:lnTo>
                  <a:lnTo>
                    <a:pt x="15551" y="17390"/>
                  </a:lnTo>
                  <a:lnTo>
                    <a:pt x="15291" y="17550"/>
                  </a:lnTo>
                  <a:lnTo>
                    <a:pt x="15031" y="17670"/>
                  </a:lnTo>
                  <a:lnTo>
                    <a:pt x="14771" y="17730"/>
                  </a:lnTo>
                  <a:lnTo>
                    <a:pt x="14492" y="17770"/>
                  </a:lnTo>
                  <a:lnTo>
                    <a:pt x="14232" y="17770"/>
                  </a:lnTo>
                  <a:lnTo>
                    <a:pt x="13992" y="17730"/>
                  </a:lnTo>
                  <a:lnTo>
                    <a:pt x="13732" y="17670"/>
                  </a:lnTo>
                  <a:lnTo>
                    <a:pt x="13492" y="17570"/>
                  </a:lnTo>
                  <a:lnTo>
                    <a:pt x="13252" y="17450"/>
                  </a:lnTo>
                  <a:lnTo>
                    <a:pt x="13032" y="17310"/>
                  </a:lnTo>
                  <a:lnTo>
                    <a:pt x="12813" y="17130"/>
                  </a:lnTo>
                  <a:lnTo>
                    <a:pt x="12613" y="16950"/>
                  </a:lnTo>
                  <a:lnTo>
                    <a:pt x="12413" y="16750"/>
                  </a:lnTo>
                  <a:lnTo>
                    <a:pt x="12233" y="16550"/>
                  </a:lnTo>
                  <a:lnTo>
                    <a:pt x="12073" y="16310"/>
                  </a:lnTo>
                  <a:lnTo>
                    <a:pt x="11933" y="16091"/>
                  </a:lnTo>
                  <a:lnTo>
                    <a:pt x="11713" y="15671"/>
                  </a:lnTo>
                  <a:lnTo>
                    <a:pt x="11513" y="15251"/>
                  </a:lnTo>
                  <a:lnTo>
                    <a:pt x="11353" y="14811"/>
                  </a:lnTo>
                  <a:lnTo>
                    <a:pt x="11214" y="14372"/>
                  </a:lnTo>
                  <a:lnTo>
                    <a:pt x="11094" y="13932"/>
                  </a:lnTo>
                  <a:lnTo>
                    <a:pt x="10974" y="13472"/>
                  </a:lnTo>
                  <a:lnTo>
                    <a:pt x="10774" y="12553"/>
                  </a:lnTo>
                  <a:lnTo>
                    <a:pt x="8995" y="4138"/>
                  </a:lnTo>
                  <a:lnTo>
                    <a:pt x="8895" y="3738"/>
                  </a:lnTo>
                  <a:lnTo>
                    <a:pt x="8795" y="3359"/>
                  </a:lnTo>
                  <a:lnTo>
                    <a:pt x="8675" y="3019"/>
                  </a:lnTo>
                  <a:lnTo>
                    <a:pt x="8515" y="2699"/>
                  </a:lnTo>
                  <a:lnTo>
                    <a:pt x="8375" y="2379"/>
                  </a:lnTo>
                  <a:lnTo>
                    <a:pt x="8195" y="2099"/>
                  </a:lnTo>
                  <a:lnTo>
                    <a:pt x="7996" y="1839"/>
                  </a:lnTo>
                  <a:lnTo>
                    <a:pt x="7776" y="1580"/>
                  </a:lnTo>
                  <a:lnTo>
                    <a:pt x="7536" y="1360"/>
                  </a:lnTo>
                  <a:lnTo>
                    <a:pt x="7276" y="1140"/>
                  </a:lnTo>
                  <a:lnTo>
                    <a:pt x="6996" y="960"/>
                  </a:lnTo>
                  <a:lnTo>
                    <a:pt x="6676" y="780"/>
                  </a:lnTo>
                  <a:lnTo>
                    <a:pt x="6357" y="640"/>
                  </a:lnTo>
                  <a:lnTo>
                    <a:pt x="5997" y="500"/>
                  </a:lnTo>
                  <a:lnTo>
                    <a:pt x="5617" y="380"/>
                  </a:lnTo>
                  <a:lnTo>
                    <a:pt x="5197" y="280"/>
                  </a:lnTo>
                  <a:lnTo>
                    <a:pt x="4658" y="160"/>
                  </a:lnTo>
                  <a:lnTo>
                    <a:pt x="4098" y="81"/>
                  </a:lnTo>
                  <a:lnTo>
                    <a:pt x="3558" y="41"/>
                  </a:lnTo>
                  <a:lnTo>
                    <a:pt x="29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extrusionOk="0">
                  <a:moveTo>
                    <a:pt x="16491" y="1"/>
                  </a:moveTo>
                  <a:lnTo>
                    <a:pt x="16191" y="21"/>
                  </a:lnTo>
                  <a:lnTo>
                    <a:pt x="15891" y="61"/>
                  </a:lnTo>
                  <a:lnTo>
                    <a:pt x="15591" y="121"/>
                  </a:lnTo>
                  <a:lnTo>
                    <a:pt x="15311" y="221"/>
                  </a:lnTo>
                  <a:lnTo>
                    <a:pt x="15031" y="321"/>
                  </a:lnTo>
                  <a:lnTo>
                    <a:pt x="14752" y="461"/>
                  </a:lnTo>
                  <a:lnTo>
                    <a:pt x="14492" y="620"/>
                  </a:lnTo>
                  <a:lnTo>
                    <a:pt x="14232" y="780"/>
                  </a:lnTo>
                  <a:lnTo>
                    <a:pt x="13992" y="980"/>
                  </a:lnTo>
                  <a:lnTo>
                    <a:pt x="13772" y="1180"/>
                  </a:lnTo>
                  <a:lnTo>
                    <a:pt x="13572" y="1400"/>
                  </a:lnTo>
                  <a:lnTo>
                    <a:pt x="13392" y="1640"/>
                  </a:lnTo>
                  <a:lnTo>
                    <a:pt x="13233" y="1900"/>
                  </a:lnTo>
                  <a:lnTo>
                    <a:pt x="13093" y="2180"/>
                  </a:lnTo>
                  <a:lnTo>
                    <a:pt x="12973" y="2419"/>
                  </a:lnTo>
                  <a:lnTo>
                    <a:pt x="12893" y="2659"/>
                  </a:lnTo>
                  <a:lnTo>
                    <a:pt x="12813" y="2919"/>
                  </a:lnTo>
                  <a:lnTo>
                    <a:pt x="12753" y="3159"/>
                  </a:lnTo>
                  <a:lnTo>
                    <a:pt x="12673" y="3679"/>
                  </a:lnTo>
                  <a:lnTo>
                    <a:pt x="12633" y="4198"/>
                  </a:lnTo>
                  <a:lnTo>
                    <a:pt x="12613" y="4738"/>
                  </a:lnTo>
                  <a:lnTo>
                    <a:pt x="12633" y="5278"/>
                  </a:lnTo>
                  <a:lnTo>
                    <a:pt x="12633" y="6337"/>
                  </a:lnTo>
                  <a:lnTo>
                    <a:pt x="12633" y="6957"/>
                  </a:lnTo>
                  <a:lnTo>
                    <a:pt x="12593" y="7596"/>
                  </a:lnTo>
                  <a:lnTo>
                    <a:pt x="12533" y="8216"/>
                  </a:lnTo>
                  <a:lnTo>
                    <a:pt x="12453" y="8835"/>
                  </a:lnTo>
                  <a:lnTo>
                    <a:pt x="12333" y="9475"/>
                  </a:lnTo>
                  <a:lnTo>
                    <a:pt x="12193" y="10075"/>
                  </a:lnTo>
                  <a:lnTo>
                    <a:pt x="12033" y="10694"/>
                  </a:lnTo>
                  <a:lnTo>
                    <a:pt x="11833" y="11274"/>
                  </a:lnTo>
                  <a:lnTo>
                    <a:pt x="11614" y="11873"/>
                  </a:lnTo>
                  <a:lnTo>
                    <a:pt x="11354" y="12433"/>
                  </a:lnTo>
                  <a:lnTo>
                    <a:pt x="11074" y="12993"/>
                  </a:lnTo>
                  <a:lnTo>
                    <a:pt x="10774" y="13532"/>
                  </a:lnTo>
                  <a:lnTo>
                    <a:pt x="10414" y="14052"/>
                  </a:lnTo>
                  <a:lnTo>
                    <a:pt x="10055" y="14552"/>
                  </a:lnTo>
                  <a:lnTo>
                    <a:pt x="9655" y="15012"/>
                  </a:lnTo>
                  <a:lnTo>
                    <a:pt x="9215" y="15471"/>
                  </a:lnTo>
                  <a:lnTo>
                    <a:pt x="8975" y="15671"/>
                  </a:lnTo>
                  <a:lnTo>
                    <a:pt x="8735" y="15871"/>
                  </a:lnTo>
                  <a:lnTo>
                    <a:pt x="8496" y="16071"/>
                  </a:lnTo>
                  <a:lnTo>
                    <a:pt x="8236" y="16251"/>
                  </a:lnTo>
                  <a:lnTo>
                    <a:pt x="7696" y="16591"/>
                  </a:lnTo>
                  <a:lnTo>
                    <a:pt x="7156" y="16890"/>
                  </a:lnTo>
                  <a:lnTo>
                    <a:pt x="6577" y="17150"/>
                  </a:lnTo>
                  <a:lnTo>
                    <a:pt x="5977" y="17370"/>
                  </a:lnTo>
                  <a:lnTo>
                    <a:pt x="5377" y="17550"/>
                  </a:lnTo>
                  <a:lnTo>
                    <a:pt x="4758" y="17670"/>
                  </a:lnTo>
                  <a:lnTo>
                    <a:pt x="4458" y="17710"/>
                  </a:lnTo>
                  <a:lnTo>
                    <a:pt x="4138" y="17750"/>
                  </a:lnTo>
                  <a:lnTo>
                    <a:pt x="3838" y="17770"/>
                  </a:lnTo>
                  <a:lnTo>
                    <a:pt x="3219" y="17770"/>
                  </a:lnTo>
                  <a:lnTo>
                    <a:pt x="2899" y="17750"/>
                  </a:lnTo>
                  <a:lnTo>
                    <a:pt x="2599" y="17710"/>
                  </a:lnTo>
                  <a:lnTo>
                    <a:pt x="2299" y="17670"/>
                  </a:lnTo>
                  <a:lnTo>
                    <a:pt x="2000" y="17610"/>
                  </a:lnTo>
                  <a:lnTo>
                    <a:pt x="1700" y="17530"/>
                  </a:lnTo>
                  <a:lnTo>
                    <a:pt x="1400" y="17450"/>
                  </a:lnTo>
                  <a:lnTo>
                    <a:pt x="1100" y="17350"/>
                  </a:lnTo>
                  <a:lnTo>
                    <a:pt x="820" y="17230"/>
                  </a:lnTo>
                  <a:lnTo>
                    <a:pt x="540" y="17110"/>
                  </a:lnTo>
                  <a:lnTo>
                    <a:pt x="261" y="16950"/>
                  </a:lnTo>
                  <a:lnTo>
                    <a:pt x="1" y="16790"/>
                  </a:lnTo>
                  <a:lnTo>
                    <a:pt x="1320" y="28043"/>
                  </a:lnTo>
                  <a:lnTo>
                    <a:pt x="1940" y="28043"/>
                  </a:lnTo>
                  <a:lnTo>
                    <a:pt x="2559" y="28003"/>
                  </a:lnTo>
                  <a:lnTo>
                    <a:pt x="3179" y="27964"/>
                  </a:lnTo>
                  <a:lnTo>
                    <a:pt x="3798" y="27884"/>
                  </a:lnTo>
                  <a:lnTo>
                    <a:pt x="4418" y="27804"/>
                  </a:lnTo>
                  <a:lnTo>
                    <a:pt x="5018" y="27684"/>
                  </a:lnTo>
                  <a:lnTo>
                    <a:pt x="5617" y="27544"/>
                  </a:lnTo>
                  <a:lnTo>
                    <a:pt x="6237" y="27384"/>
                  </a:lnTo>
                  <a:lnTo>
                    <a:pt x="6817" y="27204"/>
                  </a:lnTo>
                  <a:lnTo>
                    <a:pt x="7416" y="27004"/>
                  </a:lnTo>
                  <a:lnTo>
                    <a:pt x="7996" y="26784"/>
                  </a:lnTo>
                  <a:lnTo>
                    <a:pt x="8555" y="26544"/>
                  </a:lnTo>
                  <a:lnTo>
                    <a:pt x="9115" y="26285"/>
                  </a:lnTo>
                  <a:lnTo>
                    <a:pt x="9675" y="25985"/>
                  </a:lnTo>
                  <a:lnTo>
                    <a:pt x="10214" y="25685"/>
                  </a:lnTo>
                  <a:lnTo>
                    <a:pt x="10734" y="25345"/>
                  </a:lnTo>
                  <a:lnTo>
                    <a:pt x="11154" y="25065"/>
                  </a:lnTo>
                  <a:lnTo>
                    <a:pt x="11574" y="24765"/>
                  </a:lnTo>
                  <a:lnTo>
                    <a:pt x="11973" y="24446"/>
                  </a:lnTo>
                  <a:lnTo>
                    <a:pt x="12373" y="24106"/>
                  </a:lnTo>
                  <a:lnTo>
                    <a:pt x="12753" y="23746"/>
                  </a:lnTo>
                  <a:lnTo>
                    <a:pt x="13113" y="23366"/>
                  </a:lnTo>
                  <a:lnTo>
                    <a:pt x="13452" y="22987"/>
                  </a:lnTo>
                  <a:lnTo>
                    <a:pt x="13772" y="22587"/>
                  </a:lnTo>
                  <a:lnTo>
                    <a:pt x="14072" y="22147"/>
                  </a:lnTo>
                  <a:lnTo>
                    <a:pt x="14352" y="21707"/>
                  </a:lnTo>
                  <a:lnTo>
                    <a:pt x="14612" y="21248"/>
                  </a:lnTo>
                  <a:lnTo>
                    <a:pt x="14852" y="20768"/>
                  </a:lnTo>
                  <a:lnTo>
                    <a:pt x="15051" y="20288"/>
                  </a:lnTo>
                  <a:lnTo>
                    <a:pt x="15251" y="19789"/>
                  </a:lnTo>
                  <a:lnTo>
                    <a:pt x="15411" y="19289"/>
                  </a:lnTo>
                  <a:lnTo>
                    <a:pt x="15551" y="18769"/>
                  </a:lnTo>
                  <a:lnTo>
                    <a:pt x="15691" y="18270"/>
                  </a:lnTo>
                  <a:lnTo>
                    <a:pt x="15791" y="17730"/>
                  </a:lnTo>
                  <a:lnTo>
                    <a:pt x="15891" y="17210"/>
                  </a:lnTo>
                  <a:lnTo>
                    <a:pt x="15951" y="16691"/>
                  </a:lnTo>
                  <a:lnTo>
                    <a:pt x="16011" y="16151"/>
                  </a:lnTo>
                  <a:lnTo>
                    <a:pt x="16071" y="15611"/>
                  </a:lnTo>
                  <a:lnTo>
                    <a:pt x="16091" y="15091"/>
                  </a:lnTo>
                  <a:lnTo>
                    <a:pt x="16111" y="14552"/>
                  </a:lnTo>
                  <a:lnTo>
                    <a:pt x="16111" y="13492"/>
                  </a:lnTo>
                  <a:lnTo>
                    <a:pt x="16091" y="12433"/>
                  </a:lnTo>
                  <a:lnTo>
                    <a:pt x="16031" y="11374"/>
                  </a:lnTo>
                  <a:lnTo>
                    <a:pt x="15951" y="10294"/>
                  </a:lnTo>
                  <a:lnTo>
                    <a:pt x="15811" y="8176"/>
                  </a:lnTo>
                  <a:lnTo>
                    <a:pt x="15751" y="7116"/>
                  </a:lnTo>
                  <a:lnTo>
                    <a:pt x="15711" y="6057"/>
                  </a:lnTo>
                  <a:lnTo>
                    <a:pt x="15711" y="5417"/>
                  </a:lnTo>
                  <a:lnTo>
                    <a:pt x="15731" y="4778"/>
                  </a:lnTo>
                  <a:lnTo>
                    <a:pt x="15811" y="4138"/>
                  </a:lnTo>
                  <a:lnTo>
                    <a:pt x="15851" y="3818"/>
                  </a:lnTo>
                  <a:lnTo>
                    <a:pt x="15911" y="3499"/>
                  </a:lnTo>
                  <a:lnTo>
                    <a:pt x="15991" y="3199"/>
                  </a:lnTo>
                  <a:lnTo>
                    <a:pt x="16091" y="2899"/>
                  </a:lnTo>
                  <a:lnTo>
                    <a:pt x="16191" y="2599"/>
                  </a:lnTo>
                  <a:lnTo>
                    <a:pt x="16331" y="2319"/>
                  </a:lnTo>
                  <a:lnTo>
                    <a:pt x="16471" y="2040"/>
                  </a:lnTo>
                  <a:lnTo>
                    <a:pt x="16630" y="1780"/>
                  </a:lnTo>
                  <a:lnTo>
                    <a:pt x="16830" y="1540"/>
                  </a:lnTo>
                  <a:lnTo>
                    <a:pt x="17030" y="1300"/>
                  </a:lnTo>
                  <a:lnTo>
                    <a:pt x="17170" y="1180"/>
                  </a:lnTo>
                  <a:lnTo>
                    <a:pt x="17290" y="1020"/>
                  </a:lnTo>
                  <a:lnTo>
                    <a:pt x="17390" y="860"/>
                  </a:lnTo>
                  <a:lnTo>
                    <a:pt x="17490" y="680"/>
                  </a:lnTo>
                  <a:lnTo>
                    <a:pt x="17530" y="521"/>
                  </a:lnTo>
                  <a:lnTo>
                    <a:pt x="17550" y="441"/>
                  </a:lnTo>
                  <a:lnTo>
                    <a:pt x="17530" y="381"/>
                  </a:lnTo>
                  <a:lnTo>
                    <a:pt x="17530" y="301"/>
                  </a:lnTo>
                  <a:lnTo>
                    <a:pt x="17490" y="241"/>
                  </a:lnTo>
                  <a:lnTo>
                    <a:pt x="17450" y="181"/>
                  </a:lnTo>
                  <a:lnTo>
                    <a:pt x="17370" y="121"/>
                  </a:lnTo>
                  <a:lnTo>
                    <a:pt x="17310" y="81"/>
                  </a:lnTo>
                  <a:lnTo>
                    <a:pt x="17250" y="61"/>
                  </a:lnTo>
                  <a:lnTo>
                    <a:pt x="17110" y="41"/>
                  </a:lnTo>
                  <a:lnTo>
                    <a:pt x="1681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8747375" y="1664250"/>
              <a:ext cx="438750" cy="701100"/>
            </a:xfrm>
            <a:custGeom>
              <a:avLst/>
              <a:gdLst/>
              <a:ahLst/>
              <a:cxnLst/>
              <a:rect l="l" t="t" r="r" b="b"/>
              <a:pathLst>
                <a:path w="17550" h="28044" fill="none" extrusionOk="0">
                  <a:moveTo>
                    <a:pt x="1" y="16790"/>
                  </a:moveTo>
                  <a:lnTo>
                    <a:pt x="1" y="16790"/>
                  </a:lnTo>
                  <a:lnTo>
                    <a:pt x="261" y="16950"/>
                  </a:lnTo>
                  <a:lnTo>
                    <a:pt x="540" y="17110"/>
                  </a:lnTo>
                  <a:lnTo>
                    <a:pt x="820" y="17230"/>
                  </a:lnTo>
                  <a:lnTo>
                    <a:pt x="1100" y="17350"/>
                  </a:lnTo>
                  <a:lnTo>
                    <a:pt x="1400" y="17450"/>
                  </a:lnTo>
                  <a:lnTo>
                    <a:pt x="1700" y="17530"/>
                  </a:lnTo>
                  <a:lnTo>
                    <a:pt x="2000" y="17610"/>
                  </a:lnTo>
                  <a:lnTo>
                    <a:pt x="2299" y="17670"/>
                  </a:lnTo>
                  <a:lnTo>
                    <a:pt x="2599" y="17710"/>
                  </a:lnTo>
                  <a:lnTo>
                    <a:pt x="2899" y="17750"/>
                  </a:lnTo>
                  <a:lnTo>
                    <a:pt x="3219" y="17770"/>
                  </a:lnTo>
                  <a:lnTo>
                    <a:pt x="3519" y="17770"/>
                  </a:lnTo>
                  <a:lnTo>
                    <a:pt x="3838" y="17770"/>
                  </a:lnTo>
                  <a:lnTo>
                    <a:pt x="4138" y="17750"/>
                  </a:lnTo>
                  <a:lnTo>
                    <a:pt x="4458" y="17710"/>
                  </a:lnTo>
                  <a:lnTo>
                    <a:pt x="4758" y="17670"/>
                  </a:lnTo>
                  <a:lnTo>
                    <a:pt x="5377" y="17550"/>
                  </a:lnTo>
                  <a:lnTo>
                    <a:pt x="5977" y="17370"/>
                  </a:lnTo>
                  <a:lnTo>
                    <a:pt x="6577" y="17150"/>
                  </a:lnTo>
                  <a:lnTo>
                    <a:pt x="7156" y="16890"/>
                  </a:lnTo>
                  <a:lnTo>
                    <a:pt x="7696" y="16591"/>
                  </a:lnTo>
                  <a:lnTo>
                    <a:pt x="8236" y="16251"/>
                  </a:lnTo>
                  <a:lnTo>
                    <a:pt x="8496" y="16071"/>
                  </a:lnTo>
                  <a:lnTo>
                    <a:pt x="8735" y="15871"/>
                  </a:lnTo>
                  <a:lnTo>
                    <a:pt x="8975" y="15671"/>
                  </a:lnTo>
                  <a:lnTo>
                    <a:pt x="9215" y="15471"/>
                  </a:lnTo>
                  <a:lnTo>
                    <a:pt x="9215" y="15471"/>
                  </a:lnTo>
                  <a:lnTo>
                    <a:pt x="9655" y="15012"/>
                  </a:lnTo>
                  <a:lnTo>
                    <a:pt x="10055" y="14552"/>
                  </a:lnTo>
                  <a:lnTo>
                    <a:pt x="10414" y="14052"/>
                  </a:lnTo>
                  <a:lnTo>
                    <a:pt x="10774" y="13532"/>
                  </a:lnTo>
                  <a:lnTo>
                    <a:pt x="11074" y="12993"/>
                  </a:lnTo>
                  <a:lnTo>
                    <a:pt x="11354" y="12433"/>
                  </a:lnTo>
                  <a:lnTo>
                    <a:pt x="11614" y="11873"/>
                  </a:lnTo>
                  <a:lnTo>
                    <a:pt x="11833" y="11274"/>
                  </a:lnTo>
                  <a:lnTo>
                    <a:pt x="12033" y="10694"/>
                  </a:lnTo>
                  <a:lnTo>
                    <a:pt x="12193" y="10075"/>
                  </a:lnTo>
                  <a:lnTo>
                    <a:pt x="12333" y="9475"/>
                  </a:lnTo>
                  <a:lnTo>
                    <a:pt x="12453" y="8835"/>
                  </a:lnTo>
                  <a:lnTo>
                    <a:pt x="12533" y="8216"/>
                  </a:lnTo>
                  <a:lnTo>
                    <a:pt x="12593" y="7596"/>
                  </a:lnTo>
                  <a:lnTo>
                    <a:pt x="12633" y="6957"/>
                  </a:lnTo>
                  <a:lnTo>
                    <a:pt x="12633" y="6337"/>
                  </a:lnTo>
                  <a:lnTo>
                    <a:pt x="12633" y="6337"/>
                  </a:lnTo>
                  <a:lnTo>
                    <a:pt x="12633" y="5278"/>
                  </a:lnTo>
                  <a:lnTo>
                    <a:pt x="12613" y="4738"/>
                  </a:lnTo>
                  <a:lnTo>
                    <a:pt x="12633" y="4198"/>
                  </a:lnTo>
                  <a:lnTo>
                    <a:pt x="12673" y="3679"/>
                  </a:lnTo>
                  <a:lnTo>
                    <a:pt x="12753" y="3159"/>
                  </a:lnTo>
                  <a:lnTo>
                    <a:pt x="12813" y="2919"/>
                  </a:lnTo>
                  <a:lnTo>
                    <a:pt x="12893" y="2659"/>
                  </a:lnTo>
                  <a:lnTo>
                    <a:pt x="12973" y="2419"/>
                  </a:lnTo>
                  <a:lnTo>
                    <a:pt x="13093" y="2180"/>
                  </a:lnTo>
                  <a:lnTo>
                    <a:pt x="13093" y="2180"/>
                  </a:lnTo>
                  <a:lnTo>
                    <a:pt x="13233" y="1900"/>
                  </a:lnTo>
                  <a:lnTo>
                    <a:pt x="13392" y="1640"/>
                  </a:lnTo>
                  <a:lnTo>
                    <a:pt x="13572" y="1400"/>
                  </a:lnTo>
                  <a:lnTo>
                    <a:pt x="13772" y="1180"/>
                  </a:lnTo>
                  <a:lnTo>
                    <a:pt x="13992" y="980"/>
                  </a:lnTo>
                  <a:lnTo>
                    <a:pt x="14232" y="780"/>
                  </a:lnTo>
                  <a:lnTo>
                    <a:pt x="14492" y="620"/>
                  </a:lnTo>
                  <a:lnTo>
                    <a:pt x="14752" y="461"/>
                  </a:lnTo>
                  <a:lnTo>
                    <a:pt x="15031" y="321"/>
                  </a:lnTo>
                  <a:lnTo>
                    <a:pt x="15311" y="221"/>
                  </a:lnTo>
                  <a:lnTo>
                    <a:pt x="15591" y="121"/>
                  </a:lnTo>
                  <a:lnTo>
                    <a:pt x="15891" y="61"/>
                  </a:lnTo>
                  <a:lnTo>
                    <a:pt x="16191" y="21"/>
                  </a:lnTo>
                  <a:lnTo>
                    <a:pt x="16491" y="1"/>
                  </a:lnTo>
                  <a:lnTo>
                    <a:pt x="16810" y="1"/>
                  </a:lnTo>
                  <a:lnTo>
                    <a:pt x="17110" y="41"/>
                  </a:lnTo>
                  <a:lnTo>
                    <a:pt x="17110" y="41"/>
                  </a:lnTo>
                  <a:lnTo>
                    <a:pt x="17250" y="61"/>
                  </a:lnTo>
                  <a:lnTo>
                    <a:pt x="17310" y="81"/>
                  </a:lnTo>
                  <a:lnTo>
                    <a:pt x="17370" y="121"/>
                  </a:lnTo>
                  <a:lnTo>
                    <a:pt x="17370" y="121"/>
                  </a:lnTo>
                  <a:lnTo>
                    <a:pt x="17450" y="181"/>
                  </a:lnTo>
                  <a:lnTo>
                    <a:pt x="17490" y="241"/>
                  </a:lnTo>
                  <a:lnTo>
                    <a:pt x="17530" y="301"/>
                  </a:lnTo>
                  <a:lnTo>
                    <a:pt x="17530" y="381"/>
                  </a:lnTo>
                  <a:lnTo>
                    <a:pt x="17550" y="441"/>
                  </a:lnTo>
                  <a:lnTo>
                    <a:pt x="17530" y="521"/>
                  </a:lnTo>
                  <a:lnTo>
                    <a:pt x="17490" y="680"/>
                  </a:lnTo>
                  <a:lnTo>
                    <a:pt x="17390" y="860"/>
                  </a:lnTo>
                  <a:lnTo>
                    <a:pt x="17290" y="1020"/>
                  </a:lnTo>
                  <a:lnTo>
                    <a:pt x="17170" y="1180"/>
                  </a:lnTo>
                  <a:lnTo>
                    <a:pt x="17030" y="1300"/>
                  </a:lnTo>
                  <a:lnTo>
                    <a:pt x="17030" y="1300"/>
                  </a:lnTo>
                  <a:lnTo>
                    <a:pt x="16830" y="1540"/>
                  </a:lnTo>
                  <a:lnTo>
                    <a:pt x="16630" y="1780"/>
                  </a:lnTo>
                  <a:lnTo>
                    <a:pt x="16471" y="2040"/>
                  </a:lnTo>
                  <a:lnTo>
                    <a:pt x="16331" y="2319"/>
                  </a:lnTo>
                  <a:lnTo>
                    <a:pt x="16191" y="2599"/>
                  </a:lnTo>
                  <a:lnTo>
                    <a:pt x="16091" y="2899"/>
                  </a:lnTo>
                  <a:lnTo>
                    <a:pt x="15991" y="3199"/>
                  </a:lnTo>
                  <a:lnTo>
                    <a:pt x="15911" y="3499"/>
                  </a:lnTo>
                  <a:lnTo>
                    <a:pt x="15851" y="3818"/>
                  </a:lnTo>
                  <a:lnTo>
                    <a:pt x="15811" y="4138"/>
                  </a:lnTo>
                  <a:lnTo>
                    <a:pt x="15731" y="4778"/>
                  </a:lnTo>
                  <a:lnTo>
                    <a:pt x="15711" y="5417"/>
                  </a:lnTo>
                  <a:lnTo>
                    <a:pt x="15711" y="6057"/>
                  </a:lnTo>
                  <a:lnTo>
                    <a:pt x="15711" y="6057"/>
                  </a:lnTo>
                  <a:lnTo>
                    <a:pt x="15751" y="7116"/>
                  </a:lnTo>
                  <a:lnTo>
                    <a:pt x="15811" y="8176"/>
                  </a:lnTo>
                  <a:lnTo>
                    <a:pt x="15951" y="10294"/>
                  </a:lnTo>
                  <a:lnTo>
                    <a:pt x="16031" y="11374"/>
                  </a:lnTo>
                  <a:lnTo>
                    <a:pt x="16091" y="12433"/>
                  </a:lnTo>
                  <a:lnTo>
                    <a:pt x="16111" y="13492"/>
                  </a:lnTo>
                  <a:lnTo>
                    <a:pt x="16111" y="14552"/>
                  </a:lnTo>
                  <a:lnTo>
                    <a:pt x="16111" y="14552"/>
                  </a:lnTo>
                  <a:lnTo>
                    <a:pt x="16091" y="15091"/>
                  </a:lnTo>
                  <a:lnTo>
                    <a:pt x="16071" y="15611"/>
                  </a:lnTo>
                  <a:lnTo>
                    <a:pt x="16011" y="16151"/>
                  </a:lnTo>
                  <a:lnTo>
                    <a:pt x="15951" y="16691"/>
                  </a:lnTo>
                  <a:lnTo>
                    <a:pt x="15891" y="17210"/>
                  </a:lnTo>
                  <a:lnTo>
                    <a:pt x="15791" y="17730"/>
                  </a:lnTo>
                  <a:lnTo>
                    <a:pt x="15691" y="18270"/>
                  </a:lnTo>
                  <a:lnTo>
                    <a:pt x="15551" y="18769"/>
                  </a:lnTo>
                  <a:lnTo>
                    <a:pt x="15411" y="19289"/>
                  </a:lnTo>
                  <a:lnTo>
                    <a:pt x="15251" y="19789"/>
                  </a:lnTo>
                  <a:lnTo>
                    <a:pt x="15051" y="20288"/>
                  </a:lnTo>
                  <a:lnTo>
                    <a:pt x="14852" y="20768"/>
                  </a:lnTo>
                  <a:lnTo>
                    <a:pt x="14612" y="21248"/>
                  </a:lnTo>
                  <a:lnTo>
                    <a:pt x="14352" y="21707"/>
                  </a:lnTo>
                  <a:lnTo>
                    <a:pt x="14072" y="22147"/>
                  </a:lnTo>
                  <a:lnTo>
                    <a:pt x="13772" y="22587"/>
                  </a:lnTo>
                  <a:lnTo>
                    <a:pt x="13772" y="22587"/>
                  </a:lnTo>
                  <a:lnTo>
                    <a:pt x="13452" y="22987"/>
                  </a:lnTo>
                  <a:lnTo>
                    <a:pt x="13113" y="23366"/>
                  </a:lnTo>
                  <a:lnTo>
                    <a:pt x="12753" y="23746"/>
                  </a:lnTo>
                  <a:lnTo>
                    <a:pt x="12373" y="24106"/>
                  </a:lnTo>
                  <a:lnTo>
                    <a:pt x="11973" y="24446"/>
                  </a:lnTo>
                  <a:lnTo>
                    <a:pt x="11574" y="24765"/>
                  </a:lnTo>
                  <a:lnTo>
                    <a:pt x="11154" y="25065"/>
                  </a:lnTo>
                  <a:lnTo>
                    <a:pt x="10734" y="25345"/>
                  </a:lnTo>
                  <a:lnTo>
                    <a:pt x="10734" y="25345"/>
                  </a:lnTo>
                  <a:lnTo>
                    <a:pt x="10214" y="25685"/>
                  </a:lnTo>
                  <a:lnTo>
                    <a:pt x="9675" y="25985"/>
                  </a:lnTo>
                  <a:lnTo>
                    <a:pt x="9115" y="26285"/>
                  </a:lnTo>
                  <a:lnTo>
                    <a:pt x="8555" y="26544"/>
                  </a:lnTo>
                  <a:lnTo>
                    <a:pt x="7996" y="26784"/>
                  </a:lnTo>
                  <a:lnTo>
                    <a:pt x="7416" y="27004"/>
                  </a:lnTo>
                  <a:lnTo>
                    <a:pt x="6817" y="27204"/>
                  </a:lnTo>
                  <a:lnTo>
                    <a:pt x="6237" y="27384"/>
                  </a:lnTo>
                  <a:lnTo>
                    <a:pt x="5617" y="27544"/>
                  </a:lnTo>
                  <a:lnTo>
                    <a:pt x="5018" y="27684"/>
                  </a:lnTo>
                  <a:lnTo>
                    <a:pt x="4418" y="27804"/>
                  </a:lnTo>
                  <a:lnTo>
                    <a:pt x="3798" y="27884"/>
                  </a:lnTo>
                  <a:lnTo>
                    <a:pt x="3179" y="27964"/>
                  </a:lnTo>
                  <a:lnTo>
                    <a:pt x="2559" y="28003"/>
                  </a:lnTo>
                  <a:lnTo>
                    <a:pt x="1940" y="28043"/>
                  </a:lnTo>
                  <a:lnTo>
                    <a:pt x="1320" y="280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7924900" y="1615300"/>
              <a:ext cx="1034375" cy="1852875"/>
            </a:xfrm>
            <a:custGeom>
              <a:avLst/>
              <a:gdLst/>
              <a:ahLst/>
              <a:cxnLst/>
              <a:rect l="l" t="t" r="r" b="b"/>
              <a:pathLst>
                <a:path w="41375" h="74115" extrusionOk="0">
                  <a:moveTo>
                    <a:pt x="17929" y="0"/>
                  </a:moveTo>
                  <a:lnTo>
                    <a:pt x="17809" y="60"/>
                  </a:lnTo>
                  <a:lnTo>
                    <a:pt x="17689" y="100"/>
                  </a:lnTo>
                  <a:lnTo>
                    <a:pt x="15251" y="1299"/>
                  </a:lnTo>
                  <a:lnTo>
                    <a:pt x="15551" y="1839"/>
                  </a:lnTo>
                  <a:lnTo>
                    <a:pt x="15830" y="2399"/>
                  </a:lnTo>
                  <a:lnTo>
                    <a:pt x="16090" y="2958"/>
                  </a:lnTo>
                  <a:lnTo>
                    <a:pt x="16330" y="3538"/>
                  </a:lnTo>
                  <a:lnTo>
                    <a:pt x="16530" y="4118"/>
                  </a:lnTo>
                  <a:lnTo>
                    <a:pt x="16730" y="4697"/>
                  </a:lnTo>
                  <a:lnTo>
                    <a:pt x="16910" y="5297"/>
                  </a:lnTo>
                  <a:lnTo>
                    <a:pt x="17070" y="5896"/>
                  </a:lnTo>
                  <a:lnTo>
                    <a:pt x="17210" y="6516"/>
                  </a:lnTo>
                  <a:lnTo>
                    <a:pt x="17330" y="7116"/>
                  </a:lnTo>
                  <a:lnTo>
                    <a:pt x="17429" y="7735"/>
                  </a:lnTo>
                  <a:lnTo>
                    <a:pt x="17529" y="8355"/>
                  </a:lnTo>
                  <a:lnTo>
                    <a:pt x="17609" y="8975"/>
                  </a:lnTo>
                  <a:lnTo>
                    <a:pt x="17669" y="9594"/>
                  </a:lnTo>
                  <a:lnTo>
                    <a:pt x="17769" y="10853"/>
                  </a:lnTo>
                  <a:lnTo>
                    <a:pt x="17809" y="12093"/>
                  </a:lnTo>
                  <a:lnTo>
                    <a:pt x="17849" y="13332"/>
                  </a:lnTo>
                  <a:lnTo>
                    <a:pt x="17849" y="14571"/>
                  </a:lnTo>
                  <a:lnTo>
                    <a:pt x="17829" y="15830"/>
                  </a:lnTo>
                  <a:lnTo>
                    <a:pt x="17789" y="18309"/>
                  </a:lnTo>
                  <a:lnTo>
                    <a:pt x="17769" y="19568"/>
                  </a:lnTo>
                  <a:lnTo>
                    <a:pt x="17789" y="20807"/>
                  </a:lnTo>
                  <a:lnTo>
                    <a:pt x="17809" y="21767"/>
                  </a:lnTo>
                  <a:lnTo>
                    <a:pt x="17869" y="22726"/>
                  </a:lnTo>
                  <a:lnTo>
                    <a:pt x="17909" y="23665"/>
                  </a:lnTo>
                  <a:lnTo>
                    <a:pt x="17989" y="24625"/>
                  </a:lnTo>
                  <a:lnTo>
                    <a:pt x="18069" y="25584"/>
                  </a:lnTo>
                  <a:lnTo>
                    <a:pt x="18169" y="26524"/>
                  </a:lnTo>
                  <a:lnTo>
                    <a:pt x="18389" y="28422"/>
                  </a:lnTo>
                  <a:lnTo>
                    <a:pt x="18669" y="30321"/>
                  </a:lnTo>
                  <a:lnTo>
                    <a:pt x="18968" y="32200"/>
                  </a:lnTo>
                  <a:lnTo>
                    <a:pt x="19308" y="34079"/>
                  </a:lnTo>
                  <a:lnTo>
                    <a:pt x="19668" y="35938"/>
                  </a:lnTo>
                  <a:lnTo>
                    <a:pt x="19748" y="36338"/>
                  </a:lnTo>
                  <a:lnTo>
                    <a:pt x="19788" y="36717"/>
                  </a:lnTo>
                  <a:lnTo>
                    <a:pt x="19828" y="37117"/>
                  </a:lnTo>
                  <a:lnTo>
                    <a:pt x="19848" y="37517"/>
                  </a:lnTo>
                  <a:lnTo>
                    <a:pt x="19868" y="37917"/>
                  </a:lnTo>
                  <a:lnTo>
                    <a:pt x="19848" y="38316"/>
                  </a:lnTo>
                  <a:lnTo>
                    <a:pt x="19828" y="38716"/>
                  </a:lnTo>
                  <a:lnTo>
                    <a:pt x="19808" y="39136"/>
                  </a:lnTo>
                  <a:lnTo>
                    <a:pt x="19688" y="39975"/>
                  </a:lnTo>
                  <a:lnTo>
                    <a:pt x="19548" y="40795"/>
                  </a:lnTo>
                  <a:lnTo>
                    <a:pt x="19368" y="41634"/>
                  </a:lnTo>
                  <a:lnTo>
                    <a:pt x="19128" y="42474"/>
                  </a:lnTo>
                  <a:lnTo>
                    <a:pt x="18869" y="43293"/>
                  </a:lnTo>
                  <a:lnTo>
                    <a:pt x="18589" y="44113"/>
                  </a:lnTo>
                  <a:lnTo>
                    <a:pt x="18269" y="44912"/>
                  </a:lnTo>
                  <a:lnTo>
                    <a:pt x="17929" y="45692"/>
                  </a:lnTo>
                  <a:lnTo>
                    <a:pt x="17589" y="46451"/>
                  </a:lnTo>
                  <a:lnTo>
                    <a:pt x="17210" y="47171"/>
                  </a:lnTo>
                  <a:lnTo>
                    <a:pt x="16850" y="47870"/>
                  </a:lnTo>
                  <a:lnTo>
                    <a:pt x="16450" y="48550"/>
                  </a:lnTo>
                  <a:lnTo>
                    <a:pt x="16170" y="49010"/>
                  </a:lnTo>
                  <a:lnTo>
                    <a:pt x="15850" y="49469"/>
                  </a:lnTo>
                  <a:lnTo>
                    <a:pt x="15671" y="49689"/>
                  </a:lnTo>
                  <a:lnTo>
                    <a:pt x="15491" y="49909"/>
                  </a:lnTo>
                  <a:lnTo>
                    <a:pt x="15291" y="50109"/>
                  </a:lnTo>
                  <a:lnTo>
                    <a:pt x="15091" y="50289"/>
                  </a:lnTo>
                  <a:lnTo>
                    <a:pt x="14891" y="50469"/>
                  </a:lnTo>
                  <a:lnTo>
                    <a:pt x="14671" y="50629"/>
                  </a:lnTo>
                  <a:lnTo>
                    <a:pt x="14431" y="50769"/>
                  </a:lnTo>
                  <a:lnTo>
                    <a:pt x="14211" y="50869"/>
                  </a:lnTo>
                  <a:lnTo>
                    <a:pt x="13972" y="50968"/>
                  </a:lnTo>
                  <a:lnTo>
                    <a:pt x="13712" y="51028"/>
                  </a:lnTo>
                  <a:lnTo>
                    <a:pt x="13452" y="51068"/>
                  </a:lnTo>
                  <a:lnTo>
                    <a:pt x="13192" y="51088"/>
                  </a:lnTo>
                  <a:lnTo>
                    <a:pt x="12852" y="51048"/>
                  </a:lnTo>
                  <a:lnTo>
                    <a:pt x="12532" y="50968"/>
                  </a:lnTo>
                  <a:lnTo>
                    <a:pt x="12253" y="50869"/>
                  </a:lnTo>
                  <a:lnTo>
                    <a:pt x="11973" y="50709"/>
                  </a:lnTo>
                  <a:lnTo>
                    <a:pt x="11713" y="50529"/>
                  </a:lnTo>
                  <a:lnTo>
                    <a:pt x="11453" y="50309"/>
                  </a:lnTo>
                  <a:lnTo>
                    <a:pt x="11233" y="50069"/>
                  </a:lnTo>
                  <a:lnTo>
                    <a:pt x="11013" y="49809"/>
                  </a:lnTo>
                  <a:lnTo>
                    <a:pt x="10814" y="49529"/>
                  </a:lnTo>
                  <a:lnTo>
                    <a:pt x="10634" y="49230"/>
                  </a:lnTo>
                  <a:lnTo>
                    <a:pt x="10454" y="48910"/>
                  </a:lnTo>
                  <a:lnTo>
                    <a:pt x="10314" y="48590"/>
                  </a:lnTo>
                  <a:lnTo>
                    <a:pt x="10154" y="48250"/>
                  </a:lnTo>
                  <a:lnTo>
                    <a:pt x="10014" y="47930"/>
                  </a:lnTo>
                  <a:lnTo>
                    <a:pt x="9774" y="47271"/>
                  </a:lnTo>
                  <a:lnTo>
                    <a:pt x="7855" y="41534"/>
                  </a:lnTo>
                  <a:lnTo>
                    <a:pt x="7775" y="41314"/>
                  </a:lnTo>
                  <a:lnTo>
                    <a:pt x="7695" y="41115"/>
                  </a:lnTo>
                  <a:lnTo>
                    <a:pt x="7576" y="40915"/>
                  </a:lnTo>
                  <a:lnTo>
                    <a:pt x="7516" y="40835"/>
                  </a:lnTo>
                  <a:lnTo>
                    <a:pt x="7436" y="40755"/>
                  </a:lnTo>
                  <a:lnTo>
                    <a:pt x="7336" y="40675"/>
                  </a:lnTo>
                  <a:lnTo>
                    <a:pt x="7236" y="40615"/>
                  </a:lnTo>
                  <a:lnTo>
                    <a:pt x="7116" y="40555"/>
                  </a:lnTo>
                  <a:lnTo>
                    <a:pt x="6996" y="40515"/>
                  </a:lnTo>
                  <a:lnTo>
                    <a:pt x="6736" y="40455"/>
                  </a:lnTo>
                  <a:lnTo>
                    <a:pt x="6496" y="40415"/>
                  </a:lnTo>
                  <a:lnTo>
                    <a:pt x="5757" y="40335"/>
                  </a:lnTo>
                  <a:lnTo>
                    <a:pt x="4997" y="40315"/>
                  </a:lnTo>
                  <a:lnTo>
                    <a:pt x="4597" y="40295"/>
                  </a:lnTo>
                  <a:lnTo>
                    <a:pt x="4198" y="40315"/>
                  </a:lnTo>
                  <a:lnTo>
                    <a:pt x="3798" y="40335"/>
                  </a:lnTo>
                  <a:lnTo>
                    <a:pt x="3418" y="40375"/>
                  </a:lnTo>
                  <a:lnTo>
                    <a:pt x="3018" y="40435"/>
                  </a:lnTo>
                  <a:lnTo>
                    <a:pt x="2639" y="40515"/>
                  </a:lnTo>
                  <a:lnTo>
                    <a:pt x="2259" y="40615"/>
                  </a:lnTo>
                  <a:lnTo>
                    <a:pt x="1899" y="40735"/>
                  </a:lnTo>
                  <a:lnTo>
                    <a:pt x="1539" y="40875"/>
                  </a:lnTo>
                  <a:lnTo>
                    <a:pt x="1220" y="41035"/>
                  </a:lnTo>
                  <a:lnTo>
                    <a:pt x="900" y="41234"/>
                  </a:lnTo>
                  <a:lnTo>
                    <a:pt x="600" y="41454"/>
                  </a:lnTo>
                  <a:lnTo>
                    <a:pt x="440" y="41594"/>
                  </a:lnTo>
                  <a:lnTo>
                    <a:pt x="280" y="41774"/>
                  </a:lnTo>
                  <a:lnTo>
                    <a:pt x="160" y="41974"/>
                  </a:lnTo>
                  <a:lnTo>
                    <a:pt x="60" y="42174"/>
                  </a:lnTo>
                  <a:lnTo>
                    <a:pt x="20" y="42374"/>
                  </a:lnTo>
                  <a:lnTo>
                    <a:pt x="0" y="42474"/>
                  </a:lnTo>
                  <a:lnTo>
                    <a:pt x="20" y="42574"/>
                  </a:lnTo>
                  <a:lnTo>
                    <a:pt x="20" y="42654"/>
                  </a:lnTo>
                  <a:lnTo>
                    <a:pt x="60" y="42754"/>
                  </a:lnTo>
                  <a:lnTo>
                    <a:pt x="120" y="42834"/>
                  </a:lnTo>
                  <a:lnTo>
                    <a:pt x="180" y="42913"/>
                  </a:lnTo>
                  <a:lnTo>
                    <a:pt x="320" y="43033"/>
                  </a:lnTo>
                  <a:lnTo>
                    <a:pt x="460" y="43153"/>
                  </a:lnTo>
                  <a:lnTo>
                    <a:pt x="600" y="43253"/>
                  </a:lnTo>
                  <a:lnTo>
                    <a:pt x="760" y="43313"/>
                  </a:lnTo>
                  <a:lnTo>
                    <a:pt x="900" y="43393"/>
                  </a:lnTo>
                  <a:lnTo>
                    <a:pt x="1060" y="43433"/>
                  </a:lnTo>
                  <a:lnTo>
                    <a:pt x="1379" y="43513"/>
                  </a:lnTo>
                  <a:lnTo>
                    <a:pt x="1679" y="43533"/>
                  </a:lnTo>
                  <a:lnTo>
                    <a:pt x="1999" y="43553"/>
                  </a:lnTo>
                  <a:lnTo>
                    <a:pt x="2619" y="43573"/>
                  </a:lnTo>
                  <a:lnTo>
                    <a:pt x="2918" y="43593"/>
                  </a:lnTo>
                  <a:lnTo>
                    <a:pt x="3218" y="43633"/>
                  </a:lnTo>
                  <a:lnTo>
                    <a:pt x="3478" y="43713"/>
                  </a:lnTo>
                  <a:lnTo>
                    <a:pt x="3618" y="43773"/>
                  </a:lnTo>
                  <a:lnTo>
                    <a:pt x="3738" y="43833"/>
                  </a:lnTo>
                  <a:lnTo>
                    <a:pt x="3858" y="43933"/>
                  </a:lnTo>
                  <a:lnTo>
                    <a:pt x="3978" y="44033"/>
                  </a:lnTo>
                  <a:lnTo>
                    <a:pt x="4078" y="44153"/>
                  </a:lnTo>
                  <a:lnTo>
                    <a:pt x="4198" y="44293"/>
                  </a:lnTo>
                  <a:lnTo>
                    <a:pt x="4298" y="44452"/>
                  </a:lnTo>
                  <a:lnTo>
                    <a:pt x="4378" y="44632"/>
                  </a:lnTo>
                  <a:lnTo>
                    <a:pt x="4458" y="44832"/>
                  </a:lnTo>
                  <a:lnTo>
                    <a:pt x="4537" y="45072"/>
                  </a:lnTo>
                  <a:lnTo>
                    <a:pt x="4677" y="45592"/>
                  </a:lnTo>
                  <a:lnTo>
                    <a:pt x="4777" y="46111"/>
                  </a:lnTo>
                  <a:lnTo>
                    <a:pt x="4857" y="46651"/>
                  </a:lnTo>
                  <a:lnTo>
                    <a:pt x="4917" y="47191"/>
                  </a:lnTo>
                  <a:lnTo>
                    <a:pt x="4957" y="47750"/>
                  </a:lnTo>
                  <a:lnTo>
                    <a:pt x="4977" y="48310"/>
                  </a:lnTo>
                  <a:lnTo>
                    <a:pt x="4977" y="49429"/>
                  </a:lnTo>
                  <a:lnTo>
                    <a:pt x="4977" y="50549"/>
                  </a:lnTo>
                  <a:lnTo>
                    <a:pt x="4977" y="51668"/>
                  </a:lnTo>
                  <a:lnTo>
                    <a:pt x="4977" y="52208"/>
                  </a:lnTo>
                  <a:lnTo>
                    <a:pt x="4997" y="52767"/>
                  </a:lnTo>
                  <a:lnTo>
                    <a:pt x="5057" y="53307"/>
                  </a:lnTo>
                  <a:lnTo>
                    <a:pt x="5117" y="53847"/>
                  </a:lnTo>
                  <a:lnTo>
                    <a:pt x="5197" y="54426"/>
                  </a:lnTo>
                  <a:lnTo>
                    <a:pt x="5317" y="55006"/>
                  </a:lnTo>
                  <a:lnTo>
                    <a:pt x="5477" y="55586"/>
                  </a:lnTo>
                  <a:lnTo>
                    <a:pt x="5657" y="56165"/>
                  </a:lnTo>
                  <a:lnTo>
                    <a:pt x="5857" y="56725"/>
                  </a:lnTo>
                  <a:lnTo>
                    <a:pt x="6096" y="57265"/>
                  </a:lnTo>
                  <a:lnTo>
                    <a:pt x="6356" y="57804"/>
                  </a:lnTo>
                  <a:lnTo>
                    <a:pt x="6656" y="58324"/>
                  </a:lnTo>
                  <a:lnTo>
                    <a:pt x="6976" y="58804"/>
                  </a:lnTo>
                  <a:lnTo>
                    <a:pt x="7336" y="59243"/>
                  </a:lnTo>
                  <a:lnTo>
                    <a:pt x="7735" y="59683"/>
                  </a:lnTo>
                  <a:lnTo>
                    <a:pt x="7935" y="59863"/>
                  </a:lnTo>
                  <a:lnTo>
                    <a:pt x="8155" y="60063"/>
                  </a:lnTo>
                  <a:lnTo>
                    <a:pt x="8375" y="60243"/>
                  </a:lnTo>
                  <a:lnTo>
                    <a:pt x="8595" y="60403"/>
                  </a:lnTo>
                  <a:lnTo>
                    <a:pt x="8835" y="60563"/>
                  </a:lnTo>
                  <a:lnTo>
                    <a:pt x="9075" y="60702"/>
                  </a:lnTo>
                  <a:lnTo>
                    <a:pt x="9334" y="60822"/>
                  </a:lnTo>
                  <a:lnTo>
                    <a:pt x="9594" y="60942"/>
                  </a:lnTo>
                  <a:lnTo>
                    <a:pt x="9854" y="61042"/>
                  </a:lnTo>
                  <a:lnTo>
                    <a:pt x="10134" y="61142"/>
                  </a:lnTo>
                  <a:lnTo>
                    <a:pt x="10534" y="61242"/>
                  </a:lnTo>
                  <a:lnTo>
                    <a:pt x="10933" y="61322"/>
                  </a:lnTo>
                  <a:lnTo>
                    <a:pt x="11333" y="61362"/>
                  </a:lnTo>
                  <a:lnTo>
                    <a:pt x="11733" y="61382"/>
                  </a:lnTo>
                  <a:lnTo>
                    <a:pt x="12133" y="61382"/>
                  </a:lnTo>
                  <a:lnTo>
                    <a:pt x="12532" y="61362"/>
                  </a:lnTo>
                  <a:lnTo>
                    <a:pt x="12952" y="61342"/>
                  </a:lnTo>
                  <a:lnTo>
                    <a:pt x="13352" y="61282"/>
                  </a:lnTo>
                  <a:lnTo>
                    <a:pt x="13752" y="61222"/>
                  </a:lnTo>
                  <a:lnTo>
                    <a:pt x="14151" y="61142"/>
                  </a:lnTo>
                  <a:lnTo>
                    <a:pt x="14551" y="61042"/>
                  </a:lnTo>
                  <a:lnTo>
                    <a:pt x="14951" y="60942"/>
                  </a:lnTo>
                  <a:lnTo>
                    <a:pt x="15331" y="60822"/>
                  </a:lnTo>
                  <a:lnTo>
                    <a:pt x="15711" y="60682"/>
                  </a:lnTo>
                  <a:lnTo>
                    <a:pt x="16110" y="60543"/>
                  </a:lnTo>
                  <a:lnTo>
                    <a:pt x="16470" y="60403"/>
                  </a:lnTo>
                  <a:lnTo>
                    <a:pt x="17210" y="60063"/>
                  </a:lnTo>
                  <a:lnTo>
                    <a:pt x="17929" y="59683"/>
                  </a:lnTo>
                  <a:lnTo>
                    <a:pt x="18649" y="59243"/>
                  </a:lnTo>
                  <a:lnTo>
                    <a:pt x="19328" y="58784"/>
                  </a:lnTo>
                  <a:lnTo>
                    <a:pt x="19988" y="58304"/>
                  </a:lnTo>
                  <a:lnTo>
                    <a:pt x="20607" y="57764"/>
                  </a:lnTo>
                  <a:lnTo>
                    <a:pt x="21227" y="57225"/>
                  </a:lnTo>
                  <a:lnTo>
                    <a:pt x="21807" y="56625"/>
                  </a:lnTo>
                  <a:lnTo>
                    <a:pt x="22366" y="56025"/>
                  </a:lnTo>
                  <a:lnTo>
                    <a:pt x="22906" y="55386"/>
                  </a:lnTo>
                  <a:lnTo>
                    <a:pt x="23406" y="54726"/>
                  </a:lnTo>
                  <a:lnTo>
                    <a:pt x="23885" y="54067"/>
                  </a:lnTo>
                  <a:lnTo>
                    <a:pt x="24585" y="52987"/>
                  </a:lnTo>
                  <a:lnTo>
                    <a:pt x="25265" y="51908"/>
                  </a:lnTo>
                  <a:lnTo>
                    <a:pt x="25884" y="50809"/>
                  </a:lnTo>
                  <a:lnTo>
                    <a:pt x="26184" y="50229"/>
                  </a:lnTo>
                  <a:lnTo>
                    <a:pt x="26464" y="49669"/>
                  </a:lnTo>
                  <a:lnTo>
                    <a:pt x="26744" y="49110"/>
                  </a:lnTo>
                  <a:lnTo>
                    <a:pt x="27003" y="48530"/>
                  </a:lnTo>
                  <a:lnTo>
                    <a:pt x="27263" y="47950"/>
                  </a:lnTo>
                  <a:lnTo>
                    <a:pt x="27503" y="47351"/>
                  </a:lnTo>
                  <a:lnTo>
                    <a:pt x="27743" y="46751"/>
                  </a:lnTo>
                  <a:lnTo>
                    <a:pt x="27943" y="46151"/>
                  </a:lnTo>
                  <a:lnTo>
                    <a:pt x="28163" y="45552"/>
                  </a:lnTo>
                  <a:lnTo>
                    <a:pt x="28343" y="44932"/>
                  </a:lnTo>
                  <a:lnTo>
                    <a:pt x="28563" y="45612"/>
                  </a:lnTo>
                  <a:lnTo>
                    <a:pt x="28742" y="46291"/>
                  </a:lnTo>
                  <a:lnTo>
                    <a:pt x="28922" y="46971"/>
                  </a:lnTo>
                  <a:lnTo>
                    <a:pt x="29082" y="47651"/>
                  </a:lnTo>
                  <a:lnTo>
                    <a:pt x="29242" y="48330"/>
                  </a:lnTo>
                  <a:lnTo>
                    <a:pt x="29362" y="49030"/>
                  </a:lnTo>
                  <a:lnTo>
                    <a:pt x="29482" y="49729"/>
                  </a:lnTo>
                  <a:lnTo>
                    <a:pt x="29582" y="50429"/>
                  </a:lnTo>
                  <a:lnTo>
                    <a:pt x="29662" y="51108"/>
                  </a:lnTo>
                  <a:lnTo>
                    <a:pt x="29722" y="51828"/>
                  </a:lnTo>
                  <a:lnTo>
                    <a:pt x="29782" y="52527"/>
                  </a:lnTo>
                  <a:lnTo>
                    <a:pt x="29822" y="53227"/>
                  </a:lnTo>
                  <a:lnTo>
                    <a:pt x="29842" y="53927"/>
                  </a:lnTo>
                  <a:lnTo>
                    <a:pt x="29842" y="54626"/>
                  </a:lnTo>
                  <a:lnTo>
                    <a:pt x="29842" y="55326"/>
                  </a:lnTo>
                  <a:lnTo>
                    <a:pt x="29822" y="56045"/>
                  </a:lnTo>
                  <a:lnTo>
                    <a:pt x="29782" y="56745"/>
                  </a:lnTo>
                  <a:lnTo>
                    <a:pt x="29722" y="57444"/>
                  </a:lnTo>
                  <a:lnTo>
                    <a:pt x="29642" y="58144"/>
                  </a:lnTo>
                  <a:lnTo>
                    <a:pt x="29562" y="58844"/>
                  </a:lnTo>
                  <a:lnTo>
                    <a:pt x="29462" y="59543"/>
                  </a:lnTo>
                  <a:lnTo>
                    <a:pt x="29342" y="60223"/>
                  </a:lnTo>
                  <a:lnTo>
                    <a:pt x="29202" y="60922"/>
                  </a:lnTo>
                  <a:lnTo>
                    <a:pt x="29062" y="61602"/>
                  </a:lnTo>
                  <a:lnTo>
                    <a:pt x="28882" y="62301"/>
                  </a:lnTo>
                  <a:lnTo>
                    <a:pt x="28702" y="62981"/>
                  </a:lnTo>
                  <a:lnTo>
                    <a:pt x="28523" y="63641"/>
                  </a:lnTo>
                  <a:lnTo>
                    <a:pt x="28303" y="64320"/>
                  </a:lnTo>
                  <a:lnTo>
                    <a:pt x="28083" y="64980"/>
                  </a:lnTo>
                  <a:lnTo>
                    <a:pt x="27843" y="65639"/>
                  </a:lnTo>
                  <a:lnTo>
                    <a:pt x="27583" y="66299"/>
                  </a:lnTo>
                  <a:lnTo>
                    <a:pt x="27323" y="66959"/>
                  </a:lnTo>
                  <a:lnTo>
                    <a:pt x="26983" y="67718"/>
                  </a:lnTo>
                  <a:lnTo>
                    <a:pt x="26624" y="68478"/>
                  </a:lnTo>
                  <a:lnTo>
                    <a:pt x="25924" y="69977"/>
                  </a:lnTo>
                  <a:lnTo>
                    <a:pt x="25584" y="70736"/>
                  </a:lnTo>
                  <a:lnTo>
                    <a:pt x="25265" y="71516"/>
                  </a:lnTo>
                  <a:lnTo>
                    <a:pt x="24985" y="72295"/>
                  </a:lnTo>
                  <a:lnTo>
                    <a:pt x="24745" y="73095"/>
                  </a:lnTo>
                  <a:lnTo>
                    <a:pt x="24705" y="73235"/>
                  </a:lnTo>
                  <a:lnTo>
                    <a:pt x="24685" y="73375"/>
                  </a:lnTo>
                  <a:lnTo>
                    <a:pt x="24685" y="73534"/>
                  </a:lnTo>
                  <a:lnTo>
                    <a:pt x="24705" y="73674"/>
                  </a:lnTo>
                  <a:lnTo>
                    <a:pt x="24765" y="73794"/>
                  </a:lnTo>
                  <a:lnTo>
                    <a:pt x="24865" y="73894"/>
                  </a:lnTo>
                  <a:lnTo>
                    <a:pt x="24985" y="73974"/>
                  </a:lnTo>
                  <a:lnTo>
                    <a:pt x="25125" y="74034"/>
                  </a:lnTo>
                  <a:lnTo>
                    <a:pt x="25285" y="74074"/>
                  </a:lnTo>
                  <a:lnTo>
                    <a:pt x="25424" y="74114"/>
                  </a:lnTo>
                  <a:lnTo>
                    <a:pt x="26664" y="74114"/>
                  </a:lnTo>
                  <a:lnTo>
                    <a:pt x="27603" y="74094"/>
                  </a:lnTo>
                  <a:lnTo>
                    <a:pt x="28523" y="74054"/>
                  </a:lnTo>
                  <a:lnTo>
                    <a:pt x="29442" y="73994"/>
                  </a:lnTo>
                  <a:lnTo>
                    <a:pt x="30361" y="73914"/>
                  </a:lnTo>
                  <a:lnTo>
                    <a:pt x="31281" y="73814"/>
                  </a:lnTo>
                  <a:lnTo>
                    <a:pt x="32180" y="73694"/>
                  </a:lnTo>
                  <a:lnTo>
                    <a:pt x="33100" y="73554"/>
                  </a:lnTo>
                  <a:lnTo>
                    <a:pt x="33280" y="73534"/>
                  </a:lnTo>
                  <a:lnTo>
                    <a:pt x="33479" y="73494"/>
                  </a:lnTo>
                  <a:lnTo>
                    <a:pt x="33659" y="73435"/>
                  </a:lnTo>
                  <a:lnTo>
                    <a:pt x="33819" y="73335"/>
                  </a:lnTo>
                  <a:lnTo>
                    <a:pt x="33939" y="73255"/>
                  </a:lnTo>
                  <a:lnTo>
                    <a:pt x="34039" y="73155"/>
                  </a:lnTo>
                  <a:lnTo>
                    <a:pt x="34119" y="73035"/>
                  </a:lnTo>
                  <a:lnTo>
                    <a:pt x="34179" y="72915"/>
                  </a:lnTo>
                  <a:lnTo>
                    <a:pt x="34219" y="72775"/>
                  </a:lnTo>
                  <a:lnTo>
                    <a:pt x="34239" y="72635"/>
                  </a:lnTo>
                  <a:lnTo>
                    <a:pt x="34239" y="72495"/>
                  </a:lnTo>
                  <a:lnTo>
                    <a:pt x="34239" y="72335"/>
                  </a:lnTo>
                  <a:lnTo>
                    <a:pt x="34219" y="72195"/>
                  </a:lnTo>
                  <a:lnTo>
                    <a:pt x="34179" y="72055"/>
                  </a:lnTo>
                  <a:lnTo>
                    <a:pt x="34139" y="71895"/>
                  </a:lnTo>
                  <a:lnTo>
                    <a:pt x="34059" y="71756"/>
                  </a:lnTo>
                  <a:lnTo>
                    <a:pt x="33979" y="71636"/>
                  </a:lnTo>
                  <a:lnTo>
                    <a:pt x="33899" y="71516"/>
                  </a:lnTo>
                  <a:lnTo>
                    <a:pt x="33799" y="71396"/>
                  </a:lnTo>
                  <a:lnTo>
                    <a:pt x="33679" y="71296"/>
                  </a:lnTo>
                  <a:lnTo>
                    <a:pt x="33439" y="71136"/>
                  </a:lnTo>
                  <a:lnTo>
                    <a:pt x="33180" y="71016"/>
                  </a:lnTo>
                  <a:lnTo>
                    <a:pt x="32900" y="70916"/>
                  </a:lnTo>
                  <a:lnTo>
                    <a:pt x="32600" y="70856"/>
                  </a:lnTo>
                  <a:lnTo>
                    <a:pt x="32300" y="70796"/>
                  </a:lnTo>
                  <a:lnTo>
                    <a:pt x="32000" y="70776"/>
                  </a:lnTo>
                  <a:lnTo>
                    <a:pt x="31401" y="70756"/>
                  </a:lnTo>
                  <a:lnTo>
                    <a:pt x="32400" y="69357"/>
                  </a:lnTo>
                  <a:lnTo>
                    <a:pt x="33380" y="67958"/>
                  </a:lnTo>
                  <a:lnTo>
                    <a:pt x="34339" y="66539"/>
                  </a:lnTo>
                  <a:lnTo>
                    <a:pt x="35298" y="65100"/>
                  </a:lnTo>
                  <a:lnTo>
                    <a:pt x="36198" y="63661"/>
                  </a:lnTo>
                  <a:lnTo>
                    <a:pt x="36637" y="62921"/>
                  </a:lnTo>
                  <a:lnTo>
                    <a:pt x="37057" y="62181"/>
                  </a:lnTo>
                  <a:lnTo>
                    <a:pt x="37477" y="61422"/>
                  </a:lnTo>
                  <a:lnTo>
                    <a:pt x="37877" y="60662"/>
                  </a:lnTo>
                  <a:lnTo>
                    <a:pt x="38256" y="59903"/>
                  </a:lnTo>
                  <a:lnTo>
                    <a:pt x="38616" y="59123"/>
                  </a:lnTo>
                  <a:lnTo>
                    <a:pt x="38976" y="58344"/>
                  </a:lnTo>
                  <a:lnTo>
                    <a:pt x="39296" y="57564"/>
                  </a:lnTo>
                  <a:lnTo>
                    <a:pt x="39616" y="56745"/>
                  </a:lnTo>
                  <a:lnTo>
                    <a:pt x="39915" y="55945"/>
                  </a:lnTo>
                  <a:lnTo>
                    <a:pt x="40175" y="55126"/>
                  </a:lnTo>
                  <a:lnTo>
                    <a:pt x="40415" y="54306"/>
                  </a:lnTo>
                  <a:lnTo>
                    <a:pt x="40635" y="53467"/>
                  </a:lnTo>
                  <a:lnTo>
                    <a:pt x="40835" y="52647"/>
                  </a:lnTo>
                  <a:lnTo>
                    <a:pt x="40995" y="51808"/>
                  </a:lnTo>
                  <a:lnTo>
                    <a:pt x="41135" y="50948"/>
                  </a:lnTo>
                  <a:lnTo>
                    <a:pt x="41255" y="50109"/>
                  </a:lnTo>
                  <a:lnTo>
                    <a:pt x="41335" y="49250"/>
                  </a:lnTo>
                  <a:lnTo>
                    <a:pt x="41375" y="48410"/>
                  </a:lnTo>
                  <a:lnTo>
                    <a:pt x="41375" y="47551"/>
                  </a:lnTo>
                  <a:lnTo>
                    <a:pt x="41355" y="46691"/>
                  </a:lnTo>
                  <a:lnTo>
                    <a:pt x="41295" y="45852"/>
                  </a:lnTo>
                  <a:lnTo>
                    <a:pt x="41255" y="45352"/>
                  </a:lnTo>
                  <a:lnTo>
                    <a:pt x="41175" y="44852"/>
                  </a:lnTo>
                  <a:lnTo>
                    <a:pt x="41015" y="43853"/>
                  </a:lnTo>
                  <a:lnTo>
                    <a:pt x="40815" y="42893"/>
                  </a:lnTo>
                  <a:lnTo>
                    <a:pt x="40555" y="41914"/>
                  </a:lnTo>
                  <a:lnTo>
                    <a:pt x="40295" y="40955"/>
                  </a:lnTo>
                  <a:lnTo>
                    <a:pt x="39995" y="39995"/>
                  </a:lnTo>
                  <a:lnTo>
                    <a:pt x="39676" y="39036"/>
                  </a:lnTo>
                  <a:lnTo>
                    <a:pt x="39356" y="38076"/>
                  </a:lnTo>
                  <a:lnTo>
                    <a:pt x="38696" y="36178"/>
                  </a:lnTo>
                  <a:lnTo>
                    <a:pt x="38356" y="35218"/>
                  </a:lnTo>
                  <a:lnTo>
                    <a:pt x="38057" y="34259"/>
                  </a:lnTo>
                  <a:lnTo>
                    <a:pt x="37757" y="33299"/>
                  </a:lnTo>
                  <a:lnTo>
                    <a:pt x="37497" y="32320"/>
                  </a:lnTo>
                  <a:lnTo>
                    <a:pt x="37257" y="31341"/>
                  </a:lnTo>
                  <a:lnTo>
                    <a:pt x="37077" y="30361"/>
                  </a:lnTo>
                  <a:lnTo>
                    <a:pt x="36897" y="29362"/>
                  </a:lnTo>
                  <a:lnTo>
                    <a:pt x="36757" y="28342"/>
                  </a:lnTo>
                  <a:lnTo>
                    <a:pt x="36478" y="26324"/>
                  </a:lnTo>
                  <a:lnTo>
                    <a:pt x="36198" y="24285"/>
                  </a:lnTo>
                  <a:lnTo>
                    <a:pt x="36038" y="23286"/>
                  </a:lnTo>
                  <a:lnTo>
                    <a:pt x="35878" y="22286"/>
                  </a:lnTo>
                  <a:lnTo>
                    <a:pt x="35698" y="21287"/>
                  </a:lnTo>
                  <a:lnTo>
                    <a:pt x="35498" y="20287"/>
                  </a:lnTo>
                  <a:lnTo>
                    <a:pt x="35258" y="19308"/>
                  </a:lnTo>
                  <a:lnTo>
                    <a:pt x="34979" y="18349"/>
                  </a:lnTo>
                  <a:lnTo>
                    <a:pt x="34679" y="17389"/>
                  </a:lnTo>
                  <a:lnTo>
                    <a:pt x="34499" y="16930"/>
                  </a:lnTo>
                  <a:lnTo>
                    <a:pt x="34319" y="16450"/>
                  </a:lnTo>
                  <a:lnTo>
                    <a:pt x="34119" y="15990"/>
                  </a:lnTo>
                  <a:lnTo>
                    <a:pt x="33919" y="15530"/>
                  </a:lnTo>
                  <a:lnTo>
                    <a:pt x="33699" y="15091"/>
                  </a:lnTo>
                  <a:lnTo>
                    <a:pt x="33459" y="14631"/>
                  </a:lnTo>
                  <a:lnTo>
                    <a:pt x="33060" y="13931"/>
                  </a:lnTo>
                  <a:lnTo>
                    <a:pt x="32600" y="13252"/>
                  </a:lnTo>
                  <a:lnTo>
                    <a:pt x="32120" y="12592"/>
                  </a:lnTo>
                  <a:lnTo>
                    <a:pt x="31621" y="11953"/>
                  </a:lnTo>
                  <a:lnTo>
                    <a:pt x="31081" y="11353"/>
                  </a:lnTo>
                  <a:lnTo>
                    <a:pt x="30501" y="10773"/>
                  </a:lnTo>
                  <a:lnTo>
                    <a:pt x="29902" y="10214"/>
                  </a:lnTo>
                  <a:lnTo>
                    <a:pt x="29282" y="9694"/>
                  </a:lnTo>
                  <a:lnTo>
                    <a:pt x="28622" y="9214"/>
                  </a:lnTo>
                  <a:lnTo>
                    <a:pt x="27963" y="8755"/>
                  </a:lnTo>
                  <a:lnTo>
                    <a:pt x="27263" y="8335"/>
                  </a:lnTo>
                  <a:lnTo>
                    <a:pt x="26544" y="7935"/>
                  </a:lnTo>
                  <a:lnTo>
                    <a:pt x="25804" y="7575"/>
                  </a:lnTo>
                  <a:lnTo>
                    <a:pt x="25065" y="7276"/>
                  </a:lnTo>
                  <a:lnTo>
                    <a:pt x="24305" y="6996"/>
                  </a:lnTo>
                  <a:lnTo>
                    <a:pt x="23526" y="6756"/>
                  </a:lnTo>
                  <a:lnTo>
                    <a:pt x="22646" y="6516"/>
                  </a:lnTo>
                  <a:lnTo>
                    <a:pt x="22226" y="6396"/>
                  </a:lnTo>
                  <a:lnTo>
                    <a:pt x="21787" y="6256"/>
                  </a:lnTo>
                  <a:lnTo>
                    <a:pt x="21387" y="6096"/>
                  </a:lnTo>
                  <a:lnTo>
                    <a:pt x="20987" y="5916"/>
                  </a:lnTo>
                  <a:lnTo>
                    <a:pt x="20787" y="5816"/>
                  </a:lnTo>
                  <a:lnTo>
                    <a:pt x="20607" y="5697"/>
                  </a:lnTo>
                  <a:lnTo>
                    <a:pt x="20428" y="5557"/>
                  </a:lnTo>
                  <a:lnTo>
                    <a:pt x="20268" y="5417"/>
                  </a:lnTo>
                  <a:lnTo>
                    <a:pt x="20028" y="5177"/>
                  </a:lnTo>
                  <a:lnTo>
                    <a:pt x="19828" y="4937"/>
                  </a:lnTo>
                  <a:lnTo>
                    <a:pt x="19648" y="4657"/>
                  </a:lnTo>
                  <a:lnTo>
                    <a:pt x="19488" y="4377"/>
                  </a:lnTo>
                  <a:lnTo>
                    <a:pt x="19368" y="4098"/>
                  </a:lnTo>
                  <a:lnTo>
                    <a:pt x="19248" y="3778"/>
                  </a:lnTo>
                  <a:lnTo>
                    <a:pt x="19148" y="3478"/>
                  </a:lnTo>
                  <a:lnTo>
                    <a:pt x="19048" y="3158"/>
                  </a:lnTo>
                  <a:lnTo>
                    <a:pt x="18909" y="2499"/>
                  </a:lnTo>
                  <a:lnTo>
                    <a:pt x="18769" y="1819"/>
                  </a:lnTo>
                  <a:lnTo>
                    <a:pt x="18649" y="1159"/>
                  </a:lnTo>
                  <a:lnTo>
                    <a:pt x="18489" y="500"/>
                  </a:lnTo>
                  <a:lnTo>
                    <a:pt x="18449" y="340"/>
                  </a:lnTo>
                  <a:lnTo>
                    <a:pt x="18389" y="200"/>
                  </a:lnTo>
                  <a:lnTo>
                    <a:pt x="18309" y="100"/>
                  </a:lnTo>
                  <a:lnTo>
                    <a:pt x="18249" y="40"/>
                  </a:lnTo>
                  <a:lnTo>
                    <a:pt x="18189" y="20"/>
                  </a:lnTo>
                  <a:lnTo>
                    <a:pt x="181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8568000" y="2075000"/>
              <a:ext cx="86975" cy="221900"/>
            </a:xfrm>
            <a:custGeom>
              <a:avLst/>
              <a:gdLst/>
              <a:ahLst/>
              <a:cxnLst/>
              <a:rect l="l" t="t" r="r" b="b"/>
              <a:pathLst>
                <a:path w="3479" h="8876" extrusionOk="0">
                  <a:moveTo>
                    <a:pt x="1419" y="1"/>
                  </a:moveTo>
                  <a:lnTo>
                    <a:pt x="1140" y="21"/>
                  </a:lnTo>
                  <a:lnTo>
                    <a:pt x="1000" y="41"/>
                  </a:lnTo>
                  <a:lnTo>
                    <a:pt x="880" y="81"/>
                  </a:lnTo>
                  <a:lnTo>
                    <a:pt x="740" y="141"/>
                  </a:lnTo>
                  <a:lnTo>
                    <a:pt x="620" y="201"/>
                  </a:lnTo>
                  <a:lnTo>
                    <a:pt x="520" y="280"/>
                  </a:lnTo>
                  <a:lnTo>
                    <a:pt x="400" y="360"/>
                  </a:lnTo>
                  <a:lnTo>
                    <a:pt x="320" y="460"/>
                  </a:lnTo>
                  <a:lnTo>
                    <a:pt x="220" y="560"/>
                  </a:lnTo>
                  <a:lnTo>
                    <a:pt x="160" y="680"/>
                  </a:lnTo>
                  <a:lnTo>
                    <a:pt x="100" y="820"/>
                  </a:lnTo>
                  <a:lnTo>
                    <a:pt x="60" y="960"/>
                  </a:lnTo>
                  <a:lnTo>
                    <a:pt x="20" y="1120"/>
                  </a:lnTo>
                  <a:lnTo>
                    <a:pt x="0" y="1280"/>
                  </a:lnTo>
                  <a:lnTo>
                    <a:pt x="20" y="1460"/>
                  </a:lnTo>
                  <a:lnTo>
                    <a:pt x="440" y="7396"/>
                  </a:lnTo>
                  <a:lnTo>
                    <a:pt x="460" y="7576"/>
                  </a:lnTo>
                  <a:lnTo>
                    <a:pt x="500" y="7756"/>
                  </a:lnTo>
                  <a:lnTo>
                    <a:pt x="560" y="7896"/>
                  </a:lnTo>
                  <a:lnTo>
                    <a:pt x="620" y="8036"/>
                  </a:lnTo>
                  <a:lnTo>
                    <a:pt x="700" y="8176"/>
                  </a:lnTo>
                  <a:lnTo>
                    <a:pt x="780" y="8296"/>
                  </a:lnTo>
                  <a:lnTo>
                    <a:pt x="880" y="8395"/>
                  </a:lnTo>
                  <a:lnTo>
                    <a:pt x="1000" y="8495"/>
                  </a:lnTo>
                  <a:lnTo>
                    <a:pt x="1120" y="8575"/>
                  </a:lnTo>
                  <a:lnTo>
                    <a:pt x="1240" y="8655"/>
                  </a:lnTo>
                  <a:lnTo>
                    <a:pt x="1359" y="8715"/>
                  </a:lnTo>
                  <a:lnTo>
                    <a:pt x="1499" y="8775"/>
                  </a:lnTo>
                  <a:lnTo>
                    <a:pt x="1779" y="8835"/>
                  </a:lnTo>
                  <a:lnTo>
                    <a:pt x="2059" y="8875"/>
                  </a:lnTo>
                  <a:lnTo>
                    <a:pt x="2339" y="8835"/>
                  </a:lnTo>
                  <a:lnTo>
                    <a:pt x="2479" y="8815"/>
                  </a:lnTo>
                  <a:lnTo>
                    <a:pt x="2619" y="8775"/>
                  </a:lnTo>
                  <a:lnTo>
                    <a:pt x="2739" y="8715"/>
                  </a:lnTo>
                  <a:lnTo>
                    <a:pt x="2859" y="8655"/>
                  </a:lnTo>
                  <a:lnTo>
                    <a:pt x="2978" y="8595"/>
                  </a:lnTo>
                  <a:lnTo>
                    <a:pt x="3078" y="8495"/>
                  </a:lnTo>
                  <a:lnTo>
                    <a:pt x="3178" y="8415"/>
                  </a:lnTo>
                  <a:lnTo>
                    <a:pt x="3258" y="8296"/>
                  </a:lnTo>
                  <a:lnTo>
                    <a:pt x="3338" y="8176"/>
                  </a:lnTo>
                  <a:lnTo>
                    <a:pt x="3398" y="8056"/>
                  </a:lnTo>
                  <a:lnTo>
                    <a:pt x="3438" y="7896"/>
                  </a:lnTo>
                  <a:lnTo>
                    <a:pt x="3478" y="7756"/>
                  </a:lnTo>
                  <a:lnTo>
                    <a:pt x="3478" y="7576"/>
                  </a:lnTo>
                  <a:lnTo>
                    <a:pt x="3478" y="7396"/>
                  </a:lnTo>
                  <a:lnTo>
                    <a:pt x="3058" y="1460"/>
                  </a:lnTo>
                  <a:lnTo>
                    <a:pt x="3018" y="1280"/>
                  </a:lnTo>
                  <a:lnTo>
                    <a:pt x="2998" y="1120"/>
                  </a:lnTo>
                  <a:lnTo>
                    <a:pt x="2938" y="960"/>
                  </a:lnTo>
                  <a:lnTo>
                    <a:pt x="2878" y="820"/>
                  </a:lnTo>
                  <a:lnTo>
                    <a:pt x="2799" y="680"/>
                  </a:lnTo>
                  <a:lnTo>
                    <a:pt x="2699" y="560"/>
                  </a:lnTo>
                  <a:lnTo>
                    <a:pt x="2599" y="460"/>
                  </a:lnTo>
                  <a:lnTo>
                    <a:pt x="2499" y="360"/>
                  </a:lnTo>
                  <a:lnTo>
                    <a:pt x="2379" y="280"/>
                  </a:lnTo>
                  <a:lnTo>
                    <a:pt x="2259" y="201"/>
                  </a:lnTo>
                  <a:lnTo>
                    <a:pt x="2119" y="141"/>
                  </a:lnTo>
                  <a:lnTo>
                    <a:pt x="1999" y="81"/>
                  </a:lnTo>
                  <a:lnTo>
                    <a:pt x="1719" y="21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8698925" y="2055525"/>
              <a:ext cx="96450" cy="238875"/>
            </a:xfrm>
            <a:custGeom>
              <a:avLst/>
              <a:gdLst/>
              <a:ahLst/>
              <a:cxnLst/>
              <a:rect l="l" t="t" r="r" b="b"/>
              <a:pathLst>
                <a:path w="3858" h="9555" extrusionOk="0">
                  <a:moveTo>
                    <a:pt x="1359" y="0"/>
                  </a:moveTo>
                  <a:lnTo>
                    <a:pt x="1079" y="20"/>
                  </a:lnTo>
                  <a:lnTo>
                    <a:pt x="959" y="40"/>
                  </a:lnTo>
                  <a:lnTo>
                    <a:pt x="820" y="80"/>
                  </a:lnTo>
                  <a:lnTo>
                    <a:pt x="700" y="140"/>
                  </a:lnTo>
                  <a:lnTo>
                    <a:pt x="580" y="200"/>
                  </a:lnTo>
                  <a:lnTo>
                    <a:pt x="460" y="280"/>
                  </a:lnTo>
                  <a:lnTo>
                    <a:pt x="360" y="360"/>
                  </a:lnTo>
                  <a:lnTo>
                    <a:pt x="280" y="460"/>
                  </a:lnTo>
                  <a:lnTo>
                    <a:pt x="200" y="560"/>
                  </a:lnTo>
                  <a:lnTo>
                    <a:pt x="120" y="680"/>
                  </a:lnTo>
                  <a:lnTo>
                    <a:pt x="80" y="820"/>
                  </a:lnTo>
                  <a:lnTo>
                    <a:pt x="40" y="960"/>
                  </a:lnTo>
                  <a:lnTo>
                    <a:pt x="20" y="1099"/>
                  </a:lnTo>
                  <a:lnTo>
                    <a:pt x="0" y="1279"/>
                  </a:lnTo>
                  <a:lnTo>
                    <a:pt x="20" y="1439"/>
                  </a:lnTo>
                  <a:lnTo>
                    <a:pt x="820" y="8095"/>
                  </a:lnTo>
                  <a:lnTo>
                    <a:pt x="840" y="8275"/>
                  </a:lnTo>
                  <a:lnTo>
                    <a:pt x="879" y="8435"/>
                  </a:lnTo>
                  <a:lnTo>
                    <a:pt x="939" y="8595"/>
                  </a:lnTo>
                  <a:lnTo>
                    <a:pt x="1019" y="8735"/>
                  </a:lnTo>
                  <a:lnTo>
                    <a:pt x="1099" y="8855"/>
                  </a:lnTo>
                  <a:lnTo>
                    <a:pt x="1199" y="8975"/>
                  </a:lnTo>
                  <a:lnTo>
                    <a:pt x="1299" y="9095"/>
                  </a:lnTo>
                  <a:lnTo>
                    <a:pt x="1419" y="9174"/>
                  </a:lnTo>
                  <a:lnTo>
                    <a:pt x="1539" y="9274"/>
                  </a:lnTo>
                  <a:lnTo>
                    <a:pt x="1659" y="9334"/>
                  </a:lnTo>
                  <a:lnTo>
                    <a:pt x="1799" y="9394"/>
                  </a:lnTo>
                  <a:lnTo>
                    <a:pt x="1939" y="9454"/>
                  </a:lnTo>
                  <a:lnTo>
                    <a:pt x="2219" y="9514"/>
                  </a:lnTo>
                  <a:lnTo>
                    <a:pt x="2498" y="9554"/>
                  </a:lnTo>
                  <a:lnTo>
                    <a:pt x="2778" y="9514"/>
                  </a:lnTo>
                  <a:lnTo>
                    <a:pt x="2918" y="9494"/>
                  </a:lnTo>
                  <a:lnTo>
                    <a:pt x="3058" y="9454"/>
                  </a:lnTo>
                  <a:lnTo>
                    <a:pt x="3178" y="9414"/>
                  </a:lnTo>
                  <a:lnTo>
                    <a:pt x="3298" y="9354"/>
                  </a:lnTo>
                  <a:lnTo>
                    <a:pt x="3398" y="9274"/>
                  </a:lnTo>
                  <a:lnTo>
                    <a:pt x="3498" y="9194"/>
                  </a:lnTo>
                  <a:lnTo>
                    <a:pt x="3598" y="9095"/>
                  </a:lnTo>
                  <a:lnTo>
                    <a:pt x="3678" y="8975"/>
                  </a:lnTo>
                  <a:lnTo>
                    <a:pt x="3738" y="8875"/>
                  </a:lnTo>
                  <a:lnTo>
                    <a:pt x="3798" y="8735"/>
                  </a:lnTo>
                  <a:lnTo>
                    <a:pt x="3838" y="8595"/>
                  </a:lnTo>
                  <a:lnTo>
                    <a:pt x="3858" y="8435"/>
                  </a:lnTo>
                  <a:lnTo>
                    <a:pt x="3858" y="8275"/>
                  </a:lnTo>
                  <a:lnTo>
                    <a:pt x="3858" y="8095"/>
                  </a:lnTo>
                  <a:lnTo>
                    <a:pt x="3058" y="1439"/>
                  </a:lnTo>
                  <a:lnTo>
                    <a:pt x="3038" y="1279"/>
                  </a:lnTo>
                  <a:lnTo>
                    <a:pt x="2978" y="1099"/>
                  </a:lnTo>
                  <a:lnTo>
                    <a:pt x="2918" y="960"/>
                  </a:lnTo>
                  <a:lnTo>
                    <a:pt x="2858" y="820"/>
                  </a:lnTo>
                  <a:lnTo>
                    <a:pt x="2778" y="680"/>
                  </a:lnTo>
                  <a:lnTo>
                    <a:pt x="2678" y="560"/>
                  </a:lnTo>
                  <a:lnTo>
                    <a:pt x="2578" y="460"/>
                  </a:lnTo>
                  <a:lnTo>
                    <a:pt x="2458" y="360"/>
                  </a:lnTo>
                  <a:lnTo>
                    <a:pt x="2339" y="280"/>
                  </a:lnTo>
                  <a:lnTo>
                    <a:pt x="2199" y="200"/>
                  </a:lnTo>
                  <a:lnTo>
                    <a:pt x="2079" y="140"/>
                  </a:lnTo>
                  <a:lnTo>
                    <a:pt x="1939" y="100"/>
                  </a:lnTo>
                  <a:lnTo>
                    <a:pt x="1659" y="20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8538025" y="2331350"/>
              <a:ext cx="305825" cy="122450"/>
            </a:xfrm>
            <a:custGeom>
              <a:avLst/>
              <a:gdLst/>
              <a:ahLst/>
              <a:cxnLst/>
              <a:rect l="l" t="t" r="r" b="b"/>
              <a:pathLst>
                <a:path w="12233" h="4898" extrusionOk="0">
                  <a:moveTo>
                    <a:pt x="10773" y="0"/>
                  </a:moveTo>
                  <a:lnTo>
                    <a:pt x="10633" y="20"/>
                  </a:lnTo>
                  <a:lnTo>
                    <a:pt x="10494" y="40"/>
                  </a:lnTo>
                  <a:lnTo>
                    <a:pt x="10354" y="100"/>
                  </a:lnTo>
                  <a:lnTo>
                    <a:pt x="10194" y="180"/>
                  </a:lnTo>
                  <a:lnTo>
                    <a:pt x="10054" y="280"/>
                  </a:lnTo>
                  <a:lnTo>
                    <a:pt x="9614" y="580"/>
                  </a:lnTo>
                  <a:lnTo>
                    <a:pt x="9174" y="840"/>
                  </a:lnTo>
                  <a:lnTo>
                    <a:pt x="8715" y="1080"/>
                  </a:lnTo>
                  <a:lnTo>
                    <a:pt x="8255" y="1280"/>
                  </a:lnTo>
                  <a:lnTo>
                    <a:pt x="7775" y="1459"/>
                  </a:lnTo>
                  <a:lnTo>
                    <a:pt x="7295" y="1619"/>
                  </a:lnTo>
                  <a:lnTo>
                    <a:pt x="6816" y="1739"/>
                  </a:lnTo>
                  <a:lnTo>
                    <a:pt x="6316" y="1819"/>
                  </a:lnTo>
                  <a:lnTo>
                    <a:pt x="5816" y="1879"/>
                  </a:lnTo>
                  <a:lnTo>
                    <a:pt x="5317" y="1899"/>
                  </a:lnTo>
                  <a:lnTo>
                    <a:pt x="4817" y="1879"/>
                  </a:lnTo>
                  <a:lnTo>
                    <a:pt x="4317" y="1839"/>
                  </a:lnTo>
                  <a:lnTo>
                    <a:pt x="3818" y="1739"/>
                  </a:lnTo>
                  <a:lnTo>
                    <a:pt x="3318" y="1619"/>
                  </a:lnTo>
                  <a:lnTo>
                    <a:pt x="2818" y="1459"/>
                  </a:lnTo>
                  <a:lnTo>
                    <a:pt x="2319" y="1280"/>
                  </a:lnTo>
                  <a:lnTo>
                    <a:pt x="2159" y="1200"/>
                  </a:lnTo>
                  <a:lnTo>
                    <a:pt x="1999" y="1160"/>
                  </a:lnTo>
                  <a:lnTo>
                    <a:pt x="1839" y="1140"/>
                  </a:lnTo>
                  <a:lnTo>
                    <a:pt x="1679" y="1120"/>
                  </a:lnTo>
                  <a:lnTo>
                    <a:pt x="1519" y="1140"/>
                  </a:lnTo>
                  <a:lnTo>
                    <a:pt x="1379" y="1160"/>
                  </a:lnTo>
                  <a:lnTo>
                    <a:pt x="1219" y="1200"/>
                  </a:lnTo>
                  <a:lnTo>
                    <a:pt x="1079" y="1240"/>
                  </a:lnTo>
                  <a:lnTo>
                    <a:pt x="959" y="1299"/>
                  </a:lnTo>
                  <a:lnTo>
                    <a:pt x="820" y="1379"/>
                  </a:lnTo>
                  <a:lnTo>
                    <a:pt x="700" y="1459"/>
                  </a:lnTo>
                  <a:lnTo>
                    <a:pt x="580" y="1559"/>
                  </a:lnTo>
                  <a:lnTo>
                    <a:pt x="380" y="1759"/>
                  </a:lnTo>
                  <a:lnTo>
                    <a:pt x="220" y="1999"/>
                  </a:lnTo>
                  <a:lnTo>
                    <a:pt x="100" y="2259"/>
                  </a:lnTo>
                  <a:lnTo>
                    <a:pt x="60" y="2379"/>
                  </a:lnTo>
                  <a:lnTo>
                    <a:pt x="20" y="2519"/>
                  </a:lnTo>
                  <a:lnTo>
                    <a:pt x="0" y="2639"/>
                  </a:lnTo>
                  <a:lnTo>
                    <a:pt x="0" y="2779"/>
                  </a:lnTo>
                  <a:lnTo>
                    <a:pt x="0" y="2918"/>
                  </a:lnTo>
                  <a:lnTo>
                    <a:pt x="20" y="3038"/>
                  </a:lnTo>
                  <a:lnTo>
                    <a:pt x="60" y="3178"/>
                  </a:lnTo>
                  <a:lnTo>
                    <a:pt x="120" y="3298"/>
                  </a:lnTo>
                  <a:lnTo>
                    <a:pt x="180" y="3418"/>
                  </a:lnTo>
                  <a:lnTo>
                    <a:pt x="280" y="3518"/>
                  </a:lnTo>
                  <a:lnTo>
                    <a:pt x="380" y="3638"/>
                  </a:lnTo>
                  <a:lnTo>
                    <a:pt x="500" y="3718"/>
                  </a:lnTo>
                  <a:lnTo>
                    <a:pt x="640" y="3818"/>
                  </a:lnTo>
                  <a:lnTo>
                    <a:pt x="800" y="3898"/>
                  </a:lnTo>
                  <a:lnTo>
                    <a:pt x="1459" y="4178"/>
                  </a:lnTo>
                  <a:lnTo>
                    <a:pt x="2159" y="4398"/>
                  </a:lnTo>
                  <a:lnTo>
                    <a:pt x="2838" y="4577"/>
                  </a:lnTo>
                  <a:lnTo>
                    <a:pt x="3538" y="4737"/>
                  </a:lnTo>
                  <a:lnTo>
                    <a:pt x="4237" y="4837"/>
                  </a:lnTo>
                  <a:lnTo>
                    <a:pt x="4937" y="4877"/>
                  </a:lnTo>
                  <a:lnTo>
                    <a:pt x="5637" y="4897"/>
                  </a:lnTo>
                  <a:lnTo>
                    <a:pt x="6336" y="4857"/>
                  </a:lnTo>
                  <a:lnTo>
                    <a:pt x="7016" y="4777"/>
                  </a:lnTo>
                  <a:lnTo>
                    <a:pt x="7695" y="4657"/>
                  </a:lnTo>
                  <a:lnTo>
                    <a:pt x="8375" y="4478"/>
                  </a:lnTo>
                  <a:lnTo>
                    <a:pt x="8715" y="4378"/>
                  </a:lnTo>
                  <a:lnTo>
                    <a:pt x="9054" y="4258"/>
                  </a:lnTo>
                  <a:lnTo>
                    <a:pt x="9374" y="4138"/>
                  </a:lnTo>
                  <a:lnTo>
                    <a:pt x="9714" y="3998"/>
                  </a:lnTo>
                  <a:lnTo>
                    <a:pt x="10034" y="3838"/>
                  </a:lnTo>
                  <a:lnTo>
                    <a:pt x="10354" y="3678"/>
                  </a:lnTo>
                  <a:lnTo>
                    <a:pt x="10673" y="3498"/>
                  </a:lnTo>
                  <a:lnTo>
                    <a:pt x="10973" y="3318"/>
                  </a:lnTo>
                  <a:lnTo>
                    <a:pt x="11273" y="3118"/>
                  </a:lnTo>
                  <a:lnTo>
                    <a:pt x="11593" y="2899"/>
                  </a:lnTo>
                  <a:lnTo>
                    <a:pt x="11713" y="2779"/>
                  </a:lnTo>
                  <a:lnTo>
                    <a:pt x="11833" y="2679"/>
                  </a:lnTo>
                  <a:lnTo>
                    <a:pt x="11953" y="2539"/>
                  </a:lnTo>
                  <a:lnTo>
                    <a:pt x="12033" y="2419"/>
                  </a:lnTo>
                  <a:lnTo>
                    <a:pt x="12112" y="2279"/>
                  </a:lnTo>
                  <a:lnTo>
                    <a:pt x="12152" y="2139"/>
                  </a:lnTo>
                  <a:lnTo>
                    <a:pt x="12192" y="1999"/>
                  </a:lnTo>
                  <a:lnTo>
                    <a:pt x="12232" y="1839"/>
                  </a:lnTo>
                  <a:lnTo>
                    <a:pt x="12232" y="1699"/>
                  </a:lnTo>
                  <a:lnTo>
                    <a:pt x="12232" y="1559"/>
                  </a:lnTo>
                  <a:lnTo>
                    <a:pt x="12232" y="1399"/>
                  </a:lnTo>
                  <a:lnTo>
                    <a:pt x="12212" y="1260"/>
                  </a:lnTo>
                  <a:lnTo>
                    <a:pt x="12132" y="980"/>
                  </a:lnTo>
                  <a:lnTo>
                    <a:pt x="11993" y="720"/>
                  </a:lnTo>
                  <a:lnTo>
                    <a:pt x="11833" y="500"/>
                  </a:lnTo>
                  <a:lnTo>
                    <a:pt x="11753" y="400"/>
                  </a:lnTo>
                  <a:lnTo>
                    <a:pt x="11653" y="300"/>
                  </a:lnTo>
                  <a:lnTo>
                    <a:pt x="11533" y="220"/>
                  </a:lnTo>
                  <a:lnTo>
                    <a:pt x="11433" y="140"/>
                  </a:lnTo>
                  <a:lnTo>
                    <a:pt x="11313" y="80"/>
                  </a:lnTo>
                  <a:lnTo>
                    <a:pt x="11173" y="40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8422575" y="1814175"/>
              <a:ext cx="212400" cy="915950"/>
            </a:xfrm>
            <a:custGeom>
              <a:avLst/>
              <a:gdLst/>
              <a:ahLst/>
              <a:cxnLst/>
              <a:rect l="l" t="t" r="r" b="b"/>
              <a:pathLst>
                <a:path w="8496" h="36638" extrusionOk="0">
                  <a:moveTo>
                    <a:pt x="241" y="0"/>
                  </a:moveTo>
                  <a:lnTo>
                    <a:pt x="1" y="120"/>
                  </a:lnTo>
                  <a:lnTo>
                    <a:pt x="541" y="1179"/>
                  </a:lnTo>
                  <a:lnTo>
                    <a:pt x="1040" y="2239"/>
                  </a:lnTo>
                  <a:lnTo>
                    <a:pt x="1540" y="3318"/>
                  </a:lnTo>
                  <a:lnTo>
                    <a:pt x="2020" y="4397"/>
                  </a:lnTo>
                  <a:lnTo>
                    <a:pt x="2479" y="5497"/>
                  </a:lnTo>
                  <a:lnTo>
                    <a:pt x="2919" y="6576"/>
                  </a:lnTo>
                  <a:lnTo>
                    <a:pt x="3359" y="7695"/>
                  </a:lnTo>
                  <a:lnTo>
                    <a:pt x="3759" y="8795"/>
                  </a:lnTo>
                  <a:lnTo>
                    <a:pt x="4158" y="9914"/>
                  </a:lnTo>
                  <a:lnTo>
                    <a:pt x="4518" y="11033"/>
                  </a:lnTo>
                  <a:lnTo>
                    <a:pt x="4878" y="12153"/>
                  </a:lnTo>
                  <a:lnTo>
                    <a:pt x="5218" y="13292"/>
                  </a:lnTo>
                  <a:lnTo>
                    <a:pt x="5537" y="14411"/>
                  </a:lnTo>
                  <a:lnTo>
                    <a:pt x="5837" y="15550"/>
                  </a:lnTo>
                  <a:lnTo>
                    <a:pt x="6137" y="16710"/>
                  </a:lnTo>
                  <a:lnTo>
                    <a:pt x="6397" y="17849"/>
                  </a:lnTo>
                  <a:lnTo>
                    <a:pt x="6637" y="19008"/>
                  </a:lnTo>
                  <a:lnTo>
                    <a:pt x="6877" y="20168"/>
                  </a:lnTo>
                  <a:lnTo>
                    <a:pt x="7096" y="21327"/>
                  </a:lnTo>
                  <a:lnTo>
                    <a:pt x="7276" y="22486"/>
                  </a:lnTo>
                  <a:lnTo>
                    <a:pt x="7456" y="23665"/>
                  </a:lnTo>
                  <a:lnTo>
                    <a:pt x="7616" y="24825"/>
                  </a:lnTo>
                  <a:lnTo>
                    <a:pt x="7756" y="26004"/>
                  </a:lnTo>
                  <a:lnTo>
                    <a:pt x="7876" y="27163"/>
                  </a:lnTo>
                  <a:lnTo>
                    <a:pt x="7996" y="28343"/>
                  </a:lnTo>
                  <a:lnTo>
                    <a:pt x="8076" y="29522"/>
                  </a:lnTo>
                  <a:lnTo>
                    <a:pt x="8136" y="30701"/>
                  </a:lnTo>
                  <a:lnTo>
                    <a:pt x="8196" y="31880"/>
                  </a:lnTo>
                  <a:lnTo>
                    <a:pt x="8216" y="33080"/>
                  </a:lnTo>
                  <a:lnTo>
                    <a:pt x="8236" y="34259"/>
                  </a:lnTo>
                  <a:lnTo>
                    <a:pt x="8216" y="35438"/>
                  </a:lnTo>
                  <a:lnTo>
                    <a:pt x="8196" y="36617"/>
                  </a:lnTo>
                  <a:lnTo>
                    <a:pt x="8456" y="36637"/>
                  </a:lnTo>
                  <a:lnTo>
                    <a:pt x="8476" y="35438"/>
                  </a:lnTo>
                  <a:lnTo>
                    <a:pt x="8496" y="34259"/>
                  </a:lnTo>
                  <a:lnTo>
                    <a:pt x="8476" y="33060"/>
                  </a:lnTo>
                  <a:lnTo>
                    <a:pt x="8456" y="31880"/>
                  </a:lnTo>
                  <a:lnTo>
                    <a:pt x="8396" y="30701"/>
                  </a:lnTo>
                  <a:lnTo>
                    <a:pt x="8336" y="29502"/>
                  </a:lnTo>
                  <a:lnTo>
                    <a:pt x="8256" y="28323"/>
                  </a:lnTo>
                  <a:lnTo>
                    <a:pt x="8136" y="27143"/>
                  </a:lnTo>
                  <a:lnTo>
                    <a:pt x="8016" y="25964"/>
                  </a:lnTo>
                  <a:lnTo>
                    <a:pt x="7876" y="24785"/>
                  </a:lnTo>
                  <a:lnTo>
                    <a:pt x="7716" y="23625"/>
                  </a:lnTo>
                  <a:lnTo>
                    <a:pt x="7536" y="22446"/>
                  </a:lnTo>
                  <a:lnTo>
                    <a:pt x="7356" y="21287"/>
                  </a:lnTo>
                  <a:lnTo>
                    <a:pt x="7136" y="20108"/>
                  </a:lnTo>
                  <a:lnTo>
                    <a:pt x="6897" y="18948"/>
                  </a:lnTo>
                  <a:lnTo>
                    <a:pt x="6657" y="17789"/>
                  </a:lnTo>
                  <a:lnTo>
                    <a:pt x="6377" y="16650"/>
                  </a:lnTo>
                  <a:lnTo>
                    <a:pt x="6097" y="15491"/>
                  </a:lnTo>
                  <a:lnTo>
                    <a:pt x="5797" y="14351"/>
                  </a:lnTo>
                  <a:lnTo>
                    <a:pt x="5477" y="13212"/>
                  </a:lnTo>
                  <a:lnTo>
                    <a:pt x="5138" y="12073"/>
                  </a:lnTo>
                  <a:lnTo>
                    <a:pt x="4778" y="10953"/>
                  </a:lnTo>
                  <a:lnTo>
                    <a:pt x="4398" y="9814"/>
                  </a:lnTo>
                  <a:lnTo>
                    <a:pt x="3998" y="8715"/>
                  </a:lnTo>
                  <a:lnTo>
                    <a:pt x="3599" y="7595"/>
                  </a:lnTo>
                  <a:lnTo>
                    <a:pt x="3159" y="6496"/>
                  </a:lnTo>
                  <a:lnTo>
                    <a:pt x="2719" y="5397"/>
                  </a:lnTo>
                  <a:lnTo>
                    <a:pt x="2259" y="4297"/>
                  </a:lnTo>
                  <a:lnTo>
                    <a:pt x="1780" y="3218"/>
                  </a:lnTo>
                  <a:lnTo>
                    <a:pt x="1280" y="2139"/>
                  </a:lnTo>
                  <a:lnTo>
                    <a:pt x="760" y="105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4"/>
          <p:cNvGrpSpPr/>
          <p:nvPr/>
        </p:nvGrpSpPr>
        <p:grpSpPr>
          <a:xfrm>
            <a:off x="316110" y="3524626"/>
            <a:ext cx="1122028" cy="1347532"/>
            <a:chOff x="2565500" y="-700500"/>
            <a:chExt cx="1307725" cy="1570550"/>
          </a:xfrm>
        </p:grpSpPr>
        <p:sp>
          <p:nvSpPr>
            <p:cNvPr id="1396" name="Google Shape;1396;p34"/>
            <p:cNvSpPr/>
            <p:nvPr/>
          </p:nvSpPr>
          <p:spPr>
            <a:xfrm>
              <a:off x="2565500" y="-700500"/>
              <a:ext cx="1307725" cy="1172300"/>
            </a:xfrm>
            <a:custGeom>
              <a:avLst/>
              <a:gdLst/>
              <a:ahLst/>
              <a:cxnLst/>
              <a:rect l="l" t="t" r="r" b="b"/>
              <a:pathLst>
                <a:path w="52309" h="46892" extrusionOk="0">
                  <a:moveTo>
                    <a:pt x="30322" y="1"/>
                  </a:moveTo>
                  <a:lnTo>
                    <a:pt x="30122" y="21"/>
                  </a:lnTo>
                  <a:lnTo>
                    <a:pt x="29922" y="41"/>
                  </a:lnTo>
                  <a:lnTo>
                    <a:pt x="29722" y="101"/>
                  </a:lnTo>
                  <a:lnTo>
                    <a:pt x="29522" y="141"/>
                  </a:lnTo>
                  <a:lnTo>
                    <a:pt x="29342" y="221"/>
                  </a:lnTo>
                  <a:lnTo>
                    <a:pt x="29142" y="301"/>
                  </a:lnTo>
                  <a:lnTo>
                    <a:pt x="28963" y="401"/>
                  </a:lnTo>
                  <a:lnTo>
                    <a:pt x="28783" y="501"/>
                  </a:lnTo>
                  <a:lnTo>
                    <a:pt x="28623" y="621"/>
                  </a:lnTo>
                  <a:lnTo>
                    <a:pt x="28463" y="740"/>
                  </a:lnTo>
                  <a:lnTo>
                    <a:pt x="28163" y="1020"/>
                  </a:lnTo>
                  <a:lnTo>
                    <a:pt x="27903" y="1320"/>
                  </a:lnTo>
                  <a:lnTo>
                    <a:pt x="27663" y="1640"/>
                  </a:lnTo>
                  <a:lnTo>
                    <a:pt x="27444" y="1980"/>
                  </a:lnTo>
                  <a:lnTo>
                    <a:pt x="27244" y="2339"/>
                  </a:lnTo>
                  <a:lnTo>
                    <a:pt x="27064" y="2699"/>
                  </a:lnTo>
                  <a:lnTo>
                    <a:pt x="26904" y="3079"/>
                  </a:lnTo>
                  <a:lnTo>
                    <a:pt x="26744" y="3459"/>
                  </a:lnTo>
                  <a:lnTo>
                    <a:pt x="26404" y="4338"/>
                  </a:lnTo>
                  <a:lnTo>
                    <a:pt x="26124" y="5238"/>
                  </a:lnTo>
                  <a:lnTo>
                    <a:pt x="25865" y="6137"/>
                  </a:lnTo>
                  <a:lnTo>
                    <a:pt x="25625" y="7037"/>
                  </a:lnTo>
                  <a:lnTo>
                    <a:pt x="25425" y="7956"/>
                  </a:lnTo>
                  <a:lnTo>
                    <a:pt x="25265" y="8875"/>
                  </a:lnTo>
                  <a:lnTo>
                    <a:pt x="25125" y="9815"/>
                  </a:lnTo>
                  <a:lnTo>
                    <a:pt x="25005" y="10754"/>
                  </a:lnTo>
                  <a:lnTo>
                    <a:pt x="24905" y="11694"/>
                  </a:lnTo>
                  <a:lnTo>
                    <a:pt x="24845" y="12633"/>
                  </a:lnTo>
                  <a:lnTo>
                    <a:pt x="24785" y="13572"/>
                  </a:lnTo>
                  <a:lnTo>
                    <a:pt x="24745" y="14532"/>
                  </a:lnTo>
                  <a:lnTo>
                    <a:pt x="24725" y="15471"/>
                  </a:lnTo>
                  <a:lnTo>
                    <a:pt x="24725" y="16411"/>
                  </a:lnTo>
                  <a:lnTo>
                    <a:pt x="24745" y="18310"/>
                  </a:lnTo>
                  <a:lnTo>
                    <a:pt x="23206" y="8036"/>
                  </a:lnTo>
                  <a:lnTo>
                    <a:pt x="23066" y="7156"/>
                  </a:lnTo>
                  <a:lnTo>
                    <a:pt x="22986" y="6717"/>
                  </a:lnTo>
                  <a:lnTo>
                    <a:pt x="22886" y="6297"/>
                  </a:lnTo>
                  <a:lnTo>
                    <a:pt x="22786" y="5857"/>
                  </a:lnTo>
                  <a:lnTo>
                    <a:pt x="22667" y="5438"/>
                  </a:lnTo>
                  <a:lnTo>
                    <a:pt x="22507" y="5038"/>
                  </a:lnTo>
                  <a:lnTo>
                    <a:pt x="22347" y="4618"/>
                  </a:lnTo>
                  <a:lnTo>
                    <a:pt x="22127" y="4238"/>
                  </a:lnTo>
                  <a:lnTo>
                    <a:pt x="21887" y="3859"/>
                  </a:lnTo>
                  <a:lnTo>
                    <a:pt x="21607" y="3519"/>
                  </a:lnTo>
                  <a:lnTo>
                    <a:pt x="21307" y="3199"/>
                  </a:lnTo>
                  <a:lnTo>
                    <a:pt x="21147" y="3039"/>
                  </a:lnTo>
                  <a:lnTo>
                    <a:pt x="20968" y="2899"/>
                  </a:lnTo>
                  <a:lnTo>
                    <a:pt x="20788" y="2779"/>
                  </a:lnTo>
                  <a:lnTo>
                    <a:pt x="20608" y="2679"/>
                  </a:lnTo>
                  <a:lnTo>
                    <a:pt x="20408" y="2559"/>
                  </a:lnTo>
                  <a:lnTo>
                    <a:pt x="20208" y="2479"/>
                  </a:lnTo>
                  <a:lnTo>
                    <a:pt x="20008" y="2399"/>
                  </a:lnTo>
                  <a:lnTo>
                    <a:pt x="19808" y="2339"/>
                  </a:lnTo>
                  <a:lnTo>
                    <a:pt x="19449" y="2280"/>
                  </a:lnTo>
                  <a:lnTo>
                    <a:pt x="19109" y="2240"/>
                  </a:lnTo>
                  <a:lnTo>
                    <a:pt x="18809" y="2220"/>
                  </a:lnTo>
                  <a:lnTo>
                    <a:pt x="18529" y="2260"/>
                  </a:lnTo>
                  <a:lnTo>
                    <a:pt x="18269" y="2299"/>
                  </a:lnTo>
                  <a:lnTo>
                    <a:pt x="18049" y="2379"/>
                  </a:lnTo>
                  <a:lnTo>
                    <a:pt x="17830" y="2499"/>
                  </a:lnTo>
                  <a:lnTo>
                    <a:pt x="17650" y="2619"/>
                  </a:lnTo>
                  <a:lnTo>
                    <a:pt x="17490" y="2779"/>
                  </a:lnTo>
                  <a:lnTo>
                    <a:pt x="17350" y="2939"/>
                  </a:lnTo>
                  <a:lnTo>
                    <a:pt x="17230" y="3139"/>
                  </a:lnTo>
                  <a:lnTo>
                    <a:pt x="17110" y="3339"/>
                  </a:lnTo>
                  <a:lnTo>
                    <a:pt x="17030" y="3579"/>
                  </a:lnTo>
                  <a:lnTo>
                    <a:pt x="16950" y="3799"/>
                  </a:lnTo>
                  <a:lnTo>
                    <a:pt x="16890" y="4058"/>
                  </a:lnTo>
                  <a:lnTo>
                    <a:pt x="16830" y="4318"/>
                  </a:lnTo>
                  <a:lnTo>
                    <a:pt x="16790" y="4598"/>
                  </a:lnTo>
                  <a:lnTo>
                    <a:pt x="16770" y="4858"/>
                  </a:lnTo>
                  <a:lnTo>
                    <a:pt x="16750" y="5438"/>
                  </a:lnTo>
                  <a:lnTo>
                    <a:pt x="16770" y="6017"/>
                  </a:lnTo>
                  <a:lnTo>
                    <a:pt x="16810" y="6597"/>
                  </a:lnTo>
                  <a:lnTo>
                    <a:pt x="16850" y="7156"/>
                  </a:lnTo>
                  <a:lnTo>
                    <a:pt x="16910" y="7696"/>
                  </a:lnTo>
                  <a:lnTo>
                    <a:pt x="17010" y="8596"/>
                  </a:lnTo>
                  <a:lnTo>
                    <a:pt x="17150" y="10015"/>
                  </a:lnTo>
                  <a:lnTo>
                    <a:pt x="17310" y="11434"/>
                  </a:lnTo>
                  <a:lnTo>
                    <a:pt x="17470" y="12853"/>
                  </a:lnTo>
                  <a:lnTo>
                    <a:pt x="17650" y="14252"/>
                  </a:lnTo>
                  <a:lnTo>
                    <a:pt x="17850" y="15671"/>
                  </a:lnTo>
                  <a:lnTo>
                    <a:pt x="18069" y="17070"/>
                  </a:lnTo>
                  <a:lnTo>
                    <a:pt x="18289" y="18469"/>
                  </a:lnTo>
                  <a:lnTo>
                    <a:pt x="18529" y="19869"/>
                  </a:lnTo>
                  <a:lnTo>
                    <a:pt x="18329" y="18869"/>
                  </a:lnTo>
                  <a:lnTo>
                    <a:pt x="18089" y="17850"/>
                  </a:lnTo>
                  <a:lnTo>
                    <a:pt x="17790" y="16830"/>
                  </a:lnTo>
                  <a:lnTo>
                    <a:pt x="17470" y="15831"/>
                  </a:lnTo>
                  <a:lnTo>
                    <a:pt x="17130" y="14812"/>
                  </a:lnTo>
                  <a:lnTo>
                    <a:pt x="16770" y="13832"/>
                  </a:lnTo>
                  <a:lnTo>
                    <a:pt x="16370" y="12873"/>
                  </a:lnTo>
                  <a:lnTo>
                    <a:pt x="15971" y="11914"/>
                  </a:lnTo>
                  <a:lnTo>
                    <a:pt x="15231" y="10175"/>
                  </a:lnTo>
                  <a:lnTo>
                    <a:pt x="14851" y="9335"/>
                  </a:lnTo>
                  <a:lnTo>
                    <a:pt x="14652" y="8895"/>
                  </a:lnTo>
                  <a:lnTo>
                    <a:pt x="14432" y="8496"/>
                  </a:lnTo>
                  <a:lnTo>
                    <a:pt x="14212" y="8096"/>
                  </a:lnTo>
                  <a:lnTo>
                    <a:pt x="13972" y="7696"/>
                  </a:lnTo>
                  <a:lnTo>
                    <a:pt x="13712" y="7316"/>
                  </a:lnTo>
                  <a:lnTo>
                    <a:pt x="13432" y="6957"/>
                  </a:lnTo>
                  <a:lnTo>
                    <a:pt x="13132" y="6597"/>
                  </a:lnTo>
                  <a:lnTo>
                    <a:pt x="12793" y="6277"/>
                  </a:lnTo>
                  <a:lnTo>
                    <a:pt x="12453" y="5957"/>
                  </a:lnTo>
                  <a:lnTo>
                    <a:pt x="12073" y="5677"/>
                  </a:lnTo>
                  <a:lnTo>
                    <a:pt x="11733" y="5458"/>
                  </a:lnTo>
                  <a:lnTo>
                    <a:pt x="11374" y="5278"/>
                  </a:lnTo>
                  <a:lnTo>
                    <a:pt x="10994" y="5138"/>
                  </a:lnTo>
                  <a:lnTo>
                    <a:pt x="10814" y="5078"/>
                  </a:lnTo>
                  <a:lnTo>
                    <a:pt x="10614" y="5038"/>
                  </a:lnTo>
                  <a:lnTo>
                    <a:pt x="10414" y="5018"/>
                  </a:lnTo>
                  <a:lnTo>
                    <a:pt x="10234" y="5018"/>
                  </a:lnTo>
                  <a:lnTo>
                    <a:pt x="10054" y="5038"/>
                  </a:lnTo>
                  <a:lnTo>
                    <a:pt x="9874" y="5058"/>
                  </a:lnTo>
                  <a:lnTo>
                    <a:pt x="9695" y="5118"/>
                  </a:lnTo>
                  <a:lnTo>
                    <a:pt x="9535" y="5178"/>
                  </a:lnTo>
                  <a:lnTo>
                    <a:pt x="9395" y="5278"/>
                  </a:lnTo>
                  <a:lnTo>
                    <a:pt x="9255" y="5418"/>
                  </a:lnTo>
                  <a:lnTo>
                    <a:pt x="9135" y="5517"/>
                  </a:lnTo>
                  <a:lnTo>
                    <a:pt x="9055" y="5657"/>
                  </a:lnTo>
                  <a:lnTo>
                    <a:pt x="8995" y="5777"/>
                  </a:lnTo>
                  <a:lnTo>
                    <a:pt x="8935" y="5917"/>
                  </a:lnTo>
                  <a:lnTo>
                    <a:pt x="8895" y="6057"/>
                  </a:lnTo>
                  <a:lnTo>
                    <a:pt x="8855" y="6217"/>
                  </a:lnTo>
                  <a:lnTo>
                    <a:pt x="8815" y="6517"/>
                  </a:lnTo>
                  <a:lnTo>
                    <a:pt x="8835" y="6837"/>
                  </a:lnTo>
                  <a:lnTo>
                    <a:pt x="8855" y="7156"/>
                  </a:lnTo>
                  <a:lnTo>
                    <a:pt x="8915" y="7476"/>
                  </a:lnTo>
                  <a:lnTo>
                    <a:pt x="8975" y="7796"/>
                  </a:lnTo>
                  <a:lnTo>
                    <a:pt x="12413" y="23346"/>
                  </a:lnTo>
                  <a:lnTo>
                    <a:pt x="11733" y="21687"/>
                  </a:lnTo>
                  <a:lnTo>
                    <a:pt x="11014" y="20048"/>
                  </a:lnTo>
                  <a:lnTo>
                    <a:pt x="10294" y="18409"/>
                  </a:lnTo>
                  <a:lnTo>
                    <a:pt x="9914" y="17610"/>
                  </a:lnTo>
                  <a:lnTo>
                    <a:pt x="9515" y="16810"/>
                  </a:lnTo>
                  <a:lnTo>
                    <a:pt x="9095" y="16011"/>
                  </a:lnTo>
                  <a:lnTo>
                    <a:pt x="8675" y="15231"/>
                  </a:lnTo>
                  <a:lnTo>
                    <a:pt x="8235" y="14452"/>
                  </a:lnTo>
                  <a:lnTo>
                    <a:pt x="7776" y="13692"/>
                  </a:lnTo>
                  <a:lnTo>
                    <a:pt x="7296" y="12953"/>
                  </a:lnTo>
                  <a:lnTo>
                    <a:pt x="6796" y="12213"/>
                  </a:lnTo>
                  <a:lnTo>
                    <a:pt x="6277" y="11494"/>
                  </a:lnTo>
                  <a:lnTo>
                    <a:pt x="5737" y="10794"/>
                  </a:lnTo>
                  <a:lnTo>
                    <a:pt x="5257" y="10235"/>
                  </a:lnTo>
                  <a:lnTo>
                    <a:pt x="5017" y="9955"/>
                  </a:lnTo>
                  <a:lnTo>
                    <a:pt x="4758" y="9695"/>
                  </a:lnTo>
                  <a:lnTo>
                    <a:pt x="4498" y="9455"/>
                  </a:lnTo>
                  <a:lnTo>
                    <a:pt x="4218" y="9215"/>
                  </a:lnTo>
                  <a:lnTo>
                    <a:pt x="3938" y="8975"/>
                  </a:lnTo>
                  <a:lnTo>
                    <a:pt x="3638" y="8775"/>
                  </a:lnTo>
                  <a:lnTo>
                    <a:pt x="3418" y="8636"/>
                  </a:lnTo>
                  <a:lnTo>
                    <a:pt x="3179" y="8516"/>
                  </a:lnTo>
                  <a:lnTo>
                    <a:pt x="2959" y="8396"/>
                  </a:lnTo>
                  <a:lnTo>
                    <a:pt x="2699" y="8316"/>
                  </a:lnTo>
                  <a:lnTo>
                    <a:pt x="2459" y="8236"/>
                  </a:lnTo>
                  <a:lnTo>
                    <a:pt x="2219" y="8196"/>
                  </a:lnTo>
                  <a:lnTo>
                    <a:pt x="1959" y="8176"/>
                  </a:lnTo>
                  <a:lnTo>
                    <a:pt x="1700" y="8196"/>
                  </a:lnTo>
                  <a:lnTo>
                    <a:pt x="1400" y="8256"/>
                  </a:lnTo>
                  <a:lnTo>
                    <a:pt x="1120" y="8336"/>
                  </a:lnTo>
                  <a:lnTo>
                    <a:pt x="880" y="8456"/>
                  </a:lnTo>
                  <a:lnTo>
                    <a:pt x="660" y="8596"/>
                  </a:lnTo>
                  <a:lnTo>
                    <a:pt x="500" y="8755"/>
                  </a:lnTo>
                  <a:lnTo>
                    <a:pt x="340" y="8935"/>
                  </a:lnTo>
                  <a:lnTo>
                    <a:pt x="220" y="9155"/>
                  </a:lnTo>
                  <a:lnTo>
                    <a:pt x="141" y="9375"/>
                  </a:lnTo>
                  <a:lnTo>
                    <a:pt x="61" y="9615"/>
                  </a:lnTo>
                  <a:lnTo>
                    <a:pt x="21" y="9875"/>
                  </a:lnTo>
                  <a:lnTo>
                    <a:pt x="1" y="10155"/>
                  </a:lnTo>
                  <a:lnTo>
                    <a:pt x="1" y="10434"/>
                  </a:lnTo>
                  <a:lnTo>
                    <a:pt x="21" y="10714"/>
                  </a:lnTo>
                  <a:lnTo>
                    <a:pt x="61" y="11034"/>
                  </a:lnTo>
                  <a:lnTo>
                    <a:pt x="101" y="11334"/>
                  </a:lnTo>
                  <a:lnTo>
                    <a:pt x="161" y="11654"/>
                  </a:lnTo>
                  <a:lnTo>
                    <a:pt x="320" y="12293"/>
                  </a:lnTo>
                  <a:lnTo>
                    <a:pt x="520" y="12913"/>
                  </a:lnTo>
                  <a:lnTo>
                    <a:pt x="760" y="13533"/>
                  </a:lnTo>
                  <a:lnTo>
                    <a:pt x="1000" y="14132"/>
                  </a:lnTo>
                  <a:lnTo>
                    <a:pt x="1240" y="14672"/>
                  </a:lnTo>
                  <a:lnTo>
                    <a:pt x="1460" y="15172"/>
                  </a:lnTo>
                  <a:lnTo>
                    <a:pt x="1819" y="15911"/>
                  </a:lnTo>
                  <a:lnTo>
                    <a:pt x="2559" y="17410"/>
                  </a:lnTo>
                  <a:lnTo>
                    <a:pt x="3299" y="18909"/>
                  </a:lnTo>
                  <a:lnTo>
                    <a:pt x="4018" y="20428"/>
                  </a:lnTo>
                  <a:lnTo>
                    <a:pt x="4698" y="21947"/>
                  </a:lnTo>
                  <a:lnTo>
                    <a:pt x="5377" y="23486"/>
                  </a:lnTo>
                  <a:lnTo>
                    <a:pt x="6017" y="25025"/>
                  </a:lnTo>
                  <a:lnTo>
                    <a:pt x="6617" y="26584"/>
                  </a:lnTo>
                  <a:lnTo>
                    <a:pt x="7176" y="28163"/>
                  </a:lnTo>
                  <a:lnTo>
                    <a:pt x="7716" y="29742"/>
                  </a:lnTo>
                  <a:lnTo>
                    <a:pt x="7956" y="30522"/>
                  </a:lnTo>
                  <a:lnTo>
                    <a:pt x="8196" y="31321"/>
                  </a:lnTo>
                  <a:lnTo>
                    <a:pt x="8415" y="32121"/>
                  </a:lnTo>
                  <a:lnTo>
                    <a:pt x="8615" y="32920"/>
                  </a:lnTo>
                  <a:lnTo>
                    <a:pt x="8815" y="33740"/>
                  </a:lnTo>
                  <a:lnTo>
                    <a:pt x="8995" y="34539"/>
                  </a:lnTo>
                  <a:lnTo>
                    <a:pt x="9175" y="35359"/>
                  </a:lnTo>
                  <a:lnTo>
                    <a:pt x="9315" y="36158"/>
                  </a:lnTo>
                  <a:lnTo>
                    <a:pt x="9455" y="36978"/>
                  </a:lnTo>
                  <a:lnTo>
                    <a:pt x="9575" y="37797"/>
                  </a:lnTo>
                  <a:lnTo>
                    <a:pt x="9675" y="38617"/>
                  </a:lnTo>
                  <a:lnTo>
                    <a:pt x="9755" y="39436"/>
                  </a:lnTo>
                  <a:lnTo>
                    <a:pt x="9835" y="40276"/>
                  </a:lnTo>
                  <a:lnTo>
                    <a:pt x="9874" y="41095"/>
                  </a:lnTo>
                  <a:lnTo>
                    <a:pt x="10194" y="41275"/>
                  </a:lnTo>
                  <a:lnTo>
                    <a:pt x="10514" y="41475"/>
                  </a:lnTo>
                  <a:lnTo>
                    <a:pt x="10814" y="41695"/>
                  </a:lnTo>
                  <a:lnTo>
                    <a:pt x="11114" y="41915"/>
                  </a:lnTo>
                  <a:lnTo>
                    <a:pt x="11693" y="42395"/>
                  </a:lnTo>
                  <a:lnTo>
                    <a:pt x="12273" y="42914"/>
                  </a:lnTo>
                  <a:lnTo>
                    <a:pt x="12853" y="43434"/>
                  </a:lnTo>
                  <a:lnTo>
                    <a:pt x="13452" y="43934"/>
                  </a:lnTo>
                  <a:lnTo>
                    <a:pt x="13772" y="44193"/>
                  </a:lnTo>
                  <a:lnTo>
                    <a:pt x="14092" y="44413"/>
                  </a:lnTo>
                  <a:lnTo>
                    <a:pt x="14412" y="44653"/>
                  </a:lnTo>
                  <a:lnTo>
                    <a:pt x="14751" y="44853"/>
                  </a:lnTo>
                  <a:lnTo>
                    <a:pt x="15451" y="45233"/>
                  </a:lnTo>
                  <a:lnTo>
                    <a:pt x="16151" y="45573"/>
                  </a:lnTo>
                  <a:lnTo>
                    <a:pt x="16890" y="45872"/>
                  </a:lnTo>
                  <a:lnTo>
                    <a:pt x="17630" y="46132"/>
                  </a:lnTo>
                  <a:lnTo>
                    <a:pt x="18389" y="46372"/>
                  </a:lnTo>
                  <a:lnTo>
                    <a:pt x="19169" y="46552"/>
                  </a:lnTo>
                  <a:lnTo>
                    <a:pt x="19948" y="46692"/>
                  </a:lnTo>
                  <a:lnTo>
                    <a:pt x="20728" y="46792"/>
                  </a:lnTo>
                  <a:lnTo>
                    <a:pt x="21467" y="46852"/>
                  </a:lnTo>
                  <a:lnTo>
                    <a:pt x="22207" y="46892"/>
                  </a:lnTo>
                  <a:lnTo>
                    <a:pt x="22946" y="46872"/>
                  </a:lnTo>
                  <a:lnTo>
                    <a:pt x="23686" y="46832"/>
                  </a:lnTo>
                  <a:lnTo>
                    <a:pt x="24425" y="46772"/>
                  </a:lnTo>
                  <a:lnTo>
                    <a:pt x="25165" y="46672"/>
                  </a:lnTo>
                  <a:lnTo>
                    <a:pt x="25885" y="46532"/>
                  </a:lnTo>
                  <a:lnTo>
                    <a:pt x="26604" y="46372"/>
                  </a:lnTo>
                  <a:lnTo>
                    <a:pt x="27324" y="46172"/>
                  </a:lnTo>
                  <a:lnTo>
                    <a:pt x="28043" y="45952"/>
                  </a:lnTo>
                  <a:lnTo>
                    <a:pt x="28743" y="45713"/>
                  </a:lnTo>
                  <a:lnTo>
                    <a:pt x="29442" y="45453"/>
                  </a:lnTo>
                  <a:lnTo>
                    <a:pt x="30122" y="45153"/>
                  </a:lnTo>
                  <a:lnTo>
                    <a:pt x="30801" y="44833"/>
                  </a:lnTo>
                  <a:lnTo>
                    <a:pt x="31461" y="44493"/>
                  </a:lnTo>
                  <a:lnTo>
                    <a:pt x="32101" y="44114"/>
                  </a:lnTo>
                  <a:lnTo>
                    <a:pt x="32640" y="43794"/>
                  </a:lnTo>
                  <a:lnTo>
                    <a:pt x="33160" y="43434"/>
                  </a:lnTo>
                  <a:lnTo>
                    <a:pt x="33680" y="43074"/>
                  </a:lnTo>
                  <a:lnTo>
                    <a:pt x="34179" y="42694"/>
                  </a:lnTo>
                  <a:lnTo>
                    <a:pt x="34659" y="42275"/>
                  </a:lnTo>
                  <a:lnTo>
                    <a:pt x="35099" y="41835"/>
                  </a:lnTo>
                  <a:lnTo>
                    <a:pt x="35539" y="41375"/>
                  </a:lnTo>
                  <a:lnTo>
                    <a:pt x="35918" y="40896"/>
                  </a:lnTo>
                  <a:lnTo>
                    <a:pt x="36258" y="40416"/>
                  </a:lnTo>
                  <a:lnTo>
                    <a:pt x="36558" y="39936"/>
                  </a:lnTo>
                  <a:lnTo>
                    <a:pt x="36818" y="39436"/>
                  </a:lnTo>
                  <a:lnTo>
                    <a:pt x="37038" y="38937"/>
                  </a:lnTo>
                  <a:lnTo>
                    <a:pt x="37257" y="38437"/>
                  </a:lnTo>
                  <a:lnTo>
                    <a:pt x="37437" y="37917"/>
                  </a:lnTo>
                  <a:lnTo>
                    <a:pt x="37597" y="37398"/>
                  </a:lnTo>
                  <a:lnTo>
                    <a:pt x="37737" y="36878"/>
                  </a:lnTo>
                  <a:lnTo>
                    <a:pt x="37877" y="36338"/>
                  </a:lnTo>
                  <a:lnTo>
                    <a:pt x="37997" y="35799"/>
                  </a:lnTo>
                  <a:lnTo>
                    <a:pt x="38237" y="34719"/>
                  </a:lnTo>
                  <a:lnTo>
                    <a:pt x="38457" y="33640"/>
                  </a:lnTo>
                  <a:lnTo>
                    <a:pt x="38697" y="32541"/>
                  </a:lnTo>
                  <a:lnTo>
                    <a:pt x="38836" y="32001"/>
                  </a:lnTo>
                  <a:lnTo>
                    <a:pt x="38996" y="31481"/>
                  </a:lnTo>
                  <a:lnTo>
                    <a:pt x="39176" y="30942"/>
                  </a:lnTo>
                  <a:lnTo>
                    <a:pt x="39356" y="30422"/>
                  </a:lnTo>
                  <a:lnTo>
                    <a:pt x="39556" y="29882"/>
                  </a:lnTo>
                  <a:lnTo>
                    <a:pt x="39756" y="29363"/>
                  </a:lnTo>
                  <a:lnTo>
                    <a:pt x="40216" y="28343"/>
                  </a:lnTo>
                  <a:lnTo>
                    <a:pt x="40695" y="27324"/>
                  </a:lnTo>
                  <a:lnTo>
                    <a:pt x="41235" y="26345"/>
                  </a:lnTo>
                  <a:lnTo>
                    <a:pt x="41775" y="25365"/>
                  </a:lnTo>
                  <a:lnTo>
                    <a:pt x="42334" y="24406"/>
                  </a:lnTo>
                  <a:lnTo>
                    <a:pt x="43174" y="23087"/>
                  </a:lnTo>
                  <a:lnTo>
                    <a:pt x="44053" y="21767"/>
                  </a:lnTo>
                  <a:lnTo>
                    <a:pt x="44953" y="20468"/>
                  </a:lnTo>
                  <a:lnTo>
                    <a:pt x="45872" y="19189"/>
                  </a:lnTo>
                  <a:lnTo>
                    <a:pt x="47731" y="16651"/>
                  </a:lnTo>
                  <a:lnTo>
                    <a:pt x="48670" y="15391"/>
                  </a:lnTo>
                  <a:lnTo>
                    <a:pt x="49590" y="14112"/>
                  </a:lnTo>
                  <a:lnTo>
                    <a:pt x="49790" y="13852"/>
                  </a:lnTo>
                  <a:lnTo>
                    <a:pt x="49990" y="13592"/>
                  </a:lnTo>
                  <a:lnTo>
                    <a:pt x="50429" y="13073"/>
                  </a:lnTo>
                  <a:lnTo>
                    <a:pt x="50869" y="12573"/>
                  </a:lnTo>
                  <a:lnTo>
                    <a:pt x="51289" y="12053"/>
                  </a:lnTo>
                  <a:lnTo>
                    <a:pt x="51469" y="11794"/>
                  </a:lnTo>
                  <a:lnTo>
                    <a:pt x="51649" y="11514"/>
                  </a:lnTo>
                  <a:lnTo>
                    <a:pt x="51828" y="11234"/>
                  </a:lnTo>
                  <a:lnTo>
                    <a:pt x="51968" y="10934"/>
                  </a:lnTo>
                  <a:lnTo>
                    <a:pt x="52088" y="10634"/>
                  </a:lnTo>
                  <a:lnTo>
                    <a:pt x="52188" y="10315"/>
                  </a:lnTo>
                  <a:lnTo>
                    <a:pt x="52248" y="9975"/>
                  </a:lnTo>
                  <a:lnTo>
                    <a:pt x="52288" y="9635"/>
                  </a:lnTo>
                  <a:lnTo>
                    <a:pt x="52308" y="9375"/>
                  </a:lnTo>
                  <a:lnTo>
                    <a:pt x="52288" y="9135"/>
                  </a:lnTo>
                  <a:lnTo>
                    <a:pt x="52268" y="8875"/>
                  </a:lnTo>
                  <a:lnTo>
                    <a:pt x="52228" y="8636"/>
                  </a:lnTo>
                  <a:lnTo>
                    <a:pt x="52188" y="8396"/>
                  </a:lnTo>
                  <a:lnTo>
                    <a:pt x="52108" y="8156"/>
                  </a:lnTo>
                  <a:lnTo>
                    <a:pt x="52028" y="7916"/>
                  </a:lnTo>
                  <a:lnTo>
                    <a:pt x="51928" y="7696"/>
                  </a:lnTo>
                  <a:lnTo>
                    <a:pt x="51828" y="7476"/>
                  </a:lnTo>
                  <a:lnTo>
                    <a:pt x="51688" y="7256"/>
                  </a:lnTo>
                  <a:lnTo>
                    <a:pt x="51549" y="7057"/>
                  </a:lnTo>
                  <a:lnTo>
                    <a:pt x="51409" y="6857"/>
                  </a:lnTo>
                  <a:lnTo>
                    <a:pt x="51249" y="6677"/>
                  </a:lnTo>
                  <a:lnTo>
                    <a:pt x="51069" y="6497"/>
                  </a:lnTo>
                  <a:lnTo>
                    <a:pt x="50869" y="6337"/>
                  </a:lnTo>
                  <a:lnTo>
                    <a:pt x="50669" y="6197"/>
                  </a:lnTo>
                  <a:lnTo>
                    <a:pt x="50429" y="6037"/>
                  </a:lnTo>
                  <a:lnTo>
                    <a:pt x="50189" y="5917"/>
                  </a:lnTo>
                  <a:lnTo>
                    <a:pt x="49930" y="5797"/>
                  </a:lnTo>
                  <a:lnTo>
                    <a:pt x="49670" y="5717"/>
                  </a:lnTo>
                  <a:lnTo>
                    <a:pt x="49430" y="5657"/>
                  </a:lnTo>
                  <a:lnTo>
                    <a:pt x="49170" y="5617"/>
                  </a:lnTo>
                  <a:lnTo>
                    <a:pt x="48670" y="5617"/>
                  </a:lnTo>
                  <a:lnTo>
                    <a:pt x="48431" y="5637"/>
                  </a:lnTo>
                  <a:lnTo>
                    <a:pt x="48171" y="5677"/>
                  </a:lnTo>
                  <a:lnTo>
                    <a:pt x="47931" y="5737"/>
                  </a:lnTo>
                  <a:lnTo>
                    <a:pt x="47671" y="5797"/>
                  </a:lnTo>
                  <a:lnTo>
                    <a:pt x="47431" y="5897"/>
                  </a:lnTo>
                  <a:lnTo>
                    <a:pt x="47191" y="5997"/>
                  </a:lnTo>
                  <a:lnTo>
                    <a:pt x="46951" y="6117"/>
                  </a:lnTo>
                  <a:lnTo>
                    <a:pt x="46712" y="6237"/>
                  </a:lnTo>
                  <a:lnTo>
                    <a:pt x="46252" y="6517"/>
                  </a:lnTo>
                  <a:lnTo>
                    <a:pt x="45812" y="6837"/>
                  </a:lnTo>
                  <a:lnTo>
                    <a:pt x="45392" y="7196"/>
                  </a:lnTo>
                  <a:lnTo>
                    <a:pt x="44993" y="7576"/>
                  </a:lnTo>
                  <a:lnTo>
                    <a:pt x="44613" y="7976"/>
                  </a:lnTo>
                  <a:lnTo>
                    <a:pt x="44273" y="8376"/>
                  </a:lnTo>
                  <a:lnTo>
                    <a:pt x="43953" y="8775"/>
                  </a:lnTo>
                  <a:lnTo>
                    <a:pt x="43673" y="9155"/>
                  </a:lnTo>
                  <a:lnTo>
                    <a:pt x="42814" y="10474"/>
                  </a:lnTo>
                  <a:lnTo>
                    <a:pt x="41975" y="11794"/>
                  </a:lnTo>
                  <a:lnTo>
                    <a:pt x="41155" y="13153"/>
                  </a:lnTo>
                  <a:lnTo>
                    <a:pt x="40376" y="14512"/>
                  </a:lnTo>
                  <a:lnTo>
                    <a:pt x="39636" y="15911"/>
                  </a:lnTo>
                  <a:lnTo>
                    <a:pt x="38916" y="17310"/>
                  </a:lnTo>
                  <a:lnTo>
                    <a:pt x="38237" y="18729"/>
                  </a:lnTo>
                  <a:lnTo>
                    <a:pt x="37597" y="20168"/>
                  </a:lnTo>
                  <a:lnTo>
                    <a:pt x="37477" y="20168"/>
                  </a:lnTo>
                  <a:lnTo>
                    <a:pt x="37417" y="20148"/>
                  </a:lnTo>
                  <a:lnTo>
                    <a:pt x="37377" y="20128"/>
                  </a:lnTo>
                  <a:lnTo>
                    <a:pt x="37297" y="20028"/>
                  </a:lnTo>
                  <a:lnTo>
                    <a:pt x="37257" y="19909"/>
                  </a:lnTo>
                  <a:lnTo>
                    <a:pt x="37237" y="19769"/>
                  </a:lnTo>
                  <a:lnTo>
                    <a:pt x="37217" y="19609"/>
                  </a:lnTo>
                  <a:lnTo>
                    <a:pt x="37237" y="19449"/>
                  </a:lnTo>
                  <a:lnTo>
                    <a:pt x="37277" y="19309"/>
                  </a:lnTo>
                  <a:lnTo>
                    <a:pt x="37597" y="18390"/>
                  </a:lnTo>
                  <a:lnTo>
                    <a:pt x="37917" y="17450"/>
                  </a:lnTo>
                  <a:lnTo>
                    <a:pt x="38517" y="15531"/>
                  </a:lnTo>
                  <a:lnTo>
                    <a:pt x="38856" y="14572"/>
                  </a:lnTo>
                  <a:lnTo>
                    <a:pt x="39196" y="13632"/>
                  </a:lnTo>
                  <a:lnTo>
                    <a:pt x="39396" y="13173"/>
                  </a:lnTo>
                  <a:lnTo>
                    <a:pt x="39576" y="12713"/>
                  </a:lnTo>
                  <a:lnTo>
                    <a:pt x="39796" y="12273"/>
                  </a:lnTo>
                  <a:lnTo>
                    <a:pt x="40016" y="11834"/>
                  </a:lnTo>
                  <a:lnTo>
                    <a:pt x="40795" y="10394"/>
                  </a:lnTo>
                  <a:lnTo>
                    <a:pt x="41555" y="8975"/>
                  </a:lnTo>
                  <a:lnTo>
                    <a:pt x="41935" y="8256"/>
                  </a:lnTo>
                  <a:lnTo>
                    <a:pt x="42274" y="7536"/>
                  </a:lnTo>
                  <a:lnTo>
                    <a:pt x="42594" y="6777"/>
                  </a:lnTo>
                  <a:lnTo>
                    <a:pt x="42894" y="5977"/>
                  </a:lnTo>
                  <a:lnTo>
                    <a:pt x="43034" y="5517"/>
                  </a:lnTo>
                  <a:lnTo>
                    <a:pt x="43134" y="5058"/>
                  </a:lnTo>
                  <a:lnTo>
                    <a:pt x="43194" y="4578"/>
                  </a:lnTo>
                  <a:lnTo>
                    <a:pt x="43214" y="4118"/>
                  </a:lnTo>
                  <a:lnTo>
                    <a:pt x="43174" y="3679"/>
                  </a:lnTo>
                  <a:lnTo>
                    <a:pt x="43154" y="3459"/>
                  </a:lnTo>
                  <a:lnTo>
                    <a:pt x="43114" y="3239"/>
                  </a:lnTo>
                  <a:lnTo>
                    <a:pt x="43054" y="3039"/>
                  </a:lnTo>
                  <a:lnTo>
                    <a:pt x="42994" y="2859"/>
                  </a:lnTo>
                  <a:lnTo>
                    <a:pt x="42914" y="2659"/>
                  </a:lnTo>
                  <a:lnTo>
                    <a:pt x="42834" y="2479"/>
                  </a:lnTo>
                  <a:lnTo>
                    <a:pt x="42734" y="2319"/>
                  </a:lnTo>
                  <a:lnTo>
                    <a:pt x="42614" y="2160"/>
                  </a:lnTo>
                  <a:lnTo>
                    <a:pt x="42494" y="2020"/>
                  </a:lnTo>
                  <a:lnTo>
                    <a:pt x="42354" y="1880"/>
                  </a:lnTo>
                  <a:lnTo>
                    <a:pt x="42194" y="1780"/>
                  </a:lnTo>
                  <a:lnTo>
                    <a:pt x="42034" y="1660"/>
                  </a:lnTo>
                  <a:lnTo>
                    <a:pt x="41875" y="1580"/>
                  </a:lnTo>
                  <a:lnTo>
                    <a:pt x="41675" y="1520"/>
                  </a:lnTo>
                  <a:lnTo>
                    <a:pt x="41475" y="1460"/>
                  </a:lnTo>
                  <a:lnTo>
                    <a:pt x="41275" y="1420"/>
                  </a:lnTo>
                  <a:lnTo>
                    <a:pt x="41035" y="1400"/>
                  </a:lnTo>
                  <a:lnTo>
                    <a:pt x="40795" y="1420"/>
                  </a:lnTo>
                  <a:lnTo>
                    <a:pt x="40555" y="1440"/>
                  </a:lnTo>
                  <a:lnTo>
                    <a:pt x="40276" y="1480"/>
                  </a:lnTo>
                  <a:lnTo>
                    <a:pt x="39996" y="1560"/>
                  </a:lnTo>
                  <a:lnTo>
                    <a:pt x="39716" y="1660"/>
                  </a:lnTo>
                  <a:lnTo>
                    <a:pt x="39476" y="1740"/>
                  </a:lnTo>
                  <a:lnTo>
                    <a:pt x="39256" y="1840"/>
                  </a:lnTo>
                  <a:lnTo>
                    <a:pt x="39036" y="1960"/>
                  </a:lnTo>
                  <a:lnTo>
                    <a:pt x="38836" y="2080"/>
                  </a:lnTo>
                  <a:lnTo>
                    <a:pt x="38437" y="2359"/>
                  </a:lnTo>
                  <a:lnTo>
                    <a:pt x="38057" y="2659"/>
                  </a:lnTo>
                  <a:lnTo>
                    <a:pt x="37697" y="2999"/>
                  </a:lnTo>
                  <a:lnTo>
                    <a:pt x="37357" y="3359"/>
                  </a:lnTo>
                  <a:lnTo>
                    <a:pt x="37038" y="3739"/>
                  </a:lnTo>
                  <a:lnTo>
                    <a:pt x="36718" y="4118"/>
                  </a:lnTo>
                  <a:lnTo>
                    <a:pt x="36138" y="4918"/>
                  </a:lnTo>
                  <a:lnTo>
                    <a:pt x="35559" y="5717"/>
                  </a:lnTo>
                  <a:lnTo>
                    <a:pt x="35039" y="6557"/>
                  </a:lnTo>
                  <a:lnTo>
                    <a:pt x="34519" y="7396"/>
                  </a:lnTo>
                  <a:lnTo>
                    <a:pt x="34039" y="8256"/>
                  </a:lnTo>
                  <a:lnTo>
                    <a:pt x="33600" y="9135"/>
                  </a:lnTo>
                  <a:lnTo>
                    <a:pt x="33160" y="10035"/>
                  </a:lnTo>
                  <a:lnTo>
                    <a:pt x="32760" y="10934"/>
                  </a:lnTo>
                  <a:lnTo>
                    <a:pt x="32400" y="11854"/>
                  </a:lnTo>
                  <a:lnTo>
                    <a:pt x="32041" y="12793"/>
                  </a:lnTo>
                  <a:lnTo>
                    <a:pt x="31701" y="13732"/>
                  </a:lnTo>
                  <a:lnTo>
                    <a:pt x="31401" y="14672"/>
                  </a:lnTo>
                  <a:lnTo>
                    <a:pt x="31121" y="15631"/>
                  </a:lnTo>
                  <a:lnTo>
                    <a:pt x="30841" y="16571"/>
                  </a:lnTo>
                  <a:lnTo>
                    <a:pt x="30602" y="17550"/>
                  </a:lnTo>
                  <a:lnTo>
                    <a:pt x="30362" y="18509"/>
                  </a:lnTo>
                  <a:lnTo>
                    <a:pt x="30941" y="15931"/>
                  </a:lnTo>
                  <a:lnTo>
                    <a:pt x="31221" y="14652"/>
                  </a:lnTo>
                  <a:lnTo>
                    <a:pt x="31481" y="13353"/>
                  </a:lnTo>
                  <a:lnTo>
                    <a:pt x="31741" y="12033"/>
                  </a:lnTo>
                  <a:lnTo>
                    <a:pt x="31981" y="10734"/>
                  </a:lnTo>
                  <a:lnTo>
                    <a:pt x="32201" y="9435"/>
                  </a:lnTo>
                  <a:lnTo>
                    <a:pt x="32380" y="8136"/>
                  </a:lnTo>
                  <a:lnTo>
                    <a:pt x="32520" y="7276"/>
                  </a:lnTo>
                  <a:lnTo>
                    <a:pt x="32700" y="6237"/>
                  </a:lnTo>
                  <a:lnTo>
                    <a:pt x="32760" y="5677"/>
                  </a:lnTo>
                  <a:lnTo>
                    <a:pt x="32840" y="5098"/>
                  </a:lnTo>
                  <a:lnTo>
                    <a:pt x="32880" y="4498"/>
                  </a:lnTo>
                  <a:lnTo>
                    <a:pt x="32900" y="3918"/>
                  </a:lnTo>
                  <a:lnTo>
                    <a:pt x="32900" y="3339"/>
                  </a:lnTo>
                  <a:lnTo>
                    <a:pt x="32860" y="2779"/>
                  </a:lnTo>
                  <a:lnTo>
                    <a:pt x="32820" y="2499"/>
                  </a:lnTo>
                  <a:lnTo>
                    <a:pt x="32760" y="2240"/>
                  </a:lnTo>
                  <a:lnTo>
                    <a:pt x="32700" y="1980"/>
                  </a:lnTo>
                  <a:lnTo>
                    <a:pt x="32640" y="1740"/>
                  </a:lnTo>
                  <a:lnTo>
                    <a:pt x="32540" y="1500"/>
                  </a:lnTo>
                  <a:lnTo>
                    <a:pt x="32440" y="1280"/>
                  </a:lnTo>
                  <a:lnTo>
                    <a:pt x="32321" y="1080"/>
                  </a:lnTo>
                  <a:lnTo>
                    <a:pt x="32201" y="880"/>
                  </a:lnTo>
                  <a:lnTo>
                    <a:pt x="32041" y="700"/>
                  </a:lnTo>
                  <a:lnTo>
                    <a:pt x="31881" y="541"/>
                  </a:lnTo>
                  <a:lnTo>
                    <a:pt x="31681" y="381"/>
                  </a:lnTo>
                  <a:lnTo>
                    <a:pt x="31481" y="261"/>
                  </a:lnTo>
                  <a:lnTo>
                    <a:pt x="31301" y="181"/>
                  </a:lnTo>
                  <a:lnTo>
                    <a:pt x="31121" y="101"/>
                  </a:lnTo>
                  <a:lnTo>
                    <a:pt x="30921" y="61"/>
                  </a:lnTo>
                  <a:lnTo>
                    <a:pt x="30722" y="21"/>
                  </a:lnTo>
                  <a:lnTo>
                    <a:pt x="3052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2673925" y="75525"/>
              <a:ext cx="910475" cy="794525"/>
            </a:xfrm>
            <a:custGeom>
              <a:avLst/>
              <a:gdLst/>
              <a:ahLst/>
              <a:cxnLst/>
              <a:rect l="l" t="t" r="r" b="b"/>
              <a:pathLst>
                <a:path w="36419" h="31781" extrusionOk="0">
                  <a:moveTo>
                    <a:pt x="36418" y="1"/>
                  </a:moveTo>
                  <a:lnTo>
                    <a:pt x="1" y="420"/>
                  </a:lnTo>
                  <a:lnTo>
                    <a:pt x="3998" y="29482"/>
                  </a:lnTo>
                  <a:lnTo>
                    <a:pt x="4038" y="29642"/>
                  </a:lnTo>
                  <a:lnTo>
                    <a:pt x="4098" y="29782"/>
                  </a:lnTo>
                  <a:lnTo>
                    <a:pt x="4178" y="29922"/>
                  </a:lnTo>
                  <a:lnTo>
                    <a:pt x="4278" y="30042"/>
                  </a:lnTo>
                  <a:lnTo>
                    <a:pt x="4378" y="30142"/>
                  </a:lnTo>
                  <a:lnTo>
                    <a:pt x="4518" y="30242"/>
                  </a:lnTo>
                  <a:lnTo>
                    <a:pt x="4658" y="30302"/>
                  </a:lnTo>
                  <a:lnTo>
                    <a:pt x="4798" y="30342"/>
                  </a:lnTo>
                  <a:lnTo>
                    <a:pt x="6577" y="30702"/>
                  </a:lnTo>
                  <a:lnTo>
                    <a:pt x="8336" y="31001"/>
                  </a:lnTo>
                  <a:lnTo>
                    <a:pt x="10095" y="31241"/>
                  </a:lnTo>
                  <a:lnTo>
                    <a:pt x="10974" y="31361"/>
                  </a:lnTo>
                  <a:lnTo>
                    <a:pt x="11854" y="31441"/>
                  </a:lnTo>
                  <a:lnTo>
                    <a:pt x="12733" y="31541"/>
                  </a:lnTo>
                  <a:lnTo>
                    <a:pt x="13612" y="31601"/>
                  </a:lnTo>
                  <a:lnTo>
                    <a:pt x="14492" y="31661"/>
                  </a:lnTo>
                  <a:lnTo>
                    <a:pt x="15371" y="31701"/>
                  </a:lnTo>
                  <a:lnTo>
                    <a:pt x="16251" y="31741"/>
                  </a:lnTo>
                  <a:lnTo>
                    <a:pt x="17130" y="31761"/>
                  </a:lnTo>
                  <a:lnTo>
                    <a:pt x="18010" y="31781"/>
                  </a:lnTo>
                  <a:lnTo>
                    <a:pt x="18889" y="31781"/>
                  </a:lnTo>
                  <a:lnTo>
                    <a:pt x="19769" y="31761"/>
                  </a:lnTo>
                  <a:lnTo>
                    <a:pt x="20648" y="31741"/>
                  </a:lnTo>
                  <a:lnTo>
                    <a:pt x="21528" y="31701"/>
                  </a:lnTo>
                  <a:lnTo>
                    <a:pt x="22407" y="31641"/>
                  </a:lnTo>
                  <a:lnTo>
                    <a:pt x="23266" y="31581"/>
                  </a:lnTo>
                  <a:lnTo>
                    <a:pt x="24146" y="31501"/>
                  </a:lnTo>
                  <a:lnTo>
                    <a:pt x="25025" y="31421"/>
                  </a:lnTo>
                  <a:lnTo>
                    <a:pt x="25905" y="31321"/>
                  </a:lnTo>
                  <a:lnTo>
                    <a:pt x="26784" y="31201"/>
                  </a:lnTo>
                  <a:lnTo>
                    <a:pt x="27664" y="31081"/>
                  </a:lnTo>
                  <a:lnTo>
                    <a:pt x="28523" y="30941"/>
                  </a:lnTo>
                  <a:lnTo>
                    <a:pt x="29403" y="30782"/>
                  </a:lnTo>
                  <a:lnTo>
                    <a:pt x="30282" y="30622"/>
                  </a:lnTo>
                  <a:lnTo>
                    <a:pt x="31142" y="30442"/>
                  </a:lnTo>
                  <a:lnTo>
                    <a:pt x="32021" y="30262"/>
                  </a:lnTo>
                  <a:lnTo>
                    <a:pt x="32900" y="30062"/>
                  </a:lnTo>
                  <a:lnTo>
                    <a:pt x="33060" y="30002"/>
                  </a:lnTo>
                  <a:lnTo>
                    <a:pt x="33200" y="29942"/>
                  </a:lnTo>
                  <a:lnTo>
                    <a:pt x="33320" y="29842"/>
                  </a:lnTo>
                  <a:lnTo>
                    <a:pt x="33440" y="29742"/>
                  </a:lnTo>
                  <a:lnTo>
                    <a:pt x="33520" y="29602"/>
                  </a:lnTo>
                  <a:lnTo>
                    <a:pt x="33600" y="29482"/>
                  </a:lnTo>
                  <a:lnTo>
                    <a:pt x="33640" y="29322"/>
                  </a:lnTo>
                  <a:lnTo>
                    <a:pt x="33680" y="29163"/>
                  </a:lnTo>
                  <a:lnTo>
                    <a:pt x="36378" y="520"/>
                  </a:lnTo>
                  <a:lnTo>
                    <a:pt x="3641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2705925" y="112000"/>
              <a:ext cx="957925" cy="271875"/>
            </a:xfrm>
            <a:custGeom>
              <a:avLst/>
              <a:gdLst/>
              <a:ahLst/>
              <a:cxnLst/>
              <a:rect l="l" t="t" r="r" b="b"/>
              <a:pathLst>
                <a:path w="38317" h="10875" extrusionOk="0">
                  <a:moveTo>
                    <a:pt x="33539" y="1"/>
                  </a:moveTo>
                  <a:lnTo>
                    <a:pt x="32280" y="21"/>
                  </a:lnTo>
                  <a:lnTo>
                    <a:pt x="31021" y="61"/>
                  </a:lnTo>
                  <a:lnTo>
                    <a:pt x="29762" y="61"/>
                  </a:lnTo>
                  <a:lnTo>
                    <a:pt x="28962" y="81"/>
                  </a:lnTo>
                  <a:lnTo>
                    <a:pt x="28163" y="121"/>
                  </a:lnTo>
                  <a:lnTo>
                    <a:pt x="27363" y="201"/>
                  </a:lnTo>
                  <a:lnTo>
                    <a:pt x="26584" y="281"/>
                  </a:lnTo>
                  <a:lnTo>
                    <a:pt x="24985" y="460"/>
                  </a:lnTo>
                  <a:lnTo>
                    <a:pt x="24185" y="520"/>
                  </a:lnTo>
                  <a:lnTo>
                    <a:pt x="23386" y="560"/>
                  </a:lnTo>
                  <a:lnTo>
                    <a:pt x="20467" y="620"/>
                  </a:lnTo>
                  <a:lnTo>
                    <a:pt x="17549" y="660"/>
                  </a:lnTo>
                  <a:lnTo>
                    <a:pt x="14631" y="680"/>
                  </a:lnTo>
                  <a:lnTo>
                    <a:pt x="11693" y="700"/>
                  </a:lnTo>
                  <a:lnTo>
                    <a:pt x="8775" y="680"/>
                  </a:lnTo>
                  <a:lnTo>
                    <a:pt x="5856" y="660"/>
                  </a:lnTo>
                  <a:lnTo>
                    <a:pt x="2938" y="600"/>
                  </a:lnTo>
                  <a:lnTo>
                    <a:pt x="0" y="540"/>
                  </a:lnTo>
                  <a:lnTo>
                    <a:pt x="340" y="1020"/>
                  </a:lnTo>
                  <a:lnTo>
                    <a:pt x="700" y="1460"/>
                  </a:lnTo>
                  <a:lnTo>
                    <a:pt x="1099" y="1880"/>
                  </a:lnTo>
                  <a:lnTo>
                    <a:pt x="1539" y="2259"/>
                  </a:lnTo>
                  <a:lnTo>
                    <a:pt x="1999" y="2619"/>
                  </a:lnTo>
                  <a:lnTo>
                    <a:pt x="2479" y="2939"/>
                  </a:lnTo>
                  <a:lnTo>
                    <a:pt x="2978" y="3219"/>
                  </a:lnTo>
                  <a:lnTo>
                    <a:pt x="3518" y="3459"/>
                  </a:lnTo>
                  <a:lnTo>
                    <a:pt x="4058" y="3678"/>
                  </a:lnTo>
                  <a:lnTo>
                    <a:pt x="4617" y="3838"/>
                  </a:lnTo>
                  <a:lnTo>
                    <a:pt x="5177" y="3978"/>
                  </a:lnTo>
                  <a:lnTo>
                    <a:pt x="5737" y="4058"/>
                  </a:lnTo>
                  <a:lnTo>
                    <a:pt x="6316" y="4098"/>
                  </a:lnTo>
                  <a:lnTo>
                    <a:pt x="6896" y="4098"/>
                  </a:lnTo>
                  <a:lnTo>
                    <a:pt x="7475" y="4058"/>
                  </a:lnTo>
                  <a:lnTo>
                    <a:pt x="8055" y="3978"/>
                  </a:lnTo>
                  <a:lnTo>
                    <a:pt x="8715" y="3818"/>
                  </a:lnTo>
                  <a:lnTo>
                    <a:pt x="9054" y="3758"/>
                  </a:lnTo>
                  <a:lnTo>
                    <a:pt x="9394" y="3698"/>
                  </a:lnTo>
                  <a:lnTo>
                    <a:pt x="9714" y="3678"/>
                  </a:lnTo>
                  <a:lnTo>
                    <a:pt x="10054" y="3678"/>
                  </a:lnTo>
                  <a:lnTo>
                    <a:pt x="10214" y="3698"/>
                  </a:lnTo>
                  <a:lnTo>
                    <a:pt x="10374" y="3718"/>
                  </a:lnTo>
                  <a:lnTo>
                    <a:pt x="10534" y="3758"/>
                  </a:lnTo>
                  <a:lnTo>
                    <a:pt x="10673" y="3818"/>
                  </a:lnTo>
                  <a:lnTo>
                    <a:pt x="10853" y="3918"/>
                  </a:lnTo>
                  <a:lnTo>
                    <a:pt x="11033" y="4018"/>
                  </a:lnTo>
                  <a:lnTo>
                    <a:pt x="11193" y="4138"/>
                  </a:lnTo>
                  <a:lnTo>
                    <a:pt x="11353" y="4258"/>
                  </a:lnTo>
                  <a:lnTo>
                    <a:pt x="11653" y="4538"/>
                  </a:lnTo>
                  <a:lnTo>
                    <a:pt x="11973" y="4798"/>
                  </a:lnTo>
                  <a:lnTo>
                    <a:pt x="12272" y="5058"/>
                  </a:lnTo>
                  <a:lnTo>
                    <a:pt x="12432" y="5178"/>
                  </a:lnTo>
                  <a:lnTo>
                    <a:pt x="12592" y="5257"/>
                  </a:lnTo>
                  <a:lnTo>
                    <a:pt x="12752" y="5337"/>
                  </a:lnTo>
                  <a:lnTo>
                    <a:pt x="12932" y="5397"/>
                  </a:lnTo>
                  <a:lnTo>
                    <a:pt x="13112" y="5417"/>
                  </a:lnTo>
                  <a:lnTo>
                    <a:pt x="13312" y="5417"/>
                  </a:lnTo>
                  <a:lnTo>
                    <a:pt x="13452" y="5397"/>
                  </a:lnTo>
                  <a:lnTo>
                    <a:pt x="13612" y="5377"/>
                  </a:lnTo>
                  <a:lnTo>
                    <a:pt x="13891" y="5257"/>
                  </a:lnTo>
                  <a:lnTo>
                    <a:pt x="14171" y="5138"/>
                  </a:lnTo>
                  <a:lnTo>
                    <a:pt x="14451" y="4998"/>
                  </a:lnTo>
                  <a:lnTo>
                    <a:pt x="14631" y="4938"/>
                  </a:lnTo>
                  <a:lnTo>
                    <a:pt x="14831" y="4878"/>
                  </a:lnTo>
                  <a:lnTo>
                    <a:pt x="15031" y="4838"/>
                  </a:lnTo>
                  <a:lnTo>
                    <a:pt x="15231" y="4818"/>
                  </a:lnTo>
                  <a:lnTo>
                    <a:pt x="15610" y="4818"/>
                  </a:lnTo>
                  <a:lnTo>
                    <a:pt x="15810" y="4838"/>
                  </a:lnTo>
                  <a:lnTo>
                    <a:pt x="16010" y="4858"/>
                  </a:lnTo>
                  <a:lnTo>
                    <a:pt x="16210" y="4898"/>
                  </a:lnTo>
                  <a:lnTo>
                    <a:pt x="16390" y="4958"/>
                  </a:lnTo>
                  <a:lnTo>
                    <a:pt x="16590" y="5018"/>
                  </a:lnTo>
                  <a:lnTo>
                    <a:pt x="16770" y="5098"/>
                  </a:lnTo>
                  <a:lnTo>
                    <a:pt x="16950" y="5198"/>
                  </a:lnTo>
                  <a:lnTo>
                    <a:pt x="17109" y="5297"/>
                  </a:lnTo>
                  <a:lnTo>
                    <a:pt x="17289" y="5397"/>
                  </a:lnTo>
                  <a:lnTo>
                    <a:pt x="17449" y="5537"/>
                  </a:lnTo>
                  <a:lnTo>
                    <a:pt x="17629" y="5697"/>
                  </a:lnTo>
                  <a:lnTo>
                    <a:pt x="17789" y="5897"/>
                  </a:lnTo>
                  <a:lnTo>
                    <a:pt x="17929" y="6077"/>
                  </a:lnTo>
                  <a:lnTo>
                    <a:pt x="18009" y="6257"/>
                  </a:lnTo>
                  <a:lnTo>
                    <a:pt x="18089" y="6457"/>
                  </a:lnTo>
                  <a:lnTo>
                    <a:pt x="18129" y="6657"/>
                  </a:lnTo>
                  <a:lnTo>
                    <a:pt x="18169" y="6856"/>
                  </a:lnTo>
                  <a:lnTo>
                    <a:pt x="18169" y="7056"/>
                  </a:lnTo>
                  <a:lnTo>
                    <a:pt x="18169" y="7476"/>
                  </a:lnTo>
                  <a:lnTo>
                    <a:pt x="18129" y="7916"/>
                  </a:lnTo>
                  <a:lnTo>
                    <a:pt x="18089" y="8396"/>
                  </a:lnTo>
                  <a:lnTo>
                    <a:pt x="18069" y="8875"/>
                  </a:lnTo>
                  <a:lnTo>
                    <a:pt x="18089" y="9215"/>
                  </a:lnTo>
                  <a:lnTo>
                    <a:pt x="18109" y="9375"/>
                  </a:lnTo>
                  <a:lnTo>
                    <a:pt x="18169" y="9535"/>
                  </a:lnTo>
                  <a:lnTo>
                    <a:pt x="18249" y="9675"/>
                  </a:lnTo>
                  <a:lnTo>
                    <a:pt x="18349" y="9815"/>
                  </a:lnTo>
                  <a:lnTo>
                    <a:pt x="18589" y="10055"/>
                  </a:lnTo>
                  <a:lnTo>
                    <a:pt x="18908" y="10374"/>
                  </a:lnTo>
                  <a:lnTo>
                    <a:pt x="19088" y="10514"/>
                  </a:lnTo>
                  <a:lnTo>
                    <a:pt x="19268" y="10634"/>
                  </a:lnTo>
                  <a:lnTo>
                    <a:pt x="19448" y="10734"/>
                  </a:lnTo>
                  <a:lnTo>
                    <a:pt x="19648" y="10814"/>
                  </a:lnTo>
                  <a:lnTo>
                    <a:pt x="19848" y="10874"/>
                  </a:lnTo>
                  <a:lnTo>
                    <a:pt x="20188" y="10874"/>
                  </a:lnTo>
                  <a:lnTo>
                    <a:pt x="20288" y="10834"/>
                  </a:lnTo>
                  <a:lnTo>
                    <a:pt x="20507" y="10754"/>
                  </a:lnTo>
                  <a:lnTo>
                    <a:pt x="20707" y="10634"/>
                  </a:lnTo>
                  <a:lnTo>
                    <a:pt x="20867" y="10474"/>
                  </a:lnTo>
                  <a:lnTo>
                    <a:pt x="21027" y="10294"/>
                  </a:lnTo>
                  <a:lnTo>
                    <a:pt x="21147" y="10094"/>
                  </a:lnTo>
                  <a:lnTo>
                    <a:pt x="21247" y="9875"/>
                  </a:lnTo>
                  <a:lnTo>
                    <a:pt x="21327" y="9655"/>
                  </a:lnTo>
                  <a:lnTo>
                    <a:pt x="21387" y="9375"/>
                  </a:lnTo>
                  <a:lnTo>
                    <a:pt x="21427" y="9115"/>
                  </a:lnTo>
                  <a:lnTo>
                    <a:pt x="21467" y="8835"/>
                  </a:lnTo>
                  <a:lnTo>
                    <a:pt x="21467" y="8575"/>
                  </a:lnTo>
                  <a:lnTo>
                    <a:pt x="21487" y="8036"/>
                  </a:lnTo>
                  <a:lnTo>
                    <a:pt x="21507" y="7496"/>
                  </a:lnTo>
                  <a:lnTo>
                    <a:pt x="21527" y="6956"/>
                  </a:lnTo>
                  <a:lnTo>
                    <a:pt x="21567" y="6697"/>
                  </a:lnTo>
                  <a:lnTo>
                    <a:pt x="21627" y="6437"/>
                  </a:lnTo>
                  <a:lnTo>
                    <a:pt x="21687" y="6177"/>
                  </a:lnTo>
                  <a:lnTo>
                    <a:pt x="21787" y="5937"/>
                  </a:lnTo>
                  <a:lnTo>
                    <a:pt x="21907" y="5677"/>
                  </a:lnTo>
                  <a:lnTo>
                    <a:pt x="22066" y="5417"/>
                  </a:lnTo>
                  <a:lnTo>
                    <a:pt x="22226" y="5198"/>
                  </a:lnTo>
                  <a:lnTo>
                    <a:pt x="22426" y="4998"/>
                  </a:lnTo>
                  <a:lnTo>
                    <a:pt x="22626" y="4818"/>
                  </a:lnTo>
                  <a:lnTo>
                    <a:pt x="22866" y="4658"/>
                  </a:lnTo>
                  <a:lnTo>
                    <a:pt x="23106" y="4518"/>
                  </a:lnTo>
                  <a:lnTo>
                    <a:pt x="23366" y="4418"/>
                  </a:lnTo>
                  <a:lnTo>
                    <a:pt x="23645" y="4358"/>
                  </a:lnTo>
                  <a:lnTo>
                    <a:pt x="23925" y="4338"/>
                  </a:lnTo>
                  <a:lnTo>
                    <a:pt x="24065" y="4358"/>
                  </a:lnTo>
                  <a:lnTo>
                    <a:pt x="24225" y="4378"/>
                  </a:lnTo>
                  <a:lnTo>
                    <a:pt x="24365" y="4418"/>
                  </a:lnTo>
                  <a:lnTo>
                    <a:pt x="24505" y="4478"/>
                  </a:lnTo>
                  <a:lnTo>
                    <a:pt x="24645" y="4558"/>
                  </a:lnTo>
                  <a:lnTo>
                    <a:pt x="24745" y="4658"/>
                  </a:lnTo>
                  <a:lnTo>
                    <a:pt x="24845" y="4778"/>
                  </a:lnTo>
                  <a:lnTo>
                    <a:pt x="24905" y="4918"/>
                  </a:lnTo>
                  <a:lnTo>
                    <a:pt x="24945" y="5038"/>
                  </a:lnTo>
                  <a:lnTo>
                    <a:pt x="24965" y="5198"/>
                  </a:lnTo>
                  <a:lnTo>
                    <a:pt x="24945" y="5477"/>
                  </a:lnTo>
                  <a:lnTo>
                    <a:pt x="24945" y="5637"/>
                  </a:lnTo>
                  <a:lnTo>
                    <a:pt x="24945" y="5777"/>
                  </a:lnTo>
                  <a:lnTo>
                    <a:pt x="24985" y="5917"/>
                  </a:lnTo>
                  <a:lnTo>
                    <a:pt x="25025" y="6037"/>
                  </a:lnTo>
                  <a:lnTo>
                    <a:pt x="25105" y="6157"/>
                  </a:lnTo>
                  <a:lnTo>
                    <a:pt x="25204" y="6257"/>
                  </a:lnTo>
                  <a:lnTo>
                    <a:pt x="25344" y="6317"/>
                  </a:lnTo>
                  <a:lnTo>
                    <a:pt x="25464" y="6357"/>
                  </a:lnTo>
                  <a:lnTo>
                    <a:pt x="25604" y="6377"/>
                  </a:lnTo>
                  <a:lnTo>
                    <a:pt x="25764" y="6377"/>
                  </a:lnTo>
                  <a:lnTo>
                    <a:pt x="25904" y="6357"/>
                  </a:lnTo>
                  <a:lnTo>
                    <a:pt x="26044" y="6297"/>
                  </a:lnTo>
                  <a:lnTo>
                    <a:pt x="26164" y="6237"/>
                  </a:lnTo>
                  <a:lnTo>
                    <a:pt x="26284" y="6157"/>
                  </a:lnTo>
                  <a:lnTo>
                    <a:pt x="26384" y="6057"/>
                  </a:lnTo>
                  <a:lnTo>
                    <a:pt x="26484" y="5957"/>
                  </a:lnTo>
                  <a:lnTo>
                    <a:pt x="26664" y="5737"/>
                  </a:lnTo>
                  <a:lnTo>
                    <a:pt x="26843" y="5497"/>
                  </a:lnTo>
                  <a:lnTo>
                    <a:pt x="26983" y="5277"/>
                  </a:lnTo>
                  <a:lnTo>
                    <a:pt x="27143" y="5098"/>
                  </a:lnTo>
                  <a:lnTo>
                    <a:pt x="27303" y="4918"/>
                  </a:lnTo>
                  <a:lnTo>
                    <a:pt x="27503" y="4738"/>
                  </a:lnTo>
                  <a:lnTo>
                    <a:pt x="27703" y="4598"/>
                  </a:lnTo>
                  <a:lnTo>
                    <a:pt x="27903" y="4458"/>
                  </a:lnTo>
                  <a:lnTo>
                    <a:pt x="28123" y="4318"/>
                  </a:lnTo>
                  <a:lnTo>
                    <a:pt x="28362" y="4218"/>
                  </a:lnTo>
                  <a:lnTo>
                    <a:pt x="28582" y="4118"/>
                  </a:lnTo>
                  <a:lnTo>
                    <a:pt x="28822" y="4038"/>
                  </a:lnTo>
                  <a:lnTo>
                    <a:pt x="29082" y="3978"/>
                  </a:lnTo>
                  <a:lnTo>
                    <a:pt x="29322" y="3918"/>
                  </a:lnTo>
                  <a:lnTo>
                    <a:pt x="29582" y="3878"/>
                  </a:lnTo>
                  <a:lnTo>
                    <a:pt x="29822" y="3858"/>
                  </a:lnTo>
                  <a:lnTo>
                    <a:pt x="30081" y="3858"/>
                  </a:lnTo>
                  <a:lnTo>
                    <a:pt x="30321" y="3878"/>
                  </a:lnTo>
                  <a:lnTo>
                    <a:pt x="30621" y="3918"/>
                  </a:lnTo>
                  <a:lnTo>
                    <a:pt x="30761" y="3958"/>
                  </a:lnTo>
                  <a:lnTo>
                    <a:pt x="30901" y="3998"/>
                  </a:lnTo>
                  <a:lnTo>
                    <a:pt x="31041" y="4058"/>
                  </a:lnTo>
                  <a:lnTo>
                    <a:pt x="31161" y="4138"/>
                  </a:lnTo>
                  <a:lnTo>
                    <a:pt x="31281" y="4218"/>
                  </a:lnTo>
                  <a:lnTo>
                    <a:pt x="31381" y="4338"/>
                  </a:lnTo>
                  <a:lnTo>
                    <a:pt x="31481" y="4498"/>
                  </a:lnTo>
                  <a:lnTo>
                    <a:pt x="31561" y="4678"/>
                  </a:lnTo>
                  <a:lnTo>
                    <a:pt x="31660" y="5058"/>
                  </a:lnTo>
                  <a:lnTo>
                    <a:pt x="31720" y="5238"/>
                  </a:lnTo>
                  <a:lnTo>
                    <a:pt x="31800" y="5417"/>
                  </a:lnTo>
                  <a:lnTo>
                    <a:pt x="31880" y="5577"/>
                  </a:lnTo>
                  <a:lnTo>
                    <a:pt x="32020" y="5697"/>
                  </a:lnTo>
                  <a:lnTo>
                    <a:pt x="32100" y="5757"/>
                  </a:lnTo>
                  <a:lnTo>
                    <a:pt x="32280" y="5837"/>
                  </a:lnTo>
                  <a:lnTo>
                    <a:pt x="32440" y="5877"/>
                  </a:lnTo>
                  <a:lnTo>
                    <a:pt x="32580" y="5857"/>
                  </a:lnTo>
                  <a:lnTo>
                    <a:pt x="32720" y="5817"/>
                  </a:lnTo>
                  <a:lnTo>
                    <a:pt x="32840" y="5717"/>
                  </a:lnTo>
                  <a:lnTo>
                    <a:pt x="32960" y="5617"/>
                  </a:lnTo>
                  <a:lnTo>
                    <a:pt x="33060" y="5477"/>
                  </a:lnTo>
                  <a:lnTo>
                    <a:pt x="33160" y="5317"/>
                  </a:lnTo>
                  <a:lnTo>
                    <a:pt x="33319" y="4958"/>
                  </a:lnTo>
                  <a:lnTo>
                    <a:pt x="33459" y="4598"/>
                  </a:lnTo>
                  <a:lnTo>
                    <a:pt x="33599" y="4278"/>
                  </a:lnTo>
                  <a:lnTo>
                    <a:pt x="33659" y="4158"/>
                  </a:lnTo>
                  <a:lnTo>
                    <a:pt x="33719" y="4038"/>
                  </a:lnTo>
                  <a:lnTo>
                    <a:pt x="33879" y="3858"/>
                  </a:lnTo>
                  <a:lnTo>
                    <a:pt x="34059" y="3658"/>
                  </a:lnTo>
                  <a:lnTo>
                    <a:pt x="34259" y="3499"/>
                  </a:lnTo>
                  <a:lnTo>
                    <a:pt x="34499" y="3359"/>
                  </a:lnTo>
                  <a:lnTo>
                    <a:pt x="34739" y="3239"/>
                  </a:lnTo>
                  <a:lnTo>
                    <a:pt x="34858" y="3219"/>
                  </a:lnTo>
                  <a:lnTo>
                    <a:pt x="34978" y="3179"/>
                  </a:lnTo>
                  <a:lnTo>
                    <a:pt x="35238" y="3179"/>
                  </a:lnTo>
                  <a:lnTo>
                    <a:pt x="35358" y="3199"/>
                  </a:lnTo>
                  <a:lnTo>
                    <a:pt x="35478" y="3239"/>
                  </a:lnTo>
                  <a:lnTo>
                    <a:pt x="35638" y="3299"/>
                  </a:lnTo>
                  <a:lnTo>
                    <a:pt x="35758" y="3399"/>
                  </a:lnTo>
                  <a:lnTo>
                    <a:pt x="35858" y="3519"/>
                  </a:lnTo>
                  <a:lnTo>
                    <a:pt x="35938" y="3638"/>
                  </a:lnTo>
                  <a:lnTo>
                    <a:pt x="35978" y="3798"/>
                  </a:lnTo>
                  <a:lnTo>
                    <a:pt x="35998" y="3938"/>
                  </a:lnTo>
                  <a:lnTo>
                    <a:pt x="36018" y="4118"/>
                  </a:lnTo>
                  <a:lnTo>
                    <a:pt x="35998" y="4278"/>
                  </a:lnTo>
                  <a:lnTo>
                    <a:pt x="35978" y="4658"/>
                  </a:lnTo>
                  <a:lnTo>
                    <a:pt x="35918" y="5018"/>
                  </a:lnTo>
                  <a:lnTo>
                    <a:pt x="35898" y="5357"/>
                  </a:lnTo>
                  <a:lnTo>
                    <a:pt x="35878" y="5517"/>
                  </a:lnTo>
                  <a:lnTo>
                    <a:pt x="35898" y="5677"/>
                  </a:lnTo>
                  <a:lnTo>
                    <a:pt x="35938" y="5977"/>
                  </a:lnTo>
                  <a:lnTo>
                    <a:pt x="35978" y="6117"/>
                  </a:lnTo>
                  <a:lnTo>
                    <a:pt x="36018" y="6257"/>
                  </a:lnTo>
                  <a:lnTo>
                    <a:pt x="36098" y="6377"/>
                  </a:lnTo>
                  <a:lnTo>
                    <a:pt x="36158" y="6517"/>
                  </a:lnTo>
                  <a:lnTo>
                    <a:pt x="36258" y="6617"/>
                  </a:lnTo>
                  <a:lnTo>
                    <a:pt x="36358" y="6717"/>
                  </a:lnTo>
                  <a:lnTo>
                    <a:pt x="36517" y="6817"/>
                  </a:lnTo>
                  <a:lnTo>
                    <a:pt x="36697" y="6876"/>
                  </a:lnTo>
                  <a:lnTo>
                    <a:pt x="36877" y="6896"/>
                  </a:lnTo>
                  <a:lnTo>
                    <a:pt x="37057" y="6896"/>
                  </a:lnTo>
                  <a:lnTo>
                    <a:pt x="37237" y="6856"/>
                  </a:lnTo>
                  <a:lnTo>
                    <a:pt x="37417" y="6797"/>
                  </a:lnTo>
                  <a:lnTo>
                    <a:pt x="37597" y="6697"/>
                  </a:lnTo>
                  <a:lnTo>
                    <a:pt x="37737" y="6577"/>
                  </a:lnTo>
                  <a:lnTo>
                    <a:pt x="37857" y="6457"/>
                  </a:lnTo>
                  <a:lnTo>
                    <a:pt x="37977" y="6297"/>
                  </a:lnTo>
                  <a:lnTo>
                    <a:pt x="38076" y="6137"/>
                  </a:lnTo>
                  <a:lnTo>
                    <a:pt x="38136" y="5977"/>
                  </a:lnTo>
                  <a:lnTo>
                    <a:pt x="38196" y="5797"/>
                  </a:lnTo>
                  <a:lnTo>
                    <a:pt x="38256" y="5617"/>
                  </a:lnTo>
                  <a:lnTo>
                    <a:pt x="38276" y="5417"/>
                  </a:lnTo>
                  <a:lnTo>
                    <a:pt x="38296" y="5238"/>
                  </a:lnTo>
                  <a:lnTo>
                    <a:pt x="38316" y="4858"/>
                  </a:lnTo>
                  <a:lnTo>
                    <a:pt x="38276" y="4498"/>
                  </a:lnTo>
                  <a:lnTo>
                    <a:pt x="38216" y="3738"/>
                  </a:lnTo>
                  <a:lnTo>
                    <a:pt x="38216" y="3339"/>
                  </a:lnTo>
                  <a:lnTo>
                    <a:pt x="38216" y="2919"/>
                  </a:lnTo>
                  <a:lnTo>
                    <a:pt x="38256" y="2519"/>
                  </a:lnTo>
                  <a:lnTo>
                    <a:pt x="38256" y="2139"/>
                  </a:lnTo>
                  <a:lnTo>
                    <a:pt x="38256" y="1960"/>
                  </a:lnTo>
                  <a:lnTo>
                    <a:pt x="38216" y="1780"/>
                  </a:lnTo>
                  <a:lnTo>
                    <a:pt x="38176" y="1600"/>
                  </a:lnTo>
                  <a:lnTo>
                    <a:pt x="38116" y="1420"/>
                  </a:lnTo>
                  <a:lnTo>
                    <a:pt x="38036" y="1260"/>
                  </a:lnTo>
                  <a:lnTo>
                    <a:pt x="37937" y="1100"/>
                  </a:lnTo>
                  <a:lnTo>
                    <a:pt x="37797" y="940"/>
                  </a:lnTo>
                  <a:lnTo>
                    <a:pt x="37617" y="800"/>
                  </a:lnTo>
                  <a:lnTo>
                    <a:pt x="37317" y="580"/>
                  </a:lnTo>
                  <a:lnTo>
                    <a:pt x="36977" y="401"/>
                  </a:lnTo>
                  <a:lnTo>
                    <a:pt x="36637" y="281"/>
                  </a:lnTo>
                  <a:lnTo>
                    <a:pt x="36278" y="161"/>
                  </a:lnTo>
                  <a:lnTo>
                    <a:pt x="35918" y="81"/>
                  </a:lnTo>
                  <a:lnTo>
                    <a:pt x="35538" y="41"/>
                  </a:lnTo>
                  <a:lnTo>
                    <a:pt x="351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3401475" y="-327725"/>
              <a:ext cx="273875" cy="477725"/>
            </a:xfrm>
            <a:custGeom>
              <a:avLst/>
              <a:gdLst/>
              <a:ahLst/>
              <a:cxnLst/>
              <a:rect l="l" t="t" r="r" b="b"/>
              <a:pathLst>
                <a:path w="10955" h="19109" extrusionOk="0">
                  <a:moveTo>
                    <a:pt x="10734" y="1"/>
                  </a:moveTo>
                  <a:lnTo>
                    <a:pt x="9835" y="1040"/>
                  </a:lnTo>
                  <a:lnTo>
                    <a:pt x="8955" y="2099"/>
                  </a:lnTo>
                  <a:lnTo>
                    <a:pt x="8096" y="3179"/>
                  </a:lnTo>
                  <a:lnTo>
                    <a:pt x="7276" y="4278"/>
                  </a:lnTo>
                  <a:lnTo>
                    <a:pt x="6497" y="5397"/>
                  </a:lnTo>
                  <a:lnTo>
                    <a:pt x="5737" y="6557"/>
                  </a:lnTo>
                  <a:lnTo>
                    <a:pt x="4998" y="7736"/>
                  </a:lnTo>
                  <a:lnTo>
                    <a:pt x="4318" y="8915"/>
                  </a:lnTo>
                  <a:lnTo>
                    <a:pt x="3659" y="10134"/>
                  </a:lnTo>
                  <a:lnTo>
                    <a:pt x="3019" y="11354"/>
                  </a:lnTo>
                  <a:lnTo>
                    <a:pt x="2419" y="12593"/>
                  </a:lnTo>
                  <a:lnTo>
                    <a:pt x="1860" y="13852"/>
                  </a:lnTo>
                  <a:lnTo>
                    <a:pt x="1340" y="15131"/>
                  </a:lnTo>
                  <a:lnTo>
                    <a:pt x="860" y="16410"/>
                  </a:lnTo>
                  <a:lnTo>
                    <a:pt x="401" y="17710"/>
                  </a:lnTo>
                  <a:lnTo>
                    <a:pt x="1" y="19029"/>
                  </a:lnTo>
                  <a:lnTo>
                    <a:pt x="281" y="19109"/>
                  </a:lnTo>
                  <a:lnTo>
                    <a:pt x="680" y="17810"/>
                  </a:lnTo>
                  <a:lnTo>
                    <a:pt x="1140" y="16510"/>
                  </a:lnTo>
                  <a:lnTo>
                    <a:pt x="1620" y="15231"/>
                  </a:lnTo>
                  <a:lnTo>
                    <a:pt x="2139" y="13972"/>
                  </a:lnTo>
                  <a:lnTo>
                    <a:pt x="2699" y="12713"/>
                  </a:lnTo>
                  <a:lnTo>
                    <a:pt x="3279" y="11494"/>
                  </a:lnTo>
                  <a:lnTo>
                    <a:pt x="3898" y="10274"/>
                  </a:lnTo>
                  <a:lnTo>
                    <a:pt x="4558" y="9055"/>
                  </a:lnTo>
                  <a:lnTo>
                    <a:pt x="5258" y="7876"/>
                  </a:lnTo>
                  <a:lnTo>
                    <a:pt x="5977" y="6716"/>
                  </a:lnTo>
                  <a:lnTo>
                    <a:pt x="6737" y="5577"/>
                  </a:lnTo>
                  <a:lnTo>
                    <a:pt x="7516" y="4458"/>
                  </a:lnTo>
                  <a:lnTo>
                    <a:pt x="8336" y="3359"/>
                  </a:lnTo>
                  <a:lnTo>
                    <a:pt x="9175" y="2279"/>
                  </a:lnTo>
                  <a:lnTo>
                    <a:pt x="10055" y="1220"/>
                  </a:lnTo>
                  <a:lnTo>
                    <a:pt x="10954" y="201"/>
                  </a:lnTo>
                  <a:lnTo>
                    <a:pt x="10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3337025" y="-442650"/>
              <a:ext cx="159925" cy="539700"/>
            </a:xfrm>
            <a:custGeom>
              <a:avLst/>
              <a:gdLst/>
              <a:ahLst/>
              <a:cxnLst/>
              <a:rect l="l" t="t" r="r" b="b"/>
              <a:pathLst>
                <a:path w="6397" h="21588" extrusionOk="0">
                  <a:moveTo>
                    <a:pt x="6117" y="1"/>
                  </a:moveTo>
                  <a:lnTo>
                    <a:pt x="5217" y="2639"/>
                  </a:lnTo>
                  <a:lnTo>
                    <a:pt x="4358" y="5297"/>
                  </a:lnTo>
                  <a:lnTo>
                    <a:pt x="3518" y="7976"/>
                  </a:lnTo>
                  <a:lnTo>
                    <a:pt x="2739" y="10674"/>
                  </a:lnTo>
                  <a:lnTo>
                    <a:pt x="1979" y="13372"/>
                  </a:lnTo>
                  <a:lnTo>
                    <a:pt x="1280" y="16091"/>
                  </a:lnTo>
                  <a:lnTo>
                    <a:pt x="620" y="18789"/>
                  </a:lnTo>
                  <a:lnTo>
                    <a:pt x="0" y="21527"/>
                  </a:lnTo>
                  <a:lnTo>
                    <a:pt x="280" y="21587"/>
                  </a:lnTo>
                  <a:lnTo>
                    <a:pt x="900" y="18869"/>
                  </a:lnTo>
                  <a:lnTo>
                    <a:pt x="1559" y="16150"/>
                  </a:lnTo>
                  <a:lnTo>
                    <a:pt x="2279" y="13452"/>
                  </a:lnTo>
                  <a:lnTo>
                    <a:pt x="3019" y="10754"/>
                  </a:lnTo>
                  <a:lnTo>
                    <a:pt x="3798" y="8056"/>
                  </a:lnTo>
                  <a:lnTo>
                    <a:pt x="4618" y="5397"/>
                  </a:lnTo>
                  <a:lnTo>
                    <a:pt x="5497" y="2739"/>
                  </a:lnTo>
                  <a:lnTo>
                    <a:pt x="6396" y="100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3248575" y="-420675"/>
              <a:ext cx="50000" cy="570175"/>
            </a:xfrm>
            <a:custGeom>
              <a:avLst/>
              <a:gdLst/>
              <a:ahLst/>
              <a:cxnLst/>
              <a:rect l="l" t="t" r="r" b="b"/>
              <a:pathLst>
                <a:path w="2000" h="22807" extrusionOk="0">
                  <a:moveTo>
                    <a:pt x="1700" y="1"/>
                  </a:moveTo>
                  <a:lnTo>
                    <a:pt x="1" y="22767"/>
                  </a:lnTo>
                  <a:lnTo>
                    <a:pt x="280" y="22807"/>
                  </a:lnTo>
                  <a:lnTo>
                    <a:pt x="1999" y="21"/>
                  </a:lnTo>
                  <a:lnTo>
                    <a:pt x="17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052200" y="-506100"/>
              <a:ext cx="75475" cy="627125"/>
            </a:xfrm>
            <a:custGeom>
              <a:avLst/>
              <a:gdLst/>
              <a:ahLst/>
              <a:cxnLst/>
              <a:rect l="l" t="t" r="r" b="b"/>
              <a:pathLst>
                <a:path w="3019" h="25085" extrusionOk="0">
                  <a:moveTo>
                    <a:pt x="300" y="0"/>
                  </a:moveTo>
                  <a:lnTo>
                    <a:pt x="1" y="60"/>
                  </a:lnTo>
                  <a:lnTo>
                    <a:pt x="360" y="1599"/>
                  </a:lnTo>
                  <a:lnTo>
                    <a:pt x="700" y="3138"/>
                  </a:lnTo>
                  <a:lnTo>
                    <a:pt x="1000" y="4697"/>
                  </a:lnTo>
                  <a:lnTo>
                    <a:pt x="1280" y="6236"/>
                  </a:lnTo>
                  <a:lnTo>
                    <a:pt x="1540" y="7795"/>
                  </a:lnTo>
                  <a:lnTo>
                    <a:pt x="1779" y="9354"/>
                  </a:lnTo>
                  <a:lnTo>
                    <a:pt x="1979" y="10913"/>
                  </a:lnTo>
                  <a:lnTo>
                    <a:pt x="2159" y="12492"/>
                  </a:lnTo>
                  <a:lnTo>
                    <a:pt x="2319" y="14051"/>
                  </a:lnTo>
                  <a:lnTo>
                    <a:pt x="2459" y="15630"/>
                  </a:lnTo>
                  <a:lnTo>
                    <a:pt x="2559" y="17189"/>
                  </a:lnTo>
                  <a:lnTo>
                    <a:pt x="2639" y="18768"/>
                  </a:lnTo>
                  <a:lnTo>
                    <a:pt x="2699" y="20347"/>
                  </a:lnTo>
                  <a:lnTo>
                    <a:pt x="2719" y="21926"/>
                  </a:lnTo>
                  <a:lnTo>
                    <a:pt x="2739" y="23506"/>
                  </a:lnTo>
                  <a:lnTo>
                    <a:pt x="2699" y="25085"/>
                  </a:lnTo>
                  <a:lnTo>
                    <a:pt x="2999" y="25085"/>
                  </a:lnTo>
                  <a:lnTo>
                    <a:pt x="3019" y="23506"/>
                  </a:lnTo>
                  <a:lnTo>
                    <a:pt x="3019" y="21926"/>
                  </a:lnTo>
                  <a:lnTo>
                    <a:pt x="2979" y="20347"/>
                  </a:lnTo>
                  <a:lnTo>
                    <a:pt x="2939" y="18768"/>
                  </a:lnTo>
                  <a:lnTo>
                    <a:pt x="2859" y="17169"/>
                  </a:lnTo>
                  <a:lnTo>
                    <a:pt x="2739" y="15610"/>
                  </a:lnTo>
                  <a:lnTo>
                    <a:pt x="2619" y="14031"/>
                  </a:lnTo>
                  <a:lnTo>
                    <a:pt x="2459" y="12452"/>
                  </a:lnTo>
                  <a:lnTo>
                    <a:pt x="2279" y="10873"/>
                  </a:lnTo>
                  <a:lnTo>
                    <a:pt x="2059" y="9314"/>
                  </a:lnTo>
                  <a:lnTo>
                    <a:pt x="1839" y="7755"/>
                  </a:lnTo>
                  <a:lnTo>
                    <a:pt x="1580" y="6196"/>
                  </a:lnTo>
                  <a:lnTo>
                    <a:pt x="1300" y="4637"/>
                  </a:lnTo>
                  <a:lnTo>
                    <a:pt x="980" y="3078"/>
                  </a:lnTo>
                  <a:lnTo>
                    <a:pt x="640" y="1539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2878300" y="-428650"/>
              <a:ext cx="116950" cy="553175"/>
            </a:xfrm>
            <a:custGeom>
              <a:avLst/>
              <a:gdLst/>
              <a:ahLst/>
              <a:cxnLst/>
              <a:rect l="l" t="t" r="r" b="b"/>
              <a:pathLst>
                <a:path w="4678" h="22127" extrusionOk="0">
                  <a:moveTo>
                    <a:pt x="281" y="0"/>
                  </a:moveTo>
                  <a:lnTo>
                    <a:pt x="1" y="80"/>
                  </a:lnTo>
                  <a:lnTo>
                    <a:pt x="421" y="1419"/>
                  </a:lnTo>
                  <a:lnTo>
                    <a:pt x="820" y="2778"/>
                  </a:lnTo>
                  <a:lnTo>
                    <a:pt x="1200" y="4138"/>
                  </a:lnTo>
                  <a:lnTo>
                    <a:pt x="1580" y="5497"/>
                  </a:lnTo>
                  <a:lnTo>
                    <a:pt x="1920" y="6856"/>
                  </a:lnTo>
                  <a:lnTo>
                    <a:pt x="2239" y="8215"/>
                  </a:lnTo>
                  <a:lnTo>
                    <a:pt x="2539" y="9594"/>
                  </a:lnTo>
                  <a:lnTo>
                    <a:pt x="2839" y="10973"/>
                  </a:lnTo>
                  <a:lnTo>
                    <a:pt x="3099" y="12353"/>
                  </a:lnTo>
                  <a:lnTo>
                    <a:pt x="3339" y="13752"/>
                  </a:lnTo>
                  <a:lnTo>
                    <a:pt x="3559" y="15131"/>
                  </a:lnTo>
                  <a:lnTo>
                    <a:pt x="3778" y="16530"/>
                  </a:lnTo>
                  <a:lnTo>
                    <a:pt x="3958" y="17929"/>
                  </a:lnTo>
                  <a:lnTo>
                    <a:pt x="4118" y="19328"/>
                  </a:lnTo>
                  <a:lnTo>
                    <a:pt x="4258" y="20727"/>
                  </a:lnTo>
                  <a:lnTo>
                    <a:pt x="4398" y="22126"/>
                  </a:lnTo>
                  <a:lnTo>
                    <a:pt x="4678" y="22106"/>
                  </a:lnTo>
                  <a:lnTo>
                    <a:pt x="4558" y="20687"/>
                  </a:lnTo>
                  <a:lnTo>
                    <a:pt x="4418" y="19288"/>
                  </a:lnTo>
                  <a:lnTo>
                    <a:pt x="4238" y="17889"/>
                  </a:lnTo>
                  <a:lnTo>
                    <a:pt x="4058" y="16490"/>
                  </a:lnTo>
                  <a:lnTo>
                    <a:pt x="3858" y="15091"/>
                  </a:lnTo>
                  <a:lnTo>
                    <a:pt x="3619" y="13692"/>
                  </a:lnTo>
                  <a:lnTo>
                    <a:pt x="3379" y="12313"/>
                  </a:lnTo>
                  <a:lnTo>
                    <a:pt x="3119" y="10913"/>
                  </a:lnTo>
                  <a:lnTo>
                    <a:pt x="2839" y="9534"/>
                  </a:lnTo>
                  <a:lnTo>
                    <a:pt x="2519" y="8155"/>
                  </a:lnTo>
                  <a:lnTo>
                    <a:pt x="2199" y="6776"/>
                  </a:lnTo>
                  <a:lnTo>
                    <a:pt x="1860" y="5417"/>
                  </a:lnTo>
                  <a:lnTo>
                    <a:pt x="1500" y="4058"/>
                  </a:lnTo>
                  <a:lnTo>
                    <a:pt x="1100" y="2698"/>
                  </a:lnTo>
                  <a:lnTo>
                    <a:pt x="700" y="133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2696425" y="-307725"/>
              <a:ext cx="164425" cy="446750"/>
            </a:xfrm>
            <a:custGeom>
              <a:avLst/>
              <a:gdLst/>
              <a:ahLst/>
              <a:cxnLst/>
              <a:rect l="l" t="t" r="r" b="b"/>
              <a:pathLst>
                <a:path w="6577" h="17870" extrusionOk="0">
                  <a:moveTo>
                    <a:pt x="180" y="0"/>
                  </a:moveTo>
                  <a:lnTo>
                    <a:pt x="0" y="240"/>
                  </a:lnTo>
                  <a:lnTo>
                    <a:pt x="320" y="520"/>
                  </a:lnTo>
                  <a:lnTo>
                    <a:pt x="600" y="820"/>
                  </a:lnTo>
                  <a:lnTo>
                    <a:pt x="840" y="1159"/>
                  </a:lnTo>
                  <a:lnTo>
                    <a:pt x="1080" y="1519"/>
                  </a:lnTo>
                  <a:lnTo>
                    <a:pt x="1280" y="1879"/>
                  </a:lnTo>
                  <a:lnTo>
                    <a:pt x="1479" y="2279"/>
                  </a:lnTo>
                  <a:lnTo>
                    <a:pt x="1839" y="3058"/>
                  </a:lnTo>
                  <a:lnTo>
                    <a:pt x="2199" y="3958"/>
                  </a:lnTo>
                  <a:lnTo>
                    <a:pt x="2559" y="4857"/>
                  </a:lnTo>
                  <a:lnTo>
                    <a:pt x="2919" y="5757"/>
                  </a:lnTo>
                  <a:lnTo>
                    <a:pt x="3258" y="6656"/>
                  </a:lnTo>
                  <a:lnTo>
                    <a:pt x="3578" y="7575"/>
                  </a:lnTo>
                  <a:lnTo>
                    <a:pt x="3878" y="8495"/>
                  </a:lnTo>
                  <a:lnTo>
                    <a:pt x="4178" y="9414"/>
                  </a:lnTo>
                  <a:lnTo>
                    <a:pt x="4478" y="10354"/>
                  </a:lnTo>
                  <a:lnTo>
                    <a:pt x="4737" y="11273"/>
                  </a:lnTo>
                  <a:lnTo>
                    <a:pt x="4997" y="12213"/>
                  </a:lnTo>
                  <a:lnTo>
                    <a:pt x="5257" y="13152"/>
                  </a:lnTo>
                  <a:lnTo>
                    <a:pt x="5477" y="14091"/>
                  </a:lnTo>
                  <a:lnTo>
                    <a:pt x="5697" y="15031"/>
                  </a:lnTo>
                  <a:lnTo>
                    <a:pt x="5917" y="15970"/>
                  </a:lnTo>
                  <a:lnTo>
                    <a:pt x="6097" y="16930"/>
                  </a:lnTo>
                  <a:lnTo>
                    <a:pt x="6296" y="17869"/>
                  </a:lnTo>
                  <a:lnTo>
                    <a:pt x="6576" y="17829"/>
                  </a:lnTo>
                  <a:lnTo>
                    <a:pt x="6396" y="16870"/>
                  </a:lnTo>
                  <a:lnTo>
                    <a:pt x="6197" y="15910"/>
                  </a:lnTo>
                  <a:lnTo>
                    <a:pt x="5997" y="14971"/>
                  </a:lnTo>
                  <a:lnTo>
                    <a:pt x="5757" y="14011"/>
                  </a:lnTo>
                  <a:lnTo>
                    <a:pt x="5537" y="13072"/>
                  </a:lnTo>
                  <a:lnTo>
                    <a:pt x="5277" y="12133"/>
                  </a:lnTo>
                  <a:lnTo>
                    <a:pt x="5017" y="11193"/>
                  </a:lnTo>
                  <a:lnTo>
                    <a:pt x="4757" y="10254"/>
                  </a:lnTo>
                  <a:lnTo>
                    <a:pt x="4458" y="9334"/>
                  </a:lnTo>
                  <a:lnTo>
                    <a:pt x="4158" y="8395"/>
                  </a:lnTo>
                  <a:lnTo>
                    <a:pt x="3858" y="7476"/>
                  </a:lnTo>
                  <a:lnTo>
                    <a:pt x="3518" y="6556"/>
                  </a:lnTo>
                  <a:lnTo>
                    <a:pt x="3178" y="5657"/>
                  </a:lnTo>
                  <a:lnTo>
                    <a:pt x="2839" y="4737"/>
                  </a:lnTo>
                  <a:lnTo>
                    <a:pt x="2479" y="3838"/>
                  </a:lnTo>
                  <a:lnTo>
                    <a:pt x="2099" y="2938"/>
                  </a:lnTo>
                  <a:lnTo>
                    <a:pt x="1739" y="2139"/>
                  </a:lnTo>
                  <a:lnTo>
                    <a:pt x="1539" y="1739"/>
                  </a:lnTo>
                  <a:lnTo>
                    <a:pt x="1320" y="1339"/>
                  </a:lnTo>
                  <a:lnTo>
                    <a:pt x="1080" y="980"/>
                  </a:lnTo>
                  <a:lnTo>
                    <a:pt x="800" y="620"/>
                  </a:lnTo>
                  <a:lnTo>
                    <a:pt x="520" y="300"/>
                  </a:lnTo>
                  <a:lnTo>
                    <a:pt x="360" y="1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2590975" y="63025"/>
              <a:ext cx="1101850" cy="119950"/>
            </a:xfrm>
            <a:custGeom>
              <a:avLst/>
              <a:gdLst/>
              <a:ahLst/>
              <a:cxnLst/>
              <a:rect l="l" t="t" r="r" b="b"/>
              <a:pathLst>
                <a:path w="44074" h="4798" extrusionOk="0">
                  <a:moveTo>
                    <a:pt x="3419" y="1"/>
                  </a:moveTo>
                  <a:lnTo>
                    <a:pt x="2999" y="21"/>
                  </a:lnTo>
                  <a:lnTo>
                    <a:pt x="2599" y="61"/>
                  </a:lnTo>
                  <a:lnTo>
                    <a:pt x="2200" y="121"/>
                  </a:lnTo>
                  <a:lnTo>
                    <a:pt x="1800" y="201"/>
                  </a:lnTo>
                  <a:lnTo>
                    <a:pt x="1440" y="301"/>
                  </a:lnTo>
                  <a:lnTo>
                    <a:pt x="1100" y="441"/>
                  </a:lnTo>
                  <a:lnTo>
                    <a:pt x="781" y="601"/>
                  </a:lnTo>
                  <a:lnTo>
                    <a:pt x="641" y="701"/>
                  </a:lnTo>
                  <a:lnTo>
                    <a:pt x="501" y="820"/>
                  </a:lnTo>
                  <a:lnTo>
                    <a:pt x="421" y="880"/>
                  </a:lnTo>
                  <a:lnTo>
                    <a:pt x="341" y="980"/>
                  </a:lnTo>
                  <a:lnTo>
                    <a:pt x="221" y="1200"/>
                  </a:lnTo>
                  <a:lnTo>
                    <a:pt x="121" y="1460"/>
                  </a:lnTo>
                  <a:lnTo>
                    <a:pt x="41" y="1740"/>
                  </a:lnTo>
                  <a:lnTo>
                    <a:pt x="1" y="2060"/>
                  </a:lnTo>
                  <a:lnTo>
                    <a:pt x="1" y="2379"/>
                  </a:lnTo>
                  <a:lnTo>
                    <a:pt x="1" y="2719"/>
                  </a:lnTo>
                  <a:lnTo>
                    <a:pt x="41" y="3039"/>
                  </a:lnTo>
                  <a:lnTo>
                    <a:pt x="121" y="3379"/>
                  </a:lnTo>
                  <a:lnTo>
                    <a:pt x="201" y="3679"/>
                  </a:lnTo>
                  <a:lnTo>
                    <a:pt x="341" y="3959"/>
                  </a:lnTo>
                  <a:lnTo>
                    <a:pt x="481" y="4198"/>
                  </a:lnTo>
                  <a:lnTo>
                    <a:pt x="561" y="4318"/>
                  </a:lnTo>
                  <a:lnTo>
                    <a:pt x="661" y="4418"/>
                  </a:lnTo>
                  <a:lnTo>
                    <a:pt x="761" y="4498"/>
                  </a:lnTo>
                  <a:lnTo>
                    <a:pt x="860" y="4578"/>
                  </a:lnTo>
                  <a:lnTo>
                    <a:pt x="980" y="4638"/>
                  </a:lnTo>
                  <a:lnTo>
                    <a:pt x="1100" y="4678"/>
                  </a:lnTo>
                  <a:lnTo>
                    <a:pt x="1220" y="4698"/>
                  </a:lnTo>
                  <a:lnTo>
                    <a:pt x="1340" y="4718"/>
                  </a:lnTo>
                  <a:lnTo>
                    <a:pt x="37877" y="4718"/>
                  </a:lnTo>
                  <a:lnTo>
                    <a:pt x="38697" y="4738"/>
                  </a:lnTo>
                  <a:lnTo>
                    <a:pt x="39596" y="4778"/>
                  </a:lnTo>
                  <a:lnTo>
                    <a:pt x="40076" y="4798"/>
                  </a:lnTo>
                  <a:lnTo>
                    <a:pt x="40536" y="4798"/>
                  </a:lnTo>
                  <a:lnTo>
                    <a:pt x="40995" y="4778"/>
                  </a:lnTo>
                  <a:lnTo>
                    <a:pt x="41455" y="4738"/>
                  </a:lnTo>
                  <a:lnTo>
                    <a:pt x="41895" y="4658"/>
                  </a:lnTo>
                  <a:lnTo>
                    <a:pt x="42315" y="4538"/>
                  </a:lnTo>
                  <a:lnTo>
                    <a:pt x="42515" y="4478"/>
                  </a:lnTo>
                  <a:lnTo>
                    <a:pt x="42694" y="4378"/>
                  </a:lnTo>
                  <a:lnTo>
                    <a:pt x="42874" y="4298"/>
                  </a:lnTo>
                  <a:lnTo>
                    <a:pt x="43054" y="4178"/>
                  </a:lnTo>
                  <a:lnTo>
                    <a:pt x="43214" y="4058"/>
                  </a:lnTo>
                  <a:lnTo>
                    <a:pt x="43354" y="3919"/>
                  </a:lnTo>
                  <a:lnTo>
                    <a:pt x="43494" y="3779"/>
                  </a:lnTo>
                  <a:lnTo>
                    <a:pt x="43634" y="3599"/>
                  </a:lnTo>
                  <a:lnTo>
                    <a:pt x="43734" y="3419"/>
                  </a:lnTo>
                  <a:lnTo>
                    <a:pt x="43854" y="3219"/>
                  </a:lnTo>
                  <a:lnTo>
                    <a:pt x="43934" y="2999"/>
                  </a:lnTo>
                  <a:lnTo>
                    <a:pt x="43994" y="2759"/>
                  </a:lnTo>
                  <a:lnTo>
                    <a:pt x="44034" y="2599"/>
                  </a:lnTo>
                  <a:lnTo>
                    <a:pt x="44054" y="2419"/>
                  </a:lnTo>
                  <a:lnTo>
                    <a:pt x="44074" y="2220"/>
                  </a:lnTo>
                  <a:lnTo>
                    <a:pt x="44074" y="2000"/>
                  </a:lnTo>
                  <a:lnTo>
                    <a:pt x="44054" y="1780"/>
                  </a:lnTo>
                  <a:lnTo>
                    <a:pt x="44014" y="1560"/>
                  </a:lnTo>
                  <a:lnTo>
                    <a:pt x="43974" y="1340"/>
                  </a:lnTo>
                  <a:lnTo>
                    <a:pt x="43914" y="1140"/>
                  </a:lnTo>
                  <a:lnTo>
                    <a:pt x="43854" y="920"/>
                  </a:lnTo>
                  <a:lnTo>
                    <a:pt x="43754" y="741"/>
                  </a:lnTo>
                  <a:lnTo>
                    <a:pt x="43654" y="561"/>
                  </a:lnTo>
                  <a:lnTo>
                    <a:pt x="43534" y="421"/>
                  </a:lnTo>
                  <a:lnTo>
                    <a:pt x="43374" y="281"/>
                  </a:lnTo>
                  <a:lnTo>
                    <a:pt x="43214" y="201"/>
                  </a:lnTo>
                  <a:lnTo>
                    <a:pt x="43034" y="141"/>
                  </a:lnTo>
                  <a:lnTo>
                    <a:pt x="42834" y="121"/>
                  </a:lnTo>
                  <a:lnTo>
                    <a:pt x="6617" y="121"/>
                  </a:lnTo>
                  <a:lnTo>
                    <a:pt x="5897" y="101"/>
                  </a:lnTo>
                  <a:lnTo>
                    <a:pt x="5118" y="61"/>
                  </a:lnTo>
                  <a:lnTo>
                    <a:pt x="4278" y="21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2978750" y="496775"/>
              <a:ext cx="98950" cy="107950"/>
            </a:xfrm>
            <a:custGeom>
              <a:avLst/>
              <a:gdLst/>
              <a:ahLst/>
              <a:cxnLst/>
              <a:rect l="l" t="t" r="r" b="b"/>
              <a:pathLst>
                <a:path w="3958" h="4318" extrusionOk="0">
                  <a:moveTo>
                    <a:pt x="0" y="0"/>
                  </a:moveTo>
                  <a:lnTo>
                    <a:pt x="0" y="2918"/>
                  </a:lnTo>
                  <a:lnTo>
                    <a:pt x="20" y="3258"/>
                  </a:lnTo>
                  <a:lnTo>
                    <a:pt x="60" y="3438"/>
                  </a:lnTo>
                  <a:lnTo>
                    <a:pt x="100" y="3618"/>
                  </a:lnTo>
                  <a:lnTo>
                    <a:pt x="160" y="3798"/>
                  </a:lnTo>
                  <a:lnTo>
                    <a:pt x="240" y="3958"/>
                  </a:lnTo>
                  <a:lnTo>
                    <a:pt x="360" y="4078"/>
                  </a:lnTo>
                  <a:lnTo>
                    <a:pt x="500" y="4198"/>
                  </a:lnTo>
                  <a:lnTo>
                    <a:pt x="660" y="4258"/>
                  </a:lnTo>
                  <a:lnTo>
                    <a:pt x="880" y="4298"/>
                  </a:lnTo>
                  <a:lnTo>
                    <a:pt x="1080" y="4318"/>
                  </a:lnTo>
                  <a:lnTo>
                    <a:pt x="1320" y="4298"/>
                  </a:lnTo>
                  <a:lnTo>
                    <a:pt x="1759" y="4258"/>
                  </a:lnTo>
                  <a:lnTo>
                    <a:pt x="2159" y="4198"/>
                  </a:lnTo>
                  <a:lnTo>
                    <a:pt x="2439" y="4138"/>
                  </a:lnTo>
                  <a:lnTo>
                    <a:pt x="2699" y="4078"/>
                  </a:lnTo>
                  <a:lnTo>
                    <a:pt x="2819" y="4038"/>
                  </a:lnTo>
                  <a:lnTo>
                    <a:pt x="2939" y="3978"/>
                  </a:lnTo>
                  <a:lnTo>
                    <a:pt x="3058" y="3898"/>
                  </a:lnTo>
                  <a:lnTo>
                    <a:pt x="3158" y="3818"/>
                  </a:lnTo>
                  <a:lnTo>
                    <a:pt x="3238" y="3738"/>
                  </a:lnTo>
                  <a:lnTo>
                    <a:pt x="3318" y="3638"/>
                  </a:lnTo>
                  <a:lnTo>
                    <a:pt x="3438" y="3438"/>
                  </a:lnTo>
                  <a:lnTo>
                    <a:pt x="3518" y="3218"/>
                  </a:lnTo>
                  <a:lnTo>
                    <a:pt x="3578" y="2998"/>
                  </a:lnTo>
                  <a:lnTo>
                    <a:pt x="3658" y="2659"/>
                  </a:lnTo>
                  <a:lnTo>
                    <a:pt x="3738" y="2319"/>
                  </a:lnTo>
                  <a:lnTo>
                    <a:pt x="3818" y="1619"/>
                  </a:lnTo>
                  <a:lnTo>
                    <a:pt x="3898" y="900"/>
                  </a:lnTo>
                  <a:lnTo>
                    <a:pt x="3958" y="200"/>
                  </a:lnTo>
                  <a:lnTo>
                    <a:pt x="1859" y="100"/>
                  </a:lnTo>
                  <a:lnTo>
                    <a:pt x="1180" y="100"/>
                  </a:lnTo>
                  <a:lnTo>
                    <a:pt x="840" y="60"/>
                  </a:lnTo>
                  <a:lnTo>
                    <a:pt x="50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210600" y="483275"/>
              <a:ext cx="95975" cy="117450"/>
            </a:xfrm>
            <a:custGeom>
              <a:avLst/>
              <a:gdLst/>
              <a:ahLst/>
              <a:cxnLst/>
              <a:rect l="l" t="t" r="r" b="b"/>
              <a:pathLst>
                <a:path w="3839" h="4698" extrusionOk="0">
                  <a:moveTo>
                    <a:pt x="3838" y="1"/>
                  </a:moveTo>
                  <a:lnTo>
                    <a:pt x="3378" y="120"/>
                  </a:lnTo>
                  <a:lnTo>
                    <a:pt x="2899" y="220"/>
                  </a:lnTo>
                  <a:lnTo>
                    <a:pt x="2419" y="300"/>
                  </a:lnTo>
                  <a:lnTo>
                    <a:pt x="1939" y="380"/>
                  </a:lnTo>
                  <a:lnTo>
                    <a:pt x="1460" y="420"/>
                  </a:lnTo>
                  <a:lnTo>
                    <a:pt x="980" y="460"/>
                  </a:lnTo>
                  <a:lnTo>
                    <a:pt x="480" y="480"/>
                  </a:lnTo>
                  <a:lnTo>
                    <a:pt x="1" y="480"/>
                  </a:lnTo>
                  <a:lnTo>
                    <a:pt x="21" y="1120"/>
                  </a:lnTo>
                  <a:lnTo>
                    <a:pt x="61" y="1779"/>
                  </a:lnTo>
                  <a:lnTo>
                    <a:pt x="120" y="2439"/>
                  </a:lnTo>
                  <a:lnTo>
                    <a:pt x="200" y="3079"/>
                  </a:lnTo>
                  <a:lnTo>
                    <a:pt x="240" y="3398"/>
                  </a:lnTo>
                  <a:lnTo>
                    <a:pt x="280" y="3558"/>
                  </a:lnTo>
                  <a:lnTo>
                    <a:pt x="320" y="3698"/>
                  </a:lnTo>
                  <a:lnTo>
                    <a:pt x="380" y="3838"/>
                  </a:lnTo>
                  <a:lnTo>
                    <a:pt x="460" y="3978"/>
                  </a:lnTo>
                  <a:lnTo>
                    <a:pt x="560" y="4118"/>
                  </a:lnTo>
                  <a:lnTo>
                    <a:pt x="660" y="4238"/>
                  </a:lnTo>
                  <a:lnTo>
                    <a:pt x="880" y="4398"/>
                  </a:lnTo>
                  <a:lnTo>
                    <a:pt x="1100" y="4538"/>
                  </a:lnTo>
                  <a:lnTo>
                    <a:pt x="1340" y="4618"/>
                  </a:lnTo>
                  <a:lnTo>
                    <a:pt x="1600" y="4678"/>
                  </a:lnTo>
                  <a:lnTo>
                    <a:pt x="1739" y="4698"/>
                  </a:lnTo>
                  <a:lnTo>
                    <a:pt x="1879" y="4698"/>
                  </a:lnTo>
                  <a:lnTo>
                    <a:pt x="2019" y="4678"/>
                  </a:lnTo>
                  <a:lnTo>
                    <a:pt x="2179" y="4658"/>
                  </a:lnTo>
                  <a:lnTo>
                    <a:pt x="2319" y="4618"/>
                  </a:lnTo>
                  <a:lnTo>
                    <a:pt x="2459" y="4558"/>
                  </a:lnTo>
                  <a:lnTo>
                    <a:pt x="2579" y="4498"/>
                  </a:lnTo>
                  <a:lnTo>
                    <a:pt x="2719" y="4438"/>
                  </a:lnTo>
                  <a:lnTo>
                    <a:pt x="2839" y="4358"/>
                  </a:lnTo>
                  <a:lnTo>
                    <a:pt x="2939" y="4258"/>
                  </a:lnTo>
                  <a:lnTo>
                    <a:pt x="3039" y="4158"/>
                  </a:lnTo>
                  <a:lnTo>
                    <a:pt x="3139" y="4038"/>
                  </a:lnTo>
                  <a:lnTo>
                    <a:pt x="3219" y="3918"/>
                  </a:lnTo>
                  <a:lnTo>
                    <a:pt x="3299" y="3798"/>
                  </a:lnTo>
                  <a:lnTo>
                    <a:pt x="3338" y="3658"/>
                  </a:lnTo>
                  <a:lnTo>
                    <a:pt x="3378" y="3518"/>
                  </a:lnTo>
                  <a:lnTo>
                    <a:pt x="3538" y="2639"/>
                  </a:lnTo>
                  <a:lnTo>
                    <a:pt x="3678" y="1759"/>
                  </a:lnTo>
                  <a:lnTo>
                    <a:pt x="3778" y="880"/>
                  </a:lnTo>
                  <a:lnTo>
                    <a:pt x="3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2899300" y="451800"/>
              <a:ext cx="523200" cy="78475"/>
            </a:xfrm>
            <a:custGeom>
              <a:avLst/>
              <a:gdLst/>
              <a:ahLst/>
              <a:cxnLst/>
              <a:rect l="l" t="t" r="r" b="b"/>
              <a:pathLst>
                <a:path w="20928" h="3139" extrusionOk="0">
                  <a:moveTo>
                    <a:pt x="20008" y="0"/>
                  </a:moveTo>
                  <a:lnTo>
                    <a:pt x="19848" y="40"/>
                  </a:lnTo>
                  <a:lnTo>
                    <a:pt x="18769" y="340"/>
                  </a:lnTo>
                  <a:lnTo>
                    <a:pt x="17649" y="620"/>
                  </a:lnTo>
                  <a:lnTo>
                    <a:pt x="16490" y="860"/>
                  </a:lnTo>
                  <a:lnTo>
                    <a:pt x="15331" y="1060"/>
                  </a:lnTo>
                  <a:lnTo>
                    <a:pt x="14132" y="1220"/>
                  </a:lnTo>
                  <a:lnTo>
                    <a:pt x="12932" y="1339"/>
                  </a:lnTo>
                  <a:lnTo>
                    <a:pt x="11733" y="1419"/>
                  </a:lnTo>
                  <a:lnTo>
                    <a:pt x="10514" y="1459"/>
                  </a:lnTo>
                  <a:lnTo>
                    <a:pt x="9295" y="1479"/>
                  </a:lnTo>
                  <a:lnTo>
                    <a:pt x="8075" y="1439"/>
                  </a:lnTo>
                  <a:lnTo>
                    <a:pt x="6856" y="1379"/>
                  </a:lnTo>
                  <a:lnTo>
                    <a:pt x="5657" y="1260"/>
                  </a:lnTo>
                  <a:lnTo>
                    <a:pt x="4478" y="1120"/>
                  </a:lnTo>
                  <a:lnTo>
                    <a:pt x="3298" y="940"/>
                  </a:lnTo>
                  <a:lnTo>
                    <a:pt x="2159" y="700"/>
                  </a:lnTo>
                  <a:lnTo>
                    <a:pt x="1040" y="440"/>
                  </a:lnTo>
                  <a:lnTo>
                    <a:pt x="860" y="420"/>
                  </a:lnTo>
                  <a:lnTo>
                    <a:pt x="700" y="420"/>
                  </a:lnTo>
                  <a:lnTo>
                    <a:pt x="540" y="460"/>
                  </a:lnTo>
                  <a:lnTo>
                    <a:pt x="400" y="540"/>
                  </a:lnTo>
                  <a:lnTo>
                    <a:pt x="280" y="620"/>
                  </a:lnTo>
                  <a:lnTo>
                    <a:pt x="160" y="740"/>
                  </a:lnTo>
                  <a:lnTo>
                    <a:pt x="80" y="880"/>
                  </a:lnTo>
                  <a:lnTo>
                    <a:pt x="20" y="1040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40" y="1539"/>
                  </a:lnTo>
                  <a:lnTo>
                    <a:pt x="100" y="1679"/>
                  </a:lnTo>
                  <a:lnTo>
                    <a:pt x="200" y="1799"/>
                  </a:lnTo>
                  <a:lnTo>
                    <a:pt x="320" y="1919"/>
                  </a:lnTo>
                  <a:lnTo>
                    <a:pt x="460" y="1999"/>
                  </a:lnTo>
                  <a:lnTo>
                    <a:pt x="620" y="2059"/>
                  </a:lnTo>
                  <a:lnTo>
                    <a:pt x="1679" y="2319"/>
                  </a:lnTo>
                  <a:lnTo>
                    <a:pt x="2779" y="2539"/>
                  </a:lnTo>
                  <a:lnTo>
                    <a:pt x="3898" y="2719"/>
                  </a:lnTo>
                  <a:lnTo>
                    <a:pt x="5017" y="2879"/>
                  </a:lnTo>
                  <a:lnTo>
                    <a:pt x="6176" y="2978"/>
                  </a:lnTo>
                  <a:lnTo>
                    <a:pt x="7316" y="3078"/>
                  </a:lnTo>
                  <a:lnTo>
                    <a:pt x="8495" y="3118"/>
                  </a:lnTo>
                  <a:lnTo>
                    <a:pt x="9654" y="3138"/>
                  </a:lnTo>
                  <a:lnTo>
                    <a:pt x="11053" y="3118"/>
                  </a:lnTo>
                  <a:lnTo>
                    <a:pt x="12433" y="3038"/>
                  </a:lnTo>
                  <a:lnTo>
                    <a:pt x="13112" y="2998"/>
                  </a:lnTo>
                  <a:lnTo>
                    <a:pt x="13812" y="2919"/>
                  </a:lnTo>
                  <a:lnTo>
                    <a:pt x="14491" y="2839"/>
                  </a:lnTo>
                  <a:lnTo>
                    <a:pt x="15171" y="2759"/>
                  </a:lnTo>
                  <a:lnTo>
                    <a:pt x="15830" y="2659"/>
                  </a:lnTo>
                  <a:lnTo>
                    <a:pt x="16510" y="2539"/>
                  </a:lnTo>
                  <a:lnTo>
                    <a:pt x="17170" y="2419"/>
                  </a:lnTo>
                  <a:lnTo>
                    <a:pt x="17809" y="2279"/>
                  </a:lnTo>
                  <a:lnTo>
                    <a:pt x="18469" y="2139"/>
                  </a:lnTo>
                  <a:lnTo>
                    <a:pt x="19088" y="1979"/>
                  </a:lnTo>
                  <a:lnTo>
                    <a:pt x="19728" y="1819"/>
                  </a:lnTo>
                  <a:lnTo>
                    <a:pt x="20348" y="1619"/>
                  </a:lnTo>
                  <a:lnTo>
                    <a:pt x="20488" y="1559"/>
                  </a:lnTo>
                  <a:lnTo>
                    <a:pt x="20627" y="1479"/>
                  </a:lnTo>
                  <a:lnTo>
                    <a:pt x="20747" y="1359"/>
                  </a:lnTo>
                  <a:lnTo>
                    <a:pt x="20827" y="1220"/>
                  </a:lnTo>
                  <a:lnTo>
                    <a:pt x="20887" y="1080"/>
                  </a:lnTo>
                  <a:lnTo>
                    <a:pt x="20927" y="920"/>
                  </a:lnTo>
                  <a:lnTo>
                    <a:pt x="20927" y="760"/>
                  </a:lnTo>
                  <a:lnTo>
                    <a:pt x="20887" y="580"/>
                  </a:lnTo>
                  <a:lnTo>
                    <a:pt x="20827" y="420"/>
                  </a:lnTo>
                  <a:lnTo>
                    <a:pt x="20727" y="300"/>
                  </a:lnTo>
                  <a:lnTo>
                    <a:pt x="20608" y="180"/>
                  </a:lnTo>
                  <a:lnTo>
                    <a:pt x="20488" y="100"/>
                  </a:lnTo>
                  <a:lnTo>
                    <a:pt x="20328" y="40"/>
                  </a:lnTo>
                  <a:lnTo>
                    <a:pt x="20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3480425" y="330375"/>
              <a:ext cx="111475" cy="196400"/>
            </a:xfrm>
            <a:custGeom>
              <a:avLst/>
              <a:gdLst/>
              <a:ahLst/>
              <a:cxnLst/>
              <a:rect l="l" t="t" r="r" b="b"/>
              <a:pathLst>
                <a:path w="4459" h="7856" extrusionOk="0">
                  <a:moveTo>
                    <a:pt x="2160" y="0"/>
                  </a:moveTo>
                  <a:lnTo>
                    <a:pt x="1960" y="40"/>
                  </a:lnTo>
                  <a:lnTo>
                    <a:pt x="1760" y="80"/>
                  </a:lnTo>
                  <a:lnTo>
                    <a:pt x="1580" y="160"/>
                  </a:lnTo>
                  <a:lnTo>
                    <a:pt x="1400" y="260"/>
                  </a:lnTo>
                  <a:lnTo>
                    <a:pt x="1240" y="380"/>
                  </a:lnTo>
                  <a:lnTo>
                    <a:pt x="1080" y="500"/>
                  </a:lnTo>
                  <a:lnTo>
                    <a:pt x="940" y="640"/>
                  </a:lnTo>
                  <a:lnTo>
                    <a:pt x="800" y="780"/>
                  </a:lnTo>
                  <a:lnTo>
                    <a:pt x="680" y="940"/>
                  </a:lnTo>
                  <a:lnTo>
                    <a:pt x="581" y="1120"/>
                  </a:lnTo>
                  <a:lnTo>
                    <a:pt x="501" y="1300"/>
                  </a:lnTo>
                  <a:lnTo>
                    <a:pt x="461" y="1479"/>
                  </a:lnTo>
                  <a:lnTo>
                    <a:pt x="281" y="2559"/>
                  </a:lnTo>
                  <a:lnTo>
                    <a:pt x="141" y="3638"/>
                  </a:lnTo>
                  <a:lnTo>
                    <a:pt x="41" y="4737"/>
                  </a:lnTo>
                  <a:lnTo>
                    <a:pt x="1" y="5837"/>
                  </a:lnTo>
                  <a:lnTo>
                    <a:pt x="1" y="6017"/>
                  </a:lnTo>
                  <a:lnTo>
                    <a:pt x="21" y="6216"/>
                  </a:lnTo>
                  <a:lnTo>
                    <a:pt x="81" y="6416"/>
                  </a:lnTo>
                  <a:lnTo>
                    <a:pt x="141" y="6596"/>
                  </a:lnTo>
                  <a:lnTo>
                    <a:pt x="241" y="6796"/>
                  </a:lnTo>
                  <a:lnTo>
                    <a:pt x="341" y="6956"/>
                  </a:lnTo>
                  <a:lnTo>
                    <a:pt x="461" y="7116"/>
                  </a:lnTo>
                  <a:lnTo>
                    <a:pt x="581" y="7276"/>
                  </a:lnTo>
                  <a:lnTo>
                    <a:pt x="740" y="7396"/>
                  </a:lnTo>
                  <a:lnTo>
                    <a:pt x="900" y="7516"/>
                  </a:lnTo>
                  <a:lnTo>
                    <a:pt x="1060" y="7616"/>
                  </a:lnTo>
                  <a:lnTo>
                    <a:pt x="1260" y="7716"/>
                  </a:lnTo>
                  <a:lnTo>
                    <a:pt x="1440" y="7776"/>
                  </a:lnTo>
                  <a:lnTo>
                    <a:pt x="1640" y="7835"/>
                  </a:lnTo>
                  <a:lnTo>
                    <a:pt x="1840" y="7855"/>
                  </a:lnTo>
                  <a:lnTo>
                    <a:pt x="2219" y="7855"/>
                  </a:lnTo>
                  <a:lnTo>
                    <a:pt x="2419" y="7815"/>
                  </a:lnTo>
                  <a:lnTo>
                    <a:pt x="2619" y="7776"/>
                  </a:lnTo>
                  <a:lnTo>
                    <a:pt x="2799" y="7716"/>
                  </a:lnTo>
                  <a:lnTo>
                    <a:pt x="2999" y="7636"/>
                  </a:lnTo>
                  <a:lnTo>
                    <a:pt x="3159" y="7536"/>
                  </a:lnTo>
                  <a:lnTo>
                    <a:pt x="3319" y="7416"/>
                  </a:lnTo>
                  <a:lnTo>
                    <a:pt x="3459" y="7276"/>
                  </a:lnTo>
                  <a:lnTo>
                    <a:pt x="3599" y="7116"/>
                  </a:lnTo>
                  <a:lnTo>
                    <a:pt x="3719" y="6956"/>
                  </a:lnTo>
                  <a:lnTo>
                    <a:pt x="3818" y="6776"/>
                  </a:lnTo>
                  <a:lnTo>
                    <a:pt x="3898" y="6596"/>
                  </a:lnTo>
                  <a:lnTo>
                    <a:pt x="3958" y="6416"/>
                  </a:lnTo>
                  <a:lnTo>
                    <a:pt x="4018" y="6236"/>
                  </a:lnTo>
                  <a:lnTo>
                    <a:pt x="4058" y="6037"/>
                  </a:lnTo>
                  <a:lnTo>
                    <a:pt x="4058" y="5837"/>
                  </a:lnTo>
                  <a:lnTo>
                    <a:pt x="4098" y="5217"/>
                  </a:lnTo>
                  <a:lnTo>
                    <a:pt x="4118" y="4617"/>
                  </a:lnTo>
                  <a:lnTo>
                    <a:pt x="4178" y="4018"/>
                  </a:lnTo>
                  <a:lnTo>
                    <a:pt x="4258" y="3418"/>
                  </a:lnTo>
                  <a:lnTo>
                    <a:pt x="4378" y="2559"/>
                  </a:lnTo>
                  <a:lnTo>
                    <a:pt x="4438" y="2359"/>
                  </a:lnTo>
                  <a:lnTo>
                    <a:pt x="4458" y="2159"/>
                  </a:lnTo>
                  <a:lnTo>
                    <a:pt x="4458" y="1959"/>
                  </a:lnTo>
                  <a:lnTo>
                    <a:pt x="4418" y="1759"/>
                  </a:lnTo>
                  <a:lnTo>
                    <a:pt x="4398" y="1559"/>
                  </a:lnTo>
                  <a:lnTo>
                    <a:pt x="4358" y="1359"/>
                  </a:lnTo>
                  <a:lnTo>
                    <a:pt x="4278" y="1180"/>
                  </a:lnTo>
                  <a:lnTo>
                    <a:pt x="4178" y="1000"/>
                  </a:lnTo>
                  <a:lnTo>
                    <a:pt x="4078" y="840"/>
                  </a:lnTo>
                  <a:lnTo>
                    <a:pt x="3958" y="680"/>
                  </a:lnTo>
                  <a:lnTo>
                    <a:pt x="3818" y="540"/>
                  </a:lnTo>
                  <a:lnTo>
                    <a:pt x="3659" y="400"/>
                  </a:lnTo>
                  <a:lnTo>
                    <a:pt x="3499" y="300"/>
                  </a:lnTo>
                  <a:lnTo>
                    <a:pt x="3319" y="200"/>
                  </a:lnTo>
                  <a:lnTo>
                    <a:pt x="3139" y="120"/>
                  </a:lnTo>
                  <a:lnTo>
                    <a:pt x="2959" y="60"/>
                  </a:lnTo>
                  <a:lnTo>
                    <a:pt x="2759" y="2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695425" y="337375"/>
              <a:ext cx="104450" cy="207400"/>
            </a:xfrm>
            <a:custGeom>
              <a:avLst/>
              <a:gdLst/>
              <a:ahLst/>
              <a:cxnLst/>
              <a:rect l="l" t="t" r="r" b="b"/>
              <a:pathLst>
                <a:path w="4178" h="8296" extrusionOk="0">
                  <a:moveTo>
                    <a:pt x="2019" y="0"/>
                  </a:moveTo>
                  <a:lnTo>
                    <a:pt x="1839" y="20"/>
                  </a:lnTo>
                  <a:lnTo>
                    <a:pt x="1639" y="40"/>
                  </a:lnTo>
                  <a:lnTo>
                    <a:pt x="1439" y="80"/>
                  </a:lnTo>
                  <a:lnTo>
                    <a:pt x="1240" y="160"/>
                  </a:lnTo>
                  <a:lnTo>
                    <a:pt x="1060" y="240"/>
                  </a:lnTo>
                  <a:lnTo>
                    <a:pt x="900" y="340"/>
                  </a:lnTo>
                  <a:lnTo>
                    <a:pt x="740" y="460"/>
                  </a:lnTo>
                  <a:lnTo>
                    <a:pt x="580" y="600"/>
                  </a:lnTo>
                  <a:lnTo>
                    <a:pt x="460" y="740"/>
                  </a:lnTo>
                  <a:lnTo>
                    <a:pt x="340" y="900"/>
                  </a:lnTo>
                  <a:lnTo>
                    <a:pt x="240" y="1079"/>
                  </a:lnTo>
                  <a:lnTo>
                    <a:pt x="140" y="1259"/>
                  </a:lnTo>
                  <a:lnTo>
                    <a:pt x="80" y="1439"/>
                  </a:lnTo>
                  <a:lnTo>
                    <a:pt x="20" y="1639"/>
                  </a:lnTo>
                  <a:lnTo>
                    <a:pt x="0" y="1819"/>
                  </a:lnTo>
                  <a:lnTo>
                    <a:pt x="0" y="2039"/>
                  </a:lnTo>
                  <a:lnTo>
                    <a:pt x="100" y="6256"/>
                  </a:lnTo>
                  <a:lnTo>
                    <a:pt x="120" y="6456"/>
                  </a:lnTo>
                  <a:lnTo>
                    <a:pt x="160" y="6656"/>
                  </a:lnTo>
                  <a:lnTo>
                    <a:pt x="200" y="6836"/>
                  </a:lnTo>
                  <a:lnTo>
                    <a:pt x="260" y="7036"/>
                  </a:lnTo>
                  <a:lnTo>
                    <a:pt x="340" y="7216"/>
                  </a:lnTo>
                  <a:lnTo>
                    <a:pt x="460" y="7376"/>
                  </a:lnTo>
                  <a:lnTo>
                    <a:pt x="560" y="7535"/>
                  </a:lnTo>
                  <a:lnTo>
                    <a:pt x="700" y="7695"/>
                  </a:lnTo>
                  <a:lnTo>
                    <a:pt x="840" y="7815"/>
                  </a:lnTo>
                  <a:lnTo>
                    <a:pt x="1000" y="7935"/>
                  </a:lnTo>
                  <a:lnTo>
                    <a:pt x="1180" y="8035"/>
                  </a:lnTo>
                  <a:lnTo>
                    <a:pt x="1360" y="8135"/>
                  </a:lnTo>
                  <a:lnTo>
                    <a:pt x="1559" y="8195"/>
                  </a:lnTo>
                  <a:lnTo>
                    <a:pt x="1759" y="8255"/>
                  </a:lnTo>
                  <a:lnTo>
                    <a:pt x="1939" y="8295"/>
                  </a:lnTo>
                  <a:lnTo>
                    <a:pt x="2139" y="8295"/>
                  </a:lnTo>
                  <a:lnTo>
                    <a:pt x="2339" y="8275"/>
                  </a:lnTo>
                  <a:lnTo>
                    <a:pt x="2539" y="8235"/>
                  </a:lnTo>
                  <a:lnTo>
                    <a:pt x="2739" y="8195"/>
                  </a:lnTo>
                  <a:lnTo>
                    <a:pt x="2919" y="8135"/>
                  </a:lnTo>
                  <a:lnTo>
                    <a:pt x="3098" y="8055"/>
                  </a:lnTo>
                  <a:lnTo>
                    <a:pt x="3278" y="7955"/>
                  </a:lnTo>
                  <a:lnTo>
                    <a:pt x="3438" y="7835"/>
                  </a:lnTo>
                  <a:lnTo>
                    <a:pt x="3578" y="7695"/>
                  </a:lnTo>
                  <a:lnTo>
                    <a:pt x="3718" y="7535"/>
                  </a:lnTo>
                  <a:lnTo>
                    <a:pt x="3838" y="7376"/>
                  </a:lnTo>
                  <a:lnTo>
                    <a:pt x="3938" y="7216"/>
                  </a:lnTo>
                  <a:lnTo>
                    <a:pt x="4018" y="7036"/>
                  </a:lnTo>
                  <a:lnTo>
                    <a:pt x="4098" y="6856"/>
                  </a:lnTo>
                  <a:lnTo>
                    <a:pt x="4138" y="6656"/>
                  </a:lnTo>
                  <a:lnTo>
                    <a:pt x="4178" y="6456"/>
                  </a:lnTo>
                  <a:lnTo>
                    <a:pt x="4178" y="6256"/>
                  </a:lnTo>
                  <a:lnTo>
                    <a:pt x="4058" y="2039"/>
                  </a:lnTo>
                  <a:lnTo>
                    <a:pt x="4058" y="1839"/>
                  </a:lnTo>
                  <a:lnTo>
                    <a:pt x="4018" y="1639"/>
                  </a:lnTo>
                  <a:lnTo>
                    <a:pt x="3978" y="1439"/>
                  </a:lnTo>
                  <a:lnTo>
                    <a:pt x="3898" y="1259"/>
                  </a:lnTo>
                  <a:lnTo>
                    <a:pt x="3818" y="1079"/>
                  </a:lnTo>
                  <a:lnTo>
                    <a:pt x="3718" y="900"/>
                  </a:lnTo>
                  <a:lnTo>
                    <a:pt x="3598" y="740"/>
                  </a:lnTo>
                  <a:lnTo>
                    <a:pt x="3458" y="600"/>
                  </a:lnTo>
                  <a:lnTo>
                    <a:pt x="3318" y="460"/>
                  </a:lnTo>
                  <a:lnTo>
                    <a:pt x="3158" y="340"/>
                  </a:lnTo>
                  <a:lnTo>
                    <a:pt x="2999" y="240"/>
                  </a:lnTo>
                  <a:lnTo>
                    <a:pt x="2799" y="160"/>
                  </a:lnTo>
                  <a:lnTo>
                    <a:pt x="2619" y="80"/>
                  </a:lnTo>
                  <a:lnTo>
                    <a:pt x="2419" y="2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3485425" y="599700"/>
              <a:ext cx="17525" cy="146450"/>
            </a:xfrm>
            <a:custGeom>
              <a:avLst/>
              <a:gdLst/>
              <a:ahLst/>
              <a:cxnLst/>
              <a:rect l="l" t="t" r="r" b="b"/>
              <a:pathLst>
                <a:path w="701" h="5858" extrusionOk="0">
                  <a:moveTo>
                    <a:pt x="420" y="1"/>
                  </a:moveTo>
                  <a:lnTo>
                    <a:pt x="1" y="5837"/>
                  </a:lnTo>
                  <a:lnTo>
                    <a:pt x="281" y="5857"/>
                  </a:lnTo>
                  <a:lnTo>
                    <a:pt x="700" y="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2823350" y="795575"/>
              <a:ext cx="241375" cy="37500"/>
            </a:xfrm>
            <a:custGeom>
              <a:avLst/>
              <a:gdLst/>
              <a:ahLst/>
              <a:cxnLst/>
              <a:rect l="l" t="t" r="r" b="b"/>
              <a:pathLst>
                <a:path w="9655" h="1500" extrusionOk="0">
                  <a:moveTo>
                    <a:pt x="60" y="1"/>
                  </a:moveTo>
                  <a:lnTo>
                    <a:pt x="0" y="281"/>
                  </a:lnTo>
                  <a:lnTo>
                    <a:pt x="1179" y="540"/>
                  </a:lnTo>
                  <a:lnTo>
                    <a:pt x="2379" y="760"/>
                  </a:lnTo>
                  <a:lnTo>
                    <a:pt x="3578" y="960"/>
                  </a:lnTo>
                  <a:lnTo>
                    <a:pt x="4797" y="1120"/>
                  </a:lnTo>
                  <a:lnTo>
                    <a:pt x="5996" y="1260"/>
                  </a:lnTo>
                  <a:lnTo>
                    <a:pt x="7216" y="1360"/>
                  </a:lnTo>
                  <a:lnTo>
                    <a:pt x="8435" y="1440"/>
                  </a:lnTo>
                  <a:lnTo>
                    <a:pt x="9634" y="1500"/>
                  </a:lnTo>
                  <a:lnTo>
                    <a:pt x="9654" y="1200"/>
                  </a:lnTo>
                  <a:lnTo>
                    <a:pt x="8435" y="1160"/>
                  </a:lnTo>
                  <a:lnTo>
                    <a:pt x="7236" y="1080"/>
                  </a:lnTo>
                  <a:lnTo>
                    <a:pt x="6036" y="980"/>
                  </a:lnTo>
                  <a:lnTo>
                    <a:pt x="4817" y="840"/>
                  </a:lnTo>
                  <a:lnTo>
                    <a:pt x="3618" y="660"/>
                  </a:lnTo>
                  <a:lnTo>
                    <a:pt x="2439" y="480"/>
                  </a:lnTo>
                  <a:lnTo>
                    <a:pt x="1239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34"/>
          <p:cNvGrpSpPr/>
          <p:nvPr/>
        </p:nvGrpSpPr>
        <p:grpSpPr>
          <a:xfrm>
            <a:off x="1097867" y="4006291"/>
            <a:ext cx="891262" cy="891262"/>
            <a:chOff x="1907633" y="3911134"/>
            <a:chExt cx="985255" cy="985255"/>
          </a:xfrm>
        </p:grpSpPr>
        <p:sp>
          <p:nvSpPr>
            <p:cNvPr id="1414" name="Google Shape;1414;p34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F2FE5C-38D9-711C-3E77-782B741D8A07}"/>
              </a:ext>
            </a:extLst>
          </p:cNvPr>
          <p:cNvSpPr txBox="1"/>
          <p:nvPr/>
        </p:nvSpPr>
        <p:spPr>
          <a:xfrm>
            <a:off x="2272851" y="2690667"/>
            <a:ext cx="53574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                                  Group Members</a:t>
            </a:r>
          </a:p>
          <a:p>
            <a:pPr algn="ctr"/>
            <a:endParaRPr lang="en-IN" b="1" dirty="0">
              <a:solidFill>
                <a:schemeClr val="bg1"/>
              </a:solidFill>
              <a:latin typeface="Rowdies" panose="020B060402020202020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               T090800307  :  Aditya </a:t>
            </a:r>
            <a:r>
              <a:rPr lang="en-IN" b="1" dirty="0" err="1">
                <a:solidFill>
                  <a:schemeClr val="bg1"/>
                </a:solidFill>
                <a:latin typeface="Rowdies" panose="020B0604020202020204" charset="0"/>
              </a:rPr>
              <a:t>Sasane</a:t>
            </a:r>
            <a:endParaRPr lang="en-IN" b="1" dirty="0">
              <a:solidFill>
                <a:schemeClr val="bg1"/>
              </a:solidFill>
              <a:latin typeface="Rowdies" panose="020B060402020202020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               T090800321   :   Ankit </a:t>
            </a:r>
            <a:r>
              <a:rPr lang="en-IN" b="1" dirty="0" err="1">
                <a:solidFill>
                  <a:schemeClr val="bg1"/>
                </a:solidFill>
                <a:latin typeface="Rowdies" panose="020B0604020202020204" charset="0"/>
              </a:rPr>
              <a:t>Kadav</a:t>
            </a:r>
            <a:endParaRPr lang="en-IN" b="1" dirty="0">
              <a:solidFill>
                <a:schemeClr val="bg1"/>
              </a:solidFill>
              <a:latin typeface="Rowdies" panose="020B060402020202020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               T090800413   :  Om </a:t>
            </a:r>
            <a:r>
              <a:rPr lang="en-IN" b="1" dirty="0" err="1">
                <a:solidFill>
                  <a:schemeClr val="bg1"/>
                </a:solidFill>
                <a:latin typeface="Rowdies" panose="020B0604020202020204" charset="0"/>
              </a:rPr>
              <a:t>Kurkut</a:t>
            </a:r>
            <a:endParaRPr lang="en-IN" b="1" dirty="0">
              <a:solidFill>
                <a:schemeClr val="bg1"/>
              </a:solidFill>
              <a:latin typeface="Rowdies" panose="020B060402020202020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               T090800445  :  Sairaj Pawar</a:t>
            </a:r>
          </a:p>
          <a:p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               T090800517    :   </a:t>
            </a:r>
            <a:r>
              <a:rPr lang="en-IN" b="1" dirty="0" err="1">
                <a:solidFill>
                  <a:schemeClr val="bg1"/>
                </a:solidFill>
                <a:latin typeface="Rowdies" panose="020B0604020202020204" charset="0"/>
              </a:rPr>
              <a:t>Shubhankar</a:t>
            </a:r>
            <a:r>
              <a:rPr lang="en-IN" b="1" dirty="0">
                <a:solidFill>
                  <a:schemeClr val="bg1"/>
                </a:solidFill>
                <a:latin typeface="Rowdies" panose="020B0604020202020204" charset="0"/>
              </a:rPr>
              <a:t> Patil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>
          <a:extLst>
            <a:ext uri="{FF2B5EF4-FFF2-40B4-BE49-F238E27FC236}">
              <a16:creationId xmlns:a16="http://schemas.microsoft.com/office/drawing/2014/main" id="{414A8744-0BB9-282C-AD5A-6B9EFDD8C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5421D-05FC-11F4-52C1-C6675D34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94" y="1008022"/>
            <a:ext cx="4649726" cy="38015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09" name="Google Shape;1809;p40">
            <a:extLst>
              <a:ext uri="{FF2B5EF4-FFF2-40B4-BE49-F238E27FC236}">
                <a16:creationId xmlns:a16="http://schemas.microsoft.com/office/drawing/2014/main" id="{F40F23D2-7D6A-5E03-7C27-60927ECED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618" y="59745"/>
            <a:ext cx="50265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SNAPSHOTS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811" name="Google Shape;1811;p40">
            <a:extLst>
              <a:ext uri="{FF2B5EF4-FFF2-40B4-BE49-F238E27FC236}">
                <a16:creationId xmlns:a16="http://schemas.microsoft.com/office/drawing/2014/main" id="{C196FCB3-89D2-1281-9360-684090CF9C2F}"/>
              </a:ext>
            </a:extLst>
          </p:cNvPr>
          <p:cNvGrpSpPr/>
          <p:nvPr/>
        </p:nvGrpSpPr>
        <p:grpSpPr>
          <a:xfrm>
            <a:off x="305042" y="167891"/>
            <a:ext cx="891262" cy="891262"/>
            <a:chOff x="1907633" y="3911134"/>
            <a:chExt cx="985255" cy="985255"/>
          </a:xfrm>
        </p:grpSpPr>
        <p:sp>
          <p:nvSpPr>
            <p:cNvPr id="1812" name="Google Shape;1812;p40">
              <a:extLst>
                <a:ext uri="{FF2B5EF4-FFF2-40B4-BE49-F238E27FC236}">
                  <a16:creationId xmlns:a16="http://schemas.microsoft.com/office/drawing/2014/main" id="{183E6420-8BBC-6FF3-1DBA-4075091C834F}"/>
                </a:ext>
              </a:extLst>
            </p:cNvPr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>
              <a:extLst>
                <a:ext uri="{FF2B5EF4-FFF2-40B4-BE49-F238E27FC236}">
                  <a16:creationId xmlns:a16="http://schemas.microsoft.com/office/drawing/2014/main" id="{E25729FD-DAF7-3F82-2464-119B123D4595}"/>
                </a:ext>
              </a:extLst>
            </p:cNvPr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>
              <a:extLst>
                <a:ext uri="{FF2B5EF4-FFF2-40B4-BE49-F238E27FC236}">
                  <a16:creationId xmlns:a16="http://schemas.microsoft.com/office/drawing/2014/main" id="{8CC0BCFE-DAB7-A407-6EAD-914F8CF196A0}"/>
                </a:ext>
              </a:extLst>
            </p:cNvPr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>
              <a:extLst>
                <a:ext uri="{FF2B5EF4-FFF2-40B4-BE49-F238E27FC236}">
                  <a16:creationId xmlns:a16="http://schemas.microsoft.com/office/drawing/2014/main" id="{88055A84-2141-1A06-0EA3-3CDA59B7DAD0}"/>
                </a:ext>
              </a:extLst>
            </p:cNvPr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>
              <a:extLst>
                <a:ext uri="{FF2B5EF4-FFF2-40B4-BE49-F238E27FC236}">
                  <a16:creationId xmlns:a16="http://schemas.microsoft.com/office/drawing/2014/main" id="{8A91C518-3FAB-D288-6914-C7EE3238809C}"/>
                </a:ext>
              </a:extLst>
            </p:cNvPr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>
              <a:extLst>
                <a:ext uri="{FF2B5EF4-FFF2-40B4-BE49-F238E27FC236}">
                  <a16:creationId xmlns:a16="http://schemas.microsoft.com/office/drawing/2014/main" id="{731B4ECC-E8C3-E2BC-C600-D59484CEAC1A}"/>
                </a:ext>
              </a:extLst>
            </p:cNvPr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>
              <a:extLst>
                <a:ext uri="{FF2B5EF4-FFF2-40B4-BE49-F238E27FC236}">
                  <a16:creationId xmlns:a16="http://schemas.microsoft.com/office/drawing/2014/main" id="{2CF460E9-0098-98B5-830D-62C348F346B7}"/>
                </a:ext>
              </a:extLst>
            </p:cNvPr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>
              <a:extLst>
                <a:ext uri="{FF2B5EF4-FFF2-40B4-BE49-F238E27FC236}">
                  <a16:creationId xmlns:a16="http://schemas.microsoft.com/office/drawing/2014/main" id="{8E8D4995-E8D9-1B0F-38B4-2689FE9A1851}"/>
                </a:ext>
              </a:extLst>
            </p:cNvPr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>
              <a:extLst>
                <a:ext uri="{FF2B5EF4-FFF2-40B4-BE49-F238E27FC236}">
                  <a16:creationId xmlns:a16="http://schemas.microsoft.com/office/drawing/2014/main" id="{CE563DE4-4E97-5C88-C5EB-906EB348F394}"/>
                </a:ext>
              </a:extLst>
            </p:cNvPr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>
              <a:extLst>
                <a:ext uri="{FF2B5EF4-FFF2-40B4-BE49-F238E27FC236}">
                  <a16:creationId xmlns:a16="http://schemas.microsoft.com/office/drawing/2014/main" id="{DBDA4755-677F-EC85-3DD4-B158B8E18417}"/>
                </a:ext>
              </a:extLst>
            </p:cNvPr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>
              <a:extLst>
                <a:ext uri="{FF2B5EF4-FFF2-40B4-BE49-F238E27FC236}">
                  <a16:creationId xmlns:a16="http://schemas.microsoft.com/office/drawing/2014/main" id="{4491C5E2-D5FA-D59F-980F-DF072CEBD6F3}"/>
                </a:ext>
              </a:extLst>
            </p:cNvPr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>
              <a:extLst>
                <a:ext uri="{FF2B5EF4-FFF2-40B4-BE49-F238E27FC236}">
                  <a16:creationId xmlns:a16="http://schemas.microsoft.com/office/drawing/2014/main" id="{19A47B42-4635-A9C2-C355-9E6A6FE6072A}"/>
                </a:ext>
              </a:extLst>
            </p:cNvPr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>
              <a:extLst>
                <a:ext uri="{FF2B5EF4-FFF2-40B4-BE49-F238E27FC236}">
                  <a16:creationId xmlns:a16="http://schemas.microsoft.com/office/drawing/2014/main" id="{B2B41D28-B1B0-595B-572A-6C080548CA0F}"/>
                </a:ext>
              </a:extLst>
            </p:cNvPr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>
              <a:extLst>
                <a:ext uri="{FF2B5EF4-FFF2-40B4-BE49-F238E27FC236}">
                  <a16:creationId xmlns:a16="http://schemas.microsoft.com/office/drawing/2014/main" id="{47F553E1-83DA-F8A0-6444-DCF7D9036233}"/>
                </a:ext>
              </a:extLst>
            </p:cNvPr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>
              <a:extLst>
                <a:ext uri="{FF2B5EF4-FFF2-40B4-BE49-F238E27FC236}">
                  <a16:creationId xmlns:a16="http://schemas.microsoft.com/office/drawing/2014/main" id="{99C943B2-F898-C9B0-FCE0-E559D6F98C6D}"/>
                </a:ext>
              </a:extLst>
            </p:cNvPr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>
              <a:extLst>
                <a:ext uri="{FF2B5EF4-FFF2-40B4-BE49-F238E27FC236}">
                  <a16:creationId xmlns:a16="http://schemas.microsoft.com/office/drawing/2014/main" id="{A2D492AD-678C-BF97-1BFD-951354AF1F00}"/>
                </a:ext>
              </a:extLst>
            </p:cNvPr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>
              <a:extLst>
                <a:ext uri="{FF2B5EF4-FFF2-40B4-BE49-F238E27FC236}">
                  <a16:creationId xmlns:a16="http://schemas.microsoft.com/office/drawing/2014/main" id="{AB08E56F-4E35-3A22-0C2D-E914D95DBE65}"/>
                </a:ext>
              </a:extLst>
            </p:cNvPr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>
              <a:extLst>
                <a:ext uri="{FF2B5EF4-FFF2-40B4-BE49-F238E27FC236}">
                  <a16:creationId xmlns:a16="http://schemas.microsoft.com/office/drawing/2014/main" id="{42542A72-5C16-B843-5CC4-9C69036860DF}"/>
                </a:ext>
              </a:extLst>
            </p:cNvPr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>
              <a:extLst>
                <a:ext uri="{FF2B5EF4-FFF2-40B4-BE49-F238E27FC236}">
                  <a16:creationId xmlns:a16="http://schemas.microsoft.com/office/drawing/2014/main" id="{90DBFE68-21C8-5AB9-9389-ECD9206104F8}"/>
                </a:ext>
              </a:extLst>
            </p:cNvPr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>
              <a:extLst>
                <a:ext uri="{FF2B5EF4-FFF2-40B4-BE49-F238E27FC236}">
                  <a16:creationId xmlns:a16="http://schemas.microsoft.com/office/drawing/2014/main" id="{2115F0BF-6C23-3D75-ADC0-2C2F39ED2414}"/>
                </a:ext>
              </a:extLst>
            </p:cNvPr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>
              <a:extLst>
                <a:ext uri="{FF2B5EF4-FFF2-40B4-BE49-F238E27FC236}">
                  <a16:creationId xmlns:a16="http://schemas.microsoft.com/office/drawing/2014/main" id="{192A732E-6EC8-C992-6CBD-7533549F5C5A}"/>
                </a:ext>
              </a:extLst>
            </p:cNvPr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>
              <a:extLst>
                <a:ext uri="{FF2B5EF4-FFF2-40B4-BE49-F238E27FC236}">
                  <a16:creationId xmlns:a16="http://schemas.microsoft.com/office/drawing/2014/main" id="{F70AC88F-F2BA-5A95-8142-DA1211A15DA3}"/>
                </a:ext>
              </a:extLst>
            </p:cNvPr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>
              <a:extLst>
                <a:ext uri="{FF2B5EF4-FFF2-40B4-BE49-F238E27FC236}">
                  <a16:creationId xmlns:a16="http://schemas.microsoft.com/office/drawing/2014/main" id="{3B4B196B-E0AF-1001-5829-A582F3E1AFBE}"/>
                </a:ext>
              </a:extLst>
            </p:cNvPr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>
              <a:extLst>
                <a:ext uri="{FF2B5EF4-FFF2-40B4-BE49-F238E27FC236}">
                  <a16:creationId xmlns:a16="http://schemas.microsoft.com/office/drawing/2014/main" id="{3670EC0E-DE4B-FFB7-0EF2-9E5DC31E2C41}"/>
                </a:ext>
              </a:extLst>
            </p:cNvPr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>
              <a:extLst>
                <a:ext uri="{FF2B5EF4-FFF2-40B4-BE49-F238E27FC236}">
                  <a16:creationId xmlns:a16="http://schemas.microsoft.com/office/drawing/2014/main" id="{BB6BD58D-3767-61D3-F291-D7F0BFFDB988}"/>
                </a:ext>
              </a:extLst>
            </p:cNvPr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>
              <a:extLst>
                <a:ext uri="{FF2B5EF4-FFF2-40B4-BE49-F238E27FC236}">
                  <a16:creationId xmlns:a16="http://schemas.microsoft.com/office/drawing/2014/main" id="{009F2F12-0552-9E79-7645-06E1826C0B30}"/>
                </a:ext>
              </a:extLst>
            </p:cNvPr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>
              <a:extLst>
                <a:ext uri="{FF2B5EF4-FFF2-40B4-BE49-F238E27FC236}">
                  <a16:creationId xmlns:a16="http://schemas.microsoft.com/office/drawing/2014/main" id="{DFA4AAD7-C23E-A485-7393-2A635E6365E1}"/>
                </a:ext>
              </a:extLst>
            </p:cNvPr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>
              <a:extLst>
                <a:ext uri="{FF2B5EF4-FFF2-40B4-BE49-F238E27FC236}">
                  <a16:creationId xmlns:a16="http://schemas.microsoft.com/office/drawing/2014/main" id="{14200DD3-A2A2-F32C-D26C-FFB983254E16}"/>
                </a:ext>
              </a:extLst>
            </p:cNvPr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0">
            <a:extLst>
              <a:ext uri="{FF2B5EF4-FFF2-40B4-BE49-F238E27FC236}">
                <a16:creationId xmlns:a16="http://schemas.microsoft.com/office/drawing/2014/main" id="{D2179FE2-F834-BCCD-DB4C-49CD042EB2CF}"/>
              </a:ext>
            </a:extLst>
          </p:cNvPr>
          <p:cNvGrpSpPr/>
          <p:nvPr/>
        </p:nvGrpSpPr>
        <p:grpSpPr>
          <a:xfrm rot="3599961">
            <a:off x="470685" y="4083713"/>
            <a:ext cx="844907" cy="870323"/>
            <a:chOff x="12560800" y="-3331828"/>
            <a:chExt cx="1122077" cy="1155830"/>
          </a:xfrm>
        </p:grpSpPr>
        <p:sp>
          <p:nvSpPr>
            <p:cNvPr id="1841" name="Google Shape;1841;p40">
              <a:extLst>
                <a:ext uri="{FF2B5EF4-FFF2-40B4-BE49-F238E27FC236}">
                  <a16:creationId xmlns:a16="http://schemas.microsoft.com/office/drawing/2014/main" id="{5649A8DD-B79B-FE6E-7A20-93A5C44C1E03}"/>
                </a:ext>
              </a:extLst>
            </p:cNvPr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>
              <a:extLst>
                <a:ext uri="{FF2B5EF4-FFF2-40B4-BE49-F238E27FC236}">
                  <a16:creationId xmlns:a16="http://schemas.microsoft.com/office/drawing/2014/main" id="{D5B1A80F-A03B-926C-B2D8-592C8D886D01}"/>
                </a:ext>
              </a:extLst>
            </p:cNvPr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>
              <a:extLst>
                <a:ext uri="{FF2B5EF4-FFF2-40B4-BE49-F238E27FC236}">
                  <a16:creationId xmlns:a16="http://schemas.microsoft.com/office/drawing/2014/main" id="{91353210-F58F-01E4-804E-B5A877BF6F04}"/>
                </a:ext>
              </a:extLst>
            </p:cNvPr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>
              <a:extLst>
                <a:ext uri="{FF2B5EF4-FFF2-40B4-BE49-F238E27FC236}">
                  <a16:creationId xmlns:a16="http://schemas.microsoft.com/office/drawing/2014/main" id="{A3AEBA30-958A-8B3D-8440-A880C859D8CC}"/>
                </a:ext>
              </a:extLst>
            </p:cNvPr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>
              <a:extLst>
                <a:ext uri="{FF2B5EF4-FFF2-40B4-BE49-F238E27FC236}">
                  <a16:creationId xmlns:a16="http://schemas.microsoft.com/office/drawing/2014/main" id="{9227DF35-6466-1273-B645-BA1FA1F2D43A}"/>
                </a:ext>
              </a:extLst>
            </p:cNvPr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40">
            <a:extLst>
              <a:ext uri="{FF2B5EF4-FFF2-40B4-BE49-F238E27FC236}">
                <a16:creationId xmlns:a16="http://schemas.microsoft.com/office/drawing/2014/main" id="{5429195B-E3D7-5B83-47E8-5CCFA3E16302}"/>
              </a:ext>
            </a:extLst>
          </p:cNvPr>
          <p:cNvSpPr/>
          <p:nvPr/>
        </p:nvSpPr>
        <p:spPr>
          <a:xfrm rot="9899924">
            <a:off x="248701" y="2784105"/>
            <a:ext cx="340252" cy="100807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40">
            <a:extLst>
              <a:ext uri="{FF2B5EF4-FFF2-40B4-BE49-F238E27FC236}">
                <a16:creationId xmlns:a16="http://schemas.microsoft.com/office/drawing/2014/main" id="{777296F8-EEF5-1204-A20C-D66487872B03}"/>
              </a:ext>
            </a:extLst>
          </p:cNvPr>
          <p:cNvGrpSpPr/>
          <p:nvPr/>
        </p:nvGrpSpPr>
        <p:grpSpPr>
          <a:xfrm>
            <a:off x="8006574" y="215988"/>
            <a:ext cx="848411" cy="960648"/>
            <a:chOff x="2132762" y="3971513"/>
            <a:chExt cx="848411" cy="960648"/>
          </a:xfrm>
        </p:grpSpPr>
        <p:sp>
          <p:nvSpPr>
            <p:cNvPr id="1848" name="Google Shape;1848;p40">
              <a:extLst>
                <a:ext uri="{FF2B5EF4-FFF2-40B4-BE49-F238E27FC236}">
                  <a16:creationId xmlns:a16="http://schemas.microsoft.com/office/drawing/2014/main" id="{21245711-C4F1-B212-F05F-12FE65E0E0DA}"/>
                </a:ext>
              </a:extLst>
            </p:cNvPr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>
              <a:extLst>
                <a:ext uri="{FF2B5EF4-FFF2-40B4-BE49-F238E27FC236}">
                  <a16:creationId xmlns:a16="http://schemas.microsoft.com/office/drawing/2014/main" id="{38C8B93E-0F9C-732D-8F67-B64B10CD15DB}"/>
                </a:ext>
              </a:extLst>
            </p:cNvPr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>
              <a:extLst>
                <a:ext uri="{FF2B5EF4-FFF2-40B4-BE49-F238E27FC236}">
                  <a16:creationId xmlns:a16="http://schemas.microsoft.com/office/drawing/2014/main" id="{91985A9C-B84C-D22F-B488-19BCC3EB8757}"/>
                </a:ext>
              </a:extLst>
            </p:cNvPr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>
              <a:extLst>
                <a:ext uri="{FF2B5EF4-FFF2-40B4-BE49-F238E27FC236}">
                  <a16:creationId xmlns:a16="http://schemas.microsoft.com/office/drawing/2014/main" id="{559F0606-63B6-AE5C-D0C9-7C44F739555E}"/>
                </a:ext>
              </a:extLst>
            </p:cNvPr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>
              <a:extLst>
                <a:ext uri="{FF2B5EF4-FFF2-40B4-BE49-F238E27FC236}">
                  <a16:creationId xmlns:a16="http://schemas.microsoft.com/office/drawing/2014/main" id="{2A6AD58A-D164-7860-38C7-7A43E004F197}"/>
                </a:ext>
              </a:extLst>
            </p:cNvPr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>
              <a:extLst>
                <a:ext uri="{FF2B5EF4-FFF2-40B4-BE49-F238E27FC236}">
                  <a16:creationId xmlns:a16="http://schemas.microsoft.com/office/drawing/2014/main" id="{F0519912-0E9E-A3B3-58CB-D5518981CB84}"/>
                </a:ext>
              </a:extLst>
            </p:cNvPr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>
              <a:extLst>
                <a:ext uri="{FF2B5EF4-FFF2-40B4-BE49-F238E27FC236}">
                  <a16:creationId xmlns:a16="http://schemas.microsoft.com/office/drawing/2014/main" id="{9DD302BE-A90F-E1BF-DBE2-C065147057A4}"/>
                </a:ext>
              </a:extLst>
            </p:cNvPr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>
              <a:extLst>
                <a:ext uri="{FF2B5EF4-FFF2-40B4-BE49-F238E27FC236}">
                  <a16:creationId xmlns:a16="http://schemas.microsoft.com/office/drawing/2014/main" id="{F65FB5A4-23C0-D962-F12D-E3EDF71CE10F}"/>
                </a:ext>
              </a:extLst>
            </p:cNvPr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>
              <a:extLst>
                <a:ext uri="{FF2B5EF4-FFF2-40B4-BE49-F238E27FC236}">
                  <a16:creationId xmlns:a16="http://schemas.microsoft.com/office/drawing/2014/main" id="{80B3217D-9B6D-9054-4796-CBF77806374F}"/>
                </a:ext>
              </a:extLst>
            </p:cNvPr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>
              <a:extLst>
                <a:ext uri="{FF2B5EF4-FFF2-40B4-BE49-F238E27FC236}">
                  <a16:creationId xmlns:a16="http://schemas.microsoft.com/office/drawing/2014/main" id="{0DEF8CFD-29E5-05EF-80F8-0D34DD852AB9}"/>
                </a:ext>
              </a:extLst>
            </p:cNvPr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>
              <a:extLst>
                <a:ext uri="{FF2B5EF4-FFF2-40B4-BE49-F238E27FC236}">
                  <a16:creationId xmlns:a16="http://schemas.microsoft.com/office/drawing/2014/main" id="{B94E7DAB-726C-E3AE-CB0F-524F15E41104}"/>
                </a:ext>
              </a:extLst>
            </p:cNvPr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>
              <a:extLst>
                <a:ext uri="{FF2B5EF4-FFF2-40B4-BE49-F238E27FC236}">
                  <a16:creationId xmlns:a16="http://schemas.microsoft.com/office/drawing/2014/main" id="{A81FC8A0-E90F-1D16-27EB-9C12F86356D2}"/>
                </a:ext>
              </a:extLst>
            </p:cNvPr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>
              <a:extLst>
                <a:ext uri="{FF2B5EF4-FFF2-40B4-BE49-F238E27FC236}">
                  <a16:creationId xmlns:a16="http://schemas.microsoft.com/office/drawing/2014/main" id="{BD0DFC37-6659-1EE9-4354-296A7E906025}"/>
                </a:ext>
              </a:extLst>
            </p:cNvPr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>
              <a:extLst>
                <a:ext uri="{FF2B5EF4-FFF2-40B4-BE49-F238E27FC236}">
                  <a16:creationId xmlns:a16="http://schemas.microsoft.com/office/drawing/2014/main" id="{CEB53A0B-480B-88A3-0F1F-E6E21EE1573C}"/>
                </a:ext>
              </a:extLst>
            </p:cNvPr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>
              <a:extLst>
                <a:ext uri="{FF2B5EF4-FFF2-40B4-BE49-F238E27FC236}">
                  <a16:creationId xmlns:a16="http://schemas.microsoft.com/office/drawing/2014/main" id="{4839AA87-7375-2348-7F43-019FAC51C6F6}"/>
                </a:ext>
              </a:extLst>
            </p:cNvPr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>
              <a:extLst>
                <a:ext uri="{FF2B5EF4-FFF2-40B4-BE49-F238E27FC236}">
                  <a16:creationId xmlns:a16="http://schemas.microsoft.com/office/drawing/2014/main" id="{9C5F3BCA-2FF8-3763-386A-B38995D9851D}"/>
                </a:ext>
              </a:extLst>
            </p:cNvPr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>
              <a:extLst>
                <a:ext uri="{FF2B5EF4-FFF2-40B4-BE49-F238E27FC236}">
                  <a16:creationId xmlns:a16="http://schemas.microsoft.com/office/drawing/2014/main" id="{76CB0B28-EF84-C58C-5B7E-707703530293}"/>
                </a:ext>
              </a:extLst>
            </p:cNvPr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>
              <a:extLst>
                <a:ext uri="{FF2B5EF4-FFF2-40B4-BE49-F238E27FC236}">
                  <a16:creationId xmlns:a16="http://schemas.microsoft.com/office/drawing/2014/main" id="{3E2FE78F-7DEC-84E5-516A-2A3A9B485286}"/>
                </a:ext>
              </a:extLst>
            </p:cNvPr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>
              <a:extLst>
                <a:ext uri="{FF2B5EF4-FFF2-40B4-BE49-F238E27FC236}">
                  <a16:creationId xmlns:a16="http://schemas.microsoft.com/office/drawing/2014/main" id="{AF170216-40ED-28F8-106E-F1E8313E85B0}"/>
                </a:ext>
              </a:extLst>
            </p:cNvPr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>
              <a:extLst>
                <a:ext uri="{FF2B5EF4-FFF2-40B4-BE49-F238E27FC236}">
                  <a16:creationId xmlns:a16="http://schemas.microsoft.com/office/drawing/2014/main" id="{2A5150ED-94FE-586C-0CA7-5AFA2BEFCE9E}"/>
                </a:ext>
              </a:extLst>
            </p:cNvPr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>
              <a:extLst>
                <a:ext uri="{FF2B5EF4-FFF2-40B4-BE49-F238E27FC236}">
                  <a16:creationId xmlns:a16="http://schemas.microsoft.com/office/drawing/2014/main" id="{FBFB03EE-853B-434F-3022-77FC09853D71}"/>
                </a:ext>
              </a:extLst>
            </p:cNvPr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>
              <a:extLst>
                <a:ext uri="{FF2B5EF4-FFF2-40B4-BE49-F238E27FC236}">
                  <a16:creationId xmlns:a16="http://schemas.microsoft.com/office/drawing/2014/main" id="{CAE57BF4-9F5D-439F-3077-F06520908837}"/>
                </a:ext>
              </a:extLst>
            </p:cNvPr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>
              <a:extLst>
                <a:ext uri="{FF2B5EF4-FFF2-40B4-BE49-F238E27FC236}">
                  <a16:creationId xmlns:a16="http://schemas.microsoft.com/office/drawing/2014/main" id="{EB76B608-331A-DE54-1A8D-FFB960940E3D}"/>
                </a:ext>
              </a:extLst>
            </p:cNvPr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>
              <a:extLst>
                <a:ext uri="{FF2B5EF4-FFF2-40B4-BE49-F238E27FC236}">
                  <a16:creationId xmlns:a16="http://schemas.microsoft.com/office/drawing/2014/main" id="{48AC188E-8C92-BC55-9BC7-8E3F22D896C7}"/>
                </a:ext>
              </a:extLst>
            </p:cNvPr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>
              <a:extLst>
                <a:ext uri="{FF2B5EF4-FFF2-40B4-BE49-F238E27FC236}">
                  <a16:creationId xmlns:a16="http://schemas.microsoft.com/office/drawing/2014/main" id="{9A22D3CB-3B1C-E8ED-E3E0-791EF008C007}"/>
                </a:ext>
              </a:extLst>
            </p:cNvPr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>
              <a:extLst>
                <a:ext uri="{FF2B5EF4-FFF2-40B4-BE49-F238E27FC236}">
                  <a16:creationId xmlns:a16="http://schemas.microsoft.com/office/drawing/2014/main" id="{0A8F4267-1951-51B1-C6CF-1F5EE36BFDC9}"/>
                </a:ext>
              </a:extLst>
            </p:cNvPr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>
              <a:extLst>
                <a:ext uri="{FF2B5EF4-FFF2-40B4-BE49-F238E27FC236}">
                  <a16:creationId xmlns:a16="http://schemas.microsoft.com/office/drawing/2014/main" id="{CCE8A528-001F-CCA0-6C9D-5B4DFCC36862}"/>
                </a:ext>
              </a:extLst>
            </p:cNvPr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>
              <a:extLst>
                <a:ext uri="{FF2B5EF4-FFF2-40B4-BE49-F238E27FC236}">
                  <a16:creationId xmlns:a16="http://schemas.microsoft.com/office/drawing/2014/main" id="{890A293B-7E11-62AE-F308-BAB02F1097A8}"/>
                </a:ext>
              </a:extLst>
            </p:cNvPr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>
              <a:extLst>
                <a:ext uri="{FF2B5EF4-FFF2-40B4-BE49-F238E27FC236}">
                  <a16:creationId xmlns:a16="http://schemas.microsoft.com/office/drawing/2014/main" id="{26C69214-0771-23D2-14BB-584837E47AA8}"/>
                </a:ext>
              </a:extLst>
            </p:cNvPr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639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>
          <a:extLst>
            <a:ext uri="{FF2B5EF4-FFF2-40B4-BE49-F238E27FC236}">
              <a16:creationId xmlns:a16="http://schemas.microsoft.com/office/drawing/2014/main" id="{AA4146B0-2565-D92E-E540-4204F73F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0">
            <a:extLst>
              <a:ext uri="{FF2B5EF4-FFF2-40B4-BE49-F238E27FC236}">
                <a16:creationId xmlns:a16="http://schemas.microsoft.com/office/drawing/2014/main" id="{8F1E9978-8848-8CFF-C71A-1FBD0B543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618" y="59745"/>
            <a:ext cx="50265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SNAPSHOTS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811" name="Google Shape;1811;p40">
            <a:extLst>
              <a:ext uri="{FF2B5EF4-FFF2-40B4-BE49-F238E27FC236}">
                <a16:creationId xmlns:a16="http://schemas.microsoft.com/office/drawing/2014/main" id="{89AEA021-DCE9-32A0-5398-1D8FCEFD7E22}"/>
              </a:ext>
            </a:extLst>
          </p:cNvPr>
          <p:cNvGrpSpPr/>
          <p:nvPr/>
        </p:nvGrpSpPr>
        <p:grpSpPr>
          <a:xfrm>
            <a:off x="305042" y="167891"/>
            <a:ext cx="891262" cy="891262"/>
            <a:chOff x="1907633" y="3911134"/>
            <a:chExt cx="985255" cy="985255"/>
          </a:xfrm>
        </p:grpSpPr>
        <p:sp>
          <p:nvSpPr>
            <p:cNvPr id="1812" name="Google Shape;1812;p40">
              <a:extLst>
                <a:ext uri="{FF2B5EF4-FFF2-40B4-BE49-F238E27FC236}">
                  <a16:creationId xmlns:a16="http://schemas.microsoft.com/office/drawing/2014/main" id="{BB90D820-B95E-EC7B-FE31-0033FA7BF470}"/>
                </a:ext>
              </a:extLst>
            </p:cNvPr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>
              <a:extLst>
                <a:ext uri="{FF2B5EF4-FFF2-40B4-BE49-F238E27FC236}">
                  <a16:creationId xmlns:a16="http://schemas.microsoft.com/office/drawing/2014/main" id="{4C85A150-3AFD-7398-14A9-3E746A6F24C0}"/>
                </a:ext>
              </a:extLst>
            </p:cNvPr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>
              <a:extLst>
                <a:ext uri="{FF2B5EF4-FFF2-40B4-BE49-F238E27FC236}">
                  <a16:creationId xmlns:a16="http://schemas.microsoft.com/office/drawing/2014/main" id="{AC7DC39A-D479-E993-E452-C929CC5112BB}"/>
                </a:ext>
              </a:extLst>
            </p:cNvPr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>
              <a:extLst>
                <a:ext uri="{FF2B5EF4-FFF2-40B4-BE49-F238E27FC236}">
                  <a16:creationId xmlns:a16="http://schemas.microsoft.com/office/drawing/2014/main" id="{22C93206-16D5-FC5B-0733-29AA55E1B79D}"/>
                </a:ext>
              </a:extLst>
            </p:cNvPr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>
              <a:extLst>
                <a:ext uri="{FF2B5EF4-FFF2-40B4-BE49-F238E27FC236}">
                  <a16:creationId xmlns:a16="http://schemas.microsoft.com/office/drawing/2014/main" id="{7F6FD5C2-B19C-F024-F1E0-93A2F4977D70}"/>
                </a:ext>
              </a:extLst>
            </p:cNvPr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>
              <a:extLst>
                <a:ext uri="{FF2B5EF4-FFF2-40B4-BE49-F238E27FC236}">
                  <a16:creationId xmlns:a16="http://schemas.microsoft.com/office/drawing/2014/main" id="{E72673A1-3BBA-CEBF-2467-FB381F629B3D}"/>
                </a:ext>
              </a:extLst>
            </p:cNvPr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>
              <a:extLst>
                <a:ext uri="{FF2B5EF4-FFF2-40B4-BE49-F238E27FC236}">
                  <a16:creationId xmlns:a16="http://schemas.microsoft.com/office/drawing/2014/main" id="{6151599E-2CDF-7FED-EB23-FACD9313FF2D}"/>
                </a:ext>
              </a:extLst>
            </p:cNvPr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>
              <a:extLst>
                <a:ext uri="{FF2B5EF4-FFF2-40B4-BE49-F238E27FC236}">
                  <a16:creationId xmlns:a16="http://schemas.microsoft.com/office/drawing/2014/main" id="{98F65BF8-8A98-3EBB-7BF1-D9FF3725739F}"/>
                </a:ext>
              </a:extLst>
            </p:cNvPr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>
              <a:extLst>
                <a:ext uri="{FF2B5EF4-FFF2-40B4-BE49-F238E27FC236}">
                  <a16:creationId xmlns:a16="http://schemas.microsoft.com/office/drawing/2014/main" id="{6FF79EA8-C977-F0D5-0AE3-E817F5274526}"/>
                </a:ext>
              </a:extLst>
            </p:cNvPr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>
              <a:extLst>
                <a:ext uri="{FF2B5EF4-FFF2-40B4-BE49-F238E27FC236}">
                  <a16:creationId xmlns:a16="http://schemas.microsoft.com/office/drawing/2014/main" id="{DCE7752E-977E-16F5-1C53-B31B60DFC4B0}"/>
                </a:ext>
              </a:extLst>
            </p:cNvPr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>
              <a:extLst>
                <a:ext uri="{FF2B5EF4-FFF2-40B4-BE49-F238E27FC236}">
                  <a16:creationId xmlns:a16="http://schemas.microsoft.com/office/drawing/2014/main" id="{EFB5EC90-4C12-82BE-19D3-B342A9E3E1DF}"/>
                </a:ext>
              </a:extLst>
            </p:cNvPr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>
              <a:extLst>
                <a:ext uri="{FF2B5EF4-FFF2-40B4-BE49-F238E27FC236}">
                  <a16:creationId xmlns:a16="http://schemas.microsoft.com/office/drawing/2014/main" id="{33443BFE-CDD5-BF59-7A6D-3EAF6DA91436}"/>
                </a:ext>
              </a:extLst>
            </p:cNvPr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>
              <a:extLst>
                <a:ext uri="{FF2B5EF4-FFF2-40B4-BE49-F238E27FC236}">
                  <a16:creationId xmlns:a16="http://schemas.microsoft.com/office/drawing/2014/main" id="{A9ABBA70-75FA-2D1E-8051-3991FAC17F64}"/>
                </a:ext>
              </a:extLst>
            </p:cNvPr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>
              <a:extLst>
                <a:ext uri="{FF2B5EF4-FFF2-40B4-BE49-F238E27FC236}">
                  <a16:creationId xmlns:a16="http://schemas.microsoft.com/office/drawing/2014/main" id="{D2BC8382-D71B-3AC8-4505-4BB1C4C36C2E}"/>
                </a:ext>
              </a:extLst>
            </p:cNvPr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>
              <a:extLst>
                <a:ext uri="{FF2B5EF4-FFF2-40B4-BE49-F238E27FC236}">
                  <a16:creationId xmlns:a16="http://schemas.microsoft.com/office/drawing/2014/main" id="{3535A7EC-8995-14CF-CF16-6D7AB5A53176}"/>
                </a:ext>
              </a:extLst>
            </p:cNvPr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>
              <a:extLst>
                <a:ext uri="{FF2B5EF4-FFF2-40B4-BE49-F238E27FC236}">
                  <a16:creationId xmlns:a16="http://schemas.microsoft.com/office/drawing/2014/main" id="{63E90F51-7760-2297-3B47-C2505F1B8FE4}"/>
                </a:ext>
              </a:extLst>
            </p:cNvPr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>
              <a:extLst>
                <a:ext uri="{FF2B5EF4-FFF2-40B4-BE49-F238E27FC236}">
                  <a16:creationId xmlns:a16="http://schemas.microsoft.com/office/drawing/2014/main" id="{E69E3EB0-9DB8-53E8-6522-E24F940A669C}"/>
                </a:ext>
              </a:extLst>
            </p:cNvPr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>
              <a:extLst>
                <a:ext uri="{FF2B5EF4-FFF2-40B4-BE49-F238E27FC236}">
                  <a16:creationId xmlns:a16="http://schemas.microsoft.com/office/drawing/2014/main" id="{3C50CF69-EBC2-4370-B05E-8D38C628ED47}"/>
                </a:ext>
              </a:extLst>
            </p:cNvPr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>
              <a:extLst>
                <a:ext uri="{FF2B5EF4-FFF2-40B4-BE49-F238E27FC236}">
                  <a16:creationId xmlns:a16="http://schemas.microsoft.com/office/drawing/2014/main" id="{F7E7DDFA-49FD-CB74-ACF3-9E7EFB7D8231}"/>
                </a:ext>
              </a:extLst>
            </p:cNvPr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>
              <a:extLst>
                <a:ext uri="{FF2B5EF4-FFF2-40B4-BE49-F238E27FC236}">
                  <a16:creationId xmlns:a16="http://schemas.microsoft.com/office/drawing/2014/main" id="{B608FC54-5FC3-8CC8-F7DA-5DAEB1393C7B}"/>
                </a:ext>
              </a:extLst>
            </p:cNvPr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>
              <a:extLst>
                <a:ext uri="{FF2B5EF4-FFF2-40B4-BE49-F238E27FC236}">
                  <a16:creationId xmlns:a16="http://schemas.microsoft.com/office/drawing/2014/main" id="{94CAFD63-B58D-D204-E91A-0CD12C96DC09}"/>
                </a:ext>
              </a:extLst>
            </p:cNvPr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>
              <a:extLst>
                <a:ext uri="{FF2B5EF4-FFF2-40B4-BE49-F238E27FC236}">
                  <a16:creationId xmlns:a16="http://schemas.microsoft.com/office/drawing/2014/main" id="{C9A6F0E9-C2A7-E51E-29D8-9A7A3C137750}"/>
                </a:ext>
              </a:extLst>
            </p:cNvPr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>
              <a:extLst>
                <a:ext uri="{FF2B5EF4-FFF2-40B4-BE49-F238E27FC236}">
                  <a16:creationId xmlns:a16="http://schemas.microsoft.com/office/drawing/2014/main" id="{D5A9686F-EF68-80D1-52AE-3F83C9E17FC8}"/>
                </a:ext>
              </a:extLst>
            </p:cNvPr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>
              <a:extLst>
                <a:ext uri="{FF2B5EF4-FFF2-40B4-BE49-F238E27FC236}">
                  <a16:creationId xmlns:a16="http://schemas.microsoft.com/office/drawing/2014/main" id="{A638CC07-74B4-A0C1-E969-D6335C36D9FB}"/>
                </a:ext>
              </a:extLst>
            </p:cNvPr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>
              <a:extLst>
                <a:ext uri="{FF2B5EF4-FFF2-40B4-BE49-F238E27FC236}">
                  <a16:creationId xmlns:a16="http://schemas.microsoft.com/office/drawing/2014/main" id="{ED927508-2A63-78EE-90FB-55A210E1BD8C}"/>
                </a:ext>
              </a:extLst>
            </p:cNvPr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>
              <a:extLst>
                <a:ext uri="{FF2B5EF4-FFF2-40B4-BE49-F238E27FC236}">
                  <a16:creationId xmlns:a16="http://schemas.microsoft.com/office/drawing/2014/main" id="{6520C955-85E0-41B0-00D6-3D79C9B7F2F3}"/>
                </a:ext>
              </a:extLst>
            </p:cNvPr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>
              <a:extLst>
                <a:ext uri="{FF2B5EF4-FFF2-40B4-BE49-F238E27FC236}">
                  <a16:creationId xmlns:a16="http://schemas.microsoft.com/office/drawing/2014/main" id="{0AB510FE-5F81-39C4-7A58-9923702F70C2}"/>
                </a:ext>
              </a:extLst>
            </p:cNvPr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>
              <a:extLst>
                <a:ext uri="{FF2B5EF4-FFF2-40B4-BE49-F238E27FC236}">
                  <a16:creationId xmlns:a16="http://schemas.microsoft.com/office/drawing/2014/main" id="{90043A72-B683-90B0-A549-51CE5CB7A64A}"/>
                </a:ext>
              </a:extLst>
            </p:cNvPr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0">
            <a:extLst>
              <a:ext uri="{FF2B5EF4-FFF2-40B4-BE49-F238E27FC236}">
                <a16:creationId xmlns:a16="http://schemas.microsoft.com/office/drawing/2014/main" id="{F9101E63-B498-88D3-D850-25FA9C97998F}"/>
              </a:ext>
            </a:extLst>
          </p:cNvPr>
          <p:cNvGrpSpPr/>
          <p:nvPr/>
        </p:nvGrpSpPr>
        <p:grpSpPr>
          <a:xfrm rot="3599961">
            <a:off x="470685" y="4083713"/>
            <a:ext cx="844907" cy="870323"/>
            <a:chOff x="12560800" y="-3331828"/>
            <a:chExt cx="1122077" cy="1155830"/>
          </a:xfrm>
        </p:grpSpPr>
        <p:sp>
          <p:nvSpPr>
            <p:cNvPr id="1841" name="Google Shape;1841;p40">
              <a:extLst>
                <a:ext uri="{FF2B5EF4-FFF2-40B4-BE49-F238E27FC236}">
                  <a16:creationId xmlns:a16="http://schemas.microsoft.com/office/drawing/2014/main" id="{6FE04686-F3A4-DBA0-1B10-8E05A18FDA27}"/>
                </a:ext>
              </a:extLst>
            </p:cNvPr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>
              <a:extLst>
                <a:ext uri="{FF2B5EF4-FFF2-40B4-BE49-F238E27FC236}">
                  <a16:creationId xmlns:a16="http://schemas.microsoft.com/office/drawing/2014/main" id="{2D452E68-8326-67B8-F66C-40EA00DC8DDF}"/>
                </a:ext>
              </a:extLst>
            </p:cNvPr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>
              <a:extLst>
                <a:ext uri="{FF2B5EF4-FFF2-40B4-BE49-F238E27FC236}">
                  <a16:creationId xmlns:a16="http://schemas.microsoft.com/office/drawing/2014/main" id="{DF6CFA80-570A-CC48-2A18-278165C7F533}"/>
                </a:ext>
              </a:extLst>
            </p:cNvPr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>
              <a:extLst>
                <a:ext uri="{FF2B5EF4-FFF2-40B4-BE49-F238E27FC236}">
                  <a16:creationId xmlns:a16="http://schemas.microsoft.com/office/drawing/2014/main" id="{6CBD28E2-B7B4-3A39-9375-49A2141411D2}"/>
                </a:ext>
              </a:extLst>
            </p:cNvPr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>
              <a:extLst>
                <a:ext uri="{FF2B5EF4-FFF2-40B4-BE49-F238E27FC236}">
                  <a16:creationId xmlns:a16="http://schemas.microsoft.com/office/drawing/2014/main" id="{040970A2-23BC-BAFF-C35E-839021E8D024}"/>
                </a:ext>
              </a:extLst>
            </p:cNvPr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40">
            <a:extLst>
              <a:ext uri="{FF2B5EF4-FFF2-40B4-BE49-F238E27FC236}">
                <a16:creationId xmlns:a16="http://schemas.microsoft.com/office/drawing/2014/main" id="{93C3033D-664E-BA4D-94F7-35C6452C2FA8}"/>
              </a:ext>
            </a:extLst>
          </p:cNvPr>
          <p:cNvSpPr/>
          <p:nvPr/>
        </p:nvSpPr>
        <p:spPr>
          <a:xfrm rot="9899924">
            <a:off x="248701" y="2784105"/>
            <a:ext cx="340252" cy="100807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40">
            <a:extLst>
              <a:ext uri="{FF2B5EF4-FFF2-40B4-BE49-F238E27FC236}">
                <a16:creationId xmlns:a16="http://schemas.microsoft.com/office/drawing/2014/main" id="{B447191D-5486-C6F8-6D32-1F78B6A5EB87}"/>
              </a:ext>
            </a:extLst>
          </p:cNvPr>
          <p:cNvGrpSpPr/>
          <p:nvPr/>
        </p:nvGrpSpPr>
        <p:grpSpPr>
          <a:xfrm>
            <a:off x="8006574" y="215988"/>
            <a:ext cx="848411" cy="960648"/>
            <a:chOff x="2132762" y="3971513"/>
            <a:chExt cx="848411" cy="960648"/>
          </a:xfrm>
        </p:grpSpPr>
        <p:sp>
          <p:nvSpPr>
            <p:cNvPr id="1848" name="Google Shape;1848;p40">
              <a:extLst>
                <a:ext uri="{FF2B5EF4-FFF2-40B4-BE49-F238E27FC236}">
                  <a16:creationId xmlns:a16="http://schemas.microsoft.com/office/drawing/2014/main" id="{F4E7F53B-A168-0063-1E18-B6740551312F}"/>
                </a:ext>
              </a:extLst>
            </p:cNvPr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>
              <a:extLst>
                <a:ext uri="{FF2B5EF4-FFF2-40B4-BE49-F238E27FC236}">
                  <a16:creationId xmlns:a16="http://schemas.microsoft.com/office/drawing/2014/main" id="{CEBB87BC-BE14-89E7-977C-7E2041FE4F87}"/>
                </a:ext>
              </a:extLst>
            </p:cNvPr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>
              <a:extLst>
                <a:ext uri="{FF2B5EF4-FFF2-40B4-BE49-F238E27FC236}">
                  <a16:creationId xmlns:a16="http://schemas.microsoft.com/office/drawing/2014/main" id="{39653F75-C05F-57D7-432B-C91227E76B2F}"/>
                </a:ext>
              </a:extLst>
            </p:cNvPr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>
              <a:extLst>
                <a:ext uri="{FF2B5EF4-FFF2-40B4-BE49-F238E27FC236}">
                  <a16:creationId xmlns:a16="http://schemas.microsoft.com/office/drawing/2014/main" id="{7D556530-885A-6A38-338C-E42B2427C227}"/>
                </a:ext>
              </a:extLst>
            </p:cNvPr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>
              <a:extLst>
                <a:ext uri="{FF2B5EF4-FFF2-40B4-BE49-F238E27FC236}">
                  <a16:creationId xmlns:a16="http://schemas.microsoft.com/office/drawing/2014/main" id="{279BF195-F3E2-E0FA-90F1-93BD0A4E952D}"/>
                </a:ext>
              </a:extLst>
            </p:cNvPr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>
              <a:extLst>
                <a:ext uri="{FF2B5EF4-FFF2-40B4-BE49-F238E27FC236}">
                  <a16:creationId xmlns:a16="http://schemas.microsoft.com/office/drawing/2014/main" id="{CD042E71-4661-F0AF-BB01-54FA0C69D5B0}"/>
                </a:ext>
              </a:extLst>
            </p:cNvPr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>
              <a:extLst>
                <a:ext uri="{FF2B5EF4-FFF2-40B4-BE49-F238E27FC236}">
                  <a16:creationId xmlns:a16="http://schemas.microsoft.com/office/drawing/2014/main" id="{B1E496DD-1A6B-2452-80C1-B2FC4C28234E}"/>
                </a:ext>
              </a:extLst>
            </p:cNvPr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>
              <a:extLst>
                <a:ext uri="{FF2B5EF4-FFF2-40B4-BE49-F238E27FC236}">
                  <a16:creationId xmlns:a16="http://schemas.microsoft.com/office/drawing/2014/main" id="{38019BDC-C9E8-8E41-FDD6-F30CF836101E}"/>
                </a:ext>
              </a:extLst>
            </p:cNvPr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>
              <a:extLst>
                <a:ext uri="{FF2B5EF4-FFF2-40B4-BE49-F238E27FC236}">
                  <a16:creationId xmlns:a16="http://schemas.microsoft.com/office/drawing/2014/main" id="{50082A54-5063-9A05-7BAE-6ECFE4AC952A}"/>
                </a:ext>
              </a:extLst>
            </p:cNvPr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>
              <a:extLst>
                <a:ext uri="{FF2B5EF4-FFF2-40B4-BE49-F238E27FC236}">
                  <a16:creationId xmlns:a16="http://schemas.microsoft.com/office/drawing/2014/main" id="{80DE592C-6DA9-0F9C-E22A-02D1B6779CC4}"/>
                </a:ext>
              </a:extLst>
            </p:cNvPr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>
              <a:extLst>
                <a:ext uri="{FF2B5EF4-FFF2-40B4-BE49-F238E27FC236}">
                  <a16:creationId xmlns:a16="http://schemas.microsoft.com/office/drawing/2014/main" id="{80709122-861F-5CD2-02D2-5197F86A7636}"/>
                </a:ext>
              </a:extLst>
            </p:cNvPr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>
              <a:extLst>
                <a:ext uri="{FF2B5EF4-FFF2-40B4-BE49-F238E27FC236}">
                  <a16:creationId xmlns:a16="http://schemas.microsoft.com/office/drawing/2014/main" id="{7CBADFC7-5744-28D6-4C74-7326AD88AE70}"/>
                </a:ext>
              </a:extLst>
            </p:cNvPr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>
              <a:extLst>
                <a:ext uri="{FF2B5EF4-FFF2-40B4-BE49-F238E27FC236}">
                  <a16:creationId xmlns:a16="http://schemas.microsoft.com/office/drawing/2014/main" id="{412EBCA4-A7C6-6347-4622-C3E0325C5132}"/>
                </a:ext>
              </a:extLst>
            </p:cNvPr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>
              <a:extLst>
                <a:ext uri="{FF2B5EF4-FFF2-40B4-BE49-F238E27FC236}">
                  <a16:creationId xmlns:a16="http://schemas.microsoft.com/office/drawing/2014/main" id="{2E84CB61-3790-EF7E-6338-AC148B28B2B3}"/>
                </a:ext>
              </a:extLst>
            </p:cNvPr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>
              <a:extLst>
                <a:ext uri="{FF2B5EF4-FFF2-40B4-BE49-F238E27FC236}">
                  <a16:creationId xmlns:a16="http://schemas.microsoft.com/office/drawing/2014/main" id="{411E3205-4CED-F091-9E1D-4EF77F358FD6}"/>
                </a:ext>
              </a:extLst>
            </p:cNvPr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>
              <a:extLst>
                <a:ext uri="{FF2B5EF4-FFF2-40B4-BE49-F238E27FC236}">
                  <a16:creationId xmlns:a16="http://schemas.microsoft.com/office/drawing/2014/main" id="{76DD704F-9B1F-1AA7-BF48-3F58D0A02E15}"/>
                </a:ext>
              </a:extLst>
            </p:cNvPr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>
              <a:extLst>
                <a:ext uri="{FF2B5EF4-FFF2-40B4-BE49-F238E27FC236}">
                  <a16:creationId xmlns:a16="http://schemas.microsoft.com/office/drawing/2014/main" id="{4938EAFD-089B-319D-35A6-7747E56D1BA7}"/>
                </a:ext>
              </a:extLst>
            </p:cNvPr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>
              <a:extLst>
                <a:ext uri="{FF2B5EF4-FFF2-40B4-BE49-F238E27FC236}">
                  <a16:creationId xmlns:a16="http://schemas.microsoft.com/office/drawing/2014/main" id="{D0643A06-AEA0-8A6C-B4E4-1D8433DBFA33}"/>
                </a:ext>
              </a:extLst>
            </p:cNvPr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>
              <a:extLst>
                <a:ext uri="{FF2B5EF4-FFF2-40B4-BE49-F238E27FC236}">
                  <a16:creationId xmlns:a16="http://schemas.microsoft.com/office/drawing/2014/main" id="{6188241B-C5FD-3959-EB8E-2DAB9A84EA04}"/>
                </a:ext>
              </a:extLst>
            </p:cNvPr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>
              <a:extLst>
                <a:ext uri="{FF2B5EF4-FFF2-40B4-BE49-F238E27FC236}">
                  <a16:creationId xmlns:a16="http://schemas.microsoft.com/office/drawing/2014/main" id="{96208D92-F57A-4BEC-3090-B55B144EBD66}"/>
                </a:ext>
              </a:extLst>
            </p:cNvPr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>
              <a:extLst>
                <a:ext uri="{FF2B5EF4-FFF2-40B4-BE49-F238E27FC236}">
                  <a16:creationId xmlns:a16="http://schemas.microsoft.com/office/drawing/2014/main" id="{82F017CF-9314-B416-45FB-4EFF9F0D45A3}"/>
                </a:ext>
              </a:extLst>
            </p:cNvPr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>
              <a:extLst>
                <a:ext uri="{FF2B5EF4-FFF2-40B4-BE49-F238E27FC236}">
                  <a16:creationId xmlns:a16="http://schemas.microsoft.com/office/drawing/2014/main" id="{07B26B2B-803A-AB6B-1018-717D8EFB689E}"/>
                </a:ext>
              </a:extLst>
            </p:cNvPr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>
              <a:extLst>
                <a:ext uri="{FF2B5EF4-FFF2-40B4-BE49-F238E27FC236}">
                  <a16:creationId xmlns:a16="http://schemas.microsoft.com/office/drawing/2014/main" id="{8E078DD5-C84F-33AC-3419-31FDCA7C42AB}"/>
                </a:ext>
              </a:extLst>
            </p:cNvPr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>
              <a:extLst>
                <a:ext uri="{FF2B5EF4-FFF2-40B4-BE49-F238E27FC236}">
                  <a16:creationId xmlns:a16="http://schemas.microsoft.com/office/drawing/2014/main" id="{AB5269E3-2184-F1F2-0FDA-F297148C1651}"/>
                </a:ext>
              </a:extLst>
            </p:cNvPr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>
              <a:extLst>
                <a:ext uri="{FF2B5EF4-FFF2-40B4-BE49-F238E27FC236}">
                  <a16:creationId xmlns:a16="http://schemas.microsoft.com/office/drawing/2014/main" id="{90502BD8-6E08-ED63-5605-8D371A813BF1}"/>
                </a:ext>
              </a:extLst>
            </p:cNvPr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>
              <a:extLst>
                <a:ext uri="{FF2B5EF4-FFF2-40B4-BE49-F238E27FC236}">
                  <a16:creationId xmlns:a16="http://schemas.microsoft.com/office/drawing/2014/main" id="{9FC3B1E9-14FC-2035-0BF5-3DDABAC8342A}"/>
                </a:ext>
              </a:extLst>
            </p:cNvPr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>
              <a:extLst>
                <a:ext uri="{FF2B5EF4-FFF2-40B4-BE49-F238E27FC236}">
                  <a16:creationId xmlns:a16="http://schemas.microsoft.com/office/drawing/2014/main" id="{9640C314-2D2A-3BFF-DD46-555C1749C0B8}"/>
                </a:ext>
              </a:extLst>
            </p:cNvPr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>
              <a:extLst>
                <a:ext uri="{FF2B5EF4-FFF2-40B4-BE49-F238E27FC236}">
                  <a16:creationId xmlns:a16="http://schemas.microsoft.com/office/drawing/2014/main" id="{305702C1-6989-2B17-22A3-32370184B2C8}"/>
                </a:ext>
              </a:extLst>
            </p:cNvPr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>
              <a:extLst>
                <a:ext uri="{FF2B5EF4-FFF2-40B4-BE49-F238E27FC236}">
                  <a16:creationId xmlns:a16="http://schemas.microsoft.com/office/drawing/2014/main" id="{0559FE61-4469-4774-FD10-FEACA933C7E2}"/>
                </a:ext>
              </a:extLst>
            </p:cNvPr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CC3A17-6CBF-6F5E-63BE-36A825B0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949" y="928077"/>
            <a:ext cx="4091837" cy="38609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14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00" name="Google Shape;2400;p47"/>
          <p:cNvSpPr txBox="1">
            <a:spLocks noGrp="1"/>
          </p:cNvSpPr>
          <p:nvPr>
            <p:ph type="subTitle" idx="4294967295"/>
          </p:nvPr>
        </p:nvSpPr>
        <p:spPr>
          <a:xfrm>
            <a:off x="1563585" y="3283284"/>
            <a:ext cx="5742912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-IN"/>
              <a:t>f</a:t>
            </a:r>
            <a:r>
              <a:rPr lang="en" dirty="0"/>
              <a:t>uture Improvements could include adding a GUI or integrating with a database for persistent data storage</a:t>
            </a:r>
            <a:endParaRPr dirty="0"/>
          </a:p>
        </p:txBody>
      </p:sp>
      <p:sp>
        <p:nvSpPr>
          <p:cNvPr id="2401" name="Google Shape;2401;p47"/>
          <p:cNvSpPr txBox="1"/>
          <p:nvPr/>
        </p:nvSpPr>
        <p:spPr>
          <a:xfrm>
            <a:off x="1481981" y="1601679"/>
            <a:ext cx="595081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en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Food Delivery System successfully demonstrates the use of OOP principles in Java</a:t>
            </a:r>
            <a:endParaRPr sz="15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3" name="Google Shape;2403;p47"/>
          <p:cNvSpPr/>
          <p:nvPr/>
        </p:nvSpPr>
        <p:spPr>
          <a:xfrm>
            <a:off x="1400378" y="2599179"/>
            <a:ext cx="163500" cy="163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7"/>
          <p:cNvSpPr/>
          <p:nvPr/>
        </p:nvSpPr>
        <p:spPr>
          <a:xfrm>
            <a:off x="1410870" y="3366842"/>
            <a:ext cx="163500" cy="163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5" name="Google Shape;2405;p47"/>
          <p:cNvGrpSpPr/>
          <p:nvPr/>
        </p:nvGrpSpPr>
        <p:grpSpPr>
          <a:xfrm>
            <a:off x="8464802" y="2334451"/>
            <a:ext cx="565641" cy="2195900"/>
            <a:chOff x="15577650" y="-5591451"/>
            <a:chExt cx="1434545" cy="5569109"/>
          </a:xfrm>
        </p:grpSpPr>
        <p:sp>
          <p:nvSpPr>
            <p:cNvPr id="2406" name="Google Shape;2406;p47"/>
            <p:cNvSpPr/>
            <p:nvPr/>
          </p:nvSpPr>
          <p:spPr>
            <a:xfrm>
              <a:off x="15661691" y="-5584613"/>
              <a:ext cx="1344657" cy="3787694"/>
            </a:xfrm>
            <a:custGeom>
              <a:avLst/>
              <a:gdLst/>
              <a:ahLst/>
              <a:cxnLst/>
              <a:rect l="l" t="t" r="r" b="b"/>
              <a:pathLst>
                <a:path w="27136" h="76438" extrusionOk="0">
                  <a:moveTo>
                    <a:pt x="9939" y="1"/>
                  </a:moveTo>
                  <a:lnTo>
                    <a:pt x="9584" y="60"/>
                  </a:lnTo>
                  <a:lnTo>
                    <a:pt x="9229" y="139"/>
                  </a:lnTo>
                  <a:lnTo>
                    <a:pt x="8894" y="257"/>
                  </a:lnTo>
                  <a:lnTo>
                    <a:pt x="8579" y="415"/>
                  </a:lnTo>
                  <a:lnTo>
                    <a:pt x="8263" y="593"/>
                  </a:lnTo>
                  <a:lnTo>
                    <a:pt x="7967" y="809"/>
                  </a:lnTo>
                  <a:lnTo>
                    <a:pt x="7691" y="1046"/>
                  </a:lnTo>
                  <a:lnTo>
                    <a:pt x="7455" y="1322"/>
                  </a:lnTo>
                  <a:lnTo>
                    <a:pt x="7218" y="1598"/>
                  </a:lnTo>
                  <a:lnTo>
                    <a:pt x="7021" y="1894"/>
                  </a:lnTo>
                  <a:lnTo>
                    <a:pt x="6843" y="2210"/>
                  </a:lnTo>
                  <a:lnTo>
                    <a:pt x="6705" y="2545"/>
                  </a:lnTo>
                  <a:lnTo>
                    <a:pt x="6587" y="2900"/>
                  </a:lnTo>
                  <a:lnTo>
                    <a:pt x="6528" y="3235"/>
                  </a:lnTo>
                  <a:lnTo>
                    <a:pt x="6488" y="3610"/>
                  </a:lnTo>
                  <a:lnTo>
                    <a:pt x="6488" y="3965"/>
                  </a:lnTo>
                  <a:lnTo>
                    <a:pt x="6311" y="3472"/>
                  </a:lnTo>
                  <a:lnTo>
                    <a:pt x="6094" y="2998"/>
                  </a:lnTo>
                  <a:lnTo>
                    <a:pt x="5975" y="2762"/>
                  </a:lnTo>
                  <a:lnTo>
                    <a:pt x="5837" y="2525"/>
                  </a:lnTo>
                  <a:lnTo>
                    <a:pt x="5699" y="2308"/>
                  </a:lnTo>
                  <a:lnTo>
                    <a:pt x="5542" y="2091"/>
                  </a:lnTo>
                  <a:lnTo>
                    <a:pt x="5384" y="1914"/>
                  </a:lnTo>
                  <a:lnTo>
                    <a:pt x="5206" y="1736"/>
                  </a:lnTo>
                  <a:lnTo>
                    <a:pt x="5029" y="1598"/>
                  </a:lnTo>
                  <a:lnTo>
                    <a:pt x="4832" y="1460"/>
                  </a:lnTo>
                  <a:lnTo>
                    <a:pt x="4615" y="1362"/>
                  </a:lnTo>
                  <a:lnTo>
                    <a:pt x="4398" y="1302"/>
                  </a:lnTo>
                  <a:lnTo>
                    <a:pt x="4161" y="1263"/>
                  </a:lnTo>
                  <a:lnTo>
                    <a:pt x="3925" y="1263"/>
                  </a:lnTo>
                  <a:lnTo>
                    <a:pt x="3708" y="1302"/>
                  </a:lnTo>
                  <a:lnTo>
                    <a:pt x="3530" y="1362"/>
                  </a:lnTo>
                  <a:lnTo>
                    <a:pt x="3333" y="1440"/>
                  </a:lnTo>
                  <a:lnTo>
                    <a:pt x="3175" y="1539"/>
                  </a:lnTo>
                  <a:lnTo>
                    <a:pt x="3017" y="1657"/>
                  </a:lnTo>
                  <a:lnTo>
                    <a:pt x="2860" y="1795"/>
                  </a:lnTo>
                  <a:lnTo>
                    <a:pt x="2722" y="1933"/>
                  </a:lnTo>
                  <a:lnTo>
                    <a:pt x="2584" y="2091"/>
                  </a:lnTo>
                  <a:lnTo>
                    <a:pt x="2465" y="2269"/>
                  </a:lnTo>
                  <a:lnTo>
                    <a:pt x="2347" y="2466"/>
                  </a:lnTo>
                  <a:lnTo>
                    <a:pt x="2150" y="2841"/>
                  </a:lnTo>
                  <a:lnTo>
                    <a:pt x="1972" y="3255"/>
                  </a:lnTo>
                  <a:lnTo>
                    <a:pt x="1834" y="3669"/>
                  </a:lnTo>
                  <a:lnTo>
                    <a:pt x="1578" y="4477"/>
                  </a:lnTo>
                  <a:lnTo>
                    <a:pt x="1321" y="5325"/>
                  </a:lnTo>
                  <a:lnTo>
                    <a:pt x="1085" y="6213"/>
                  </a:lnTo>
                  <a:lnTo>
                    <a:pt x="868" y="7100"/>
                  </a:lnTo>
                  <a:lnTo>
                    <a:pt x="671" y="8027"/>
                  </a:lnTo>
                  <a:lnTo>
                    <a:pt x="493" y="8954"/>
                  </a:lnTo>
                  <a:lnTo>
                    <a:pt x="335" y="9901"/>
                  </a:lnTo>
                  <a:lnTo>
                    <a:pt x="197" y="10847"/>
                  </a:lnTo>
                  <a:lnTo>
                    <a:pt x="99" y="11794"/>
                  </a:lnTo>
                  <a:lnTo>
                    <a:pt x="40" y="12740"/>
                  </a:lnTo>
                  <a:lnTo>
                    <a:pt x="0" y="13667"/>
                  </a:lnTo>
                  <a:lnTo>
                    <a:pt x="20" y="14614"/>
                  </a:lnTo>
                  <a:lnTo>
                    <a:pt x="59" y="15521"/>
                  </a:lnTo>
                  <a:lnTo>
                    <a:pt x="158" y="16428"/>
                  </a:lnTo>
                  <a:lnTo>
                    <a:pt x="217" y="16862"/>
                  </a:lnTo>
                  <a:lnTo>
                    <a:pt x="296" y="17296"/>
                  </a:lnTo>
                  <a:lnTo>
                    <a:pt x="375" y="17730"/>
                  </a:lnTo>
                  <a:lnTo>
                    <a:pt x="473" y="18144"/>
                  </a:lnTo>
                  <a:lnTo>
                    <a:pt x="671" y="18873"/>
                  </a:lnTo>
                  <a:lnTo>
                    <a:pt x="927" y="19583"/>
                  </a:lnTo>
                  <a:lnTo>
                    <a:pt x="1203" y="20274"/>
                  </a:lnTo>
                  <a:lnTo>
                    <a:pt x="1519" y="20964"/>
                  </a:lnTo>
                  <a:lnTo>
                    <a:pt x="1893" y="21615"/>
                  </a:lnTo>
                  <a:lnTo>
                    <a:pt x="2288" y="22246"/>
                  </a:lnTo>
                  <a:lnTo>
                    <a:pt x="2702" y="22877"/>
                  </a:lnTo>
                  <a:lnTo>
                    <a:pt x="3175" y="23468"/>
                  </a:lnTo>
                  <a:lnTo>
                    <a:pt x="3451" y="23784"/>
                  </a:lnTo>
                  <a:lnTo>
                    <a:pt x="3925" y="24277"/>
                  </a:lnTo>
                  <a:lnTo>
                    <a:pt x="4516" y="24888"/>
                  </a:lnTo>
                  <a:lnTo>
                    <a:pt x="5187" y="25539"/>
                  </a:lnTo>
                  <a:lnTo>
                    <a:pt x="5522" y="25835"/>
                  </a:lnTo>
                  <a:lnTo>
                    <a:pt x="5857" y="26111"/>
                  </a:lnTo>
                  <a:lnTo>
                    <a:pt x="6192" y="26367"/>
                  </a:lnTo>
                  <a:lnTo>
                    <a:pt x="6508" y="26584"/>
                  </a:lnTo>
                  <a:lnTo>
                    <a:pt x="6784" y="26762"/>
                  </a:lnTo>
                  <a:lnTo>
                    <a:pt x="7040" y="26860"/>
                  </a:lnTo>
                  <a:lnTo>
                    <a:pt x="7159" y="26900"/>
                  </a:lnTo>
                  <a:lnTo>
                    <a:pt x="7257" y="26919"/>
                  </a:lnTo>
                  <a:lnTo>
                    <a:pt x="7356" y="26900"/>
                  </a:lnTo>
                  <a:lnTo>
                    <a:pt x="7435" y="26880"/>
                  </a:lnTo>
                  <a:lnTo>
                    <a:pt x="7435" y="26880"/>
                  </a:lnTo>
                  <a:lnTo>
                    <a:pt x="7040" y="27097"/>
                  </a:lnTo>
                  <a:lnTo>
                    <a:pt x="6626" y="27314"/>
                  </a:lnTo>
                  <a:lnTo>
                    <a:pt x="6252" y="27570"/>
                  </a:lnTo>
                  <a:lnTo>
                    <a:pt x="5857" y="27827"/>
                  </a:lnTo>
                  <a:lnTo>
                    <a:pt x="5502" y="28083"/>
                  </a:lnTo>
                  <a:lnTo>
                    <a:pt x="5128" y="28359"/>
                  </a:lnTo>
                  <a:lnTo>
                    <a:pt x="4792" y="28655"/>
                  </a:lnTo>
                  <a:lnTo>
                    <a:pt x="4437" y="28951"/>
                  </a:lnTo>
                  <a:lnTo>
                    <a:pt x="4102" y="29266"/>
                  </a:lnTo>
                  <a:lnTo>
                    <a:pt x="3787" y="29601"/>
                  </a:lnTo>
                  <a:lnTo>
                    <a:pt x="3491" y="29937"/>
                  </a:lnTo>
                  <a:lnTo>
                    <a:pt x="3195" y="30272"/>
                  </a:lnTo>
                  <a:lnTo>
                    <a:pt x="2899" y="30627"/>
                  </a:lnTo>
                  <a:lnTo>
                    <a:pt x="2623" y="31002"/>
                  </a:lnTo>
                  <a:lnTo>
                    <a:pt x="2367" y="31376"/>
                  </a:lnTo>
                  <a:lnTo>
                    <a:pt x="2110" y="31751"/>
                  </a:lnTo>
                  <a:lnTo>
                    <a:pt x="1874" y="32145"/>
                  </a:lnTo>
                  <a:lnTo>
                    <a:pt x="1657" y="32559"/>
                  </a:lnTo>
                  <a:lnTo>
                    <a:pt x="1440" y="32954"/>
                  </a:lnTo>
                  <a:lnTo>
                    <a:pt x="1243" y="33388"/>
                  </a:lnTo>
                  <a:lnTo>
                    <a:pt x="1065" y="33802"/>
                  </a:lnTo>
                  <a:lnTo>
                    <a:pt x="907" y="34236"/>
                  </a:lnTo>
                  <a:lnTo>
                    <a:pt x="750" y="34670"/>
                  </a:lnTo>
                  <a:lnTo>
                    <a:pt x="612" y="35123"/>
                  </a:lnTo>
                  <a:lnTo>
                    <a:pt x="473" y="35577"/>
                  </a:lnTo>
                  <a:lnTo>
                    <a:pt x="375" y="36030"/>
                  </a:lnTo>
                  <a:lnTo>
                    <a:pt x="276" y="36504"/>
                  </a:lnTo>
                  <a:lnTo>
                    <a:pt x="197" y="36977"/>
                  </a:lnTo>
                  <a:lnTo>
                    <a:pt x="138" y="37450"/>
                  </a:lnTo>
                  <a:lnTo>
                    <a:pt x="99" y="37923"/>
                  </a:lnTo>
                  <a:lnTo>
                    <a:pt x="79" y="38416"/>
                  </a:lnTo>
                  <a:lnTo>
                    <a:pt x="59" y="38909"/>
                  </a:lnTo>
                  <a:lnTo>
                    <a:pt x="79" y="39383"/>
                  </a:lnTo>
                  <a:lnTo>
                    <a:pt x="99" y="39876"/>
                  </a:lnTo>
                  <a:lnTo>
                    <a:pt x="138" y="40349"/>
                  </a:lnTo>
                  <a:lnTo>
                    <a:pt x="197" y="40822"/>
                  </a:lnTo>
                  <a:lnTo>
                    <a:pt x="276" y="41296"/>
                  </a:lnTo>
                  <a:lnTo>
                    <a:pt x="375" y="41769"/>
                  </a:lnTo>
                  <a:lnTo>
                    <a:pt x="473" y="42222"/>
                  </a:lnTo>
                  <a:lnTo>
                    <a:pt x="612" y="42676"/>
                  </a:lnTo>
                  <a:lnTo>
                    <a:pt x="750" y="43130"/>
                  </a:lnTo>
                  <a:lnTo>
                    <a:pt x="907" y="43563"/>
                  </a:lnTo>
                  <a:lnTo>
                    <a:pt x="1065" y="43997"/>
                  </a:lnTo>
                  <a:lnTo>
                    <a:pt x="1243" y="44431"/>
                  </a:lnTo>
                  <a:lnTo>
                    <a:pt x="1440" y="44845"/>
                  </a:lnTo>
                  <a:lnTo>
                    <a:pt x="1657" y="45240"/>
                  </a:lnTo>
                  <a:lnTo>
                    <a:pt x="1874" y="45654"/>
                  </a:lnTo>
                  <a:lnTo>
                    <a:pt x="2110" y="46048"/>
                  </a:lnTo>
                  <a:lnTo>
                    <a:pt x="2367" y="46423"/>
                  </a:lnTo>
                  <a:lnTo>
                    <a:pt x="2623" y="46798"/>
                  </a:lnTo>
                  <a:lnTo>
                    <a:pt x="2899" y="47172"/>
                  </a:lnTo>
                  <a:lnTo>
                    <a:pt x="3195" y="47527"/>
                  </a:lnTo>
                  <a:lnTo>
                    <a:pt x="3491" y="47863"/>
                  </a:lnTo>
                  <a:lnTo>
                    <a:pt x="3787" y="48198"/>
                  </a:lnTo>
                  <a:lnTo>
                    <a:pt x="4102" y="48533"/>
                  </a:lnTo>
                  <a:lnTo>
                    <a:pt x="4437" y="48849"/>
                  </a:lnTo>
                  <a:lnTo>
                    <a:pt x="4792" y="49144"/>
                  </a:lnTo>
                  <a:lnTo>
                    <a:pt x="5128" y="49440"/>
                  </a:lnTo>
                  <a:lnTo>
                    <a:pt x="5502" y="49716"/>
                  </a:lnTo>
                  <a:lnTo>
                    <a:pt x="5857" y="49973"/>
                  </a:lnTo>
                  <a:lnTo>
                    <a:pt x="6252" y="50229"/>
                  </a:lnTo>
                  <a:lnTo>
                    <a:pt x="6626" y="50485"/>
                  </a:lnTo>
                  <a:lnTo>
                    <a:pt x="7040" y="50702"/>
                  </a:lnTo>
                  <a:lnTo>
                    <a:pt x="7435" y="50919"/>
                  </a:lnTo>
                  <a:lnTo>
                    <a:pt x="7040" y="51136"/>
                  </a:lnTo>
                  <a:lnTo>
                    <a:pt x="6626" y="51373"/>
                  </a:lnTo>
                  <a:lnTo>
                    <a:pt x="6252" y="51609"/>
                  </a:lnTo>
                  <a:lnTo>
                    <a:pt x="5857" y="51866"/>
                  </a:lnTo>
                  <a:lnTo>
                    <a:pt x="5502" y="52142"/>
                  </a:lnTo>
                  <a:lnTo>
                    <a:pt x="5128" y="52418"/>
                  </a:lnTo>
                  <a:lnTo>
                    <a:pt x="4792" y="52694"/>
                  </a:lnTo>
                  <a:lnTo>
                    <a:pt x="4437" y="53010"/>
                  </a:lnTo>
                  <a:lnTo>
                    <a:pt x="4102" y="53325"/>
                  </a:lnTo>
                  <a:lnTo>
                    <a:pt x="3787" y="53641"/>
                  </a:lnTo>
                  <a:lnTo>
                    <a:pt x="3491" y="53976"/>
                  </a:lnTo>
                  <a:lnTo>
                    <a:pt x="3195" y="54331"/>
                  </a:lnTo>
                  <a:lnTo>
                    <a:pt x="2899" y="54686"/>
                  </a:lnTo>
                  <a:lnTo>
                    <a:pt x="2623" y="55041"/>
                  </a:lnTo>
                  <a:lnTo>
                    <a:pt x="2367" y="55415"/>
                  </a:lnTo>
                  <a:lnTo>
                    <a:pt x="2110" y="55810"/>
                  </a:lnTo>
                  <a:lnTo>
                    <a:pt x="1874" y="56204"/>
                  </a:lnTo>
                  <a:lnTo>
                    <a:pt x="1657" y="56599"/>
                  </a:lnTo>
                  <a:lnTo>
                    <a:pt x="1440" y="57013"/>
                  </a:lnTo>
                  <a:lnTo>
                    <a:pt x="1243" y="57427"/>
                  </a:lnTo>
                  <a:lnTo>
                    <a:pt x="1065" y="57841"/>
                  </a:lnTo>
                  <a:lnTo>
                    <a:pt x="907" y="58275"/>
                  </a:lnTo>
                  <a:lnTo>
                    <a:pt x="750" y="58729"/>
                  </a:lnTo>
                  <a:lnTo>
                    <a:pt x="612" y="59162"/>
                  </a:lnTo>
                  <a:lnTo>
                    <a:pt x="473" y="59616"/>
                  </a:lnTo>
                  <a:lnTo>
                    <a:pt x="375" y="60089"/>
                  </a:lnTo>
                  <a:lnTo>
                    <a:pt x="276" y="60543"/>
                  </a:lnTo>
                  <a:lnTo>
                    <a:pt x="197" y="61016"/>
                  </a:lnTo>
                  <a:lnTo>
                    <a:pt x="138" y="61489"/>
                  </a:lnTo>
                  <a:lnTo>
                    <a:pt x="99" y="61963"/>
                  </a:lnTo>
                  <a:lnTo>
                    <a:pt x="79" y="62456"/>
                  </a:lnTo>
                  <a:lnTo>
                    <a:pt x="59" y="62949"/>
                  </a:lnTo>
                  <a:lnTo>
                    <a:pt x="79" y="63639"/>
                  </a:lnTo>
                  <a:lnTo>
                    <a:pt x="138" y="64329"/>
                  </a:lnTo>
                  <a:lnTo>
                    <a:pt x="217" y="65000"/>
                  </a:lnTo>
                  <a:lnTo>
                    <a:pt x="335" y="65670"/>
                  </a:lnTo>
                  <a:lnTo>
                    <a:pt x="493" y="66321"/>
                  </a:lnTo>
                  <a:lnTo>
                    <a:pt x="671" y="66952"/>
                  </a:lnTo>
                  <a:lnTo>
                    <a:pt x="888" y="67583"/>
                  </a:lnTo>
                  <a:lnTo>
                    <a:pt x="1124" y="68194"/>
                  </a:lnTo>
                  <a:lnTo>
                    <a:pt x="1400" y="68806"/>
                  </a:lnTo>
                  <a:lnTo>
                    <a:pt x="1696" y="69378"/>
                  </a:lnTo>
                  <a:lnTo>
                    <a:pt x="2031" y="69949"/>
                  </a:lnTo>
                  <a:lnTo>
                    <a:pt x="2367" y="70502"/>
                  </a:lnTo>
                  <a:lnTo>
                    <a:pt x="2741" y="71014"/>
                  </a:lnTo>
                  <a:lnTo>
                    <a:pt x="3155" y="71527"/>
                  </a:lnTo>
                  <a:lnTo>
                    <a:pt x="3570" y="72020"/>
                  </a:lnTo>
                  <a:lnTo>
                    <a:pt x="4023" y="72493"/>
                  </a:lnTo>
                  <a:lnTo>
                    <a:pt x="4496" y="72927"/>
                  </a:lnTo>
                  <a:lnTo>
                    <a:pt x="4989" y="73361"/>
                  </a:lnTo>
                  <a:lnTo>
                    <a:pt x="5482" y="73756"/>
                  </a:lnTo>
                  <a:lnTo>
                    <a:pt x="6015" y="74130"/>
                  </a:lnTo>
                  <a:lnTo>
                    <a:pt x="6567" y="74485"/>
                  </a:lnTo>
                  <a:lnTo>
                    <a:pt x="7139" y="74820"/>
                  </a:lnTo>
                  <a:lnTo>
                    <a:pt x="7711" y="75116"/>
                  </a:lnTo>
                  <a:lnTo>
                    <a:pt x="8303" y="75373"/>
                  </a:lnTo>
                  <a:lnTo>
                    <a:pt x="8934" y="75629"/>
                  </a:lnTo>
                  <a:lnTo>
                    <a:pt x="9545" y="75826"/>
                  </a:lnTo>
                  <a:lnTo>
                    <a:pt x="10196" y="76023"/>
                  </a:lnTo>
                  <a:lnTo>
                    <a:pt x="10846" y="76161"/>
                  </a:lnTo>
                  <a:lnTo>
                    <a:pt x="11517" y="76280"/>
                  </a:lnTo>
                  <a:lnTo>
                    <a:pt x="12187" y="76378"/>
                  </a:lnTo>
                  <a:lnTo>
                    <a:pt x="12878" y="76418"/>
                  </a:lnTo>
                  <a:lnTo>
                    <a:pt x="13568" y="76438"/>
                  </a:lnTo>
                  <a:lnTo>
                    <a:pt x="14258" y="76418"/>
                  </a:lnTo>
                  <a:lnTo>
                    <a:pt x="14948" y="76378"/>
                  </a:lnTo>
                  <a:lnTo>
                    <a:pt x="15619" y="76280"/>
                  </a:lnTo>
                  <a:lnTo>
                    <a:pt x="16289" y="76161"/>
                  </a:lnTo>
                  <a:lnTo>
                    <a:pt x="16940" y="76023"/>
                  </a:lnTo>
                  <a:lnTo>
                    <a:pt x="17571" y="75826"/>
                  </a:lnTo>
                  <a:lnTo>
                    <a:pt x="18202" y="75629"/>
                  </a:lnTo>
                  <a:lnTo>
                    <a:pt x="18813" y="75373"/>
                  </a:lnTo>
                  <a:lnTo>
                    <a:pt x="19405" y="75116"/>
                  </a:lnTo>
                  <a:lnTo>
                    <a:pt x="19997" y="74820"/>
                  </a:lnTo>
                  <a:lnTo>
                    <a:pt x="20569" y="74485"/>
                  </a:lnTo>
                  <a:lnTo>
                    <a:pt x="21101" y="74130"/>
                  </a:lnTo>
                  <a:lnTo>
                    <a:pt x="21634" y="73756"/>
                  </a:lnTo>
                  <a:lnTo>
                    <a:pt x="22146" y="73361"/>
                  </a:lnTo>
                  <a:lnTo>
                    <a:pt x="22639" y="72927"/>
                  </a:lnTo>
                  <a:lnTo>
                    <a:pt x="23113" y="72493"/>
                  </a:lnTo>
                  <a:lnTo>
                    <a:pt x="23546" y="72020"/>
                  </a:lnTo>
                  <a:lnTo>
                    <a:pt x="23980" y="71527"/>
                  </a:lnTo>
                  <a:lnTo>
                    <a:pt x="24375" y="71014"/>
                  </a:lnTo>
                  <a:lnTo>
                    <a:pt x="24749" y="70502"/>
                  </a:lnTo>
                  <a:lnTo>
                    <a:pt x="25104" y="69949"/>
                  </a:lnTo>
                  <a:lnTo>
                    <a:pt x="25440" y="69378"/>
                  </a:lnTo>
                  <a:lnTo>
                    <a:pt x="25735" y="68806"/>
                  </a:lnTo>
                  <a:lnTo>
                    <a:pt x="25992" y="68194"/>
                  </a:lnTo>
                  <a:lnTo>
                    <a:pt x="26248" y="67583"/>
                  </a:lnTo>
                  <a:lnTo>
                    <a:pt x="26445" y="66952"/>
                  </a:lnTo>
                  <a:lnTo>
                    <a:pt x="26643" y="66321"/>
                  </a:lnTo>
                  <a:lnTo>
                    <a:pt x="26781" y="65670"/>
                  </a:lnTo>
                  <a:lnTo>
                    <a:pt x="26899" y="65000"/>
                  </a:lnTo>
                  <a:lnTo>
                    <a:pt x="26997" y="64329"/>
                  </a:lnTo>
                  <a:lnTo>
                    <a:pt x="27037" y="63639"/>
                  </a:lnTo>
                  <a:lnTo>
                    <a:pt x="27057" y="62949"/>
                  </a:lnTo>
                  <a:lnTo>
                    <a:pt x="27057" y="62456"/>
                  </a:lnTo>
                  <a:lnTo>
                    <a:pt x="27017" y="61963"/>
                  </a:lnTo>
                  <a:lnTo>
                    <a:pt x="26978" y="61489"/>
                  </a:lnTo>
                  <a:lnTo>
                    <a:pt x="26919" y="61016"/>
                  </a:lnTo>
                  <a:lnTo>
                    <a:pt x="26840" y="60543"/>
                  </a:lnTo>
                  <a:lnTo>
                    <a:pt x="26761" y="60089"/>
                  </a:lnTo>
                  <a:lnTo>
                    <a:pt x="26643" y="59616"/>
                  </a:lnTo>
                  <a:lnTo>
                    <a:pt x="26524" y="59162"/>
                  </a:lnTo>
                  <a:lnTo>
                    <a:pt x="26386" y="58729"/>
                  </a:lnTo>
                  <a:lnTo>
                    <a:pt x="26228" y="58275"/>
                  </a:lnTo>
                  <a:lnTo>
                    <a:pt x="26071" y="57841"/>
                  </a:lnTo>
                  <a:lnTo>
                    <a:pt x="25873" y="57427"/>
                  </a:lnTo>
                  <a:lnTo>
                    <a:pt x="25676" y="57013"/>
                  </a:lnTo>
                  <a:lnTo>
                    <a:pt x="25479" y="56599"/>
                  </a:lnTo>
                  <a:lnTo>
                    <a:pt x="25242" y="56204"/>
                  </a:lnTo>
                  <a:lnTo>
                    <a:pt x="25006" y="55810"/>
                  </a:lnTo>
                  <a:lnTo>
                    <a:pt x="24769" y="55415"/>
                  </a:lnTo>
                  <a:lnTo>
                    <a:pt x="24493" y="55041"/>
                  </a:lnTo>
                  <a:lnTo>
                    <a:pt x="24237" y="54686"/>
                  </a:lnTo>
                  <a:lnTo>
                    <a:pt x="23941" y="54331"/>
                  </a:lnTo>
                  <a:lnTo>
                    <a:pt x="23645" y="53976"/>
                  </a:lnTo>
                  <a:lnTo>
                    <a:pt x="23329" y="53641"/>
                  </a:lnTo>
                  <a:lnTo>
                    <a:pt x="23014" y="53325"/>
                  </a:lnTo>
                  <a:lnTo>
                    <a:pt x="22679" y="53010"/>
                  </a:lnTo>
                  <a:lnTo>
                    <a:pt x="22343" y="52694"/>
                  </a:lnTo>
                  <a:lnTo>
                    <a:pt x="21988" y="52418"/>
                  </a:lnTo>
                  <a:lnTo>
                    <a:pt x="21634" y="52142"/>
                  </a:lnTo>
                  <a:lnTo>
                    <a:pt x="21259" y="51866"/>
                  </a:lnTo>
                  <a:lnTo>
                    <a:pt x="20884" y="51609"/>
                  </a:lnTo>
                  <a:lnTo>
                    <a:pt x="20490" y="51373"/>
                  </a:lnTo>
                  <a:lnTo>
                    <a:pt x="20095" y="51136"/>
                  </a:lnTo>
                  <a:lnTo>
                    <a:pt x="19681" y="50919"/>
                  </a:lnTo>
                  <a:lnTo>
                    <a:pt x="20095" y="50702"/>
                  </a:lnTo>
                  <a:lnTo>
                    <a:pt x="20490" y="50485"/>
                  </a:lnTo>
                  <a:lnTo>
                    <a:pt x="20884" y="50229"/>
                  </a:lnTo>
                  <a:lnTo>
                    <a:pt x="21259" y="49973"/>
                  </a:lnTo>
                  <a:lnTo>
                    <a:pt x="21634" y="49716"/>
                  </a:lnTo>
                  <a:lnTo>
                    <a:pt x="21988" y="49440"/>
                  </a:lnTo>
                  <a:lnTo>
                    <a:pt x="22343" y="49144"/>
                  </a:lnTo>
                  <a:lnTo>
                    <a:pt x="22679" y="48849"/>
                  </a:lnTo>
                  <a:lnTo>
                    <a:pt x="23014" y="48533"/>
                  </a:lnTo>
                  <a:lnTo>
                    <a:pt x="23329" y="48198"/>
                  </a:lnTo>
                  <a:lnTo>
                    <a:pt x="23645" y="47863"/>
                  </a:lnTo>
                  <a:lnTo>
                    <a:pt x="23941" y="47527"/>
                  </a:lnTo>
                  <a:lnTo>
                    <a:pt x="24237" y="47172"/>
                  </a:lnTo>
                  <a:lnTo>
                    <a:pt x="24493" y="46798"/>
                  </a:lnTo>
                  <a:lnTo>
                    <a:pt x="24769" y="46423"/>
                  </a:lnTo>
                  <a:lnTo>
                    <a:pt x="25006" y="46048"/>
                  </a:lnTo>
                  <a:lnTo>
                    <a:pt x="25242" y="45654"/>
                  </a:lnTo>
                  <a:lnTo>
                    <a:pt x="25479" y="45240"/>
                  </a:lnTo>
                  <a:lnTo>
                    <a:pt x="25676" y="44845"/>
                  </a:lnTo>
                  <a:lnTo>
                    <a:pt x="25873" y="44431"/>
                  </a:lnTo>
                  <a:lnTo>
                    <a:pt x="26071" y="43997"/>
                  </a:lnTo>
                  <a:lnTo>
                    <a:pt x="26228" y="43563"/>
                  </a:lnTo>
                  <a:lnTo>
                    <a:pt x="26386" y="43130"/>
                  </a:lnTo>
                  <a:lnTo>
                    <a:pt x="26524" y="42676"/>
                  </a:lnTo>
                  <a:lnTo>
                    <a:pt x="26643" y="42222"/>
                  </a:lnTo>
                  <a:lnTo>
                    <a:pt x="26761" y="41769"/>
                  </a:lnTo>
                  <a:lnTo>
                    <a:pt x="26840" y="41296"/>
                  </a:lnTo>
                  <a:lnTo>
                    <a:pt x="26919" y="40822"/>
                  </a:lnTo>
                  <a:lnTo>
                    <a:pt x="26978" y="40349"/>
                  </a:lnTo>
                  <a:lnTo>
                    <a:pt x="27017" y="39876"/>
                  </a:lnTo>
                  <a:lnTo>
                    <a:pt x="27057" y="39383"/>
                  </a:lnTo>
                  <a:lnTo>
                    <a:pt x="27057" y="38909"/>
                  </a:lnTo>
                  <a:lnTo>
                    <a:pt x="27057" y="38416"/>
                  </a:lnTo>
                  <a:lnTo>
                    <a:pt x="27017" y="37923"/>
                  </a:lnTo>
                  <a:lnTo>
                    <a:pt x="26978" y="37450"/>
                  </a:lnTo>
                  <a:lnTo>
                    <a:pt x="26919" y="36977"/>
                  </a:lnTo>
                  <a:lnTo>
                    <a:pt x="26840" y="36504"/>
                  </a:lnTo>
                  <a:lnTo>
                    <a:pt x="26761" y="36030"/>
                  </a:lnTo>
                  <a:lnTo>
                    <a:pt x="26643" y="35577"/>
                  </a:lnTo>
                  <a:lnTo>
                    <a:pt x="26524" y="35123"/>
                  </a:lnTo>
                  <a:lnTo>
                    <a:pt x="26386" y="34670"/>
                  </a:lnTo>
                  <a:lnTo>
                    <a:pt x="26228" y="34236"/>
                  </a:lnTo>
                  <a:lnTo>
                    <a:pt x="26071" y="33802"/>
                  </a:lnTo>
                  <a:lnTo>
                    <a:pt x="25873" y="33388"/>
                  </a:lnTo>
                  <a:lnTo>
                    <a:pt x="25676" y="32954"/>
                  </a:lnTo>
                  <a:lnTo>
                    <a:pt x="25479" y="32559"/>
                  </a:lnTo>
                  <a:lnTo>
                    <a:pt x="25242" y="32145"/>
                  </a:lnTo>
                  <a:lnTo>
                    <a:pt x="25006" y="31751"/>
                  </a:lnTo>
                  <a:lnTo>
                    <a:pt x="24769" y="31376"/>
                  </a:lnTo>
                  <a:lnTo>
                    <a:pt x="24493" y="31002"/>
                  </a:lnTo>
                  <a:lnTo>
                    <a:pt x="24237" y="30627"/>
                  </a:lnTo>
                  <a:lnTo>
                    <a:pt x="23941" y="30272"/>
                  </a:lnTo>
                  <a:lnTo>
                    <a:pt x="23645" y="29937"/>
                  </a:lnTo>
                  <a:lnTo>
                    <a:pt x="23329" y="29601"/>
                  </a:lnTo>
                  <a:lnTo>
                    <a:pt x="23014" y="29266"/>
                  </a:lnTo>
                  <a:lnTo>
                    <a:pt x="22679" y="28951"/>
                  </a:lnTo>
                  <a:lnTo>
                    <a:pt x="22343" y="28655"/>
                  </a:lnTo>
                  <a:lnTo>
                    <a:pt x="21988" y="28359"/>
                  </a:lnTo>
                  <a:lnTo>
                    <a:pt x="21634" y="28083"/>
                  </a:lnTo>
                  <a:lnTo>
                    <a:pt x="21259" y="27827"/>
                  </a:lnTo>
                  <a:lnTo>
                    <a:pt x="20884" y="27570"/>
                  </a:lnTo>
                  <a:lnTo>
                    <a:pt x="20490" y="27314"/>
                  </a:lnTo>
                  <a:lnTo>
                    <a:pt x="20095" y="27097"/>
                  </a:lnTo>
                  <a:lnTo>
                    <a:pt x="19681" y="26880"/>
                  </a:lnTo>
                  <a:lnTo>
                    <a:pt x="19760" y="26900"/>
                  </a:lnTo>
                  <a:lnTo>
                    <a:pt x="19938" y="26900"/>
                  </a:lnTo>
                  <a:lnTo>
                    <a:pt x="20036" y="26860"/>
                  </a:lnTo>
                  <a:lnTo>
                    <a:pt x="20253" y="26781"/>
                  </a:lnTo>
                  <a:lnTo>
                    <a:pt x="20509" y="26624"/>
                  </a:lnTo>
                  <a:lnTo>
                    <a:pt x="20805" y="26446"/>
                  </a:lnTo>
                  <a:lnTo>
                    <a:pt x="21101" y="26209"/>
                  </a:lnTo>
                  <a:lnTo>
                    <a:pt x="21397" y="25973"/>
                  </a:lnTo>
                  <a:lnTo>
                    <a:pt x="21712" y="25716"/>
                  </a:lnTo>
                  <a:lnTo>
                    <a:pt x="22324" y="25164"/>
                  </a:lnTo>
                  <a:lnTo>
                    <a:pt x="22856" y="24632"/>
                  </a:lnTo>
                  <a:lnTo>
                    <a:pt x="23290" y="24198"/>
                  </a:lnTo>
                  <a:lnTo>
                    <a:pt x="23546" y="23922"/>
                  </a:lnTo>
                  <a:lnTo>
                    <a:pt x="23961" y="23468"/>
                  </a:lnTo>
                  <a:lnTo>
                    <a:pt x="24335" y="22975"/>
                  </a:lnTo>
                  <a:lnTo>
                    <a:pt x="24690" y="22482"/>
                  </a:lnTo>
                  <a:lnTo>
                    <a:pt x="25025" y="21970"/>
                  </a:lnTo>
                  <a:lnTo>
                    <a:pt x="25341" y="21437"/>
                  </a:lnTo>
                  <a:lnTo>
                    <a:pt x="25637" y="20905"/>
                  </a:lnTo>
                  <a:lnTo>
                    <a:pt x="25893" y="20352"/>
                  </a:lnTo>
                  <a:lnTo>
                    <a:pt x="26130" y="19781"/>
                  </a:lnTo>
                  <a:lnTo>
                    <a:pt x="26268" y="19445"/>
                  </a:lnTo>
                  <a:lnTo>
                    <a:pt x="26386" y="19090"/>
                  </a:lnTo>
                  <a:lnTo>
                    <a:pt x="26583" y="18380"/>
                  </a:lnTo>
                  <a:lnTo>
                    <a:pt x="26741" y="17651"/>
                  </a:lnTo>
                  <a:lnTo>
                    <a:pt x="26879" y="16901"/>
                  </a:lnTo>
                  <a:lnTo>
                    <a:pt x="26978" y="16152"/>
                  </a:lnTo>
                  <a:lnTo>
                    <a:pt x="27057" y="15403"/>
                  </a:lnTo>
                  <a:lnTo>
                    <a:pt x="27096" y="14633"/>
                  </a:lnTo>
                  <a:lnTo>
                    <a:pt x="27116" y="13864"/>
                  </a:lnTo>
                  <a:lnTo>
                    <a:pt x="27136" y="13095"/>
                  </a:lnTo>
                  <a:lnTo>
                    <a:pt x="27116" y="12326"/>
                  </a:lnTo>
                  <a:lnTo>
                    <a:pt x="27076" y="10788"/>
                  </a:lnTo>
                  <a:lnTo>
                    <a:pt x="27017" y="9270"/>
                  </a:lnTo>
                  <a:lnTo>
                    <a:pt x="26978" y="7790"/>
                  </a:lnTo>
                  <a:lnTo>
                    <a:pt x="26938" y="7376"/>
                  </a:lnTo>
                  <a:lnTo>
                    <a:pt x="26859" y="6943"/>
                  </a:lnTo>
                  <a:lnTo>
                    <a:pt x="26761" y="6489"/>
                  </a:lnTo>
                  <a:lnTo>
                    <a:pt x="26623" y="6055"/>
                  </a:lnTo>
                  <a:lnTo>
                    <a:pt x="26465" y="5621"/>
                  </a:lnTo>
                  <a:lnTo>
                    <a:pt x="26288" y="5187"/>
                  </a:lnTo>
                  <a:lnTo>
                    <a:pt x="26110" y="4793"/>
                  </a:lnTo>
                  <a:lnTo>
                    <a:pt x="25913" y="4418"/>
                  </a:lnTo>
                  <a:lnTo>
                    <a:pt x="25795" y="4221"/>
                  </a:lnTo>
                  <a:lnTo>
                    <a:pt x="25676" y="4024"/>
                  </a:lnTo>
                  <a:lnTo>
                    <a:pt x="25538" y="3846"/>
                  </a:lnTo>
                  <a:lnTo>
                    <a:pt x="25380" y="3689"/>
                  </a:lnTo>
                  <a:lnTo>
                    <a:pt x="25223" y="3531"/>
                  </a:lnTo>
                  <a:lnTo>
                    <a:pt x="25065" y="3373"/>
                  </a:lnTo>
                  <a:lnTo>
                    <a:pt x="24868" y="3235"/>
                  </a:lnTo>
                  <a:lnTo>
                    <a:pt x="24690" y="3117"/>
                  </a:lnTo>
                  <a:lnTo>
                    <a:pt x="24493" y="3018"/>
                  </a:lnTo>
                  <a:lnTo>
                    <a:pt x="24296" y="2920"/>
                  </a:lnTo>
                  <a:lnTo>
                    <a:pt x="24079" y="2860"/>
                  </a:lnTo>
                  <a:lnTo>
                    <a:pt x="23882" y="2801"/>
                  </a:lnTo>
                  <a:lnTo>
                    <a:pt x="23665" y="2781"/>
                  </a:lnTo>
                  <a:lnTo>
                    <a:pt x="23448" y="2762"/>
                  </a:lnTo>
                  <a:lnTo>
                    <a:pt x="23231" y="2781"/>
                  </a:lnTo>
                  <a:lnTo>
                    <a:pt x="23014" y="2821"/>
                  </a:lnTo>
                  <a:lnTo>
                    <a:pt x="22817" y="2860"/>
                  </a:lnTo>
                  <a:lnTo>
                    <a:pt x="22620" y="2939"/>
                  </a:lnTo>
                  <a:lnTo>
                    <a:pt x="22442" y="3038"/>
                  </a:lnTo>
                  <a:lnTo>
                    <a:pt x="22265" y="3136"/>
                  </a:lnTo>
                  <a:lnTo>
                    <a:pt x="22107" y="3255"/>
                  </a:lnTo>
                  <a:lnTo>
                    <a:pt x="21949" y="3373"/>
                  </a:lnTo>
                  <a:lnTo>
                    <a:pt x="21791" y="3531"/>
                  </a:lnTo>
                  <a:lnTo>
                    <a:pt x="21634" y="3669"/>
                  </a:lnTo>
                  <a:lnTo>
                    <a:pt x="21377" y="4004"/>
                  </a:lnTo>
                  <a:lnTo>
                    <a:pt x="21121" y="4339"/>
                  </a:lnTo>
                  <a:lnTo>
                    <a:pt x="20884" y="4714"/>
                  </a:lnTo>
                  <a:lnTo>
                    <a:pt x="20667" y="5069"/>
                  </a:lnTo>
                  <a:lnTo>
                    <a:pt x="20509" y="4221"/>
                  </a:lnTo>
                  <a:lnTo>
                    <a:pt x="20431" y="3807"/>
                  </a:lnTo>
                  <a:lnTo>
                    <a:pt x="20312" y="3393"/>
                  </a:lnTo>
                  <a:lnTo>
                    <a:pt x="20194" y="2979"/>
                  </a:lnTo>
                  <a:lnTo>
                    <a:pt x="20036" y="2584"/>
                  </a:lnTo>
                  <a:lnTo>
                    <a:pt x="19859" y="2210"/>
                  </a:lnTo>
                  <a:lnTo>
                    <a:pt x="19661" y="1835"/>
                  </a:lnTo>
                  <a:lnTo>
                    <a:pt x="19543" y="1657"/>
                  </a:lnTo>
                  <a:lnTo>
                    <a:pt x="19405" y="1480"/>
                  </a:lnTo>
                  <a:lnTo>
                    <a:pt x="19267" y="1322"/>
                  </a:lnTo>
                  <a:lnTo>
                    <a:pt x="19109" y="1164"/>
                  </a:lnTo>
                  <a:lnTo>
                    <a:pt x="18952" y="1007"/>
                  </a:lnTo>
                  <a:lnTo>
                    <a:pt x="18794" y="888"/>
                  </a:lnTo>
                  <a:lnTo>
                    <a:pt x="18616" y="750"/>
                  </a:lnTo>
                  <a:lnTo>
                    <a:pt x="18439" y="652"/>
                  </a:lnTo>
                  <a:lnTo>
                    <a:pt x="18242" y="533"/>
                  </a:lnTo>
                  <a:lnTo>
                    <a:pt x="18044" y="454"/>
                  </a:lnTo>
                  <a:lnTo>
                    <a:pt x="17847" y="395"/>
                  </a:lnTo>
                  <a:lnTo>
                    <a:pt x="17650" y="336"/>
                  </a:lnTo>
                  <a:lnTo>
                    <a:pt x="17453" y="297"/>
                  </a:lnTo>
                  <a:lnTo>
                    <a:pt x="17236" y="277"/>
                  </a:lnTo>
                  <a:lnTo>
                    <a:pt x="17019" y="277"/>
                  </a:lnTo>
                  <a:lnTo>
                    <a:pt x="16822" y="316"/>
                  </a:lnTo>
                  <a:lnTo>
                    <a:pt x="16546" y="356"/>
                  </a:lnTo>
                  <a:lnTo>
                    <a:pt x="16309" y="454"/>
                  </a:lnTo>
                  <a:lnTo>
                    <a:pt x="16072" y="553"/>
                  </a:lnTo>
                  <a:lnTo>
                    <a:pt x="15836" y="691"/>
                  </a:lnTo>
                  <a:lnTo>
                    <a:pt x="15639" y="849"/>
                  </a:lnTo>
                  <a:lnTo>
                    <a:pt x="15441" y="1026"/>
                  </a:lnTo>
                  <a:lnTo>
                    <a:pt x="15244" y="1224"/>
                  </a:lnTo>
                  <a:lnTo>
                    <a:pt x="15067" y="1440"/>
                  </a:lnTo>
                  <a:lnTo>
                    <a:pt x="14909" y="1657"/>
                  </a:lnTo>
                  <a:lnTo>
                    <a:pt x="14751" y="1894"/>
                  </a:lnTo>
                  <a:lnTo>
                    <a:pt x="14455" y="2387"/>
                  </a:lnTo>
                  <a:lnTo>
                    <a:pt x="14199" y="2880"/>
                  </a:lnTo>
                  <a:lnTo>
                    <a:pt x="13962" y="3393"/>
                  </a:lnTo>
                  <a:lnTo>
                    <a:pt x="13923" y="3038"/>
                  </a:lnTo>
                  <a:lnTo>
                    <a:pt x="13824" y="2683"/>
                  </a:lnTo>
                  <a:lnTo>
                    <a:pt x="13686" y="2348"/>
                  </a:lnTo>
                  <a:lnTo>
                    <a:pt x="13528" y="2032"/>
                  </a:lnTo>
                  <a:lnTo>
                    <a:pt x="13351" y="1717"/>
                  </a:lnTo>
                  <a:lnTo>
                    <a:pt x="13134" y="1440"/>
                  </a:lnTo>
                  <a:lnTo>
                    <a:pt x="12878" y="1164"/>
                  </a:lnTo>
                  <a:lnTo>
                    <a:pt x="12621" y="928"/>
                  </a:lnTo>
                  <a:lnTo>
                    <a:pt x="12325" y="691"/>
                  </a:lnTo>
                  <a:lnTo>
                    <a:pt x="12030" y="514"/>
                  </a:lnTo>
                  <a:lnTo>
                    <a:pt x="11694" y="336"/>
                  </a:lnTo>
                  <a:lnTo>
                    <a:pt x="11359" y="198"/>
                  </a:lnTo>
                  <a:lnTo>
                    <a:pt x="11024" y="99"/>
                  </a:lnTo>
                  <a:lnTo>
                    <a:pt x="10669" y="40"/>
                  </a:lnTo>
                  <a:lnTo>
                    <a:pt x="10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7"/>
            <p:cNvSpPr/>
            <p:nvPr/>
          </p:nvSpPr>
          <p:spPr>
            <a:xfrm>
              <a:off x="15655795" y="-5591451"/>
              <a:ext cx="1356401" cy="3801370"/>
            </a:xfrm>
            <a:custGeom>
              <a:avLst/>
              <a:gdLst/>
              <a:ahLst/>
              <a:cxnLst/>
              <a:rect l="l" t="t" r="r" b="b"/>
              <a:pathLst>
                <a:path w="27373" h="76714" extrusionOk="0">
                  <a:moveTo>
                    <a:pt x="10413" y="257"/>
                  </a:moveTo>
                  <a:lnTo>
                    <a:pt x="10768" y="297"/>
                  </a:lnTo>
                  <a:lnTo>
                    <a:pt x="11103" y="356"/>
                  </a:lnTo>
                  <a:lnTo>
                    <a:pt x="11439" y="454"/>
                  </a:lnTo>
                  <a:lnTo>
                    <a:pt x="11754" y="592"/>
                  </a:lnTo>
                  <a:lnTo>
                    <a:pt x="12070" y="750"/>
                  </a:lnTo>
                  <a:lnTo>
                    <a:pt x="12366" y="947"/>
                  </a:lnTo>
                  <a:lnTo>
                    <a:pt x="12642" y="1164"/>
                  </a:lnTo>
                  <a:lnTo>
                    <a:pt x="12898" y="1401"/>
                  </a:lnTo>
                  <a:lnTo>
                    <a:pt x="13135" y="1657"/>
                  </a:lnTo>
                  <a:lnTo>
                    <a:pt x="13352" y="1933"/>
                  </a:lnTo>
                  <a:lnTo>
                    <a:pt x="13529" y="2229"/>
                  </a:lnTo>
                  <a:lnTo>
                    <a:pt x="13687" y="2545"/>
                  </a:lnTo>
                  <a:lnTo>
                    <a:pt x="13825" y="2860"/>
                  </a:lnTo>
                  <a:lnTo>
                    <a:pt x="13904" y="3196"/>
                  </a:lnTo>
                  <a:lnTo>
                    <a:pt x="13963" y="3551"/>
                  </a:lnTo>
                  <a:lnTo>
                    <a:pt x="14002" y="4044"/>
                  </a:lnTo>
                  <a:lnTo>
                    <a:pt x="14200" y="3590"/>
                  </a:lnTo>
                  <a:lnTo>
                    <a:pt x="14436" y="3077"/>
                  </a:lnTo>
                  <a:lnTo>
                    <a:pt x="14693" y="2565"/>
                  </a:lnTo>
                  <a:lnTo>
                    <a:pt x="14988" y="2091"/>
                  </a:lnTo>
                  <a:lnTo>
                    <a:pt x="15146" y="1855"/>
                  </a:lnTo>
                  <a:lnTo>
                    <a:pt x="15304" y="1638"/>
                  </a:lnTo>
                  <a:lnTo>
                    <a:pt x="15462" y="1440"/>
                  </a:lnTo>
                  <a:lnTo>
                    <a:pt x="15659" y="1263"/>
                  </a:lnTo>
                  <a:lnTo>
                    <a:pt x="15836" y="1085"/>
                  </a:lnTo>
                  <a:lnTo>
                    <a:pt x="16034" y="947"/>
                  </a:lnTo>
                  <a:lnTo>
                    <a:pt x="16251" y="809"/>
                  </a:lnTo>
                  <a:lnTo>
                    <a:pt x="16467" y="711"/>
                  </a:lnTo>
                  <a:lnTo>
                    <a:pt x="16704" y="632"/>
                  </a:lnTo>
                  <a:lnTo>
                    <a:pt x="16960" y="573"/>
                  </a:lnTo>
                  <a:lnTo>
                    <a:pt x="17158" y="553"/>
                  </a:lnTo>
                  <a:lnTo>
                    <a:pt x="17375" y="553"/>
                  </a:lnTo>
                  <a:lnTo>
                    <a:pt x="17572" y="573"/>
                  </a:lnTo>
                  <a:lnTo>
                    <a:pt x="17769" y="612"/>
                  </a:lnTo>
                  <a:lnTo>
                    <a:pt x="17966" y="671"/>
                  </a:lnTo>
                  <a:lnTo>
                    <a:pt x="18163" y="731"/>
                  </a:lnTo>
                  <a:lnTo>
                    <a:pt x="18341" y="829"/>
                  </a:lnTo>
                  <a:lnTo>
                    <a:pt x="18538" y="928"/>
                  </a:lnTo>
                  <a:lnTo>
                    <a:pt x="18696" y="1026"/>
                  </a:lnTo>
                  <a:lnTo>
                    <a:pt x="18873" y="1145"/>
                  </a:lnTo>
                  <a:lnTo>
                    <a:pt x="19031" y="1283"/>
                  </a:lnTo>
                  <a:lnTo>
                    <a:pt x="19169" y="1421"/>
                  </a:lnTo>
                  <a:lnTo>
                    <a:pt x="19445" y="1717"/>
                  </a:lnTo>
                  <a:lnTo>
                    <a:pt x="19662" y="2032"/>
                  </a:lnTo>
                  <a:lnTo>
                    <a:pt x="19879" y="2407"/>
                  </a:lnTo>
                  <a:lnTo>
                    <a:pt x="20057" y="2801"/>
                  </a:lnTo>
                  <a:lnTo>
                    <a:pt x="20195" y="3196"/>
                  </a:lnTo>
                  <a:lnTo>
                    <a:pt x="20313" y="3610"/>
                  </a:lnTo>
                  <a:lnTo>
                    <a:pt x="20431" y="4004"/>
                  </a:lnTo>
                  <a:lnTo>
                    <a:pt x="20510" y="4418"/>
                  </a:lnTo>
                  <a:lnTo>
                    <a:pt x="20668" y="5227"/>
                  </a:lnTo>
                  <a:lnTo>
                    <a:pt x="20727" y="5582"/>
                  </a:lnTo>
                  <a:lnTo>
                    <a:pt x="20905" y="5266"/>
                  </a:lnTo>
                  <a:lnTo>
                    <a:pt x="21121" y="4911"/>
                  </a:lnTo>
                  <a:lnTo>
                    <a:pt x="21358" y="4556"/>
                  </a:lnTo>
                  <a:lnTo>
                    <a:pt x="21595" y="4201"/>
                  </a:lnTo>
                  <a:lnTo>
                    <a:pt x="21871" y="3886"/>
                  </a:lnTo>
                  <a:lnTo>
                    <a:pt x="22147" y="3610"/>
                  </a:lnTo>
                  <a:lnTo>
                    <a:pt x="22305" y="3491"/>
                  </a:lnTo>
                  <a:lnTo>
                    <a:pt x="22462" y="3373"/>
                  </a:lnTo>
                  <a:lnTo>
                    <a:pt x="22620" y="3274"/>
                  </a:lnTo>
                  <a:lnTo>
                    <a:pt x="22798" y="3196"/>
                  </a:lnTo>
                  <a:lnTo>
                    <a:pt x="22975" y="3136"/>
                  </a:lnTo>
                  <a:lnTo>
                    <a:pt x="23153" y="3077"/>
                  </a:lnTo>
                  <a:lnTo>
                    <a:pt x="23370" y="3038"/>
                  </a:lnTo>
                  <a:lnTo>
                    <a:pt x="23784" y="3038"/>
                  </a:lnTo>
                  <a:lnTo>
                    <a:pt x="24001" y="3077"/>
                  </a:lnTo>
                  <a:lnTo>
                    <a:pt x="24198" y="3117"/>
                  </a:lnTo>
                  <a:lnTo>
                    <a:pt x="24395" y="3196"/>
                  </a:lnTo>
                  <a:lnTo>
                    <a:pt x="24592" y="3294"/>
                  </a:lnTo>
                  <a:lnTo>
                    <a:pt x="24770" y="3393"/>
                  </a:lnTo>
                  <a:lnTo>
                    <a:pt x="24947" y="3511"/>
                  </a:lnTo>
                  <a:lnTo>
                    <a:pt x="25125" y="3629"/>
                  </a:lnTo>
                  <a:lnTo>
                    <a:pt x="25282" y="3787"/>
                  </a:lnTo>
                  <a:lnTo>
                    <a:pt x="25440" y="3925"/>
                  </a:lnTo>
                  <a:lnTo>
                    <a:pt x="25578" y="4083"/>
                  </a:lnTo>
                  <a:lnTo>
                    <a:pt x="25697" y="4260"/>
                  </a:lnTo>
                  <a:lnTo>
                    <a:pt x="25815" y="4438"/>
                  </a:lnTo>
                  <a:lnTo>
                    <a:pt x="25914" y="4615"/>
                  </a:lnTo>
                  <a:lnTo>
                    <a:pt x="26111" y="4970"/>
                  </a:lnTo>
                  <a:lnTo>
                    <a:pt x="26288" y="5365"/>
                  </a:lnTo>
                  <a:lnTo>
                    <a:pt x="26466" y="5779"/>
                  </a:lnTo>
                  <a:lnTo>
                    <a:pt x="26623" y="6213"/>
                  </a:lnTo>
                  <a:lnTo>
                    <a:pt x="26742" y="6647"/>
                  </a:lnTo>
                  <a:lnTo>
                    <a:pt x="26860" y="7100"/>
                  </a:lnTo>
                  <a:lnTo>
                    <a:pt x="26919" y="7514"/>
                  </a:lnTo>
                  <a:lnTo>
                    <a:pt x="26959" y="7928"/>
                  </a:lnTo>
                  <a:lnTo>
                    <a:pt x="26998" y="8974"/>
                  </a:lnTo>
                  <a:lnTo>
                    <a:pt x="27038" y="10019"/>
                  </a:lnTo>
                  <a:lnTo>
                    <a:pt x="27077" y="11281"/>
                  </a:lnTo>
                  <a:lnTo>
                    <a:pt x="27116" y="12563"/>
                  </a:lnTo>
                  <a:lnTo>
                    <a:pt x="27116" y="13825"/>
                  </a:lnTo>
                  <a:lnTo>
                    <a:pt x="27097" y="14456"/>
                  </a:lnTo>
                  <a:lnTo>
                    <a:pt x="27077" y="15087"/>
                  </a:lnTo>
                  <a:lnTo>
                    <a:pt x="27038" y="15698"/>
                  </a:lnTo>
                  <a:lnTo>
                    <a:pt x="26959" y="16329"/>
                  </a:lnTo>
                  <a:lnTo>
                    <a:pt x="26880" y="16941"/>
                  </a:lnTo>
                  <a:lnTo>
                    <a:pt x="26781" y="17532"/>
                  </a:lnTo>
                  <a:lnTo>
                    <a:pt x="26663" y="18144"/>
                  </a:lnTo>
                  <a:lnTo>
                    <a:pt x="26505" y="18735"/>
                  </a:lnTo>
                  <a:lnTo>
                    <a:pt x="26328" y="19307"/>
                  </a:lnTo>
                  <a:lnTo>
                    <a:pt x="26130" y="19879"/>
                  </a:lnTo>
                  <a:lnTo>
                    <a:pt x="25894" y="20431"/>
                  </a:lnTo>
                  <a:lnTo>
                    <a:pt x="25637" y="20983"/>
                  </a:lnTo>
                  <a:lnTo>
                    <a:pt x="25342" y="21516"/>
                  </a:lnTo>
                  <a:lnTo>
                    <a:pt x="25046" y="22048"/>
                  </a:lnTo>
                  <a:lnTo>
                    <a:pt x="24711" y="22541"/>
                  </a:lnTo>
                  <a:lnTo>
                    <a:pt x="24356" y="23034"/>
                  </a:lnTo>
                  <a:lnTo>
                    <a:pt x="23981" y="23508"/>
                  </a:lnTo>
                  <a:lnTo>
                    <a:pt x="23567" y="23981"/>
                  </a:lnTo>
                  <a:lnTo>
                    <a:pt x="23133" y="24435"/>
                  </a:lnTo>
                  <a:lnTo>
                    <a:pt x="22620" y="24947"/>
                  </a:lnTo>
                  <a:lnTo>
                    <a:pt x="22068" y="25460"/>
                  </a:lnTo>
                  <a:lnTo>
                    <a:pt x="21496" y="25953"/>
                  </a:lnTo>
                  <a:lnTo>
                    <a:pt x="20964" y="26387"/>
                  </a:lnTo>
                  <a:lnTo>
                    <a:pt x="20727" y="26564"/>
                  </a:lnTo>
                  <a:lnTo>
                    <a:pt x="20490" y="26702"/>
                  </a:lnTo>
                  <a:lnTo>
                    <a:pt x="20293" y="26821"/>
                  </a:lnTo>
                  <a:lnTo>
                    <a:pt x="20116" y="26900"/>
                  </a:lnTo>
                  <a:lnTo>
                    <a:pt x="19978" y="26919"/>
                  </a:lnTo>
                  <a:lnTo>
                    <a:pt x="19919" y="26919"/>
                  </a:lnTo>
                  <a:lnTo>
                    <a:pt x="19859" y="26900"/>
                  </a:lnTo>
                  <a:lnTo>
                    <a:pt x="19741" y="27136"/>
                  </a:lnTo>
                  <a:lnTo>
                    <a:pt x="20175" y="27353"/>
                  </a:lnTo>
                  <a:lnTo>
                    <a:pt x="20569" y="27590"/>
                  </a:lnTo>
                  <a:lnTo>
                    <a:pt x="20964" y="27826"/>
                  </a:lnTo>
                  <a:lnTo>
                    <a:pt x="21358" y="28103"/>
                  </a:lnTo>
                  <a:lnTo>
                    <a:pt x="21733" y="28359"/>
                  </a:lnTo>
                  <a:lnTo>
                    <a:pt x="22088" y="28655"/>
                  </a:lnTo>
                  <a:lnTo>
                    <a:pt x="22443" y="28951"/>
                  </a:lnTo>
                  <a:lnTo>
                    <a:pt x="22798" y="29246"/>
                  </a:lnTo>
                  <a:lnTo>
                    <a:pt x="23113" y="29562"/>
                  </a:lnTo>
                  <a:lnTo>
                    <a:pt x="23429" y="29897"/>
                  </a:lnTo>
                  <a:lnTo>
                    <a:pt x="23744" y="30232"/>
                  </a:lnTo>
                  <a:lnTo>
                    <a:pt x="24040" y="30568"/>
                  </a:lnTo>
                  <a:lnTo>
                    <a:pt x="24316" y="30942"/>
                  </a:lnTo>
                  <a:lnTo>
                    <a:pt x="24592" y="31297"/>
                  </a:lnTo>
                  <a:lnTo>
                    <a:pt x="24849" y="31672"/>
                  </a:lnTo>
                  <a:lnTo>
                    <a:pt x="25085" y="32047"/>
                  </a:lnTo>
                  <a:lnTo>
                    <a:pt x="25322" y="32441"/>
                  </a:lnTo>
                  <a:lnTo>
                    <a:pt x="25539" y="32835"/>
                  </a:lnTo>
                  <a:lnTo>
                    <a:pt x="25736" y="33250"/>
                  </a:lnTo>
                  <a:lnTo>
                    <a:pt x="25933" y="33664"/>
                  </a:lnTo>
                  <a:lnTo>
                    <a:pt x="26111" y="34078"/>
                  </a:lnTo>
                  <a:lnTo>
                    <a:pt x="26268" y="34512"/>
                  </a:lnTo>
                  <a:lnTo>
                    <a:pt x="26407" y="34926"/>
                  </a:lnTo>
                  <a:lnTo>
                    <a:pt x="26545" y="35379"/>
                  </a:lnTo>
                  <a:lnTo>
                    <a:pt x="26663" y="35813"/>
                  </a:lnTo>
                  <a:lnTo>
                    <a:pt x="26762" y="36267"/>
                  </a:lnTo>
                  <a:lnTo>
                    <a:pt x="26840" y="36720"/>
                  </a:lnTo>
                  <a:lnTo>
                    <a:pt x="26919" y="37174"/>
                  </a:lnTo>
                  <a:lnTo>
                    <a:pt x="26978" y="37628"/>
                  </a:lnTo>
                  <a:lnTo>
                    <a:pt x="27018" y="38101"/>
                  </a:lnTo>
                  <a:lnTo>
                    <a:pt x="27038" y="38574"/>
                  </a:lnTo>
                  <a:lnTo>
                    <a:pt x="27057" y="39047"/>
                  </a:lnTo>
                  <a:lnTo>
                    <a:pt x="27038" y="39501"/>
                  </a:lnTo>
                  <a:lnTo>
                    <a:pt x="27018" y="39974"/>
                  </a:lnTo>
                  <a:lnTo>
                    <a:pt x="26978" y="40448"/>
                  </a:lnTo>
                  <a:lnTo>
                    <a:pt x="26919" y="40901"/>
                  </a:lnTo>
                  <a:lnTo>
                    <a:pt x="26840" y="41355"/>
                  </a:lnTo>
                  <a:lnTo>
                    <a:pt x="26762" y="41808"/>
                  </a:lnTo>
                  <a:lnTo>
                    <a:pt x="26663" y="42262"/>
                  </a:lnTo>
                  <a:lnTo>
                    <a:pt x="26545" y="42696"/>
                  </a:lnTo>
                  <a:lnTo>
                    <a:pt x="26407" y="43149"/>
                  </a:lnTo>
                  <a:lnTo>
                    <a:pt x="26268" y="43583"/>
                  </a:lnTo>
                  <a:lnTo>
                    <a:pt x="26111" y="43997"/>
                  </a:lnTo>
                  <a:lnTo>
                    <a:pt x="25933" y="44411"/>
                  </a:lnTo>
                  <a:lnTo>
                    <a:pt x="25736" y="44826"/>
                  </a:lnTo>
                  <a:lnTo>
                    <a:pt x="25539" y="45240"/>
                  </a:lnTo>
                  <a:lnTo>
                    <a:pt x="25322" y="45634"/>
                  </a:lnTo>
                  <a:lnTo>
                    <a:pt x="25085" y="46028"/>
                  </a:lnTo>
                  <a:lnTo>
                    <a:pt x="24849" y="46403"/>
                  </a:lnTo>
                  <a:lnTo>
                    <a:pt x="24592" y="46778"/>
                  </a:lnTo>
                  <a:lnTo>
                    <a:pt x="24316" y="47153"/>
                  </a:lnTo>
                  <a:lnTo>
                    <a:pt x="24040" y="47508"/>
                  </a:lnTo>
                  <a:lnTo>
                    <a:pt x="23744" y="47843"/>
                  </a:lnTo>
                  <a:lnTo>
                    <a:pt x="23429" y="48178"/>
                  </a:lnTo>
                  <a:lnTo>
                    <a:pt x="23113" y="48513"/>
                  </a:lnTo>
                  <a:lnTo>
                    <a:pt x="22798" y="48829"/>
                  </a:lnTo>
                  <a:lnTo>
                    <a:pt x="22443" y="49125"/>
                  </a:lnTo>
                  <a:lnTo>
                    <a:pt x="22088" y="49420"/>
                  </a:lnTo>
                  <a:lnTo>
                    <a:pt x="21733" y="49716"/>
                  </a:lnTo>
                  <a:lnTo>
                    <a:pt x="21358" y="49973"/>
                  </a:lnTo>
                  <a:lnTo>
                    <a:pt x="20964" y="50249"/>
                  </a:lnTo>
                  <a:lnTo>
                    <a:pt x="20569" y="50485"/>
                  </a:lnTo>
                  <a:lnTo>
                    <a:pt x="20175" y="50722"/>
                  </a:lnTo>
                  <a:lnTo>
                    <a:pt x="19741" y="50939"/>
                  </a:lnTo>
                  <a:lnTo>
                    <a:pt x="19524" y="51057"/>
                  </a:lnTo>
                  <a:lnTo>
                    <a:pt x="19741" y="51176"/>
                  </a:lnTo>
                  <a:lnTo>
                    <a:pt x="20175" y="51392"/>
                  </a:lnTo>
                  <a:lnTo>
                    <a:pt x="20569" y="51629"/>
                  </a:lnTo>
                  <a:lnTo>
                    <a:pt x="20964" y="51885"/>
                  </a:lnTo>
                  <a:lnTo>
                    <a:pt x="21358" y="52142"/>
                  </a:lnTo>
                  <a:lnTo>
                    <a:pt x="21733" y="52418"/>
                  </a:lnTo>
                  <a:lnTo>
                    <a:pt x="22088" y="52694"/>
                  </a:lnTo>
                  <a:lnTo>
                    <a:pt x="22443" y="52990"/>
                  </a:lnTo>
                  <a:lnTo>
                    <a:pt x="22798" y="53305"/>
                  </a:lnTo>
                  <a:lnTo>
                    <a:pt x="23113" y="53621"/>
                  </a:lnTo>
                  <a:lnTo>
                    <a:pt x="23429" y="53936"/>
                  </a:lnTo>
                  <a:lnTo>
                    <a:pt x="23744" y="54272"/>
                  </a:lnTo>
                  <a:lnTo>
                    <a:pt x="24040" y="54627"/>
                  </a:lnTo>
                  <a:lnTo>
                    <a:pt x="24316" y="54982"/>
                  </a:lnTo>
                  <a:lnTo>
                    <a:pt x="24592" y="55337"/>
                  </a:lnTo>
                  <a:lnTo>
                    <a:pt x="24849" y="55711"/>
                  </a:lnTo>
                  <a:lnTo>
                    <a:pt x="25085" y="56106"/>
                  </a:lnTo>
                  <a:lnTo>
                    <a:pt x="25322" y="56500"/>
                  </a:lnTo>
                  <a:lnTo>
                    <a:pt x="25539" y="56894"/>
                  </a:lnTo>
                  <a:lnTo>
                    <a:pt x="25736" y="57289"/>
                  </a:lnTo>
                  <a:lnTo>
                    <a:pt x="25933" y="57703"/>
                  </a:lnTo>
                  <a:lnTo>
                    <a:pt x="26111" y="58117"/>
                  </a:lnTo>
                  <a:lnTo>
                    <a:pt x="26268" y="58551"/>
                  </a:lnTo>
                  <a:lnTo>
                    <a:pt x="26407" y="58985"/>
                  </a:lnTo>
                  <a:lnTo>
                    <a:pt x="26545" y="59419"/>
                  </a:lnTo>
                  <a:lnTo>
                    <a:pt x="26663" y="59853"/>
                  </a:lnTo>
                  <a:lnTo>
                    <a:pt x="26762" y="60306"/>
                  </a:lnTo>
                  <a:lnTo>
                    <a:pt x="26840" y="60760"/>
                  </a:lnTo>
                  <a:lnTo>
                    <a:pt x="26919" y="61213"/>
                  </a:lnTo>
                  <a:lnTo>
                    <a:pt x="26978" y="61687"/>
                  </a:lnTo>
                  <a:lnTo>
                    <a:pt x="27018" y="62140"/>
                  </a:lnTo>
                  <a:lnTo>
                    <a:pt x="27038" y="62613"/>
                  </a:lnTo>
                  <a:lnTo>
                    <a:pt x="27057" y="63087"/>
                  </a:lnTo>
                  <a:lnTo>
                    <a:pt x="27038" y="63777"/>
                  </a:lnTo>
                  <a:lnTo>
                    <a:pt x="26978" y="64447"/>
                  </a:lnTo>
                  <a:lnTo>
                    <a:pt x="26900" y="65118"/>
                  </a:lnTo>
                  <a:lnTo>
                    <a:pt x="26781" y="65769"/>
                  </a:lnTo>
                  <a:lnTo>
                    <a:pt x="26623" y="66419"/>
                  </a:lnTo>
                  <a:lnTo>
                    <a:pt x="26446" y="67051"/>
                  </a:lnTo>
                  <a:lnTo>
                    <a:pt x="26229" y="67682"/>
                  </a:lnTo>
                  <a:lnTo>
                    <a:pt x="25992" y="68273"/>
                  </a:lnTo>
                  <a:lnTo>
                    <a:pt x="25736" y="68885"/>
                  </a:lnTo>
                  <a:lnTo>
                    <a:pt x="25440" y="69456"/>
                  </a:lnTo>
                  <a:lnTo>
                    <a:pt x="25105" y="70009"/>
                  </a:lnTo>
                  <a:lnTo>
                    <a:pt x="24770" y="70561"/>
                  </a:lnTo>
                  <a:lnTo>
                    <a:pt x="24395" y="71074"/>
                  </a:lnTo>
                  <a:lnTo>
                    <a:pt x="24001" y="71586"/>
                  </a:lnTo>
                  <a:lnTo>
                    <a:pt x="23567" y="72060"/>
                  </a:lnTo>
                  <a:lnTo>
                    <a:pt x="23133" y="72533"/>
                  </a:lnTo>
                  <a:lnTo>
                    <a:pt x="22660" y="72967"/>
                  </a:lnTo>
                  <a:lnTo>
                    <a:pt x="22186" y="73401"/>
                  </a:lnTo>
                  <a:lnTo>
                    <a:pt x="21674" y="73795"/>
                  </a:lnTo>
                  <a:lnTo>
                    <a:pt x="21141" y="74170"/>
                  </a:lnTo>
                  <a:lnTo>
                    <a:pt x="20609" y="74505"/>
                  </a:lnTo>
                  <a:lnTo>
                    <a:pt x="20057" y="74840"/>
                  </a:lnTo>
                  <a:lnTo>
                    <a:pt x="19465" y="75136"/>
                  </a:lnTo>
                  <a:lnTo>
                    <a:pt x="18873" y="75392"/>
                  </a:lnTo>
                  <a:lnTo>
                    <a:pt x="18282" y="75629"/>
                  </a:lnTo>
                  <a:lnTo>
                    <a:pt x="17651" y="75846"/>
                  </a:lnTo>
                  <a:lnTo>
                    <a:pt x="17020" y="76023"/>
                  </a:lnTo>
                  <a:lnTo>
                    <a:pt x="16369" y="76181"/>
                  </a:lnTo>
                  <a:lnTo>
                    <a:pt x="15718" y="76299"/>
                  </a:lnTo>
                  <a:lnTo>
                    <a:pt x="15048" y="76378"/>
                  </a:lnTo>
                  <a:lnTo>
                    <a:pt x="14377" y="76437"/>
                  </a:lnTo>
                  <a:lnTo>
                    <a:pt x="13687" y="76457"/>
                  </a:lnTo>
                  <a:lnTo>
                    <a:pt x="12997" y="76437"/>
                  </a:lnTo>
                  <a:lnTo>
                    <a:pt x="12326" y="76378"/>
                  </a:lnTo>
                  <a:lnTo>
                    <a:pt x="11656" y="76299"/>
                  </a:lnTo>
                  <a:lnTo>
                    <a:pt x="10985" y="76181"/>
                  </a:lnTo>
                  <a:lnTo>
                    <a:pt x="10354" y="76023"/>
                  </a:lnTo>
                  <a:lnTo>
                    <a:pt x="9703" y="75846"/>
                  </a:lnTo>
                  <a:lnTo>
                    <a:pt x="9092" y="75629"/>
                  </a:lnTo>
                  <a:lnTo>
                    <a:pt x="8481" y="75392"/>
                  </a:lnTo>
                  <a:lnTo>
                    <a:pt x="7889" y="75136"/>
                  </a:lnTo>
                  <a:lnTo>
                    <a:pt x="7317" y="74840"/>
                  </a:lnTo>
                  <a:lnTo>
                    <a:pt x="6765" y="74505"/>
                  </a:lnTo>
                  <a:lnTo>
                    <a:pt x="6213" y="74170"/>
                  </a:lnTo>
                  <a:lnTo>
                    <a:pt x="5700" y="73795"/>
                  </a:lnTo>
                  <a:lnTo>
                    <a:pt x="5187" y="73401"/>
                  </a:lnTo>
                  <a:lnTo>
                    <a:pt x="4694" y="72967"/>
                  </a:lnTo>
                  <a:lnTo>
                    <a:pt x="4241" y="72533"/>
                  </a:lnTo>
                  <a:lnTo>
                    <a:pt x="3787" y="72060"/>
                  </a:lnTo>
                  <a:lnTo>
                    <a:pt x="3373" y="71586"/>
                  </a:lnTo>
                  <a:lnTo>
                    <a:pt x="2979" y="71074"/>
                  </a:lnTo>
                  <a:lnTo>
                    <a:pt x="2604" y="70561"/>
                  </a:lnTo>
                  <a:lnTo>
                    <a:pt x="2249" y="70009"/>
                  </a:lnTo>
                  <a:lnTo>
                    <a:pt x="1933" y="69456"/>
                  </a:lnTo>
                  <a:lnTo>
                    <a:pt x="1638" y="68885"/>
                  </a:lnTo>
                  <a:lnTo>
                    <a:pt x="1362" y="68273"/>
                  </a:lnTo>
                  <a:lnTo>
                    <a:pt x="1125" y="67682"/>
                  </a:lnTo>
                  <a:lnTo>
                    <a:pt x="928" y="67051"/>
                  </a:lnTo>
                  <a:lnTo>
                    <a:pt x="731" y="66419"/>
                  </a:lnTo>
                  <a:lnTo>
                    <a:pt x="592" y="65769"/>
                  </a:lnTo>
                  <a:lnTo>
                    <a:pt x="474" y="65118"/>
                  </a:lnTo>
                  <a:lnTo>
                    <a:pt x="395" y="64447"/>
                  </a:lnTo>
                  <a:lnTo>
                    <a:pt x="336" y="63777"/>
                  </a:lnTo>
                  <a:lnTo>
                    <a:pt x="316" y="63087"/>
                  </a:lnTo>
                  <a:lnTo>
                    <a:pt x="316" y="62613"/>
                  </a:lnTo>
                  <a:lnTo>
                    <a:pt x="356" y="62140"/>
                  </a:lnTo>
                  <a:lnTo>
                    <a:pt x="395" y="61687"/>
                  </a:lnTo>
                  <a:lnTo>
                    <a:pt x="454" y="61213"/>
                  </a:lnTo>
                  <a:lnTo>
                    <a:pt x="514" y="60760"/>
                  </a:lnTo>
                  <a:lnTo>
                    <a:pt x="612" y="60306"/>
                  </a:lnTo>
                  <a:lnTo>
                    <a:pt x="711" y="59853"/>
                  </a:lnTo>
                  <a:lnTo>
                    <a:pt x="829" y="59419"/>
                  </a:lnTo>
                  <a:lnTo>
                    <a:pt x="947" y="58985"/>
                  </a:lnTo>
                  <a:lnTo>
                    <a:pt x="1105" y="58551"/>
                  </a:lnTo>
                  <a:lnTo>
                    <a:pt x="1263" y="58117"/>
                  </a:lnTo>
                  <a:lnTo>
                    <a:pt x="1440" y="57703"/>
                  </a:lnTo>
                  <a:lnTo>
                    <a:pt x="1638" y="57289"/>
                  </a:lnTo>
                  <a:lnTo>
                    <a:pt x="1835" y="56894"/>
                  </a:lnTo>
                  <a:lnTo>
                    <a:pt x="2052" y="56500"/>
                  </a:lnTo>
                  <a:lnTo>
                    <a:pt x="2288" y="56106"/>
                  </a:lnTo>
                  <a:lnTo>
                    <a:pt x="2525" y="55711"/>
                  </a:lnTo>
                  <a:lnTo>
                    <a:pt x="2781" y="55337"/>
                  </a:lnTo>
                  <a:lnTo>
                    <a:pt x="3038" y="54982"/>
                  </a:lnTo>
                  <a:lnTo>
                    <a:pt x="3334" y="54627"/>
                  </a:lnTo>
                  <a:lnTo>
                    <a:pt x="3629" y="54272"/>
                  </a:lnTo>
                  <a:lnTo>
                    <a:pt x="3925" y="53936"/>
                  </a:lnTo>
                  <a:lnTo>
                    <a:pt x="4241" y="53621"/>
                  </a:lnTo>
                  <a:lnTo>
                    <a:pt x="4576" y="53305"/>
                  </a:lnTo>
                  <a:lnTo>
                    <a:pt x="4911" y="52990"/>
                  </a:lnTo>
                  <a:lnTo>
                    <a:pt x="5266" y="52694"/>
                  </a:lnTo>
                  <a:lnTo>
                    <a:pt x="5641" y="52418"/>
                  </a:lnTo>
                  <a:lnTo>
                    <a:pt x="6016" y="52142"/>
                  </a:lnTo>
                  <a:lnTo>
                    <a:pt x="6390" y="51885"/>
                  </a:lnTo>
                  <a:lnTo>
                    <a:pt x="6785" y="51629"/>
                  </a:lnTo>
                  <a:lnTo>
                    <a:pt x="7199" y="51392"/>
                  </a:lnTo>
                  <a:lnTo>
                    <a:pt x="7613" y="51176"/>
                  </a:lnTo>
                  <a:lnTo>
                    <a:pt x="7850" y="51057"/>
                  </a:lnTo>
                  <a:lnTo>
                    <a:pt x="7613" y="50939"/>
                  </a:lnTo>
                  <a:lnTo>
                    <a:pt x="7199" y="50722"/>
                  </a:lnTo>
                  <a:lnTo>
                    <a:pt x="6785" y="50485"/>
                  </a:lnTo>
                  <a:lnTo>
                    <a:pt x="6390" y="50249"/>
                  </a:lnTo>
                  <a:lnTo>
                    <a:pt x="6016" y="49973"/>
                  </a:lnTo>
                  <a:lnTo>
                    <a:pt x="5641" y="49716"/>
                  </a:lnTo>
                  <a:lnTo>
                    <a:pt x="5266" y="49420"/>
                  </a:lnTo>
                  <a:lnTo>
                    <a:pt x="4911" y="49125"/>
                  </a:lnTo>
                  <a:lnTo>
                    <a:pt x="4576" y="48829"/>
                  </a:lnTo>
                  <a:lnTo>
                    <a:pt x="4241" y="48513"/>
                  </a:lnTo>
                  <a:lnTo>
                    <a:pt x="3925" y="48178"/>
                  </a:lnTo>
                  <a:lnTo>
                    <a:pt x="3629" y="47843"/>
                  </a:lnTo>
                  <a:lnTo>
                    <a:pt x="3334" y="47508"/>
                  </a:lnTo>
                  <a:lnTo>
                    <a:pt x="3038" y="47153"/>
                  </a:lnTo>
                  <a:lnTo>
                    <a:pt x="2781" y="46778"/>
                  </a:lnTo>
                  <a:lnTo>
                    <a:pt x="2525" y="46403"/>
                  </a:lnTo>
                  <a:lnTo>
                    <a:pt x="2288" y="46028"/>
                  </a:lnTo>
                  <a:lnTo>
                    <a:pt x="2052" y="45634"/>
                  </a:lnTo>
                  <a:lnTo>
                    <a:pt x="1835" y="45240"/>
                  </a:lnTo>
                  <a:lnTo>
                    <a:pt x="1638" y="44826"/>
                  </a:lnTo>
                  <a:lnTo>
                    <a:pt x="1440" y="44411"/>
                  </a:lnTo>
                  <a:lnTo>
                    <a:pt x="1263" y="43997"/>
                  </a:lnTo>
                  <a:lnTo>
                    <a:pt x="1105" y="43583"/>
                  </a:lnTo>
                  <a:lnTo>
                    <a:pt x="947" y="43149"/>
                  </a:lnTo>
                  <a:lnTo>
                    <a:pt x="829" y="42696"/>
                  </a:lnTo>
                  <a:lnTo>
                    <a:pt x="711" y="42262"/>
                  </a:lnTo>
                  <a:lnTo>
                    <a:pt x="612" y="41808"/>
                  </a:lnTo>
                  <a:lnTo>
                    <a:pt x="514" y="41355"/>
                  </a:lnTo>
                  <a:lnTo>
                    <a:pt x="454" y="40901"/>
                  </a:lnTo>
                  <a:lnTo>
                    <a:pt x="395" y="40448"/>
                  </a:lnTo>
                  <a:lnTo>
                    <a:pt x="356" y="39974"/>
                  </a:lnTo>
                  <a:lnTo>
                    <a:pt x="316" y="39501"/>
                  </a:lnTo>
                  <a:lnTo>
                    <a:pt x="316" y="39047"/>
                  </a:lnTo>
                  <a:lnTo>
                    <a:pt x="316" y="38574"/>
                  </a:lnTo>
                  <a:lnTo>
                    <a:pt x="356" y="38101"/>
                  </a:lnTo>
                  <a:lnTo>
                    <a:pt x="395" y="37628"/>
                  </a:lnTo>
                  <a:lnTo>
                    <a:pt x="454" y="37174"/>
                  </a:lnTo>
                  <a:lnTo>
                    <a:pt x="514" y="36720"/>
                  </a:lnTo>
                  <a:lnTo>
                    <a:pt x="612" y="36267"/>
                  </a:lnTo>
                  <a:lnTo>
                    <a:pt x="711" y="35813"/>
                  </a:lnTo>
                  <a:lnTo>
                    <a:pt x="829" y="35379"/>
                  </a:lnTo>
                  <a:lnTo>
                    <a:pt x="947" y="34926"/>
                  </a:lnTo>
                  <a:lnTo>
                    <a:pt x="1105" y="34512"/>
                  </a:lnTo>
                  <a:lnTo>
                    <a:pt x="1263" y="34078"/>
                  </a:lnTo>
                  <a:lnTo>
                    <a:pt x="1440" y="33664"/>
                  </a:lnTo>
                  <a:lnTo>
                    <a:pt x="1638" y="33250"/>
                  </a:lnTo>
                  <a:lnTo>
                    <a:pt x="1835" y="32835"/>
                  </a:lnTo>
                  <a:lnTo>
                    <a:pt x="2052" y="32441"/>
                  </a:lnTo>
                  <a:lnTo>
                    <a:pt x="2288" y="32047"/>
                  </a:lnTo>
                  <a:lnTo>
                    <a:pt x="2525" y="31672"/>
                  </a:lnTo>
                  <a:lnTo>
                    <a:pt x="2781" y="31297"/>
                  </a:lnTo>
                  <a:lnTo>
                    <a:pt x="3038" y="30942"/>
                  </a:lnTo>
                  <a:lnTo>
                    <a:pt x="3334" y="30568"/>
                  </a:lnTo>
                  <a:lnTo>
                    <a:pt x="3629" y="30232"/>
                  </a:lnTo>
                  <a:lnTo>
                    <a:pt x="3925" y="29897"/>
                  </a:lnTo>
                  <a:lnTo>
                    <a:pt x="4241" y="29562"/>
                  </a:lnTo>
                  <a:lnTo>
                    <a:pt x="4576" y="29246"/>
                  </a:lnTo>
                  <a:lnTo>
                    <a:pt x="4911" y="28951"/>
                  </a:lnTo>
                  <a:lnTo>
                    <a:pt x="5266" y="28655"/>
                  </a:lnTo>
                  <a:lnTo>
                    <a:pt x="5641" y="28359"/>
                  </a:lnTo>
                  <a:lnTo>
                    <a:pt x="6016" y="28103"/>
                  </a:lnTo>
                  <a:lnTo>
                    <a:pt x="6390" y="27826"/>
                  </a:lnTo>
                  <a:lnTo>
                    <a:pt x="6785" y="27590"/>
                  </a:lnTo>
                  <a:lnTo>
                    <a:pt x="7199" y="27353"/>
                  </a:lnTo>
                  <a:lnTo>
                    <a:pt x="7613" y="27136"/>
                  </a:lnTo>
                  <a:lnTo>
                    <a:pt x="7495" y="26900"/>
                  </a:lnTo>
                  <a:lnTo>
                    <a:pt x="7435" y="26919"/>
                  </a:lnTo>
                  <a:lnTo>
                    <a:pt x="7278" y="26919"/>
                  </a:lnTo>
                  <a:lnTo>
                    <a:pt x="7199" y="26880"/>
                  </a:lnTo>
                  <a:lnTo>
                    <a:pt x="6982" y="26801"/>
                  </a:lnTo>
                  <a:lnTo>
                    <a:pt x="6745" y="26663"/>
                  </a:lnTo>
                  <a:lnTo>
                    <a:pt x="6469" y="26466"/>
                  </a:lnTo>
                  <a:lnTo>
                    <a:pt x="6173" y="26249"/>
                  </a:lnTo>
                  <a:lnTo>
                    <a:pt x="5878" y="26012"/>
                  </a:lnTo>
                  <a:lnTo>
                    <a:pt x="5562" y="25736"/>
                  </a:lnTo>
                  <a:lnTo>
                    <a:pt x="4951" y="25164"/>
                  </a:lnTo>
                  <a:lnTo>
                    <a:pt x="4339" y="24553"/>
                  </a:lnTo>
                  <a:lnTo>
                    <a:pt x="3807" y="24001"/>
                  </a:lnTo>
                  <a:lnTo>
                    <a:pt x="3393" y="23527"/>
                  </a:lnTo>
                  <a:lnTo>
                    <a:pt x="2939" y="22936"/>
                  </a:lnTo>
                  <a:lnTo>
                    <a:pt x="2505" y="22324"/>
                  </a:lnTo>
                  <a:lnTo>
                    <a:pt x="2111" y="21693"/>
                  </a:lnTo>
                  <a:lnTo>
                    <a:pt x="1756" y="21023"/>
                  </a:lnTo>
                  <a:lnTo>
                    <a:pt x="1440" y="20352"/>
                  </a:lnTo>
                  <a:lnTo>
                    <a:pt x="1164" y="19662"/>
                  </a:lnTo>
                  <a:lnTo>
                    <a:pt x="928" y="18972"/>
                  </a:lnTo>
                  <a:lnTo>
                    <a:pt x="711" y="18262"/>
                  </a:lnTo>
                  <a:lnTo>
                    <a:pt x="612" y="17749"/>
                  </a:lnTo>
                  <a:lnTo>
                    <a:pt x="514" y="17256"/>
                  </a:lnTo>
                  <a:lnTo>
                    <a:pt x="435" y="16744"/>
                  </a:lnTo>
                  <a:lnTo>
                    <a:pt x="356" y="16231"/>
                  </a:lnTo>
                  <a:lnTo>
                    <a:pt x="316" y="15718"/>
                  </a:lnTo>
                  <a:lnTo>
                    <a:pt x="277" y="15186"/>
                  </a:lnTo>
                  <a:lnTo>
                    <a:pt x="257" y="14673"/>
                  </a:lnTo>
                  <a:lnTo>
                    <a:pt x="257" y="14140"/>
                  </a:lnTo>
                  <a:lnTo>
                    <a:pt x="257" y="13628"/>
                  </a:lnTo>
                  <a:lnTo>
                    <a:pt x="277" y="13095"/>
                  </a:lnTo>
                  <a:lnTo>
                    <a:pt x="336" y="12070"/>
                  </a:lnTo>
                  <a:lnTo>
                    <a:pt x="454" y="11044"/>
                  </a:lnTo>
                  <a:lnTo>
                    <a:pt x="592" y="10039"/>
                  </a:lnTo>
                  <a:lnTo>
                    <a:pt x="750" y="9072"/>
                  </a:lnTo>
                  <a:lnTo>
                    <a:pt x="928" y="8145"/>
                  </a:lnTo>
                  <a:lnTo>
                    <a:pt x="1125" y="7258"/>
                  </a:lnTo>
                  <a:lnTo>
                    <a:pt x="1322" y="6449"/>
                  </a:lnTo>
                  <a:lnTo>
                    <a:pt x="1519" y="5680"/>
                  </a:lnTo>
                  <a:lnTo>
                    <a:pt x="1717" y="4990"/>
                  </a:lnTo>
                  <a:lnTo>
                    <a:pt x="2072" y="3846"/>
                  </a:lnTo>
                  <a:lnTo>
                    <a:pt x="2249" y="3334"/>
                  </a:lnTo>
                  <a:lnTo>
                    <a:pt x="2466" y="2880"/>
                  </a:lnTo>
                  <a:lnTo>
                    <a:pt x="2683" y="2486"/>
                  </a:lnTo>
                  <a:lnTo>
                    <a:pt x="2801" y="2328"/>
                  </a:lnTo>
                  <a:lnTo>
                    <a:pt x="2920" y="2170"/>
                  </a:lnTo>
                  <a:lnTo>
                    <a:pt x="3058" y="2032"/>
                  </a:lnTo>
                  <a:lnTo>
                    <a:pt x="3176" y="1914"/>
                  </a:lnTo>
                  <a:lnTo>
                    <a:pt x="3314" y="1815"/>
                  </a:lnTo>
                  <a:lnTo>
                    <a:pt x="3452" y="1717"/>
                  </a:lnTo>
                  <a:lnTo>
                    <a:pt x="3590" y="1657"/>
                  </a:lnTo>
                  <a:lnTo>
                    <a:pt x="3748" y="1598"/>
                  </a:lnTo>
                  <a:lnTo>
                    <a:pt x="3886" y="1559"/>
                  </a:lnTo>
                  <a:lnTo>
                    <a:pt x="4044" y="1539"/>
                  </a:lnTo>
                  <a:lnTo>
                    <a:pt x="4280" y="1539"/>
                  </a:lnTo>
                  <a:lnTo>
                    <a:pt x="4497" y="1559"/>
                  </a:lnTo>
                  <a:lnTo>
                    <a:pt x="4694" y="1638"/>
                  </a:lnTo>
                  <a:lnTo>
                    <a:pt x="4892" y="1717"/>
                  </a:lnTo>
                  <a:lnTo>
                    <a:pt x="5089" y="1835"/>
                  </a:lnTo>
                  <a:lnTo>
                    <a:pt x="5266" y="1993"/>
                  </a:lnTo>
                  <a:lnTo>
                    <a:pt x="5424" y="2150"/>
                  </a:lnTo>
                  <a:lnTo>
                    <a:pt x="5582" y="2328"/>
                  </a:lnTo>
                  <a:lnTo>
                    <a:pt x="5720" y="2525"/>
                  </a:lnTo>
                  <a:lnTo>
                    <a:pt x="5858" y="2742"/>
                  </a:lnTo>
                  <a:lnTo>
                    <a:pt x="5976" y="2959"/>
                  </a:lnTo>
                  <a:lnTo>
                    <a:pt x="6094" y="3196"/>
                  </a:lnTo>
                  <a:lnTo>
                    <a:pt x="6311" y="3669"/>
                  </a:lnTo>
                  <a:lnTo>
                    <a:pt x="6469" y="4142"/>
                  </a:lnTo>
                  <a:lnTo>
                    <a:pt x="6785" y="5069"/>
                  </a:lnTo>
                  <a:lnTo>
                    <a:pt x="6726" y="4103"/>
                  </a:lnTo>
                  <a:lnTo>
                    <a:pt x="6726" y="3748"/>
                  </a:lnTo>
                  <a:lnTo>
                    <a:pt x="6765" y="3393"/>
                  </a:lnTo>
                  <a:lnTo>
                    <a:pt x="6844" y="3058"/>
                  </a:lnTo>
                  <a:lnTo>
                    <a:pt x="6942" y="2742"/>
                  </a:lnTo>
                  <a:lnTo>
                    <a:pt x="7081" y="2407"/>
                  </a:lnTo>
                  <a:lnTo>
                    <a:pt x="7258" y="2111"/>
                  </a:lnTo>
                  <a:lnTo>
                    <a:pt x="7455" y="1815"/>
                  </a:lnTo>
                  <a:lnTo>
                    <a:pt x="7672" y="1539"/>
                  </a:lnTo>
                  <a:lnTo>
                    <a:pt x="7909" y="1283"/>
                  </a:lnTo>
                  <a:lnTo>
                    <a:pt x="8165" y="1046"/>
                  </a:lnTo>
                  <a:lnTo>
                    <a:pt x="8461" y="849"/>
                  </a:lnTo>
                  <a:lnTo>
                    <a:pt x="8757" y="671"/>
                  </a:lnTo>
                  <a:lnTo>
                    <a:pt x="9072" y="514"/>
                  </a:lnTo>
                  <a:lnTo>
                    <a:pt x="9388" y="395"/>
                  </a:lnTo>
                  <a:lnTo>
                    <a:pt x="9723" y="316"/>
                  </a:lnTo>
                  <a:lnTo>
                    <a:pt x="10078" y="277"/>
                  </a:lnTo>
                  <a:lnTo>
                    <a:pt x="10413" y="257"/>
                  </a:lnTo>
                  <a:close/>
                  <a:moveTo>
                    <a:pt x="10413" y="1"/>
                  </a:moveTo>
                  <a:lnTo>
                    <a:pt x="10058" y="21"/>
                  </a:lnTo>
                  <a:lnTo>
                    <a:pt x="9723" y="60"/>
                  </a:lnTo>
                  <a:lnTo>
                    <a:pt x="9388" y="139"/>
                  </a:lnTo>
                  <a:lnTo>
                    <a:pt x="9072" y="237"/>
                  </a:lnTo>
                  <a:lnTo>
                    <a:pt x="8776" y="356"/>
                  </a:lnTo>
                  <a:lnTo>
                    <a:pt x="8481" y="514"/>
                  </a:lnTo>
                  <a:lnTo>
                    <a:pt x="8205" y="691"/>
                  </a:lnTo>
                  <a:lnTo>
                    <a:pt x="7928" y="908"/>
                  </a:lnTo>
                  <a:lnTo>
                    <a:pt x="7692" y="1125"/>
                  </a:lnTo>
                  <a:lnTo>
                    <a:pt x="7455" y="1362"/>
                  </a:lnTo>
                  <a:lnTo>
                    <a:pt x="7238" y="1618"/>
                  </a:lnTo>
                  <a:lnTo>
                    <a:pt x="7061" y="1894"/>
                  </a:lnTo>
                  <a:lnTo>
                    <a:pt x="6903" y="2190"/>
                  </a:lnTo>
                  <a:lnTo>
                    <a:pt x="6745" y="2486"/>
                  </a:lnTo>
                  <a:lnTo>
                    <a:pt x="6647" y="2801"/>
                  </a:lnTo>
                  <a:lnTo>
                    <a:pt x="6548" y="3117"/>
                  </a:lnTo>
                  <a:lnTo>
                    <a:pt x="6489" y="3452"/>
                  </a:lnTo>
                  <a:lnTo>
                    <a:pt x="6292" y="3018"/>
                  </a:lnTo>
                  <a:lnTo>
                    <a:pt x="6075" y="2604"/>
                  </a:lnTo>
                  <a:lnTo>
                    <a:pt x="5956" y="2407"/>
                  </a:lnTo>
                  <a:lnTo>
                    <a:pt x="5818" y="2229"/>
                  </a:lnTo>
                  <a:lnTo>
                    <a:pt x="5680" y="2052"/>
                  </a:lnTo>
                  <a:lnTo>
                    <a:pt x="5542" y="1894"/>
                  </a:lnTo>
                  <a:lnTo>
                    <a:pt x="5385" y="1756"/>
                  </a:lnTo>
                  <a:lnTo>
                    <a:pt x="5207" y="1618"/>
                  </a:lnTo>
                  <a:lnTo>
                    <a:pt x="5049" y="1500"/>
                  </a:lnTo>
                  <a:lnTo>
                    <a:pt x="4852" y="1421"/>
                  </a:lnTo>
                  <a:lnTo>
                    <a:pt x="4655" y="1342"/>
                  </a:lnTo>
                  <a:lnTo>
                    <a:pt x="4458" y="1302"/>
                  </a:lnTo>
                  <a:lnTo>
                    <a:pt x="4241" y="1283"/>
                  </a:lnTo>
                  <a:lnTo>
                    <a:pt x="4024" y="1283"/>
                  </a:lnTo>
                  <a:lnTo>
                    <a:pt x="3846" y="1302"/>
                  </a:lnTo>
                  <a:lnTo>
                    <a:pt x="3689" y="1342"/>
                  </a:lnTo>
                  <a:lnTo>
                    <a:pt x="3511" y="1401"/>
                  </a:lnTo>
                  <a:lnTo>
                    <a:pt x="3353" y="1480"/>
                  </a:lnTo>
                  <a:lnTo>
                    <a:pt x="3196" y="1578"/>
                  </a:lnTo>
                  <a:lnTo>
                    <a:pt x="3058" y="1697"/>
                  </a:lnTo>
                  <a:lnTo>
                    <a:pt x="2900" y="1815"/>
                  </a:lnTo>
                  <a:lnTo>
                    <a:pt x="2762" y="1973"/>
                  </a:lnTo>
                  <a:lnTo>
                    <a:pt x="2624" y="2131"/>
                  </a:lnTo>
                  <a:lnTo>
                    <a:pt x="2505" y="2308"/>
                  </a:lnTo>
                  <a:lnTo>
                    <a:pt x="2367" y="2505"/>
                  </a:lnTo>
                  <a:lnTo>
                    <a:pt x="2249" y="2722"/>
                  </a:lnTo>
                  <a:lnTo>
                    <a:pt x="2131" y="2959"/>
                  </a:lnTo>
                  <a:lnTo>
                    <a:pt x="2032" y="3196"/>
                  </a:lnTo>
                  <a:lnTo>
                    <a:pt x="1835" y="3748"/>
                  </a:lnTo>
                  <a:lnTo>
                    <a:pt x="1460" y="4911"/>
                  </a:lnTo>
                  <a:lnTo>
                    <a:pt x="1263" y="5621"/>
                  </a:lnTo>
                  <a:lnTo>
                    <a:pt x="1066" y="6390"/>
                  </a:lnTo>
                  <a:lnTo>
                    <a:pt x="869" y="7219"/>
                  </a:lnTo>
                  <a:lnTo>
                    <a:pt x="671" y="8106"/>
                  </a:lnTo>
                  <a:lnTo>
                    <a:pt x="494" y="9033"/>
                  </a:lnTo>
                  <a:lnTo>
                    <a:pt x="316" y="10019"/>
                  </a:lnTo>
                  <a:lnTo>
                    <a:pt x="198" y="11025"/>
                  </a:lnTo>
                  <a:lnTo>
                    <a:pt x="80" y="12050"/>
                  </a:lnTo>
                  <a:lnTo>
                    <a:pt x="21" y="13115"/>
                  </a:lnTo>
                  <a:lnTo>
                    <a:pt x="1" y="13628"/>
                  </a:lnTo>
                  <a:lnTo>
                    <a:pt x="1" y="14160"/>
                  </a:lnTo>
                  <a:lnTo>
                    <a:pt x="1" y="14693"/>
                  </a:lnTo>
                  <a:lnTo>
                    <a:pt x="21" y="15225"/>
                  </a:lnTo>
                  <a:lnTo>
                    <a:pt x="60" y="15738"/>
                  </a:lnTo>
                  <a:lnTo>
                    <a:pt x="99" y="16270"/>
                  </a:lnTo>
                  <a:lnTo>
                    <a:pt x="178" y="16783"/>
                  </a:lnTo>
                  <a:lnTo>
                    <a:pt x="257" y="17296"/>
                  </a:lnTo>
                  <a:lnTo>
                    <a:pt x="356" y="17808"/>
                  </a:lnTo>
                  <a:lnTo>
                    <a:pt x="474" y="18321"/>
                  </a:lnTo>
                  <a:lnTo>
                    <a:pt x="671" y="19051"/>
                  </a:lnTo>
                  <a:lnTo>
                    <a:pt x="928" y="19761"/>
                  </a:lnTo>
                  <a:lnTo>
                    <a:pt x="1204" y="20451"/>
                  </a:lnTo>
                  <a:lnTo>
                    <a:pt x="1519" y="21141"/>
                  </a:lnTo>
                  <a:lnTo>
                    <a:pt x="1894" y="21812"/>
                  </a:lnTo>
                  <a:lnTo>
                    <a:pt x="2288" y="22462"/>
                  </a:lnTo>
                  <a:lnTo>
                    <a:pt x="2722" y="23094"/>
                  </a:lnTo>
                  <a:lnTo>
                    <a:pt x="3196" y="23685"/>
                  </a:lnTo>
                  <a:lnTo>
                    <a:pt x="3629" y="24178"/>
                  </a:lnTo>
                  <a:lnTo>
                    <a:pt x="4083" y="24671"/>
                  </a:lnTo>
                  <a:lnTo>
                    <a:pt x="4655" y="25243"/>
                  </a:lnTo>
                  <a:lnTo>
                    <a:pt x="5286" y="25835"/>
                  </a:lnTo>
                  <a:lnTo>
                    <a:pt x="5601" y="26111"/>
                  </a:lnTo>
                  <a:lnTo>
                    <a:pt x="5937" y="26387"/>
                  </a:lnTo>
                  <a:lnTo>
                    <a:pt x="6252" y="26624"/>
                  </a:lnTo>
                  <a:lnTo>
                    <a:pt x="6548" y="26840"/>
                  </a:lnTo>
                  <a:lnTo>
                    <a:pt x="6824" y="26998"/>
                  </a:lnTo>
                  <a:lnTo>
                    <a:pt x="7100" y="27117"/>
                  </a:lnTo>
                  <a:lnTo>
                    <a:pt x="6686" y="27353"/>
                  </a:lnTo>
                  <a:lnTo>
                    <a:pt x="6292" y="27590"/>
                  </a:lnTo>
                  <a:lnTo>
                    <a:pt x="5917" y="27846"/>
                  </a:lnTo>
                  <a:lnTo>
                    <a:pt x="5542" y="28103"/>
                  </a:lnTo>
                  <a:lnTo>
                    <a:pt x="5187" y="28398"/>
                  </a:lnTo>
                  <a:lnTo>
                    <a:pt x="4832" y="28674"/>
                  </a:lnTo>
                  <a:lnTo>
                    <a:pt x="4497" y="28970"/>
                  </a:lnTo>
                  <a:lnTo>
                    <a:pt x="4162" y="29286"/>
                  </a:lnTo>
                  <a:lnTo>
                    <a:pt x="3846" y="29601"/>
                  </a:lnTo>
                  <a:lnTo>
                    <a:pt x="3531" y="29937"/>
                  </a:lnTo>
                  <a:lnTo>
                    <a:pt x="3235" y="30272"/>
                  </a:lnTo>
                  <a:lnTo>
                    <a:pt x="2959" y="30627"/>
                  </a:lnTo>
                  <a:lnTo>
                    <a:pt x="2683" y="30982"/>
                  </a:lnTo>
                  <a:lnTo>
                    <a:pt x="2426" y="31356"/>
                  </a:lnTo>
                  <a:lnTo>
                    <a:pt x="2170" y="31731"/>
                  </a:lnTo>
                  <a:lnTo>
                    <a:pt x="1953" y="32106"/>
                  </a:lnTo>
                  <a:lnTo>
                    <a:pt x="1717" y="32500"/>
                  </a:lnTo>
                  <a:lnTo>
                    <a:pt x="1519" y="32895"/>
                  </a:lnTo>
                  <a:lnTo>
                    <a:pt x="1322" y="33289"/>
                  </a:lnTo>
                  <a:lnTo>
                    <a:pt x="1145" y="33703"/>
                  </a:lnTo>
                  <a:lnTo>
                    <a:pt x="967" y="34117"/>
                  </a:lnTo>
                  <a:lnTo>
                    <a:pt x="809" y="34551"/>
                  </a:lnTo>
                  <a:lnTo>
                    <a:pt x="671" y="34965"/>
                  </a:lnTo>
                  <a:lnTo>
                    <a:pt x="553" y="35399"/>
                  </a:lnTo>
                  <a:lnTo>
                    <a:pt x="435" y="35853"/>
                  </a:lnTo>
                  <a:lnTo>
                    <a:pt x="336" y="36287"/>
                  </a:lnTo>
                  <a:lnTo>
                    <a:pt x="257" y="36740"/>
                  </a:lnTo>
                  <a:lnTo>
                    <a:pt x="178" y="37194"/>
                  </a:lnTo>
                  <a:lnTo>
                    <a:pt x="119" y="37647"/>
                  </a:lnTo>
                  <a:lnTo>
                    <a:pt x="99" y="38101"/>
                  </a:lnTo>
                  <a:lnTo>
                    <a:pt x="60" y="38574"/>
                  </a:lnTo>
                  <a:lnTo>
                    <a:pt x="60" y="39047"/>
                  </a:lnTo>
                  <a:lnTo>
                    <a:pt x="60" y="39521"/>
                  </a:lnTo>
                  <a:lnTo>
                    <a:pt x="99" y="39974"/>
                  </a:lnTo>
                  <a:lnTo>
                    <a:pt x="139" y="40448"/>
                  </a:lnTo>
                  <a:lnTo>
                    <a:pt x="178" y="40901"/>
                  </a:lnTo>
                  <a:lnTo>
                    <a:pt x="257" y="41374"/>
                  </a:lnTo>
                  <a:lnTo>
                    <a:pt x="336" y="41828"/>
                  </a:lnTo>
                  <a:lnTo>
                    <a:pt x="435" y="42282"/>
                  </a:lnTo>
                  <a:lnTo>
                    <a:pt x="553" y="42715"/>
                  </a:lnTo>
                  <a:lnTo>
                    <a:pt x="691" y="43149"/>
                  </a:lnTo>
                  <a:lnTo>
                    <a:pt x="829" y="43583"/>
                  </a:lnTo>
                  <a:lnTo>
                    <a:pt x="987" y="44017"/>
                  </a:lnTo>
                  <a:lnTo>
                    <a:pt x="1164" y="44431"/>
                  </a:lnTo>
                  <a:lnTo>
                    <a:pt x="1362" y="44845"/>
                  </a:lnTo>
                  <a:lnTo>
                    <a:pt x="1559" y="45259"/>
                  </a:lnTo>
                  <a:lnTo>
                    <a:pt x="1776" y="45654"/>
                  </a:lnTo>
                  <a:lnTo>
                    <a:pt x="1993" y="46048"/>
                  </a:lnTo>
                  <a:lnTo>
                    <a:pt x="2229" y="46443"/>
                  </a:lnTo>
                  <a:lnTo>
                    <a:pt x="2486" y="46817"/>
                  </a:lnTo>
                  <a:lnTo>
                    <a:pt x="2762" y="47192"/>
                  </a:lnTo>
                  <a:lnTo>
                    <a:pt x="3038" y="47547"/>
                  </a:lnTo>
                  <a:lnTo>
                    <a:pt x="3334" y="47902"/>
                  </a:lnTo>
                  <a:lnTo>
                    <a:pt x="3629" y="48237"/>
                  </a:lnTo>
                  <a:lnTo>
                    <a:pt x="3945" y="48572"/>
                  </a:lnTo>
                  <a:lnTo>
                    <a:pt x="4260" y="48888"/>
                  </a:lnTo>
                  <a:lnTo>
                    <a:pt x="4615" y="49203"/>
                  </a:lnTo>
                  <a:lnTo>
                    <a:pt x="4951" y="49499"/>
                  </a:lnTo>
                  <a:lnTo>
                    <a:pt x="5325" y="49795"/>
                  </a:lnTo>
                  <a:lnTo>
                    <a:pt x="5680" y="50071"/>
                  </a:lnTo>
                  <a:lnTo>
                    <a:pt x="6075" y="50328"/>
                  </a:lnTo>
                  <a:lnTo>
                    <a:pt x="6469" y="50584"/>
                  </a:lnTo>
                  <a:lnTo>
                    <a:pt x="6864" y="50840"/>
                  </a:lnTo>
                  <a:lnTo>
                    <a:pt x="7278" y="51057"/>
                  </a:lnTo>
                  <a:lnTo>
                    <a:pt x="6864" y="51294"/>
                  </a:lnTo>
                  <a:lnTo>
                    <a:pt x="6469" y="51531"/>
                  </a:lnTo>
                  <a:lnTo>
                    <a:pt x="6075" y="51787"/>
                  </a:lnTo>
                  <a:lnTo>
                    <a:pt x="5680" y="52063"/>
                  </a:lnTo>
                  <a:lnTo>
                    <a:pt x="5325" y="52339"/>
                  </a:lnTo>
                  <a:lnTo>
                    <a:pt x="4951" y="52615"/>
                  </a:lnTo>
                  <a:lnTo>
                    <a:pt x="4615" y="52931"/>
                  </a:lnTo>
                  <a:lnTo>
                    <a:pt x="4260" y="53226"/>
                  </a:lnTo>
                  <a:lnTo>
                    <a:pt x="3945" y="53562"/>
                  </a:lnTo>
                  <a:lnTo>
                    <a:pt x="3629" y="53877"/>
                  </a:lnTo>
                  <a:lnTo>
                    <a:pt x="3334" y="54232"/>
                  </a:lnTo>
                  <a:lnTo>
                    <a:pt x="3038" y="54567"/>
                  </a:lnTo>
                  <a:lnTo>
                    <a:pt x="2762" y="54942"/>
                  </a:lnTo>
                  <a:lnTo>
                    <a:pt x="2486" y="55297"/>
                  </a:lnTo>
                  <a:lnTo>
                    <a:pt x="2229" y="55692"/>
                  </a:lnTo>
                  <a:lnTo>
                    <a:pt x="1993" y="56066"/>
                  </a:lnTo>
                  <a:lnTo>
                    <a:pt x="1776" y="56461"/>
                  </a:lnTo>
                  <a:lnTo>
                    <a:pt x="1559" y="56855"/>
                  </a:lnTo>
                  <a:lnTo>
                    <a:pt x="1362" y="57269"/>
                  </a:lnTo>
                  <a:lnTo>
                    <a:pt x="1164" y="57683"/>
                  </a:lnTo>
                  <a:lnTo>
                    <a:pt x="987" y="58097"/>
                  </a:lnTo>
                  <a:lnTo>
                    <a:pt x="829" y="58531"/>
                  </a:lnTo>
                  <a:lnTo>
                    <a:pt x="691" y="58965"/>
                  </a:lnTo>
                  <a:lnTo>
                    <a:pt x="553" y="59399"/>
                  </a:lnTo>
                  <a:lnTo>
                    <a:pt x="435" y="59853"/>
                  </a:lnTo>
                  <a:lnTo>
                    <a:pt x="336" y="60306"/>
                  </a:lnTo>
                  <a:lnTo>
                    <a:pt x="257" y="60760"/>
                  </a:lnTo>
                  <a:lnTo>
                    <a:pt x="178" y="61213"/>
                  </a:lnTo>
                  <a:lnTo>
                    <a:pt x="139" y="61667"/>
                  </a:lnTo>
                  <a:lnTo>
                    <a:pt x="99" y="62140"/>
                  </a:lnTo>
                  <a:lnTo>
                    <a:pt x="60" y="62613"/>
                  </a:lnTo>
                  <a:lnTo>
                    <a:pt x="60" y="63087"/>
                  </a:lnTo>
                  <a:lnTo>
                    <a:pt x="80" y="63777"/>
                  </a:lnTo>
                  <a:lnTo>
                    <a:pt x="139" y="64467"/>
                  </a:lnTo>
                  <a:lnTo>
                    <a:pt x="218" y="65157"/>
                  </a:lnTo>
                  <a:lnTo>
                    <a:pt x="336" y="65828"/>
                  </a:lnTo>
                  <a:lnTo>
                    <a:pt x="494" y="66479"/>
                  </a:lnTo>
                  <a:lnTo>
                    <a:pt x="671" y="67129"/>
                  </a:lnTo>
                  <a:lnTo>
                    <a:pt x="888" y="67760"/>
                  </a:lnTo>
                  <a:lnTo>
                    <a:pt x="1125" y="68392"/>
                  </a:lnTo>
                  <a:lnTo>
                    <a:pt x="1401" y="68983"/>
                  </a:lnTo>
                  <a:lnTo>
                    <a:pt x="1697" y="69575"/>
                  </a:lnTo>
                  <a:lnTo>
                    <a:pt x="2032" y="70147"/>
                  </a:lnTo>
                  <a:lnTo>
                    <a:pt x="2387" y="70699"/>
                  </a:lnTo>
                  <a:lnTo>
                    <a:pt x="2762" y="71231"/>
                  </a:lnTo>
                  <a:lnTo>
                    <a:pt x="3176" y="71744"/>
                  </a:lnTo>
                  <a:lnTo>
                    <a:pt x="3610" y="72237"/>
                  </a:lnTo>
                  <a:lnTo>
                    <a:pt x="4063" y="72710"/>
                  </a:lnTo>
                  <a:lnTo>
                    <a:pt x="4537" y="73164"/>
                  </a:lnTo>
                  <a:lnTo>
                    <a:pt x="5030" y="73598"/>
                  </a:lnTo>
                  <a:lnTo>
                    <a:pt x="5542" y="73992"/>
                  </a:lnTo>
                  <a:lnTo>
                    <a:pt x="6075" y="74387"/>
                  </a:lnTo>
                  <a:lnTo>
                    <a:pt x="6627" y="74742"/>
                  </a:lnTo>
                  <a:lnTo>
                    <a:pt x="7199" y="75057"/>
                  </a:lnTo>
                  <a:lnTo>
                    <a:pt x="7790" y="75373"/>
                  </a:lnTo>
                  <a:lnTo>
                    <a:pt x="8382" y="75629"/>
                  </a:lnTo>
                  <a:lnTo>
                    <a:pt x="9013" y="75885"/>
                  </a:lnTo>
                  <a:lnTo>
                    <a:pt x="9644" y="76102"/>
                  </a:lnTo>
                  <a:lnTo>
                    <a:pt x="10275" y="76280"/>
                  </a:lnTo>
                  <a:lnTo>
                    <a:pt x="10946" y="76437"/>
                  </a:lnTo>
                  <a:lnTo>
                    <a:pt x="11616" y="76556"/>
                  </a:lnTo>
                  <a:lnTo>
                    <a:pt x="12287" y="76635"/>
                  </a:lnTo>
                  <a:lnTo>
                    <a:pt x="12977" y="76694"/>
                  </a:lnTo>
                  <a:lnTo>
                    <a:pt x="13687" y="76714"/>
                  </a:lnTo>
                  <a:lnTo>
                    <a:pt x="14377" y="76694"/>
                  </a:lnTo>
                  <a:lnTo>
                    <a:pt x="15067" y="76635"/>
                  </a:lnTo>
                  <a:lnTo>
                    <a:pt x="15758" y="76556"/>
                  </a:lnTo>
                  <a:lnTo>
                    <a:pt x="16428" y="76437"/>
                  </a:lnTo>
                  <a:lnTo>
                    <a:pt x="17079" y="76280"/>
                  </a:lnTo>
                  <a:lnTo>
                    <a:pt x="17730" y="76102"/>
                  </a:lnTo>
                  <a:lnTo>
                    <a:pt x="18361" y="75885"/>
                  </a:lnTo>
                  <a:lnTo>
                    <a:pt x="18972" y="75629"/>
                  </a:lnTo>
                  <a:lnTo>
                    <a:pt x="19583" y="75373"/>
                  </a:lnTo>
                  <a:lnTo>
                    <a:pt x="20175" y="75057"/>
                  </a:lnTo>
                  <a:lnTo>
                    <a:pt x="20747" y="74742"/>
                  </a:lnTo>
                  <a:lnTo>
                    <a:pt x="21299" y="74387"/>
                  </a:lnTo>
                  <a:lnTo>
                    <a:pt x="21831" y="73992"/>
                  </a:lnTo>
                  <a:lnTo>
                    <a:pt x="22344" y="73598"/>
                  </a:lnTo>
                  <a:lnTo>
                    <a:pt x="22837" y="73164"/>
                  </a:lnTo>
                  <a:lnTo>
                    <a:pt x="23310" y="72710"/>
                  </a:lnTo>
                  <a:lnTo>
                    <a:pt x="23764" y="72237"/>
                  </a:lnTo>
                  <a:lnTo>
                    <a:pt x="24198" y="71744"/>
                  </a:lnTo>
                  <a:lnTo>
                    <a:pt x="24592" y="71231"/>
                  </a:lnTo>
                  <a:lnTo>
                    <a:pt x="24987" y="70699"/>
                  </a:lnTo>
                  <a:lnTo>
                    <a:pt x="25342" y="70147"/>
                  </a:lnTo>
                  <a:lnTo>
                    <a:pt x="25657" y="69575"/>
                  </a:lnTo>
                  <a:lnTo>
                    <a:pt x="25953" y="68983"/>
                  </a:lnTo>
                  <a:lnTo>
                    <a:pt x="26229" y="68392"/>
                  </a:lnTo>
                  <a:lnTo>
                    <a:pt x="26485" y="67760"/>
                  </a:lnTo>
                  <a:lnTo>
                    <a:pt x="26702" y="67129"/>
                  </a:lnTo>
                  <a:lnTo>
                    <a:pt x="26880" y="66479"/>
                  </a:lnTo>
                  <a:lnTo>
                    <a:pt x="27038" y="65828"/>
                  </a:lnTo>
                  <a:lnTo>
                    <a:pt x="27156" y="65157"/>
                  </a:lnTo>
                  <a:lnTo>
                    <a:pt x="27235" y="64467"/>
                  </a:lnTo>
                  <a:lnTo>
                    <a:pt x="27294" y="63777"/>
                  </a:lnTo>
                  <a:lnTo>
                    <a:pt x="27314" y="63087"/>
                  </a:lnTo>
                  <a:lnTo>
                    <a:pt x="27294" y="62613"/>
                  </a:lnTo>
                  <a:lnTo>
                    <a:pt x="27274" y="62140"/>
                  </a:lnTo>
                  <a:lnTo>
                    <a:pt x="27235" y="61667"/>
                  </a:lnTo>
                  <a:lnTo>
                    <a:pt x="27176" y="61213"/>
                  </a:lnTo>
                  <a:lnTo>
                    <a:pt x="27116" y="60760"/>
                  </a:lnTo>
                  <a:lnTo>
                    <a:pt x="27018" y="60306"/>
                  </a:lnTo>
                  <a:lnTo>
                    <a:pt x="26919" y="59853"/>
                  </a:lnTo>
                  <a:lnTo>
                    <a:pt x="26801" y="59399"/>
                  </a:lnTo>
                  <a:lnTo>
                    <a:pt x="26683" y="58965"/>
                  </a:lnTo>
                  <a:lnTo>
                    <a:pt x="26525" y="58531"/>
                  </a:lnTo>
                  <a:lnTo>
                    <a:pt x="26367" y="58097"/>
                  </a:lnTo>
                  <a:lnTo>
                    <a:pt x="26190" y="57683"/>
                  </a:lnTo>
                  <a:lnTo>
                    <a:pt x="26012" y="57269"/>
                  </a:lnTo>
                  <a:lnTo>
                    <a:pt x="25815" y="56855"/>
                  </a:lnTo>
                  <a:lnTo>
                    <a:pt x="25598" y="56461"/>
                  </a:lnTo>
                  <a:lnTo>
                    <a:pt x="25361" y="56066"/>
                  </a:lnTo>
                  <a:lnTo>
                    <a:pt x="25125" y="55692"/>
                  </a:lnTo>
                  <a:lnTo>
                    <a:pt x="24868" y="55297"/>
                  </a:lnTo>
                  <a:lnTo>
                    <a:pt x="24612" y="54942"/>
                  </a:lnTo>
                  <a:lnTo>
                    <a:pt x="24336" y="54567"/>
                  </a:lnTo>
                  <a:lnTo>
                    <a:pt x="24040" y="54232"/>
                  </a:lnTo>
                  <a:lnTo>
                    <a:pt x="23744" y="53877"/>
                  </a:lnTo>
                  <a:lnTo>
                    <a:pt x="23429" y="53562"/>
                  </a:lnTo>
                  <a:lnTo>
                    <a:pt x="23094" y="53226"/>
                  </a:lnTo>
                  <a:lnTo>
                    <a:pt x="22758" y="52931"/>
                  </a:lnTo>
                  <a:lnTo>
                    <a:pt x="22403" y="52615"/>
                  </a:lnTo>
                  <a:lnTo>
                    <a:pt x="22048" y="52339"/>
                  </a:lnTo>
                  <a:lnTo>
                    <a:pt x="21674" y="52063"/>
                  </a:lnTo>
                  <a:lnTo>
                    <a:pt x="21299" y="51787"/>
                  </a:lnTo>
                  <a:lnTo>
                    <a:pt x="20905" y="51531"/>
                  </a:lnTo>
                  <a:lnTo>
                    <a:pt x="20510" y="51294"/>
                  </a:lnTo>
                  <a:lnTo>
                    <a:pt x="20096" y="51057"/>
                  </a:lnTo>
                  <a:lnTo>
                    <a:pt x="20510" y="50840"/>
                  </a:lnTo>
                  <a:lnTo>
                    <a:pt x="20905" y="50584"/>
                  </a:lnTo>
                  <a:lnTo>
                    <a:pt x="21299" y="50328"/>
                  </a:lnTo>
                  <a:lnTo>
                    <a:pt x="21674" y="50071"/>
                  </a:lnTo>
                  <a:lnTo>
                    <a:pt x="22048" y="49795"/>
                  </a:lnTo>
                  <a:lnTo>
                    <a:pt x="22403" y="49499"/>
                  </a:lnTo>
                  <a:lnTo>
                    <a:pt x="22758" y="49203"/>
                  </a:lnTo>
                  <a:lnTo>
                    <a:pt x="23094" y="48888"/>
                  </a:lnTo>
                  <a:lnTo>
                    <a:pt x="23429" y="48572"/>
                  </a:lnTo>
                  <a:lnTo>
                    <a:pt x="23744" y="48237"/>
                  </a:lnTo>
                  <a:lnTo>
                    <a:pt x="24040" y="47902"/>
                  </a:lnTo>
                  <a:lnTo>
                    <a:pt x="24336" y="47547"/>
                  </a:lnTo>
                  <a:lnTo>
                    <a:pt x="24612" y="47192"/>
                  </a:lnTo>
                  <a:lnTo>
                    <a:pt x="24868" y="46817"/>
                  </a:lnTo>
                  <a:lnTo>
                    <a:pt x="25125" y="46443"/>
                  </a:lnTo>
                  <a:lnTo>
                    <a:pt x="25361" y="46048"/>
                  </a:lnTo>
                  <a:lnTo>
                    <a:pt x="25598" y="45654"/>
                  </a:lnTo>
                  <a:lnTo>
                    <a:pt x="25815" y="45259"/>
                  </a:lnTo>
                  <a:lnTo>
                    <a:pt x="26012" y="44845"/>
                  </a:lnTo>
                  <a:lnTo>
                    <a:pt x="26190" y="44431"/>
                  </a:lnTo>
                  <a:lnTo>
                    <a:pt x="26367" y="44017"/>
                  </a:lnTo>
                  <a:lnTo>
                    <a:pt x="26525" y="43583"/>
                  </a:lnTo>
                  <a:lnTo>
                    <a:pt x="26683" y="43149"/>
                  </a:lnTo>
                  <a:lnTo>
                    <a:pt x="26801" y="42715"/>
                  </a:lnTo>
                  <a:lnTo>
                    <a:pt x="26919" y="42282"/>
                  </a:lnTo>
                  <a:lnTo>
                    <a:pt x="27018" y="41828"/>
                  </a:lnTo>
                  <a:lnTo>
                    <a:pt x="27116" y="41374"/>
                  </a:lnTo>
                  <a:lnTo>
                    <a:pt x="27176" y="40901"/>
                  </a:lnTo>
                  <a:lnTo>
                    <a:pt x="27235" y="40448"/>
                  </a:lnTo>
                  <a:lnTo>
                    <a:pt x="27274" y="39974"/>
                  </a:lnTo>
                  <a:lnTo>
                    <a:pt x="27294" y="39521"/>
                  </a:lnTo>
                  <a:lnTo>
                    <a:pt x="27314" y="39047"/>
                  </a:lnTo>
                  <a:lnTo>
                    <a:pt x="27294" y="38574"/>
                  </a:lnTo>
                  <a:lnTo>
                    <a:pt x="27274" y="38101"/>
                  </a:lnTo>
                  <a:lnTo>
                    <a:pt x="27235" y="37647"/>
                  </a:lnTo>
                  <a:lnTo>
                    <a:pt x="27176" y="37194"/>
                  </a:lnTo>
                  <a:lnTo>
                    <a:pt x="27116" y="36740"/>
                  </a:lnTo>
                  <a:lnTo>
                    <a:pt x="27038" y="36287"/>
                  </a:lnTo>
                  <a:lnTo>
                    <a:pt x="26939" y="35833"/>
                  </a:lnTo>
                  <a:lnTo>
                    <a:pt x="26821" y="35399"/>
                  </a:lnTo>
                  <a:lnTo>
                    <a:pt x="26683" y="34965"/>
                  </a:lnTo>
                  <a:lnTo>
                    <a:pt x="26545" y="34531"/>
                  </a:lnTo>
                  <a:lnTo>
                    <a:pt x="26387" y="34117"/>
                  </a:lnTo>
                  <a:lnTo>
                    <a:pt x="26229" y="33703"/>
                  </a:lnTo>
                  <a:lnTo>
                    <a:pt x="26032" y="33289"/>
                  </a:lnTo>
                  <a:lnTo>
                    <a:pt x="25854" y="32875"/>
                  </a:lnTo>
                  <a:lnTo>
                    <a:pt x="25637" y="32481"/>
                  </a:lnTo>
                  <a:lnTo>
                    <a:pt x="25421" y="32086"/>
                  </a:lnTo>
                  <a:lnTo>
                    <a:pt x="25184" y="31711"/>
                  </a:lnTo>
                  <a:lnTo>
                    <a:pt x="24928" y="31337"/>
                  </a:lnTo>
                  <a:lnTo>
                    <a:pt x="24671" y="30962"/>
                  </a:lnTo>
                  <a:lnTo>
                    <a:pt x="24395" y="30607"/>
                  </a:lnTo>
                  <a:lnTo>
                    <a:pt x="24119" y="30272"/>
                  </a:lnTo>
                  <a:lnTo>
                    <a:pt x="23823" y="29917"/>
                  </a:lnTo>
                  <a:lnTo>
                    <a:pt x="23508" y="29601"/>
                  </a:lnTo>
                  <a:lnTo>
                    <a:pt x="23192" y="29266"/>
                  </a:lnTo>
                  <a:lnTo>
                    <a:pt x="22857" y="28970"/>
                  </a:lnTo>
                  <a:lnTo>
                    <a:pt x="22522" y="28674"/>
                  </a:lnTo>
                  <a:lnTo>
                    <a:pt x="22167" y="28379"/>
                  </a:lnTo>
                  <a:lnTo>
                    <a:pt x="21812" y="28103"/>
                  </a:lnTo>
                  <a:lnTo>
                    <a:pt x="21437" y="27826"/>
                  </a:lnTo>
                  <a:lnTo>
                    <a:pt x="21043" y="27570"/>
                  </a:lnTo>
                  <a:lnTo>
                    <a:pt x="20648" y="27333"/>
                  </a:lnTo>
                  <a:lnTo>
                    <a:pt x="20254" y="27097"/>
                  </a:lnTo>
                  <a:lnTo>
                    <a:pt x="20490" y="26998"/>
                  </a:lnTo>
                  <a:lnTo>
                    <a:pt x="20747" y="26840"/>
                  </a:lnTo>
                  <a:lnTo>
                    <a:pt x="21023" y="26663"/>
                  </a:lnTo>
                  <a:lnTo>
                    <a:pt x="21299" y="26466"/>
                  </a:lnTo>
                  <a:lnTo>
                    <a:pt x="21871" y="25973"/>
                  </a:lnTo>
                  <a:lnTo>
                    <a:pt x="22443" y="25460"/>
                  </a:lnTo>
                  <a:lnTo>
                    <a:pt x="22955" y="24987"/>
                  </a:lnTo>
                  <a:lnTo>
                    <a:pt x="23370" y="24553"/>
                  </a:lnTo>
                  <a:lnTo>
                    <a:pt x="23764" y="24158"/>
                  </a:lnTo>
                  <a:lnTo>
                    <a:pt x="24178" y="23685"/>
                  </a:lnTo>
                  <a:lnTo>
                    <a:pt x="24553" y="23192"/>
                  </a:lnTo>
                  <a:lnTo>
                    <a:pt x="24928" y="22699"/>
                  </a:lnTo>
                  <a:lnTo>
                    <a:pt x="25263" y="22167"/>
                  </a:lnTo>
                  <a:lnTo>
                    <a:pt x="25578" y="21654"/>
                  </a:lnTo>
                  <a:lnTo>
                    <a:pt x="25854" y="21102"/>
                  </a:lnTo>
                  <a:lnTo>
                    <a:pt x="26130" y="20550"/>
                  </a:lnTo>
                  <a:lnTo>
                    <a:pt x="26367" y="19978"/>
                  </a:lnTo>
                  <a:lnTo>
                    <a:pt x="26584" y="19386"/>
                  </a:lnTo>
                  <a:lnTo>
                    <a:pt x="26762" y="18794"/>
                  </a:lnTo>
                  <a:lnTo>
                    <a:pt x="26919" y="18203"/>
                  </a:lnTo>
                  <a:lnTo>
                    <a:pt x="27038" y="17592"/>
                  </a:lnTo>
                  <a:lnTo>
                    <a:pt x="27136" y="16980"/>
                  </a:lnTo>
                  <a:lnTo>
                    <a:pt x="27215" y="16369"/>
                  </a:lnTo>
                  <a:lnTo>
                    <a:pt x="27294" y="15738"/>
                  </a:lnTo>
                  <a:lnTo>
                    <a:pt x="27333" y="15107"/>
                  </a:lnTo>
                  <a:lnTo>
                    <a:pt x="27353" y="14476"/>
                  </a:lnTo>
                  <a:lnTo>
                    <a:pt x="27373" y="13845"/>
                  </a:lnTo>
                  <a:lnTo>
                    <a:pt x="27373" y="12563"/>
                  </a:lnTo>
                  <a:lnTo>
                    <a:pt x="27333" y="11281"/>
                  </a:lnTo>
                  <a:lnTo>
                    <a:pt x="27294" y="9999"/>
                  </a:lnTo>
                  <a:lnTo>
                    <a:pt x="27255" y="8954"/>
                  </a:lnTo>
                  <a:lnTo>
                    <a:pt x="27215" y="7928"/>
                  </a:lnTo>
                  <a:lnTo>
                    <a:pt x="27195" y="7495"/>
                  </a:lnTo>
                  <a:lnTo>
                    <a:pt x="27116" y="7061"/>
                  </a:lnTo>
                  <a:lnTo>
                    <a:pt x="26998" y="6587"/>
                  </a:lnTo>
                  <a:lnTo>
                    <a:pt x="26860" y="6134"/>
                  </a:lnTo>
                  <a:lnTo>
                    <a:pt x="26702" y="5700"/>
                  </a:lnTo>
                  <a:lnTo>
                    <a:pt x="26525" y="5266"/>
                  </a:lnTo>
                  <a:lnTo>
                    <a:pt x="26347" y="4852"/>
                  </a:lnTo>
                  <a:lnTo>
                    <a:pt x="26150" y="4477"/>
                  </a:lnTo>
                  <a:lnTo>
                    <a:pt x="26032" y="4300"/>
                  </a:lnTo>
                  <a:lnTo>
                    <a:pt x="25914" y="4103"/>
                  </a:lnTo>
                  <a:lnTo>
                    <a:pt x="25775" y="3925"/>
                  </a:lnTo>
                  <a:lnTo>
                    <a:pt x="25618" y="3748"/>
                  </a:lnTo>
                  <a:lnTo>
                    <a:pt x="25440" y="3590"/>
                  </a:lnTo>
                  <a:lnTo>
                    <a:pt x="25282" y="3432"/>
                  </a:lnTo>
                  <a:lnTo>
                    <a:pt x="25085" y="3294"/>
                  </a:lnTo>
                  <a:lnTo>
                    <a:pt x="24888" y="3156"/>
                  </a:lnTo>
                  <a:lnTo>
                    <a:pt x="24691" y="3038"/>
                  </a:lnTo>
                  <a:lnTo>
                    <a:pt x="24474" y="2959"/>
                  </a:lnTo>
                  <a:lnTo>
                    <a:pt x="24257" y="2880"/>
                  </a:lnTo>
                  <a:lnTo>
                    <a:pt x="24040" y="2821"/>
                  </a:lnTo>
                  <a:lnTo>
                    <a:pt x="23803" y="2781"/>
                  </a:lnTo>
                  <a:lnTo>
                    <a:pt x="23567" y="2762"/>
                  </a:lnTo>
                  <a:lnTo>
                    <a:pt x="23330" y="2781"/>
                  </a:lnTo>
                  <a:lnTo>
                    <a:pt x="23094" y="2821"/>
                  </a:lnTo>
                  <a:lnTo>
                    <a:pt x="22916" y="2880"/>
                  </a:lnTo>
                  <a:lnTo>
                    <a:pt x="22739" y="2939"/>
                  </a:lnTo>
                  <a:lnTo>
                    <a:pt x="22561" y="3018"/>
                  </a:lnTo>
                  <a:lnTo>
                    <a:pt x="22403" y="3097"/>
                  </a:lnTo>
                  <a:lnTo>
                    <a:pt x="22246" y="3215"/>
                  </a:lnTo>
                  <a:lnTo>
                    <a:pt x="22088" y="3314"/>
                  </a:lnTo>
                  <a:lnTo>
                    <a:pt x="21812" y="3570"/>
                  </a:lnTo>
                  <a:lnTo>
                    <a:pt x="21555" y="3866"/>
                  </a:lnTo>
                  <a:lnTo>
                    <a:pt x="21299" y="4162"/>
                  </a:lnTo>
                  <a:lnTo>
                    <a:pt x="21062" y="4497"/>
                  </a:lnTo>
                  <a:lnTo>
                    <a:pt x="20845" y="4852"/>
                  </a:lnTo>
                  <a:lnTo>
                    <a:pt x="20707" y="4103"/>
                  </a:lnTo>
                  <a:lnTo>
                    <a:pt x="20609" y="3728"/>
                  </a:lnTo>
                  <a:lnTo>
                    <a:pt x="20510" y="3334"/>
                  </a:lnTo>
                  <a:lnTo>
                    <a:pt x="20392" y="2959"/>
                  </a:lnTo>
                  <a:lnTo>
                    <a:pt x="20254" y="2604"/>
                  </a:lnTo>
                  <a:lnTo>
                    <a:pt x="20076" y="2249"/>
                  </a:lnTo>
                  <a:lnTo>
                    <a:pt x="19879" y="1894"/>
                  </a:lnTo>
                  <a:lnTo>
                    <a:pt x="19761" y="1736"/>
                  </a:lnTo>
                  <a:lnTo>
                    <a:pt x="19642" y="1559"/>
                  </a:lnTo>
                  <a:lnTo>
                    <a:pt x="19504" y="1401"/>
                  </a:lnTo>
                  <a:lnTo>
                    <a:pt x="19347" y="1243"/>
                  </a:lnTo>
                  <a:lnTo>
                    <a:pt x="19189" y="1085"/>
                  </a:lnTo>
                  <a:lnTo>
                    <a:pt x="19011" y="947"/>
                  </a:lnTo>
                  <a:lnTo>
                    <a:pt x="18834" y="809"/>
                  </a:lnTo>
                  <a:lnTo>
                    <a:pt x="18637" y="691"/>
                  </a:lnTo>
                  <a:lnTo>
                    <a:pt x="18439" y="573"/>
                  </a:lnTo>
                  <a:lnTo>
                    <a:pt x="18242" y="494"/>
                  </a:lnTo>
                  <a:lnTo>
                    <a:pt x="18025" y="415"/>
                  </a:lnTo>
                  <a:lnTo>
                    <a:pt x="17828" y="356"/>
                  </a:lnTo>
                  <a:lnTo>
                    <a:pt x="17592" y="316"/>
                  </a:lnTo>
                  <a:lnTo>
                    <a:pt x="17375" y="297"/>
                  </a:lnTo>
                  <a:lnTo>
                    <a:pt x="17138" y="297"/>
                  </a:lnTo>
                  <a:lnTo>
                    <a:pt x="16921" y="316"/>
                  </a:lnTo>
                  <a:lnTo>
                    <a:pt x="16665" y="376"/>
                  </a:lnTo>
                  <a:lnTo>
                    <a:pt x="16428" y="435"/>
                  </a:lnTo>
                  <a:lnTo>
                    <a:pt x="16211" y="533"/>
                  </a:lnTo>
                  <a:lnTo>
                    <a:pt x="15994" y="652"/>
                  </a:lnTo>
                  <a:lnTo>
                    <a:pt x="15797" y="790"/>
                  </a:lnTo>
                  <a:lnTo>
                    <a:pt x="15619" y="947"/>
                  </a:lnTo>
                  <a:lnTo>
                    <a:pt x="15422" y="1105"/>
                  </a:lnTo>
                  <a:lnTo>
                    <a:pt x="15264" y="1302"/>
                  </a:lnTo>
                  <a:lnTo>
                    <a:pt x="15087" y="1480"/>
                  </a:lnTo>
                  <a:lnTo>
                    <a:pt x="14929" y="1697"/>
                  </a:lnTo>
                  <a:lnTo>
                    <a:pt x="14653" y="2131"/>
                  </a:lnTo>
                  <a:lnTo>
                    <a:pt x="14377" y="2604"/>
                  </a:lnTo>
                  <a:lnTo>
                    <a:pt x="14140" y="3097"/>
                  </a:lnTo>
                  <a:lnTo>
                    <a:pt x="14062" y="2762"/>
                  </a:lnTo>
                  <a:lnTo>
                    <a:pt x="13924" y="2426"/>
                  </a:lnTo>
                  <a:lnTo>
                    <a:pt x="13785" y="2111"/>
                  </a:lnTo>
                  <a:lnTo>
                    <a:pt x="13608" y="1815"/>
                  </a:lnTo>
                  <a:lnTo>
                    <a:pt x="13391" y="1539"/>
                  </a:lnTo>
                  <a:lnTo>
                    <a:pt x="13174" y="1283"/>
                  </a:lnTo>
                  <a:lnTo>
                    <a:pt x="12918" y="1046"/>
                  </a:lnTo>
                  <a:lnTo>
                    <a:pt x="12661" y="809"/>
                  </a:lnTo>
                  <a:lnTo>
                    <a:pt x="12366" y="612"/>
                  </a:lnTo>
                  <a:lnTo>
                    <a:pt x="12070" y="454"/>
                  </a:lnTo>
                  <a:lnTo>
                    <a:pt x="11754" y="297"/>
                  </a:lnTo>
                  <a:lnTo>
                    <a:pt x="11419" y="178"/>
                  </a:lnTo>
                  <a:lnTo>
                    <a:pt x="11103" y="99"/>
                  </a:lnTo>
                  <a:lnTo>
                    <a:pt x="10749" y="40"/>
                  </a:lnTo>
                  <a:lnTo>
                    <a:pt x="10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7"/>
            <p:cNvSpPr/>
            <p:nvPr/>
          </p:nvSpPr>
          <p:spPr>
            <a:xfrm>
              <a:off x="16637879" y="-2665663"/>
              <a:ext cx="273678" cy="656719"/>
            </a:xfrm>
            <a:custGeom>
              <a:avLst/>
              <a:gdLst/>
              <a:ahLst/>
              <a:cxnLst/>
              <a:rect l="l" t="t" r="r" b="b"/>
              <a:pathLst>
                <a:path w="5523" h="13253" extrusionOk="0">
                  <a:moveTo>
                    <a:pt x="5089" y="0"/>
                  </a:moveTo>
                  <a:lnTo>
                    <a:pt x="4852" y="59"/>
                  </a:lnTo>
                  <a:lnTo>
                    <a:pt x="4970" y="513"/>
                  </a:lnTo>
                  <a:lnTo>
                    <a:pt x="5069" y="966"/>
                  </a:lnTo>
                  <a:lnTo>
                    <a:pt x="5128" y="1420"/>
                  </a:lnTo>
                  <a:lnTo>
                    <a:pt x="5187" y="1873"/>
                  </a:lnTo>
                  <a:lnTo>
                    <a:pt x="5227" y="2327"/>
                  </a:lnTo>
                  <a:lnTo>
                    <a:pt x="5247" y="2781"/>
                  </a:lnTo>
                  <a:lnTo>
                    <a:pt x="5247" y="3254"/>
                  </a:lnTo>
                  <a:lnTo>
                    <a:pt x="5247" y="3707"/>
                  </a:lnTo>
                  <a:lnTo>
                    <a:pt x="5207" y="4161"/>
                  </a:lnTo>
                  <a:lnTo>
                    <a:pt x="5148" y="4634"/>
                  </a:lnTo>
                  <a:lnTo>
                    <a:pt x="5089" y="5088"/>
                  </a:lnTo>
                  <a:lnTo>
                    <a:pt x="4990" y="5541"/>
                  </a:lnTo>
                  <a:lnTo>
                    <a:pt x="4892" y="5995"/>
                  </a:lnTo>
                  <a:lnTo>
                    <a:pt x="4773" y="6429"/>
                  </a:lnTo>
                  <a:lnTo>
                    <a:pt x="4635" y="6882"/>
                  </a:lnTo>
                  <a:lnTo>
                    <a:pt x="4477" y="7316"/>
                  </a:lnTo>
                  <a:lnTo>
                    <a:pt x="4300" y="7750"/>
                  </a:lnTo>
                  <a:lnTo>
                    <a:pt x="4122" y="8164"/>
                  </a:lnTo>
                  <a:lnTo>
                    <a:pt x="3925" y="8598"/>
                  </a:lnTo>
                  <a:lnTo>
                    <a:pt x="3708" y="8993"/>
                  </a:lnTo>
                  <a:lnTo>
                    <a:pt x="3472" y="9407"/>
                  </a:lnTo>
                  <a:lnTo>
                    <a:pt x="3215" y="9801"/>
                  </a:lnTo>
                  <a:lnTo>
                    <a:pt x="2959" y="10176"/>
                  </a:lnTo>
                  <a:lnTo>
                    <a:pt x="2683" y="10550"/>
                  </a:lnTo>
                  <a:lnTo>
                    <a:pt x="2387" y="10905"/>
                  </a:lnTo>
                  <a:lnTo>
                    <a:pt x="2091" y="11241"/>
                  </a:lnTo>
                  <a:lnTo>
                    <a:pt x="1776" y="11576"/>
                  </a:lnTo>
                  <a:lnTo>
                    <a:pt x="1441" y="11891"/>
                  </a:lnTo>
                  <a:lnTo>
                    <a:pt x="1105" y="12207"/>
                  </a:lnTo>
                  <a:lnTo>
                    <a:pt x="750" y="12503"/>
                  </a:lnTo>
                  <a:lnTo>
                    <a:pt x="376" y="12779"/>
                  </a:lnTo>
                  <a:lnTo>
                    <a:pt x="1" y="13035"/>
                  </a:lnTo>
                  <a:lnTo>
                    <a:pt x="139" y="13252"/>
                  </a:lnTo>
                  <a:lnTo>
                    <a:pt x="533" y="12976"/>
                  </a:lnTo>
                  <a:lnTo>
                    <a:pt x="908" y="12700"/>
                  </a:lnTo>
                  <a:lnTo>
                    <a:pt x="1263" y="12404"/>
                  </a:lnTo>
                  <a:lnTo>
                    <a:pt x="1618" y="12089"/>
                  </a:lnTo>
                  <a:lnTo>
                    <a:pt x="1953" y="11773"/>
                  </a:lnTo>
                  <a:lnTo>
                    <a:pt x="2269" y="11418"/>
                  </a:lnTo>
                  <a:lnTo>
                    <a:pt x="2584" y="11063"/>
                  </a:lnTo>
                  <a:lnTo>
                    <a:pt x="2880" y="10708"/>
                  </a:lnTo>
                  <a:lnTo>
                    <a:pt x="3156" y="10334"/>
                  </a:lnTo>
                  <a:lnTo>
                    <a:pt x="3432" y="9939"/>
                  </a:lnTo>
                  <a:lnTo>
                    <a:pt x="3689" y="9545"/>
                  </a:lnTo>
                  <a:lnTo>
                    <a:pt x="3925" y="9131"/>
                  </a:lnTo>
                  <a:lnTo>
                    <a:pt x="4142" y="8716"/>
                  </a:lnTo>
                  <a:lnTo>
                    <a:pt x="4359" y="8283"/>
                  </a:lnTo>
                  <a:lnTo>
                    <a:pt x="4537" y="7849"/>
                  </a:lnTo>
                  <a:lnTo>
                    <a:pt x="4714" y="7415"/>
                  </a:lnTo>
                  <a:lnTo>
                    <a:pt x="4872" y="6961"/>
                  </a:lnTo>
                  <a:lnTo>
                    <a:pt x="5010" y="6508"/>
                  </a:lnTo>
                  <a:lnTo>
                    <a:pt x="5148" y="6054"/>
                  </a:lnTo>
                  <a:lnTo>
                    <a:pt x="5247" y="5581"/>
                  </a:lnTo>
                  <a:lnTo>
                    <a:pt x="5345" y="5127"/>
                  </a:lnTo>
                  <a:lnTo>
                    <a:pt x="5404" y="4654"/>
                  </a:lnTo>
                  <a:lnTo>
                    <a:pt x="5463" y="4181"/>
                  </a:lnTo>
                  <a:lnTo>
                    <a:pt x="5503" y="3727"/>
                  </a:lnTo>
                  <a:lnTo>
                    <a:pt x="5523" y="3254"/>
                  </a:lnTo>
                  <a:lnTo>
                    <a:pt x="5503" y="2781"/>
                  </a:lnTo>
                  <a:lnTo>
                    <a:pt x="5483" y="2307"/>
                  </a:lnTo>
                  <a:lnTo>
                    <a:pt x="5444" y="1834"/>
                  </a:lnTo>
                  <a:lnTo>
                    <a:pt x="5385" y="1380"/>
                  </a:lnTo>
                  <a:lnTo>
                    <a:pt x="5306" y="907"/>
                  </a:lnTo>
                  <a:lnTo>
                    <a:pt x="5207" y="454"/>
                  </a:lnTo>
                  <a:lnTo>
                    <a:pt x="50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7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extrusionOk="0">
                  <a:moveTo>
                    <a:pt x="0" y="1"/>
                  </a:moveTo>
                  <a:lnTo>
                    <a:pt x="1676" y="297"/>
                  </a:ln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9A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7"/>
            <p:cNvSpPr/>
            <p:nvPr/>
          </p:nvSpPr>
          <p:spPr>
            <a:xfrm>
              <a:off x="16556811" y="-3070261"/>
              <a:ext cx="83100" cy="14717"/>
            </a:xfrm>
            <a:custGeom>
              <a:avLst/>
              <a:gdLst/>
              <a:ahLst/>
              <a:cxnLst/>
              <a:rect l="l" t="t" r="r" b="b"/>
              <a:pathLst>
                <a:path w="1677" h="297" fill="none" extrusionOk="0">
                  <a:moveTo>
                    <a:pt x="1676" y="297"/>
                  </a:moveTo>
                  <a:lnTo>
                    <a:pt x="1676" y="297"/>
                  </a:lnTo>
                  <a:lnTo>
                    <a:pt x="1262" y="178"/>
                  </a:lnTo>
                  <a:lnTo>
                    <a:pt x="848" y="80"/>
                  </a:lnTo>
                  <a:lnTo>
                    <a:pt x="434" y="2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7"/>
            <p:cNvSpPr/>
            <p:nvPr/>
          </p:nvSpPr>
          <p:spPr>
            <a:xfrm>
              <a:off x="16556811" y="-3077099"/>
              <a:ext cx="85032" cy="27403"/>
            </a:xfrm>
            <a:custGeom>
              <a:avLst/>
              <a:gdLst/>
              <a:ahLst/>
              <a:cxnLst/>
              <a:rect l="l" t="t" r="r" b="b"/>
              <a:pathLst>
                <a:path w="1716" h="553" extrusionOk="0">
                  <a:moveTo>
                    <a:pt x="0" y="1"/>
                  </a:moveTo>
                  <a:lnTo>
                    <a:pt x="0" y="257"/>
                  </a:lnTo>
                  <a:lnTo>
                    <a:pt x="414" y="296"/>
                  </a:lnTo>
                  <a:lnTo>
                    <a:pt x="828" y="356"/>
                  </a:lnTo>
                  <a:lnTo>
                    <a:pt x="1243" y="435"/>
                  </a:lnTo>
                  <a:lnTo>
                    <a:pt x="1637" y="553"/>
                  </a:lnTo>
                  <a:lnTo>
                    <a:pt x="1716" y="296"/>
                  </a:lnTo>
                  <a:lnTo>
                    <a:pt x="1302" y="178"/>
                  </a:lnTo>
                  <a:lnTo>
                    <a:pt x="868" y="99"/>
                  </a:lnTo>
                  <a:lnTo>
                    <a:pt x="434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7"/>
            <p:cNvSpPr/>
            <p:nvPr/>
          </p:nvSpPr>
          <p:spPr>
            <a:xfrm>
              <a:off x="16034972" y="-4296640"/>
              <a:ext cx="244343" cy="54756"/>
            </a:xfrm>
            <a:custGeom>
              <a:avLst/>
              <a:gdLst/>
              <a:ahLst/>
              <a:cxnLst/>
              <a:rect l="l" t="t" r="r" b="b"/>
              <a:pathLst>
                <a:path w="4931" h="1105" extrusionOk="0">
                  <a:moveTo>
                    <a:pt x="3668" y="1"/>
                  </a:moveTo>
                  <a:lnTo>
                    <a:pt x="3353" y="20"/>
                  </a:lnTo>
                  <a:lnTo>
                    <a:pt x="3037" y="20"/>
                  </a:lnTo>
                  <a:lnTo>
                    <a:pt x="2722" y="60"/>
                  </a:lnTo>
                  <a:lnTo>
                    <a:pt x="2406" y="99"/>
                  </a:lnTo>
                  <a:lnTo>
                    <a:pt x="2091" y="158"/>
                  </a:lnTo>
                  <a:lnTo>
                    <a:pt x="1775" y="217"/>
                  </a:lnTo>
                  <a:lnTo>
                    <a:pt x="1479" y="296"/>
                  </a:lnTo>
                  <a:lnTo>
                    <a:pt x="1164" y="395"/>
                  </a:lnTo>
                  <a:lnTo>
                    <a:pt x="868" y="494"/>
                  </a:lnTo>
                  <a:lnTo>
                    <a:pt x="572" y="612"/>
                  </a:lnTo>
                  <a:lnTo>
                    <a:pt x="276" y="730"/>
                  </a:lnTo>
                  <a:lnTo>
                    <a:pt x="0" y="868"/>
                  </a:lnTo>
                  <a:lnTo>
                    <a:pt x="119" y="1105"/>
                  </a:lnTo>
                  <a:lnTo>
                    <a:pt x="395" y="967"/>
                  </a:lnTo>
                  <a:lnTo>
                    <a:pt x="671" y="848"/>
                  </a:lnTo>
                  <a:lnTo>
                    <a:pt x="947" y="730"/>
                  </a:lnTo>
                  <a:lnTo>
                    <a:pt x="1243" y="632"/>
                  </a:lnTo>
                  <a:lnTo>
                    <a:pt x="1539" y="553"/>
                  </a:lnTo>
                  <a:lnTo>
                    <a:pt x="1834" y="474"/>
                  </a:lnTo>
                  <a:lnTo>
                    <a:pt x="2150" y="415"/>
                  </a:lnTo>
                  <a:lnTo>
                    <a:pt x="2446" y="355"/>
                  </a:lnTo>
                  <a:lnTo>
                    <a:pt x="2742" y="316"/>
                  </a:lnTo>
                  <a:lnTo>
                    <a:pt x="3057" y="277"/>
                  </a:lnTo>
                  <a:lnTo>
                    <a:pt x="3353" y="277"/>
                  </a:lnTo>
                  <a:lnTo>
                    <a:pt x="3668" y="257"/>
                  </a:lnTo>
                  <a:lnTo>
                    <a:pt x="3984" y="277"/>
                  </a:lnTo>
                  <a:lnTo>
                    <a:pt x="4280" y="296"/>
                  </a:lnTo>
                  <a:lnTo>
                    <a:pt x="4595" y="336"/>
                  </a:lnTo>
                  <a:lnTo>
                    <a:pt x="4891" y="375"/>
                  </a:lnTo>
                  <a:lnTo>
                    <a:pt x="4931" y="119"/>
                  </a:lnTo>
                  <a:lnTo>
                    <a:pt x="4615" y="79"/>
                  </a:lnTo>
                  <a:lnTo>
                    <a:pt x="4299" y="40"/>
                  </a:lnTo>
                  <a:lnTo>
                    <a:pt x="3984" y="20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7"/>
            <p:cNvSpPr/>
            <p:nvPr/>
          </p:nvSpPr>
          <p:spPr>
            <a:xfrm>
              <a:off x="16761017" y="-4732456"/>
              <a:ext cx="96776" cy="189588"/>
            </a:xfrm>
            <a:custGeom>
              <a:avLst/>
              <a:gdLst/>
              <a:ahLst/>
              <a:cxnLst/>
              <a:rect l="l" t="t" r="r" b="b"/>
              <a:pathLst>
                <a:path w="1953" h="3826" extrusionOk="0">
                  <a:moveTo>
                    <a:pt x="1697" y="0"/>
                  </a:moveTo>
                  <a:lnTo>
                    <a:pt x="1697" y="257"/>
                  </a:lnTo>
                  <a:lnTo>
                    <a:pt x="1657" y="513"/>
                  </a:lnTo>
                  <a:lnTo>
                    <a:pt x="1618" y="769"/>
                  </a:lnTo>
                  <a:lnTo>
                    <a:pt x="1578" y="1026"/>
                  </a:lnTo>
                  <a:lnTo>
                    <a:pt x="1499" y="1262"/>
                  </a:lnTo>
                  <a:lnTo>
                    <a:pt x="1421" y="1519"/>
                  </a:lnTo>
                  <a:lnTo>
                    <a:pt x="1342" y="1755"/>
                  </a:lnTo>
                  <a:lnTo>
                    <a:pt x="1243" y="1992"/>
                  </a:lnTo>
                  <a:lnTo>
                    <a:pt x="1125" y="2229"/>
                  </a:lnTo>
                  <a:lnTo>
                    <a:pt x="987" y="2446"/>
                  </a:lnTo>
                  <a:lnTo>
                    <a:pt x="849" y="2682"/>
                  </a:lnTo>
                  <a:lnTo>
                    <a:pt x="711" y="2879"/>
                  </a:lnTo>
                  <a:lnTo>
                    <a:pt x="553" y="3096"/>
                  </a:lnTo>
                  <a:lnTo>
                    <a:pt x="375" y="3274"/>
                  </a:lnTo>
                  <a:lnTo>
                    <a:pt x="198" y="3471"/>
                  </a:lnTo>
                  <a:lnTo>
                    <a:pt x="1" y="3648"/>
                  </a:lnTo>
                  <a:lnTo>
                    <a:pt x="178" y="3826"/>
                  </a:lnTo>
                  <a:lnTo>
                    <a:pt x="375" y="3648"/>
                  </a:lnTo>
                  <a:lnTo>
                    <a:pt x="553" y="3451"/>
                  </a:lnTo>
                  <a:lnTo>
                    <a:pt x="750" y="3254"/>
                  </a:lnTo>
                  <a:lnTo>
                    <a:pt x="908" y="3037"/>
                  </a:lnTo>
                  <a:lnTo>
                    <a:pt x="1066" y="2820"/>
                  </a:lnTo>
                  <a:lnTo>
                    <a:pt x="1223" y="2584"/>
                  </a:lnTo>
                  <a:lnTo>
                    <a:pt x="1342" y="2347"/>
                  </a:lnTo>
                  <a:lnTo>
                    <a:pt x="1480" y="2110"/>
                  </a:lnTo>
                  <a:lnTo>
                    <a:pt x="1578" y="1854"/>
                  </a:lnTo>
                  <a:lnTo>
                    <a:pt x="1677" y="1598"/>
                  </a:lnTo>
                  <a:lnTo>
                    <a:pt x="1756" y="1341"/>
                  </a:lnTo>
                  <a:lnTo>
                    <a:pt x="1835" y="1085"/>
                  </a:lnTo>
                  <a:lnTo>
                    <a:pt x="1874" y="809"/>
                  </a:lnTo>
                  <a:lnTo>
                    <a:pt x="1914" y="552"/>
                  </a:lnTo>
                  <a:lnTo>
                    <a:pt x="1953" y="276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7"/>
            <p:cNvSpPr/>
            <p:nvPr/>
          </p:nvSpPr>
          <p:spPr>
            <a:xfrm>
              <a:off x="15873727" y="-2122367"/>
              <a:ext cx="142711" cy="134931"/>
            </a:xfrm>
            <a:custGeom>
              <a:avLst/>
              <a:gdLst/>
              <a:ahLst/>
              <a:cxnLst/>
              <a:rect l="l" t="t" r="r" b="b"/>
              <a:pathLst>
                <a:path w="2880" h="2723" extrusionOk="0">
                  <a:moveTo>
                    <a:pt x="217" y="1"/>
                  </a:moveTo>
                  <a:lnTo>
                    <a:pt x="1" y="158"/>
                  </a:lnTo>
                  <a:lnTo>
                    <a:pt x="277" y="533"/>
                  </a:lnTo>
                  <a:lnTo>
                    <a:pt x="592" y="908"/>
                  </a:lnTo>
                  <a:lnTo>
                    <a:pt x="908" y="1263"/>
                  </a:lnTo>
                  <a:lnTo>
                    <a:pt x="1243" y="1578"/>
                  </a:lnTo>
                  <a:lnTo>
                    <a:pt x="1598" y="1894"/>
                  </a:lnTo>
                  <a:lnTo>
                    <a:pt x="1973" y="2190"/>
                  </a:lnTo>
                  <a:lnTo>
                    <a:pt x="2347" y="2466"/>
                  </a:lnTo>
                  <a:lnTo>
                    <a:pt x="2761" y="2722"/>
                  </a:lnTo>
                  <a:lnTo>
                    <a:pt x="2880" y="2505"/>
                  </a:lnTo>
                  <a:lnTo>
                    <a:pt x="2505" y="2268"/>
                  </a:lnTo>
                  <a:lnTo>
                    <a:pt x="2130" y="1992"/>
                  </a:lnTo>
                  <a:lnTo>
                    <a:pt x="1756" y="1697"/>
                  </a:lnTo>
                  <a:lnTo>
                    <a:pt x="1420" y="1401"/>
                  </a:lnTo>
                  <a:lnTo>
                    <a:pt x="1085" y="1066"/>
                  </a:lnTo>
                  <a:lnTo>
                    <a:pt x="770" y="730"/>
                  </a:lnTo>
                  <a:lnTo>
                    <a:pt x="494" y="37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7"/>
            <p:cNvSpPr/>
            <p:nvPr/>
          </p:nvSpPr>
          <p:spPr>
            <a:xfrm>
              <a:off x="16851897" y="-3908692"/>
              <a:ext cx="70414" cy="323528"/>
            </a:xfrm>
            <a:custGeom>
              <a:avLst/>
              <a:gdLst/>
              <a:ahLst/>
              <a:cxnLst/>
              <a:rect l="l" t="t" r="r" b="b"/>
              <a:pathLst>
                <a:path w="1421" h="6529" extrusionOk="0">
                  <a:moveTo>
                    <a:pt x="218" y="1"/>
                  </a:moveTo>
                  <a:lnTo>
                    <a:pt x="1" y="119"/>
                  </a:lnTo>
                  <a:lnTo>
                    <a:pt x="178" y="474"/>
                  </a:lnTo>
                  <a:lnTo>
                    <a:pt x="356" y="849"/>
                  </a:lnTo>
                  <a:lnTo>
                    <a:pt x="513" y="1223"/>
                  </a:lnTo>
                  <a:lnTo>
                    <a:pt x="651" y="1618"/>
                  </a:lnTo>
                  <a:lnTo>
                    <a:pt x="790" y="2012"/>
                  </a:lnTo>
                  <a:lnTo>
                    <a:pt x="888" y="2406"/>
                  </a:lnTo>
                  <a:lnTo>
                    <a:pt x="987" y="2801"/>
                  </a:lnTo>
                  <a:lnTo>
                    <a:pt x="1046" y="3215"/>
                  </a:lnTo>
                  <a:lnTo>
                    <a:pt x="1105" y="3609"/>
                  </a:lnTo>
                  <a:lnTo>
                    <a:pt x="1144" y="4024"/>
                  </a:lnTo>
                  <a:lnTo>
                    <a:pt x="1164" y="4438"/>
                  </a:lnTo>
                  <a:lnTo>
                    <a:pt x="1144" y="4852"/>
                  </a:lnTo>
                  <a:lnTo>
                    <a:pt x="1125" y="5246"/>
                  </a:lnTo>
                  <a:lnTo>
                    <a:pt x="1085" y="5660"/>
                  </a:lnTo>
                  <a:lnTo>
                    <a:pt x="1046" y="6074"/>
                  </a:lnTo>
                  <a:lnTo>
                    <a:pt x="967" y="6469"/>
                  </a:lnTo>
                  <a:lnTo>
                    <a:pt x="1204" y="6528"/>
                  </a:lnTo>
                  <a:lnTo>
                    <a:pt x="1283" y="6114"/>
                  </a:lnTo>
                  <a:lnTo>
                    <a:pt x="1342" y="5700"/>
                  </a:lnTo>
                  <a:lnTo>
                    <a:pt x="1401" y="5266"/>
                  </a:lnTo>
                  <a:lnTo>
                    <a:pt x="1421" y="4852"/>
                  </a:lnTo>
                  <a:lnTo>
                    <a:pt x="1421" y="4438"/>
                  </a:lnTo>
                  <a:lnTo>
                    <a:pt x="1401" y="4004"/>
                  </a:lnTo>
                  <a:lnTo>
                    <a:pt x="1361" y="3590"/>
                  </a:lnTo>
                  <a:lnTo>
                    <a:pt x="1302" y="3176"/>
                  </a:lnTo>
                  <a:lnTo>
                    <a:pt x="1243" y="2742"/>
                  </a:lnTo>
                  <a:lnTo>
                    <a:pt x="1144" y="2347"/>
                  </a:lnTo>
                  <a:lnTo>
                    <a:pt x="1026" y="1933"/>
                  </a:lnTo>
                  <a:lnTo>
                    <a:pt x="908" y="1519"/>
                  </a:lnTo>
                  <a:lnTo>
                    <a:pt x="750" y="1125"/>
                  </a:lnTo>
                  <a:lnTo>
                    <a:pt x="592" y="750"/>
                  </a:lnTo>
                  <a:lnTo>
                    <a:pt x="415" y="356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7"/>
            <p:cNvSpPr/>
            <p:nvPr/>
          </p:nvSpPr>
          <p:spPr>
            <a:xfrm>
              <a:off x="16831382" y="-3472876"/>
              <a:ext cx="50890" cy="125170"/>
            </a:xfrm>
            <a:custGeom>
              <a:avLst/>
              <a:gdLst/>
              <a:ahLst/>
              <a:cxnLst/>
              <a:rect l="l" t="t" r="r" b="b"/>
              <a:pathLst>
                <a:path w="1027" h="2526" extrusionOk="0">
                  <a:moveTo>
                    <a:pt x="770" y="1"/>
                  </a:moveTo>
                  <a:lnTo>
                    <a:pt x="710" y="316"/>
                  </a:lnTo>
                  <a:lnTo>
                    <a:pt x="651" y="612"/>
                  </a:lnTo>
                  <a:lnTo>
                    <a:pt x="572" y="928"/>
                  </a:lnTo>
                  <a:lnTo>
                    <a:pt x="474" y="1243"/>
                  </a:lnTo>
                  <a:lnTo>
                    <a:pt x="375" y="1539"/>
                  </a:lnTo>
                  <a:lnTo>
                    <a:pt x="257" y="1835"/>
                  </a:lnTo>
                  <a:lnTo>
                    <a:pt x="139" y="2131"/>
                  </a:lnTo>
                  <a:lnTo>
                    <a:pt x="1" y="2407"/>
                  </a:lnTo>
                  <a:lnTo>
                    <a:pt x="217" y="2525"/>
                  </a:lnTo>
                  <a:lnTo>
                    <a:pt x="375" y="2229"/>
                  </a:lnTo>
                  <a:lnTo>
                    <a:pt x="494" y="1933"/>
                  </a:lnTo>
                  <a:lnTo>
                    <a:pt x="612" y="1618"/>
                  </a:lnTo>
                  <a:lnTo>
                    <a:pt x="730" y="1322"/>
                  </a:lnTo>
                  <a:lnTo>
                    <a:pt x="829" y="1007"/>
                  </a:lnTo>
                  <a:lnTo>
                    <a:pt x="908" y="671"/>
                  </a:lnTo>
                  <a:lnTo>
                    <a:pt x="967" y="356"/>
                  </a:lnTo>
                  <a:lnTo>
                    <a:pt x="1026" y="2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7"/>
            <p:cNvSpPr/>
            <p:nvPr/>
          </p:nvSpPr>
          <p:spPr>
            <a:xfrm>
              <a:off x="16453196" y="-4280040"/>
              <a:ext cx="64567" cy="27403"/>
            </a:xfrm>
            <a:custGeom>
              <a:avLst/>
              <a:gdLst/>
              <a:ahLst/>
              <a:cxnLst/>
              <a:rect l="l" t="t" r="r" b="b"/>
              <a:pathLst>
                <a:path w="1303" h="553" extrusionOk="0">
                  <a:moveTo>
                    <a:pt x="80" y="1"/>
                  </a:moveTo>
                  <a:lnTo>
                    <a:pt x="1" y="257"/>
                  </a:lnTo>
                  <a:lnTo>
                    <a:pt x="1243" y="553"/>
                  </a:lnTo>
                  <a:lnTo>
                    <a:pt x="1302" y="31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7"/>
            <p:cNvSpPr/>
            <p:nvPr/>
          </p:nvSpPr>
          <p:spPr>
            <a:xfrm>
              <a:off x="15793601" y="-5041268"/>
              <a:ext cx="45985" cy="242411"/>
            </a:xfrm>
            <a:custGeom>
              <a:avLst/>
              <a:gdLst/>
              <a:ahLst/>
              <a:cxnLst/>
              <a:rect l="l" t="t" r="r" b="b"/>
              <a:pathLst>
                <a:path w="928" h="4892" extrusionOk="0">
                  <a:moveTo>
                    <a:pt x="691" y="0"/>
                  </a:moveTo>
                  <a:lnTo>
                    <a:pt x="553" y="277"/>
                  </a:lnTo>
                  <a:lnTo>
                    <a:pt x="434" y="572"/>
                  </a:lnTo>
                  <a:lnTo>
                    <a:pt x="316" y="868"/>
                  </a:lnTo>
                  <a:lnTo>
                    <a:pt x="217" y="1164"/>
                  </a:lnTo>
                  <a:lnTo>
                    <a:pt x="139" y="1480"/>
                  </a:lnTo>
                  <a:lnTo>
                    <a:pt x="79" y="1775"/>
                  </a:lnTo>
                  <a:lnTo>
                    <a:pt x="40" y="2091"/>
                  </a:lnTo>
                  <a:lnTo>
                    <a:pt x="0" y="2406"/>
                  </a:lnTo>
                  <a:lnTo>
                    <a:pt x="0" y="2722"/>
                  </a:lnTo>
                  <a:lnTo>
                    <a:pt x="0" y="3037"/>
                  </a:lnTo>
                  <a:lnTo>
                    <a:pt x="0" y="3353"/>
                  </a:lnTo>
                  <a:lnTo>
                    <a:pt x="40" y="3668"/>
                  </a:lnTo>
                  <a:lnTo>
                    <a:pt x="99" y="3984"/>
                  </a:lnTo>
                  <a:lnTo>
                    <a:pt x="158" y="4300"/>
                  </a:lnTo>
                  <a:lnTo>
                    <a:pt x="237" y="4595"/>
                  </a:lnTo>
                  <a:lnTo>
                    <a:pt x="336" y="4891"/>
                  </a:lnTo>
                  <a:lnTo>
                    <a:pt x="572" y="4812"/>
                  </a:lnTo>
                  <a:lnTo>
                    <a:pt x="493" y="4516"/>
                  </a:lnTo>
                  <a:lnTo>
                    <a:pt x="415" y="4240"/>
                  </a:lnTo>
                  <a:lnTo>
                    <a:pt x="336" y="3945"/>
                  </a:lnTo>
                  <a:lnTo>
                    <a:pt x="296" y="3629"/>
                  </a:lnTo>
                  <a:lnTo>
                    <a:pt x="257" y="3333"/>
                  </a:lnTo>
                  <a:lnTo>
                    <a:pt x="257" y="3037"/>
                  </a:lnTo>
                  <a:lnTo>
                    <a:pt x="257" y="2722"/>
                  </a:lnTo>
                  <a:lnTo>
                    <a:pt x="257" y="2426"/>
                  </a:lnTo>
                  <a:lnTo>
                    <a:pt x="296" y="2130"/>
                  </a:lnTo>
                  <a:lnTo>
                    <a:pt x="336" y="1834"/>
                  </a:lnTo>
                  <a:lnTo>
                    <a:pt x="395" y="1539"/>
                  </a:lnTo>
                  <a:lnTo>
                    <a:pt x="474" y="1243"/>
                  </a:lnTo>
                  <a:lnTo>
                    <a:pt x="572" y="947"/>
                  </a:lnTo>
                  <a:lnTo>
                    <a:pt x="671" y="671"/>
                  </a:lnTo>
                  <a:lnTo>
                    <a:pt x="789" y="395"/>
                  </a:lnTo>
                  <a:lnTo>
                    <a:pt x="927" y="1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15832698" y="-2885578"/>
              <a:ext cx="181808" cy="239487"/>
            </a:xfrm>
            <a:custGeom>
              <a:avLst/>
              <a:gdLst/>
              <a:ahLst/>
              <a:cxnLst/>
              <a:rect l="l" t="t" r="r" b="b"/>
              <a:pathLst>
                <a:path w="3669" h="4833" extrusionOk="0">
                  <a:moveTo>
                    <a:pt x="3530" y="1"/>
                  </a:moveTo>
                  <a:lnTo>
                    <a:pt x="3215" y="198"/>
                  </a:lnTo>
                  <a:lnTo>
                    <a:pt x="2899" y="415"/>
                  </a:lnTo>
                  <a:lnTo>
                    <a:pt x="2603" y="652"/>
                  </a:lnTo>
                  <a:lnTo>
                    <a:pt x="2308" y="908"/>
                  </a:lnTo>
                  <a:lnTo>
                    <a:pt x="2031" y="1164"/>
                  </a:lnTo>
                  <a:lnTo>
                    <a:pt x="1775" y="1441"/>
                  </a:lnTo>
                  <a:lnTo>
                    <a:pt x="1519" y="1736"/>
                  </a:lnTo>
                  <a:lnTo>
                    <a:pt x="1282" y="2032"/>
                  </a:lnTo>
                  <a:lnTo>
                    <a:pt x="1065" y="2348"/>
                  </a:lnTo>
                  <a:lnTo>
                    <a:pt x="868" y="2663"/>
                  </a:lnTo>
                  <a:lnTo>
                    <a:pt x="671" y="2998"/>
                  </a:lnTo>
                  <a:lnTo>
                    <a:pt x="513" y="3334"/>
                  </a:lnTo>
                  <a:lnTo>
                    <a:pt x="355" y="3689"/>
                  </a:lnTo>
                  <a:lnTo>
                    <a:pt x="217" y="4044"/>
                  </a:lnTo>
                  <a:lnTo>
                    <a:pt x="99" y="4399"/>
                  </a:lnTo>
                  <a:lnTo>
                    <a:pt x="0" y="4773"/>
                  </a:lnTo>
                  <a:lnTo>
                    <a:pt x="257" y="4832"/>
                  </a:lnTo>
                  <a:lnTo>
                    <a:pt x="355" y="4477"/>
                  </a:lnTo>
                  <a:lnTo>
                    <a:pt x="454" y="4122"/>
                  </a:lnTo>
                  <a:lnTo>
                    <a:pt x="592" y="3787"/>
                  </a:lnTo>
                  <a:lnTo>
                    <a:pt x="750" y="3452"/>
                  </a:lnTo>
                  <a:lnTo>
                    <a:pt x="907" y="3117"/>
                  </a:lnTo>
                  <a:lnTo>
                    <a:pt x="1085" y="2801"/>
                  </a:lnTo>
                  <a:lnTo>
                    <a:pt x="1282" y="2486"/>
                  </a:lnTo>
                  <a:lnTo>
                    <a:pt x="1499" y="2190"/>
                  </a:lnTo>
                  <a:lnTo>
                    <a:pt x="1716" y="1894"/>
                  </a:lnTo>
                  <a:lnTo>
                    <a:pt x="1972" y="1618"/>
                  </a:lnTo>
                  <a:lnTo>
                    <a:pt x="2229" y="1342"/>
                  </a:lnTo>
                  <a:lnTo>
                    <a:pt x="2485" y="1086"/>
                  </a:lnTo>
                  <a:lnTo>
                    <a:pt x="2761" y="849"/>
                  </a:lnTo>
                  <a:lnTo>
                    <a:pt x="3057" y="632"/>
                  </a:lnTo>
                  <a:lnTo>
                    <a:pt x="3353" y="415"/>
                  </a:lnTo>
                  <a:lnTo>
                    <a:pt x="3668" y="238"/>
                  </a:lnTo>
                  <a:lnTo>
                    <a:pt x="3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7"/>
            <p:cNvSpPr/>
            <p:nvPr/>
          </p:nvSpPr>
          <p:spPr>
            <a:xfrm>
              <a:off x="15577650" y="-4956235"/>
              <a:ext cx="1126725" cy="4933893"/>
            </a:xfrm>
            <a:custGeom>
              <a:avLst/>
              <a:gdLst/>
              <a:ahLst/>
              <a:cxnLst/>
              <a:rect l="l" t="t" r="r" b="b"/>
              <a:pathLst>
                <a:path w="22738" h="99569" extrusionOk="0">
                  <a:moveTo>
                    <a:pt x="15323" y="0"/>
                  </a:moveTo>
                  <a:lnTo>
                    <a:pt x="15165" y="20"/>
                  </a:lnTo>
                  <a:lnTo>
                    <a:pt x="15007" y="40"/>
                  </a:lnTo>
                  <a:lnTo>
                    <a:pt x="14850" y="59"/>
                  </a:lnTo>
                  <a:lnTo>
                    <a:pt x="14712" y="99"/>
                  </a:lnTo>
                  <a:lnTo>
                    <a:pt x="14554" y="158"/>
                  </a:lnTo>
                  <a:lnTo>
                    <a:pt x="14416" y="237"/>
                  </a:lnTo>
                  <a:lnTo>
                    <a:pt x="14298" y="316"/>
                  </a:lnTo>
                  <a:lnTo>
                    <a:pt x="14179" y="414"/>
                  </a:lnTo>
                  <a:lnTo>
                    <a:pt x="14061" y="533"/>
                  </a:lnTo>
                  <a:lnTo>
                    <a:pt x="13982" y="651"/>
                  </a:lnTo>
                  <a:lnTo>
                    <a:pt x="13883" y="789"/>
                  </a:lnTo>
                  <a:lnTo>
                    <a:pt x="13824" y="927"/>
                  </a:lnTo>
                  <a:lnTo>
                    <a:pt x="13765" y="1105"/>
                  </a:lnTo>
                  <a:lnTo>
                    <a:pt x="13745" y="1282"/>
                  </a:lnTo>
                  <a:lnTo>
                    <a:pt x="13726" y="1459"/>
                  </a:lnTo>
                  <a:lnTo>
                    <a:pt x="13726" y="1657"/>
                  </a:lnTo>
                  <a:lnTo>
                    <a:pt x="14199" y="7908"/>
                  </a:lnTo>
                  <a:lnTo>
                    <a:pt x="14416" y="11063"/>
                  </a:lnTo>
                  <a:lnTo>
                    <a:pt x="14633" y="14219"/>
                  </a:lnTo>
                  <a:lnTo>
                    <a:pt x="14810" y="17374"/>
                  </a:lnTo>
                  <a:lnTo>
                    <a:pt x="14988" y="20549"/>
                  </a:lnTo>
                  <a:lnTo>
                    <a:pt x="15146" y="23744"/>
                  </a:lnTo>
                  <a:lnTo>
                    <a:pt x="15244" y="26919"/>
                  </a:lnTo>
                  <a:lnTo>
                    <a:pt x="14613" y="26741"/>
                  </a:lnTo>
                  <a:lnTo>
                    <a:pt x="13982" y="26544"/>
                  </a:lnTo>
                  <a:lnTo>
                    <a:pt x="13351" y="26327"/>
                  </a:lnTo>
                  <a:lnTo>
                    <a:pt x="12740" y="26110"/>
                  </a:lnTo>
                  <a:lnTo>
                    <a:pt x="12109" y="25873"/>
                  </a:lnTo>
                  <a:lnTo>
                    <a:pt x="11497" y="25617"/>
                  </a:lnTo>
                  <a:lnTo>
                    <a:pt x="10886" y="25361"/>
                  </a:lnTo>
                  <a:lnTo>
                    <a:pt x="10294" y="25085"/>
                  </a:lnTo>
                  <a:lnTo>
                    <a:pt x="10097" y="25006"/>
                  </a:lnTo>
                  <a:lnTo>
                    <a:pt x="9920" y="24966"/>
                  </a:lnTo>
                  <a:lnTo>
                    <a:pt x="9742" y="24927"/>
                  </a:lnTo>
                  <a:lnTo>
                    <a:pt x="9545" y="24907"/>
                  </a:lnTo>
                  <a:lnTo>
                    <a:pt x="9387" y="24907"/>
                  </a:lnTo>
                  <a:lnTo>
                    <a:pt x="9210" y="24947"/>
                  </a:lnTo>
                  <a:lnTo>
                    <a:pt x="9052" y="24966"/>
                  </a:lnTo>
                  <a:lnTo>
                    <a:pt x="8894" y="25025"/>
                  </a:lnTo>
                  <a:lnTo>
                    <a:pt x="8736" y="25104"/>
                  </a:lnTo>
                  <a:lnTo>
                    <a:pt x="8598" y="25183"/>
                  </a:lnTo>
                  <a:lnTo>
                    <a:pt x="8460" y="25262"/>
                  </a:lnTo>
                  <a:lnTo>
                    <a:pt x="8322" y="25380"/>
                  </a:lnTo>
                  <a:lnTo>
                    <a:pt x="8204" y="25479"/>
                  </a:lnTo>
                  <a:lnTo>
                    <a:pt x="8105" y="25617"/>
                  </a:lnTo>
                  <a:lnTo>
                    <a:pt x="8007" y="25735"/>
                  </a:lnTo>
                  <a:lnTo>
                    <a:pt x="7908" y="25873"/>
                  </a:lnTo>
                  <a:lnTo>
                    <a:pt x="7829" y="26012"/>
                  </a:lnTo>
                  <a:lnTo>
                    <a:pt x="7770" y="26169"/>
                  </a:lnTo>
                  <a:lnTo>
                    <a:pt x="7711" y="26307"/>
                  </a:lnTo>
                  <a:lnTo>
                    <a:pt x="7691" y="26465"/>
                  </a:lnTo>
                  <a:lnTo>
                    <a:pt x="7652" y="26623"/>
                  </a:lnTo>
                  <a:lnTo>
                    <a:pt x="7652" y="26781"/>
                  </a:lnTo>
                  <a:lnTo>
                    <a:pt x="7652" y="26919"/>
                  </a:lnTo>
                  <a:lnTo>
                    <a:pt x="7691" y="27076"/>
                  </a:lnTo>
                  <a:lnTo>
                    <a:pt x="7731" y="27214"/>
                  </a:lnTo>
                  <a:lnTo>
                    <a:pt x="7790" y="27372"/>
                  </a:lnTo>
                  <a:lnTo>
                    <a:pt x="7869" y="27510"/>
                  </a:lnTo>
                  <a:lnTo>
                    <a:pt x="7967" y="27629"/>
                  </a:lnTo>
                  <a:lnTo>
                    <a:pt x="8066" y="27767"/>
                  </a:lnTo>
                  <a:lnTo>
                    <a:pt x="8204" y="27865"/>
                  </a:lnTo>
                  <a:lnTo>
                    <a:pt x="8362" y="27984"/>
                  </a:lnTo>
                  <a:lnTo>
                    <a:pt x="8539" y="28062"/>
                  </a:lnTo>
                  <a:lnTo>
                    <a:pt x="9367" y="28457"/>
                  </a:lnTo>
                  <a:lnTo>
                    <a:pt x="10196" y="28812"/>
                  </a:lnTo>
                  <a:lnTo>
                    <a:pt x="11044" y="29147"/>
                  </a:lnTo>
                  <a:lnTo>
                    <a:pt x="11892" y="29463"/>
                  </a:lnTo>
                  <a:lnTo>
                    <a:pt x="12740" y="29758"/>
                  </a:lnTo>
                  <a:lnTo>
                    <a:pt x="13607" y="30034"/>
                  </a:lnTo>
                  <a:lnTo>
                    <a:pt x="14475" y="30291"/>
                  </a:lnTo>
                  <a:lnTo>
                    <a:pt x="15343" y="30527"/>
                  </a:lnTo>
                  <a:lnTo>
                    <a:pt x="15382" y="32716"/>
                  </a:lnTo>
                  <a:lnTo>
                    <a:pt x="15382" y="34886"/>
                  </a:lnTo>
                  <a:lnTo>
                    <a:pt x="15382" y="37075"/>
                  </a:lnTo>
                  <a:lnTo>
                    <a:pt x="15343" y="39244"/>
                  </a:lnTo>
                  <a:lnTo>
                    <a:pt x="15303" y="41413"/>
                  </a:lnTo>
                  <a:lnTo>
                    <a:pt x="15224" y="43582"/>
                  </a:lnTo>
                  <a:lnTo>
                    <a:pt x="15106" y="45752"/>
                  </a:lnTo>
                  <a:lnTo>
                    <a:pt x="14988" y="47921"/>
                  </a:lnTo>
                  <a:lnTo>
                    <a:pt x="14830" y="50071"/>
                  </a:lnTo>
                  <a:lnTo>
                    <a:pt x="14633" y="52240"/>
                  </a:lnTo>
                  <a:lnTo>
                    <a:pt x="14416" y="54389"/>
                  </a:lnTo>
                  <a:lnTo>
                    <a:pt x="14160" y="56519"/>
                  </a:lnTo>
                  <a:lnTo>
                    <a:pt x="13883" y="58649"/>
                  </a:lnTo>
                  <a:lnTo>
                    <a:pt x="13548" y="60779"/>
                  </a:lnTo>
                  <a:lnTo>
                    <a:pt x="13193" y="62909"/>
                  </a:lnTo>
                  <a:lnTo>
                    <a:pt x="12799" y="64999"/>
                  </a:lnTo>
                  <a:lnTo>
                    <a:pt x="12365" y="67109"/>
                  </a:lnTo>
                  <a:lnTo>
                    <a:pt x="11892" y="69199"/>
                  </a:lnTo>
                  <a:lnTo>
                    <a:pt x="11379" y="71270"/>
                  </a:lnTo>
                  <a:lnTo>
                    <a:pt x="10827" y="73341"/>
                  </a:lnTo>
                  <a:lnTo>
                    <a:pt x="10215" y="75392"/>
                  </a:lnTo>
                  <a:lnTo>
                    <a:pt x="9900" y="76417"/>
                  </a:lnTo>
                  <a:lnTo>
                    <a:pt x="9565" y="77443"/>
                  </a:lnTo>
                  <a:lnTo>
                    <a:pt x="9229" y="78448"/>
                  </a:lnTo>
                  <a:lnTo>
                    <a:pt x="8874" y="79474"/>
                  </a:lnTo>
                  <a:lnTo>
                    <a:pt x="8500" y="80480"/>
                  </a:lnTo>
                  <a:lnTo>
                    <a:pt x="8125" y="81485"/>
                  </a:lnTo>
                  <a:lnTo>
                    <a:pt x="7731" y="82491"/>
                  </a:lnTo>
                  <a:lnTo>
                    <a:pt x="7336" y="83477"/>
                  </a:lnTo>
                  <a:lnTo>
                    <a:pt x="6922" y="84483"/>
                  </a:lnTo>
                  <a:lnTo>
                    <a:pt x="6488" y="85469"/>
                  </a:lnTo>
                  <a:lnTo>
                    <a:pt x="6054" y="86455"/>
                  </a:lnTo>
                  <a:lnTo>
                    <a:pt x="5601" y="87441"/>
                  </a:lnTo>
                  <a:lnTo>
                    <a:pt x="5128" y="88407"/>
                  </a:lnTo>
                  <a:lnTo>
                    <a:pt x="4654" y="89393"/>
                  </a:lnTo>
                  <a:lnTo>
                    <a:pt x="4142" y="90359"/>
                  </a:lnTo>
                  <a:lnTo>
                    <a:pt x="3649" y="91326"/>
                  </a:lnTo>
                  <a:lnTo>
                    <a:pt x="3116" y="92292"/>
                  </a:lnTo>
                  <a:lnTo>
                    <a:pt x="2584" y="93239"/>
                  </a:lnTo>
                  <a:lnTo>
                    <a:pt x="2031" y="94205"/>
                  </a:lnTo>
                  <a:lnTo>
                    <a:pt x="1460" y="95152"/>
                  </a:lnTo>
                  <a:lnTo>
                    <a:pt x="888" y="96098"/>
                  </a:lnTo>
                  <a:lnTo>
                    <a:pt x="276" y="97025"/>
                  </a:lnTo>
                  <a:lnTo>
                    <a:pt x="178" y="97203"/>
                  </a:lnTo>
                  <a:lnTo>
                    <a:pt x="99" y="97380"/>
                  </a:lnTo>
                  <a:lnTo>
                    <a:pt x="59" y="97557"/>
                  </a:lnTo>
                  <a:lnTo>
                    <a:pt x="20" y="97715"/>
                  </a:lnTo>
                  <a:lnTo>
                    <a:pt x="0" y="97873"/>
                  </a:lnTo>
                  <a:lnTo>
                    <a:pt x="0" y="98050"/>
                  </a:lnTo>
                  <a:lnTo>
                    <a:pt x="40" y="98208"/>
                  </a:lnTo>
                  <a:lnTo>
                    <a:pt x="79" y="98346"/>
                  </a:lnTo>
                  <a:lnTo>
                    <a:pt x="138" y="98504"/>
                  </a:lnTo>
                  <a:lnTo>
                    <a:pt x="197" y="98642"/>
                  </a:lnTo>
                  <a:lnTo>
                    <a:pt x="276" y="98760"/>
                  </a:lnTo>
                  <a:lnTo>
                    <a:pt x="375" y="98898"/>
                  </a:lnTo>
                  <a:lnTo>
                    <a:pt x="493" y="99017"/>
                  </a:lnTo>
                  <a:lnTo>
                    <a:pt x="612" y="99115"/>
                  </a:lnTo>
                  <a:lnTo>
                    <a:pt x="730" y="99214"/>
                  </a:lnTo>
                  <a:lnTo>
                    <a:pt x="868" y="99293"/>
                  </a:lnTo>
                  <a:lnTo>
                    <a:pt x="1026" y="99372"/>
                  </a:lnTo>
                  <a:lnTo>
                    <a:pt x="1164" y="99451"/>
                  </a:lnTo>
                  <a:lnTo>
                    <a:pt x="1322" y="99490"/>
                  </a:lnTo>
                  <a:lnTo>
                    <a:pt x="1479" y="99530"/>
                  </a:lnTo>
                  <a:lnTo>
                    <a:pt x="1637" y="99549"/>
                  </a:lnTo>
                  <a:lnTo>
                    <a:pt x="1795" y="99569"/>
                  </a:lnTo>
                  <a:lnTo>
                    <a:pt x="1953" y="99569"/>
                  </a:lnTo>
                  <a:lnTo>
                    <a:pt x="2130" y="99549"/>
                  </a:lnTo>
                  <a:lnTo>
                    <a:pt x="2288" y="99510"/>
                  </a:lnTo>
                  <a:lnTo>
                    <a:pt x="2446" y="99470"/>
                  </a:lnTo>
                  <a:lnTo>
                    <a:pt x="2603" y="99391"/>
                  </a:lnTo>
                  <a:lnTo>
                    <a:pt x="2741" y="99313"/>
                  </a:lnTo>
                  <a:lnTo>
                    <a:pt x="2879" y="99194"/>
                  </a:lnTo>
                  <a:lnTo>
                    <a:pt x="3017" y="99076"/>
                  </a:lnTo>
                  <a:lnTo>
                    <a:pt x="3156" y="98938"/>
                  </a:lnTo>
                  <a:lnTo>
                    <a:pt x="3274" y="98780"/>
                  </a:lnTo>
                  <a:lnTo>
                    <a:pt x="4082" y="97498"/>
                  </a:lnTo>
                  <a:lnTo>
                    <a:pt x="4851" y="96216"/>
                  </a:lnTo>
                  <a:lnTo>
                    <a:pt x="5601" y="94915"/>
                  </a:lnTo>
                  <a:lnTo>
                    <a:pt x="6331" y="93613"/>
                  </a:lnTo>
                  <a:lnTo>
                    <a:pt x="7040" y="92312"/>
                  </a:lnTo>
                  <a:lnTo>
                    <a:pt x="7711" y="90991"/>
                  </a:lnTo>
                  <a:lnTo>
                    <a:pt x="8362" y="89669"/>
                  </a:lnTo>
                  <a:lnTo>
                    <a:pt x="8993" y="88328"/>
                  </a:lnTo>
                  <a:lnTo>
                    <a:pt x="9604" y="86987"/>
                  </a:lnTo>
                  <a:lnTo>
                    <a:pt x="10176" y="85646"/>
                  </a:lnTo>
                  <a:lnTo>
                    <a:pt x="10748" y="84286"/>
                  </a:lnTo>
                  <a:lnTo>
                    <a:pt x="11280" y="82925"/>
                  </a:lnTo>
                  <a:lnTo>
                    <a:pt x="11793" y="81564"/>
                  </a:lnTo>
                  <a:lnTo>
                    <a:pt x="12286" y="80184"/>
                  </a:lnTo>
                  <a:lnTo>
                    <a:pt x="12759" y="78803"/>
                  </a:lnTo>
                  <a:lnTo>
                    <a:pt x="13213" y="77423"/>
                  </a:lnTo>
                  <a:lnTo>
                    <a:pt x="13627" y="76023"/>
                  </a:lnTo>
                  <a:lnTo>
                    <a:pt x="14041" y="74623"/>
                  </a:lnTo>
                  <a:lnTo>
                    <a:pt x="14436" y="73222"/>
                  </a:lnTo>
                  <a:lnTo>
                    <a:pt x="14791" y="71822"/>
                  </a:lnTo>
                  <a:lnTo>
                    <a:pt x="15146" y="70402"/>
                  </a:lnTo>
                  <a:lnTo>
                    <a:pt x="15481" y="68982"/>
                  </a:lnTo>
                  <a:lnTo>
                    <a:pt x="15796" y="67563"/>
                  </a:lnTo>
                  <a:lnTo>
                    <a:pt x="16092" y="66143"/>
                  </a:lnTo>
                  <a:lnTo>
                    <a:pt x="16368" y="64703"/>
                  </a:lnTo>
                  <a:lnTo>
                    <a:pt x="16625" y="63264"/>
                  </a:lnTo>
                  <a:lnTo>
                    <a:pt x="16861" y="61844"/>
                  </a:lnTo>
                  <a:lnTo>
                    <a:pt x="17098" y="60384"/>
                  </a:lnTo>
                  <a:lnTo>
                    <a:pt x="17295" y="58945"/>
                  </a:lnTo>
                  <a:lnTo>
                    <a:pt x="17492" y="57485"/>
                  </a:lnTo>
                  <a:lnTo>
                    <a:pt x="17670" y="56046"/>
                  </a:lnTo>
                  <a:lnTo>
                    <a:pt x="17847" y="54587"/>
                  </a:lnTo>
                  <a:lnTo>
                    <a:pt x="18833" y="54034"/>
                  </a:lnTo>
                  <a:lnTo>
                    <a:pt x="19819" y="53462"/>
                  </a:lnTo>
                  <a:lnTo>
                    <a:pt x="20786" y="52871"/>
                  </a:lnTo>
                  <a:lnTo>
                    <a:pt x="21752" y="52259"/>
                  </a:lnTo>
                  <a:lnTo>
                    <a:pt x="21890" y="52141"/>
                  </a:lnTo>
                  <a:lnTo>
                    <a:pt x="22028" y="52043"/>
                  </a:lnTo>
                  <a:lnTo>
                    <a:pt x="22127" y="51905"/>
                  </a:lnTo>
                  <a:lnTo>
                    <a:pt x="22245" y="51786"/>
                  </a:lnTo>
                  <a:lnTo>
                    <a:pt x="22343" y="51648"/>
                  </a:lnTo>
                  <a:lnTo>
                    <a:pt x="22422" y="51490"/>
                  </a:lnTo>
                  <a:lnTo>
                    <a:pt x="22482" y="51352"/>
                  </a:lnTo>
                  <a:lnTo>
                    <a:pt x="22541" y="51195"/>
                  </a:lnTo>
                  <a:lnTo>
                    <a:pt x="22580" y="51037"/>
                  </a:lnTo>
                  <a:lnTo>
                    <a:pt x="22600" y="50859"/>
                  </a:lnTo>
                  <a:lnTo>
                    <a:pt x="22600" y="50702"/>
                  </a:lnTo>
                  <a:lnTo>
                    <a:pt x="22580" y="50544"/>
                  </a:lnTo>
                  <a:lnTo>
                    <a:pt x="22560" y="50366"/>
                  </a:lnTo>
                  <a:lnTo>
                    <a:pt x="22521" y="50209"/>
                  </a:lnTo>
                  <a:lnTo>
                    <a:pt x="22442" y="50051"/>
                  </a:lnTo>
                  <a:lnTo>
                    <a:pt x="22363" y="49893"/>
                  </a:lnTo>
                  <a:lnTo>
                    <a:pt x="22284" y="49755"/>
                  </a:lnTo>
                  <a:lnTo>
                    <a:pt x="22166" y="49617"/>
                  </a:lnTo>
                  <a:lnTo>
                    <a:pt x="22048" y="49499"/>
                  </a:lnTo>
                  <a:lnTo>
                    <a:pt x="21929" y="49400"/>
                  </a:lnTo>
                  <a:lnTo>
                    <a:pt x="21772" y="49301"/>
                  </a:lnTo>
                  <a:lnTo>
                    <a:pt x="21634" y="49223"/>
                  </a:lnTo>
                  <a:lnTo>
                    <a:pt x="21476" y="49144"/>
                  </a:lnTo>
                  <a:lnTo>
                    <a:pt x="21318" y="49104"/>
                  </a:lnTo>
                  <a:lnTo>
                    <a:pt x="21141" y="49065"/>
                  </a:lnTo>
                  <a:lnTo>
                    <a:pt x="20983" y="49025"/>
                  </a:lnTo>
                  <a:lnTo>
                    <a:pt x="20805" y="49025"/>
                  </a:lnTo>
                  <a:lnTo>
                    <a:pt x="20648" y="49045"/>
                  </a:lnTo>
                  <a:lnTo>
                    <a:pt x="20470" y="49065"/>
                  </a:lnTo>
                  <a:lnTo>
                    <a:pt x="20312" y="49124"/>
                  </a:lnTo>
                  <a:lnTo>
                    <a:pt x="20155" y="49183"/>
                  </a:lnTo>
                  <a:lnTo>
                    <a:pt x="20016" y="49262"/>
                  </a:lnTo>
                  <a:lnTo>
                    <a:pt x="19129" y="49834"/>
                  </a:lnTo>
                  <a:lnTo>
                    <a:pt x="18242" y="50386"/>
                  </a:lnTo>
                  <a:lnTo>
                    <a:pt x="18419" y="47822"/>
                  </a:lnTo>
                  <a:lnTo>
                    <a:pt x="18577" y="45239"/>
                  </a:lnTo>
                  <a:lnTo>
                    <a:pt x="18675" y="42675"/>
                  </a:lnTo>
                  <a:lnTo>
                    <a:pt x="18754" y="40092"/>
                  </a:lnTo>
                  <a:lnTo>
                    <a:pt x="18794" y="37489"/>
                  </a:lnTo>
                  <a:lnTo>
                    <a:pt x="18814" y="34905"/>
                  </a:lnTo>
                  <a:lnTo>
                    <a:pt x="18794" y="32322"/>
                  </a:lnTo>
                  <a:lnTo>
                    <a:pt x="18754" y="29719"/>
                  </a:lnTo>
                  <a:lnTo>
                    <a:pt x="18695" y="27136"/>
                  </a:lnTo>
                  <a:lnTo>
                    <a:pt x="18597" y="24552"/>
                  </a:lnTo>
                  <a:lnTo>
                    <a:pt x="18498" y="21969"/>
                  </a:lnTo>
                  <a:lnTo>
                    <a:pt x="18360" y="19385"/>
                  </a:lnTo>
                  <a:lnTo>
                    <a:pt x="18222" y="16802"/>
                  </a:lnTo>
                  <a:lnTo>
                    <a:pt x="18064" y="14238"/>
                  </a:lnTo>
                  <a:lnTo>
                    <a:pt x="17729" y="9111"/>
                  </a:lnTo>
                  <a:lnTo>
                    <a:pt x="18321" y="8736"/>
                  </a:lnTo>
                  <a:lnTo>
                    <a:pt x="18892" y="8342"/>
                  </a:lnTo>
                  <a:lnTo>
                    <a:pt x="19464" y="7928"/>
                  </a:lnTo>
                  <a:lnTo>
                    <a:pt x="20036" y="7514"/>
                  </a:lnTo>
                  <a:lnTo>
                    <a:pt x="21160" y="6666"/>
                  </a:lnTo>
                  <a:lnTo>
                    <a:pt x="22245" y="5778"/>
                  </a:lnTo>
                  <a:lnTo>
                    <a:pt x="22363" y="5660"/>
                  </a:lnTo>
                  <a:lnTo>
                    <a:pt x="22462" y="5522"/>
                  </a:lnTo>
                  <a:lnTo>
                    <a:pt x="22560" y="5384"/>
                  </a:lnTo>
                  <a:lnTo>
                    <a:pt x="22620" y="5226"/>
                  </a:lnTo>
                  <a:lnTo>
                    <a:pt x="22679" y="5068"/>
                  </a:lnTo>
                  <a:lnTo>
                    <a:pt x="22718" y="4891"/>
                  </a:lnTo>
                  <a:lnTo>
                    <a:pt x="22738" y="4733"/>
                  </a:lnTo>
                  <a:lnTo>
                    <a:pt x="22738" y="4556"/>
                  </a:lnTo>
                  <a:lnTo>
                    <a:pt x="22718" y="4378"/>
                  </a:lnTo>
                  <a:lnTo>
                    <a:pt x="22698" y="4220"/>
                  </a:lnTo>
                  <a:lnTo>
                    <a:pt x="22659" y="4043"/>
                  </a:lnTo>
                  <a:lnTo>
                    <a:pt x="22600" y="3885"/>
                  </a:lnTo>
                  <a:lnTo>
                    <a:pt x="22521" y="3727"/>
                  </a:lnTo>
                  <a:lnTo>
                    <a:pt x="22442" y="3589"/>
                  </a:lnTo>
                  <a:lnTo>
                    <a:pt x="22343" y="3451"/>
                  </a:lnTo>
                  <a:lnTo>
                    <a:pt x="22245" y="3333"/>
                  </a:lnTo>
                  <a:lnTo>
                    <a:pt x="22107" y="3215"/>
                  </a:lnTo>
                  <a:lnTo>
                    <a:pt x="21969" y="3096"/>
                  </a:lnTo>
                  <a:lnTo>
                    <a:pt x="21811" y="3017"/>
                  </a:lnTo>
                  <a:lnTo>
                    <a:pt x="21653" y="2958"/>
                  </a:lnTo>
                  <a:lnTo>
                    <a:pt x="21496" y="2899"/>
                  </a:lnTo>
                  <a:lnTo>
                    <a:pt x="21338" y="2860"/>
                  </a:lnTo>
                  <a:lnTo>
                    <a:pt x="21180" y="2840"/>
                  </a:lnTo>
                  <a:lnTo>
                    <a:pt x="21022" y="2840"/>
                  </a:lnTo>
                  <a:lnTo>
                    <a:pt x="20864" y="2860"/>
                  </a:lnTo>
                  <a:lnTo>
                    <a:pt x="20687" y="2879"/>
                  </a:lnTo>
                  <a:lnTo>
                    <a:pt x="20529" y="2919"/>
                  </a:lnTo>
                  <a:lnTo>
                    <a:pt x="20371" y="2978"/>
                  </a:lnTo>
                  <a:lnTo>
                    <a:pt x="20233" y="3037"/>
                  </a:lnTo>
                  <a:lnTo>
                    <a:pt x="20076" y="3136"/>
                  </a:lnTo>
                  <a:lnTo>
                    <a:pt x="19938" y="3215"/>
                  </a:lnTo>
                  <a:lnTo>
                    <a:pt x="19800" y="3333"/>
                  </a:lnTo>
                  <a:lnTo>
                    <a:pt x="19228" y="3806"/>
                  </a:lnTo>
                  <a:lnTo>
                    <a:pt x="18636" y="4260"/>
                  </a:lnTo>
                  <a:lnTo>
                    <a:pt x="18044" y="4713"/>
                  </a:lnTo>
                  <a:lnTo>
                    <a:pt x="17453" y="5147"/>
                  </a:lnTo>
                  <a:lnTo>
                    <a:pt x="17177" y="1657"/>
                  </a:lnTo>
                  <a:lnTo>
                    <a:pt x="17157" y="1459"/>
                  </a:lnTo>
                  <a:lnTo>
                    <a:pt x="17118" y="1282"/>
                  </a:lnTo>
                  <a:lnTo>
                    <a:pt x="17058" y="1105"/>
                  </a:lnTo>
                  <a:lnTo>
                    <a:pt x="16980" y="947"/>
                  </a:lnTo>
                  <a:lnTo>
                    <a:pt x="16901" y="789"/>
                  </a:lnTo>
                  <a:lnTo>
                    <a:pt x="16782" y="651"/>
                  </a:lnTo>
                  <a:lnTo>
                    <a:pt x="16684" y="533"/>
                  </a:lnTo>
                  <a:lnTo>
                    <a:pt x="16546" y="414"/>
                  </a:lnTo>
                  <a:lnTo>
                    <a:pt x="16408" y="335"/>
                  </a:lnTo>
                  <a:lnTo>
                    <a:pt x="16270" y="237"/>
                  </a:lnTo>
                  <a:lnTo>
                    <a:pt x="16132" y="178"/>
                  </a:lnTo>
                  <a:lnTo>
                    <a:pt x="15974" y="118"/>
                  </a:lnTo>
                  <a:lnTo>
                    <a:pt x="15816" y="59"/>
                  </a:lnTo>
                  <a:lnTo>
                    <a:pt x="15658" y="40"/>
                  </a:lnTo>
                  <a:lnTo>
                    <a:pt x="15501" y="20"/>
                  </a:lnTo>
                  <a:lnTo>
                    <a:pt x="1532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1" name="Google Shape;2421;p47"/>
          <p:cNvGrpSpPr/>
          <p:nvPr/>
        </p:nvGrpSpPr>
        <p:grpSpPr>
          <a:xfrm>
            <a:off x="159190" y="4181894"/>
            <a:ext cx="844976" cy="835062"/>
            <a:chOff x="7680850" y="262225"/>
            <a:chExt cx="1193300" cy="1179300"/>
          </a:xfrm>
        </p:grpSpPr>
        <p:sp>
          <p:nvSpPr>
            <p:cNvPr id="2422" name="Google Shape;2422;p47"/>
            <p:cNvSpPr/>
            <p:nvPr/>
          </p:nvSpPr>
          <p:spPr>
            <a:xfrm>
              <a:off x="7680850" y="262225"/>
              <a:ext cx="1193300" cy="1179300"/>
            </a:xfrm>
            <a:custGeom>
              <a:avLst/>
              <a:gdLst/>
              <a:ahLst/>
              <a:cxnLst/>
              <a:rect l="l" t="t" r="r" b="b"/>
              <a:pathLst>
                <a:path w="47732" h="47172" extrusionOk="0">
                  <a:moveTo>
                    <a:pt x="10055" y="1"/>
                  </a:moveTo>
                  <a:lnTo>
                    <a:pt x="9675" y="41"/>
                  </a:lnTo>
                  <a:lnTo>
                    <a:pt x="9295" y="81"/>
                  </a:lnTo>
                  <a:lnTo>
                    <a:pt x="8915" y="121"/>
                  </a:lnTo>
                  <a:lnTo>
                    <a:pt x="8535" y="181"/>
                  </a:lnTo>
                  <a:lnTo>
                    <a:pt x="8156" y="261"/>
                  </a:lnTo>
                  <a:lnTo>
                    <a:pt x="7776" y="361"/>
                  </a:lnTo>
                  <a:lnTo>
                    <a:pt x="7396" y="461"/>
                  </a:lnTo>
                  <a:lnTo>
                    <a:pt x="7036" y="580"/>
                  </a:lnTo>
                  <a:lnTo>
                    <a:pt x="6677" y="720"/>
                  </a:lnTo>
                  <a:lnTo>
                    <a:pt x="6317" y="860"/>
                  </a:lnTo>
                  <a:lnTo>
                    <a:pt x="5977" y="1000"/>
                  </a:lnTo>
                  <a:lnTo>
                    <a:pt x="5637" y="1160"/>
                  </a:lnTo>
                  <a:lnTo>
                    <a:pt x="5317" y="1340"/>
                  </a:lnTo>
                  <a:lnTo>
                    <a:pt x="4978" y="1520"/>
                  </a:lnTo>
                  <a:lnTo>
                    <a:pt x="4658" y="1720"/>
                  </a:lnTo>
                  <a:lnTo>
                    <a:pt x="4358" y="1940"/>
                  </a:lnTo>
                  <a:lnTo>
                    <a:pt x="4058" y="2159"/>
                  </a:lnTo>
                  <a:lnTo>
                    <a:pt x="3758" y="2379"/>
                  </a:lnTo>
                  <a:lnTo>
                    <a:pt x="3459" y="2619"/>
                  </a:lnTo>
                  <a:lnTo>
                    <a:pt x="3179" y="2879"/>
                  </a:lnTo>
                  <a:lnTo>
                    <a:pt x="2919" y="3139"/>
                  </a:lnTo>
                  <a:lnTo>
                    <a:pt x="2659" y="3399"/>
                  </a:lnTo>
                  <a:lnTo>
                    <a:pt x="2399" y="3679"/>
                  </a:lnTo>
                  <a:lnTo>
                    <a:pt x="2159" y="3978"/>
                  </a:lnTo>
                  <a:lnTo>
                    <a:pt x="1940" y="4278"/>
                  </a:lnTo>
                  <a:lnTo>
                    <a:pt x="1680" y="4638"/>
                  </a:lnTo>
                  <a:lnTo>
                    <a:pt x="1440" y="5018"/>
                  </a:lnTo>
                  <a:lnTo>
                    <a:pt x="1220" y="5377"/>
                  </a:lnTo>
                  <a:lnTo>
                    <a:pt x="1040" y="5737"/>
                  </a:lnTo>
                  <a:lnTo>
                    <a:pt x="860" y="6097"/>
                  </a:lnTo>
                  <a:lnTo>
                    <a:pt x="700" y="6457"/>
                  </a:lnTo>
                  <a:lnTo>
                    <a:pt x="560" y="6837"/>
                  </a:lnTo>
                  <a:lnTo>
                    <a:pt x="440" y="7216"/>
                  </a:lnTo>
                  <a:lnTo>
                    <a:pt x="341" y="7596"/>
                  </a:lnTo>
                  <a:lnTo>
                    <a:pt x="261" y="7976"/>
                  </a:lnTo>
                  <a:lnTo>
                    <a:pt x="181" y="8356"/>
                  </a:lnTo>
                  <a:lnTo>
                    <a:pt x="121" y="8755"/>
                  </a:lnTo>
                  <a:lnTo>
                    <a:pt x="81" y="9175"/>
                  </a:lnTo>
                  <a:lnTo>
                    <a:pt x="41" y="9595"/>
                  </a:lnTo>
                  <a:lnTo>
                    <a:pt x="1" y="10474"/>
                  </a:lnTo>
                  <a:lnTo>
                    <a:pt x="1" y="11194"/>
                  </a:lnTo>
                  <a:lnTo>
                    <a:pt x="21" y="11913"/>
                  </a:lnTo>
                  <a:lnTo>
                    <a:pt x="61" y="12613"/>
                  </a:lnTo>
                  <a:lnTo>
                    <a:pt x="121" y="13333"/>
                  </a:lnTo>
                  <a:lnTo>
                    <a:pt x="201" y="14032"/>
                  </a:lnTo>
                  <a:lnTo>
                    <a:pt x="281" y="14732"/>
                  </a:lnTo>
                  <a:lnTo>
                    <a:pt x="381" y="15431"/>
                  </a:lnTo>
                  <a:lnTo>
                    <a:pt x="520" y="16131"/>
                  </a:lnTo>
                  <a:lnTo>
                    <a:pt x="640" y="16830"/>
                  </a:lnTo>
                  <a:lnTo>
                    <a:pt x="800" y="17530"/>
                  </a:lnTo>
                  <a:lnTo>
                    <a:pt x="960" y="18230"/>
                  </a:lnTo>
                  <a:lnTo>
                    <a:pt x="1160" y="18909"/>
                  </a:lnTo>
                  <a:lnTo>
                    <a:pt x="1340" y="19589"/>
                  </a:lnTo>
                  <a:lnTo>
                    <a:pt x="1560" y="20288"/>
                  </a:lnTo>
                  <a:lnTo>
                    <a:pt x="1760" y="20968"/>
                  </a:lnTo>
                  <a:lnTo>
                    <a:pt x="2000" y="21647"/>
                  </a:lnTo>
                  <a:lnTo>
                    <a:pt x="2499" y="22987"/>
                  </a:lnTo>
                  <a:lnTo>
                    <a:pt x="3019" y="24326"/>
                  </a:lnTo>
                  <a:lnTo>
                    <a:pt x="3599" y="25645"/>
                  </a:lnTo>
                  <a:lnTo>
                    <a:pt x="4198" y="26964"/>
                  </a:lnTo>
                  <a:lnTo>
                    <a:pt x="4818" y="28263"/>
                  </a:lnTo>
                  <a:lnTo>
                    <a:pt x="5477" y="29562"/>
                  </a:lnTo>
                  <a:lnTo>
                    <a:pt x="6137" y="30842"/>
                  </a:lnTo>
                  <a:lnTo>
                    <a:pt x="6837" y="32101"/>
                  </a:lnTo>
                  <a:lnTo>
                    <a:pt x="7496" y="33300"/>
                  </a:lnTo>
                  <a:lnTo>
                    <a:pt x="8176" y="34479"/>
                  </a:lnTo>
                  <a:lnTo>
                    <a:pt x="8895" y="35659"/>
                  </a:lnTo>
                  <a:lnTo>
                    <a:pt x="9635" y="36818"/>
                  </a:lnTo>
                  <a:lnTo>
                    <a:pt x="10394" y="37957"/>
                  </a:lnTo>
                  <a:lnTo>
                    <a:pt x="10794" y="38517"/>
                  </a:lnTo>
                  <a:lnTo>
                    <a:pt x="11214" y="39057"/>
                  </a:lnTo>
                  <a:lnTo>
                    <a:pt x="11634" y="39596"/>
                  </a:lnTo>
                  <a:lnTo>
                    <a:pt x="12073" y="40116"/>
                  </a:lnTo>
                  <a:lnTo>
                    <a:pt x="12513" y="40656"/>
                  </a:lnTo>
                  <a:lnTo>
                    <a:pt x="12973" y="41155"/>
                  </a:lnTo>
                  <a:lnTo>
                    <a:pt x="13392" y="41615"/>
                  </a:lnTo>
                  <a:lnTo>
                    <a:pt x="13852" y="42075"/>
                  </a:lnTo>
                  <a:lnTo>
                    <a:pt x="14312" y="42514"/>
                  </a:lnTo>
                  <a:lnTo>
                    <a:pt x="14772" y="42974"/>
                  </a:lnTo>
                  <a:lnTo>
                    <a:pt x="15271" y="43394"/>
                  </a:lnTo>
                  <a:lnTo>
                    <a:pt x="15771" y="43814"/>
                  </a:lnTo>
                  <a:lnTo>
                    <a:pt x="16271" y="44213"/>
                  </a:lnTo>
                  <a:lnTo>
                    <a:pt x="16790" y="44613"/>
                  </a:lnTo>
                  <a:lnTo>
                    <a:pt x="17330" y="44973"/>
                  </a:lnTo>
                  <a:lnTo>
                    <a:pt x="17890" y="45333"/>
                  </a:lnTo>
                  <a:lnTo>
                    <a:pt x="18449" y="45653"/>
                  </a:lnTo>
                  <a:lnTo>
                    <a:pt x="19009" y="45952"/>
                  </a:lnTo>
                  <a:lnTo>
                    <a:pt x="19589" y="46232"/>
                  </a:lnTo>
                  <a:lnTo>
                    <a:pt x="20188" y="46472"/>
                  </a:lnTo>
                  <a:lnTo>
                    <a:pt x="20788" y="46672"/>
                  </a:lnTo>
                  <a:lnTo>
                    <a:pt x="21407" y="46852"/>
                  </a:lnTo>
                  <a:lnTo>
                    <a:pt x="21827" y="46952"/>
                  </a:lnTo>
                  <a:lnTo>
                    <a:pt x="22227" y="47032"/>
                  </a:lnTo>
                  <a:lnTo>
                    <a:pt x="22827" y="47112"/>
                  </a:lnTo>
                  <a:lnTo>
                    <a:pt x="23426" y="47152"/>
                  </a:lnTo>
                  <a:lnTo>
                    <a:pt x="24046" y="47172"/>
                  </a:lnTo>
                  <a:lnTo>
                    <a:pt x="24645" y="47172"/>
                  </a:lnTo>
                  <a:lnTo>
                    <a:pt x="25265" y="47132"/>
                  </a:lnTo>
                  <a:lnTo>
                    <a:pt x="25865" y="47052"/>
                  </a:lnTo>
                  <a:lnTo>
                    <a:pt x="26484" y="46952"/>
                  </a:lnTo>
                  <a:lnTo>
                    <a:pt x="27084" y="46832"/>
                  </a:lnTo>
                  <a:lnTo>
                    <a:pt x="27684" y="46672"/>
                  </a:lnTo>
                  <a:lnTo>
                    <a:pt x="28263" y="46512"/>
                  </a:lnTo>
                  <a:lnTo>
                    <a:pt x="28863" y="46312"/>
                  </a:lnTo>
                  <a:lnTo>
                    <a:pt x="29422" y="46092"/>
                  </a:lnTo>
                  <a:lnTo>
                    <a:pt x="29982" y="45852"/>
                  </a:lnTo>
                  <a:lnTo>
                    <a:pt x="30542" y="45593"/>
                  </a:lnTo>
                  <a:lnTo>
                    <a:pt x="31061" y="45333"/>
                  </a:lnTo>
                  <a:lnTo>
                    <a:pt x="31581" y="45033"/>
                  </a:lnTo>
                  <a:lnTo>
                    <a:pt x="32041" y="44753"/>
                  </a:lnTo>
                  <a:lnTo>
                    <a:pt x="32481" y="44453"/>
                  </a:lnTo>
                  <a:lnTo>
                    <a:pt x="32920" y="44133"/>
                  </a:lnTo>
                  <a:lnTo>
                    <a:pt x="33360" y="43814"/>
                  </a:lnTo>
                  <a:lnTo>
                    <a:pt x="33780" y="43474"/>
                  </a:lnTo>
                  <a:lnTo>
                    <a:pt x="34199" y="43114"/>
                  </a:lnTo>
                  <a:lnTo>
                    <a:pt x="34599" y="42754"/>
                  </a:lnTo>
                  <a:lnTo>
                    <a:pt x="34999" y="42375"/>
                  </a:lnTo>
                  <a:lnTo>
                    <a:pt x="35399" y="41995"/>
                  </a:lnTo>
                  <a:lnTo>
                    <a:pt x="35779" y="41595"/>
                  </a:lnTo>
                  <a:lnTo>
                    <a:pt x="36158" y="41195"/>
                  </a:lnTo>
                  <a:lnTo>
                    <a:pt x="36518" y="40776"/>
                  </a:lnTo>
                  <a:lnTo>
                    <a:pt x="37218" y="39916"/>
                  </a:lnTo>
                  <a:lnTo>
                    <a:pt x="37897" y="39037"/>
                  </a:lnTo>
                  <a:lnTo>
                    <a:pt x="38557" y="38117"/>
                  </a:lnTo>
                  <a:lnTo>
                    <a:pt x="39156" y="37198"/>
                  </a:lnTo>
                  <a:lnTo>
                    <a:pt x="39756" y="36238"/>
                  </a:lnTo>
                  <a:lnTo>
                    <a:pt x="40316" y="35279"/>
                  </a:lnTo>
                  <a:lnTo>
                    <a:pt x="40855" y="34320"/>
                  </a:lnTo>
                  <a:lnTo>
                    <a:pt x="41355" y="33340"/>
                  </a:lnTo>
                  <a:lnTo>
                    <a:pt x="41855" y="32381"/>
                  </a:lnTo>
                  <a:lnTo>
                    <a:pt x="42314" y="31421"/>
                  </a:lnTo>
                  <a:lnTo>
                    <a:pt x="42874" y="30162"/>
                  </a:lnTo>
                  <a:lnTo>
                    <a:pt x="43414" y="28903"/>
                  </a:lnTo>
                  <a:lnTo>
                    <a:pt x="43913" y="27624"/>
                  </a:lnTo>
                  <a:lnTo>
                    <a:pt x="44413" y="26344"/>
                  </a:lnTo>
                  <a:lnTo>
                    <a:pt x="44873" y="25065"/>
                  </a:lnTo>
                  <a:lnTo>
                    <a:pt x="45333" y="23766"/>
                  </a:lnTo>
                  <a:lnTo>
                    <a:pt x="45752" y="22467"/>
                  </a:lnTo>
                  <a:lnTo>
                    <a:pt x="46172" y="21148"/>
                  </a:lnTo>
                  <a:lnTo>
                    <a:pt x="46452" y="20288"/>
                  </a:lnTo>
                  <a:lnTo>
                    <a:pt x="46692" y="19429"/>
                  </a:lnTo>
                  <a:lnTo>
                    <a:pt x="46932" y="18569"/>
                  </a:lnTo>
                  <a:lnTo>
                    <a:pt x="47131" y="17710"/>
                  </a:lnTo>
                  <a:lnTo>
                    <a:pt x="47331" y="16850"/>
                  </a:lnTo>
                  <a:lnTo>
                    <a:pt x="47471" y="15991"/>
                  </a:lnTo>
                  <a:lnTo>
                    <a:pt x="47591" y="15131"/>
                  </a:lnTo>
                  <a:lnTo>
                    <a:pt x="47671" y="14272"/>
                  </a:lnTo>
                  <a:lnTo>
                    <a:pt x="47711" y="13413"/>
                  </a:lnTo>
                  <a:lnTo>
                    <a:pt x="47731" y="12993"/>
                  </a:lnTo>
                  <a:lnTo>
                    <a:pt x="47711" y="12553"/>
                  </a:lnTo>
                  <a:lnTo>
                    <a:pt x="47691" y="12133"/>
                  </a:lnTo>
                  <a:lnTo>
                    <a:pt x="47651" y="11694"/>
                  </a:lnTo>
                  <a:lnTo>
                    <a:pt x="47611" y="11274"/>
                  </a:lnTo>
                  <a:lnTo>
                    <a:pt x="47551" y="10834"/>
                  </a:lnTo>
                  <a:lnTo>
                    <a:pt x="47471" y="10394"/>
                  </a:lnTo>
                  <a:lnTo>
                    <a:pt x="47391" y="9975"/>
                  </a:lnTo>
                  <a:lnTo>
                    <a:pt x="47271" y="9535"/>
                  </a:lnTo>
                  <a:lnTo>
                    <a:pt x="47151" y="9115"/>
                  </a:lnTo>
                  <a:lnTo>
                    <a:pt x="47012" y="8675"/>
                  </a:lnTo>
                  <a:lnTo>
                    <a:pt x="46872" y="8256"/>
                  </a:lnTo>
                  <a:lnTo>
                    <a:pt x="46692" y="7816"/>
                  </a:lnTo>
                  <a:lnTo>
                    <a:pt x="46512" y="7376"/>
                  </a:lnTo>
                  <a:lnTo>
                    <a:pt x="46332" y="7036"/>
                  </a:lnTo>
                  <a:lnTo>
                    <a:pt x="46152" y="6677"/>
                  </a:lnTo>
                  <a:lnTo>
                    <a:pt x="45952" y="6337"/>
                  </a:lnTo>
                  <a:lnTo>
                    <a:pt x="45752" y="5997"/>
                  </a:lnTo>
                  <a:lnTo>
                    <a:pt x="45512" y="5677"/>
                  </a:lnTo>
                  <a:lnTo>
                    <a:pt x="45293" y="5358"/>
                  </a:lnTo>
                  <a:lnTo>
                    <a:pt x="45053" y="5058"/>
                  </a:lnTo>
                  <a:lnTo>
                    <a:pt x="44793" y="4758"/>
                  </a:lnTo>
                  <a:lnTo>
                    <a:pt x="44533" y="4458"/>
                  </a:lnTo>
                  <a:lnTo>
                    <a:pt x="44253" y="4178"/>
                  </a:lnTo>
                  <a:lnTo>
                    <a:pt x="43973" y="3898"/>
                  </a:lnTo>
                  <a:lnTo>
                    <a:pt x="43674" y="3639"/>
                  </a:lnTo>
                  <a:lnTo>
                    <a:pt x="43374" y="3379"/>
                  </a:lnTo>
                  <a:lnTo>
                    <a:pt x="43074" y="3139"/>
                  </a:lnTo>
                  <a:lnTo>
                    <a:pt x="42754" y="2919"/>
                  </a:lnTo>
                  <a:lnTo>
                    <a:pt x="42434" y="2699"/>
                  </a:lnTo>
                  <a:lnTo>
                    <a:pt x="42095" y="2479"/>
                  </a:lnTo>
                  <a:lnTo>
                    <a:pt x="41755" y="2279"/>
                  </a:lnTo>
                  <a:lnTo>
                    <a:pt x="41415" y="2080"/>
                  </a:lnTo>
                  <a:lnTo>
                    <a:pt x="41055" y="1900"/>
                  </a:lnTo>
                  <a:lnTo>
                    <a:pt x="40695" y="1740"/>
                  </a:lnTo>
                  <a:lnTo>
                    <a:pt x="40336" y="1580"/>
                  </a:lnTo>
                  <a:lnTo>
                    <a:pt x="39976" y="1440"/>
                  </a:lnTo>
                  <a:lnTo>
                    <a:pt x="39596" y="1320"/>
                  </a:lnTo>
                  <a:lnTo>
                    <a:pt x="39216" y="1200"/>
                  </a:lnTo>
                  <a:lnTo>
                    <a:pt x="38837" y="1100"/>
                  </a:lnTo>
                  <a:lnTo>
                    <a:pt x="38457" y="1000"/>
                  </a:lnTo>
                  <a:lnTo>
                    <a:pt x="38057" y="920"/>
                  </a:lnTo>
                  <a:lnTo>
                    <a:pt x="37677" y="860"/>
                  </a:lnTo>
                  <a:lnTo>
                    <a:pt x="37278" y="820"/>
                  </a:lnTo>
                  <a:lnTo>
                    <a:pt x="36878" y="780"/>
                  </a:lnTo>
                  <a:lnTo>
                    <a:pt x="36478" y="760"/>
                  </a:lnTo>
                  <a:lnTo>
                    <a:pt x="35519" y="760"/>
                  </a:lnTo>
                  <a:lnTo>
                    <a:pt x="35039" y="800"/>
                  </a:lnTo>
                  <a:lnTo>
                    <a:pt x="34599" y="860"/>
                  </a:lnTo>
                  <a:lnTo>
                    <a:pt x="34160" y="940"/>
                  </a:lnTo>
                  <a:lnTo>
                    <a:pt x="33740" y="1040"/>
                  </a:lnTo>
                  <a:lnTo>
                    <a:pt x="33320" y="1160"/>
                  </a:lnTo>
                  <a:lnTo>
                    <a:pt x="32920" y="1280"/>
                  </a:lnTo>
                  <a:lnTo>
                    <a:pt x="32541" y="1440"/>
                  </a:lnTo>
                  <a:lnTo>
                    <a:pt x="32161" y="1600"/>
                  </a:lnTo>
                  <a:lnTo>
                    <a:pt x="31781" y="1800"/>
                  </a:lnTo>
                  <a:lnTo>
                    <a:pt x="31421" y="2000"/>
                  </a:lnTo>
                  <a:lnTo>
                    <a:pt x="31081" y="2199"/>
                  </a:lnTo>
                  <a:lnTo>
                    <a:pt x="30742" y="2439"/>
                  </a:lnTo>
                  <a:lnTo>
                    <a:pt x="30422" y="2679"/>
                  </a:lnTo>
                  <a:lnTo>
                    <a:pt x="30102" y="2939"/>
                  </a:lnTo>
                  <a:lnTo>
                    <a:pt x="29782" y="3219"/>
                  </a:lnTo>
                  <a:lnTo>
                    <a:pt x="29482" y="3499"/>
                  </a:lnTo>
                  <a:lnTo>
                    <a:pt x="29183" y="3778"/>
                  </a:lnTo>
                  <a:lnTo>
                    <a:pt x="28903" y="4098"/>
                  </a:lnTo>
                  <a:lnTo>
                    <a:pt x="28343" y="4738"/>
                  </a:lnTo>
                  <a:lnTo>
                    <a:pt x="27803" y="5397"/>
                  </a:lnTo>
                  <a:lnTo>
                    <a:pt x="27284" y="6117"/>
                  </a:lnTo>
                  <a:lnTo>
                    <a:pt x="26764" y="6837"/>
                  </a:lnTo>
                  <a:lnTo>
                    <a:pt x="26284" y="7596"/>
                  </a:lnTo>
                  <a:lnTo>
                    <a:pt x="25805" y="8356"/>
                  </a:lnTo>
                  <a:lnTo>
                    <a:pt x="25245" y="9215"/>
                  </a:lnTo>
                  <a:lnTo>
                    <a:pt x="24945" y="9655"/>
                  </a:lnTo>
                  <a:lnTo>
                    <a:pt x="24645" y="10055"/>
                  </a:lnTo>
                  <a:lnTo>
                    <a:pt x="24346" y="10474"/>
                  </a:lnTo>
                  <a:lnTo>
                    <a:pt x="24006" y="10854"/>
                  </a:lnTo>
                  <a:lnTo>
                    <a:pt x="23666" y="11234"/>
                  </a:lnTo>
                  <a:lnTo>
                    <a:pt x="23306" y="11594"/>
                  </a:lnTo>
                  <a:lnTo>
                    <a:pt x="22827" y="10414"/>
                  </a:lnTo>
                  <a:lnTo>
                    <a:pt x="22327" y="9235"/>
                  </a:lnTo>
                  <a:lnTo>
                    <a:pt x="21807" y="8056"/>
                  </a:lnTo>
                  <a:lnTo>
                    <a:pt x="21527" y="7496"/>
                  </a:lnTo>
                  <a:lnTo>
                    <a:pt x="21228" y="6917"/>
                  </a:lnTo>
                  <a:lnTo>
                    <a:pt x="20928" y="6357"/>
                  </a:lnTo>
                  <a:lnTo>
                    <a:pt x="20608" y="5817"/>
                  </a:lnTo>
                  <a:lnTo>
                    <a:pt x="20268" y="5298"/>
                  </a:lnTo>
                  <a:lnTo>
                    <a:pt x="19908" y="4778"/>
                  </a:lnTo>
                  <a:lnTo>
                    <a:pt x="19529" y="4278"/>
                  </a:lnTo>
                  <a:lnTo>
                    <a:pt x="19129" y="3798"/>
                  </a:lnTo>
                  <a:lnTo>
                    <a:pt x="18689" y="3339"/>
                  </a:lnTo>
                  <a:lnTo>
                    <a:pt x="18229" y="2899"/>
                  </a:lnTo>
                  <a:lnTo>
                    <a:pt x="17950" y="2639"/>
                  </a:lnTo>
                  <a:lnTo>
                    <a:pt x="17650" y="2399"/>
                  </a:lnTo>
                  <a:lnTo>
                    <a:pt x="17330" y="2159"/>
                  </a:lnTo>
                  <a:lnTo>
                    <a:pt x="17030" y="1940"/>
                  </a:lnTo>
                  <a:lnTo>
                    <a:pt x="16690" y="1740"/>
                  </a:lnTo>
                  <a:lnTo>
                    <a:pt x="16371" y="1540"/>
                  </a:lnTo>
                  <a:lnTo>
                    <a:pt x="16031" y="1340"/>
                  </a:lnTo>
                  <a:lnTo>
                    <a:pt x="15691" y="1160"/>
                  </a:lnTo>
                  <a:lnTo>
                    <a:pt x="15331" y="1000"/>
                  </a:lnTo>
                  <a:lnTo>
                    <a:pt x="14971" y="860"/>
                  </a:lnTo>
                  <a:lnTo>
                    <a:pt x="14612" y="720"/>
                  </a:lnTo>
                  <a:lnTo>
                    <a:pt x="14252" y="580"/>
                  </a:lnTo>
                  <a:lnTo>
                    <a:pt x="13892" y="481"/>
                  </a:lnTo>
                  <a:lnTo>
                    <a:pt x="13512" y="361"/>
                  </a:lnTo>
                  <a:lnTo>
                    <a:pt x="13133" y="281"/>
                  </a:lnTo>
                  <a:lnTo>
                    <a:pt x="12753" y="201"/>
                  </a:lnTo>
                  <a:lnTo>
                    <a:pt x="12373" y="141"/>
                  </a:lnTo>
                  <a:lnTo>
                    <a:pt x="11993" y="81"/>
                  </a:lnTo>
                  <a:lnTo>
                    <a:pt x="11614" y="41"/>
                  </a:lnTo>
                  <a:lnTo>
                    <a:pt x="11214" y="21"/>
                  </a:lnTo>
                  <a:lnTo>
                    <a:pt x="1083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7"/>
            <p:cNvSpPr/>
            <p:nvPr/>
          </p:nvSpPr>
          <p:spPr>
            <a:xfrm>
              <a:off x="8078600" y="1004275"/>
              <a:ext cx="449250" cy="258375"/>
            </a:xfrm>
            <a:custGeom>
              <a:avLst/>
              <a:gdLst/>
              <a:ahLst/>
              <a:cxnLst/>
              <a:rect l="l" t="t" r="r" b="b"/>
              <a:pathLst>
                <a:path w="17970" h="10335" extrusionOk="0">
                  <a:moveTo>
                    <a:pt x="2659" y="260"/>
                  </a:moveTo>
                  <a:lnTo>
                    <a:pt x="2979" y="280"/>
                  </a:lnTo>
                  <a:lnTo>
                    <a:pt x="3299" y="320"/>
                  </a:lnTo>
                  <a:lnTo>
                    <a:pt x="3579" y="380"/>
                  </a:lnTo>
                  <a:lnTo>
                    <a:pt x="3838" y="440"/>
                  </a:lnTo>
                  <a:lnTo>
                    <a:pt x="4338" y="600"/>
                  </a:lnTo>
                  <a:lnTo>
                    <a:pt x="4838" y="780"/>
                  </a:lnTo>
                  <a:lnTo>
                    <a:pt x="5817" y="1180"/>
                  </a:lnTo>
                  <a:lnTo>
                    <a:pt x="6737" y="1539"/>
                  </a:lnTo>
                  <a:lnTo>
                    <a:pt x="7216" y="1719"/>
                  </a:lnTo>
                  <a:lnTo>
                    <a:pt x="7696" y="1879"/>
                  </a:lnTo>
                  <a:lnTo>
                    <a:pt x="8076" y="1979"/>
                  </a:lnTo>
                  <a:lnTo>
                    <a:pt x="8436" y="2059"/>
                  </a:lnTo>
                  <a:lnTo>
                    <a:pt x="8795" y="2119"/>
                  </a:lnTo>
                  <a:lnTo>
                    <a:pt x="9135" y="2139"/>
                  </a:lnTo>
                  <a:lnTo>
                    <a:pt x="9475" y="2159"/>
                  </a:lnTo>
                  <a:lnTo>
                    <a:pt x="9795" y="2139"/>
                  </a:lnTo>
                  <a:lnTo>
                    <a:pt x="10115" y="2099"/>
                  </a:lnTo>
                  <a:lnTo>
                    <a:pt x="10414" y="2059"/>
                  </a:lnTo>
                  <a:lnTo>
                    <a:pt x="10754" y="1959"/>
                  </a:lnTo>
                  <a:lnTo>
                    <a:pt x="11074" y="1839"/>
                  </a:lnTo>
                  <a:lnTo>
                    <a:pt x="11394" y="1699"/>
                  </a:lnTo>
                  <a:lnTo>
                    <a:pt x="11694" y="1519"/>
                  </a:lnTo>
                  <a:lnTo>
                    <a:pt x="12133" y="1240"/>
                  </a:lnTo>
                  <a:lnTo>
                    <a:pt x="12573" y="1020"/>
                  </a:lnTo>
                  <a:lnTo>
                    <a:pt x="12973" y="820"/>
                  </a:lnTo>
                  <a:lnTo>
                    <a:pt x="13373" y="660"/>
                  </a:lnTo>
                  <a:lnTo>
                    <a:pt x="13772" y="520"/>
                  </a:lnTo>
                  <a:lnTo>
                    <a:pt x="14132" y="420"/>
                  </a:lnTo>
                  <a:lnTo>
                    <a:pt x="14492" y="380"/>
                  </a:lnTo>
                  <a:lnTo>
                    <a:pt x="14832" y="340"/>
                  </a:lnTo>
                  <a:lnTo>
                    <a:pt x="15171" y="360"/>
                  </a:lnTo>
                  <a:lnTo>
                    <a:pt x="15491" y="400"/>
                  </a:lnTo>
                  <a:lnTo>
                    <a:pt x="15791" y="480"/>
                  </a:lnTo>
                  <a:lnTo>
                    <a:pt x="16091" y="600"/>
                  </a:lnTo>
                  <a:lnTo>
                    <a:pt x="16371" y="740"/>
                  </a:lnTo>
                  <a:lnTo>
                    <a:pt x="16651" y="940"/>
                  </a:lnTo>
                  <a:lnTo>
                    <a:pt x="16890" y="1160"/>
                  </a:lnTo>
                  <a:lnTo>
                    <a:pt x="17150" y="1400"/>
                  </a:lnTo>
                  <a:lnTo>
                    <a:pt x="17310" y="1619"/>
                  </a:lnTo>
                  <a:lnTo>
                    <a:pt x="17430" y="1859"/>
                  </a:lnTo>
                  <a:lnTo>
                    <a:pt x="17530" y="2119"/>
                  </a:lnTo>
                  <a:lnTo>
                    <a:pt x="17610" y="2379"/>
                  </a:lnTo>
                  <a:lnTo>
                    <a:pt x="17670" y="2679"/>
                  </a:lnTo>
                  <a:lnTo>
                    <a:pt x="17690" y="2959"/>
                  </a:lnTo>
                  <a:lnTo>
                    <a:pt x="17690" y="3278"/>
                  </a:lnTo>
                  <a:lnTo>
                    <a:pt x="17690" y="3578"/>
                  </a:lnTo>
                  <a:lnTo>
                    <a:pt x="17650" y="3898"/>
                  </a:lnTo>
                  <a:lnTo>
                    <a:pt x="17610" y="4198"/>
                  </a:lnTo>
                  <a:lnTo>
                    <a:pt x="17550" y="4498"/>
                  </a:lnTo>
                  <a:lnTo>
                    <a:pt x="17470" y="4797"/>
                  </a:lnTo>
                  <a:lnTo>
                    <a:pt x="17390" y="5077"/>
                  </a:lnTo>
                  <a:lnTo>
                    <a:pt x="17290" y="5337"/>
                  </a:lnTo>
                  <a:lnTo>
                    <a:pt x="17190" y="5577"/>
                  </a:lnTo>
                  <a:lnTo>
                    <a:pt x="17090" y="5817"/>
                  </a:lnTo>
                  <a:lnTo>
                    <a:pt x="16950" y="6077"/>
                  </a:lnTo>
                  <a:lnTo>
                    <a:pt x="16790" y="6316"/>
                  </a:lnTo>
                  <a:lnTo>
                    <a:pt x="16631" y="6556"/>
                  </a:lnTo>
                  <a:lnTo>
                    <a:pt x="16451" y="6796"/>
                  </a:lnTo>
                  <a:lnTo>
                    <a:pt x="16271" y="7016"/>
                  </a:lnTo>
                  <a:lnTo>
                    <a:pt x="16071" y="7216"/>
                  </a:lnTo>
                  <a:lnTo>
                    <a:pt x="15871" y="7436"/>
                  </a:lnTo>
                  <a:lnTo>
                    <a:pt x="15671" y="7636"/>
                  </a:lnTo>
                  <a:lnTo>
                    <a:pt x="15211" y="7995"/>
                  </a:lnTo>
                  <a:lnTo>
                    <a:pt x="14732" y="8335"/>
                  </a:lnTo>
                  <a:lnTo>
                    <a:pt x="14212" y="8655"/>
                  </a:lnTo>
                  <a:lnTo>
                    <a:pt x="13672" y="8935"/>
                  </a:lnTo>
                  <a:lnTo>
                    <a:pt x="13113" y="9175"/>
                  </a:lnTo>
                  <a:lnTo>
                    <a:pt x="12553" y="9395"/>
                  </a:lnTo>
                  <a:lnTo>
                    <a:pt x="11973" y="9574"/>
                  </a:lnTo>
                  <a:lnTo>
                    <a:pt x="11394" y="9734"/>
                  </a:lnTo>
                  <a:lnTo>
                    <a:pt x="10814" y="9854"/>
                  </a:lnTo>
                  <a:lnTo>
                    <a:pt x="10235" y="9954"/>
                  </a:lnTo>
                  <a:lnTo>
                    <a:pt x="9655" y="10014"/>
                  </a:lnTo>
                  <a:lnTo>
                    <a:pt x="9095" y="10054"/>
                  </a:lnTo>
                  <a:lnTo>
                    <a:pt x="8516" y="10054"/>
                  </a:lnTo>
                  <a:lnTo>
                    <a:pt x="7916" y="10014"/>
                  </a:lnTo>
                  <a:lnTo>
                    <a:pt x="7296" y="9954"/>
                  </a:lnTo>
                  <a:lnTo>
                    <a:pt x="6657" y="9834"/>
                  </a:lnTo>
                  <a:lnTo>
                    <a:pt x="6017" y="9694"/>
                  </a:lnTo>
                  <a:lnTo>
                    <a:pt x="5358" y="9515"/>
                  </a:lnTo>
                  <a:lnTo>
                    <a:pt x="4718" y="9295"/>
                  </a:lnTo>
                  <a:lnTo>
                    <a:pt x="4098" y="9035"/>
                  </a:lnTo>
                  <a:lnTo>
                    <a:pt x="3499" y="8755"/>
                  </a:lnTo>
                  <a:lnTo>
                    <a:pt x="3219" y="8595"/>
                  </a:lnTo>
                  <a:lnTo>
                    <a:pt x="2939" y="8415"/>
                  </a:lnTo>
                  <a:lnTo>
                    <a:pt x="2679" y="8235"/>
                  </a:lnTo>
                  <a:lnTo>
                    <a:pt x="2419" y="8055"/>
                  </a:lnTo>
                  <a:lnTo>
                    <a:pt x="2160" y="7856"/>
                  </a:lnTo>
                  <a:lnTo>
                    <a:pt x="1940" y="7656"/>
                  </a:lnTo>
                  <a:lnTo>
                    <a:pt x="1720" y="7436"/>
                  </a:lnTo>
                  <a:lnTo>
                    <a:pt x="1500" y="7216"/>
                  </a:lnTo>
                  <a:lnTo>
                    <a:pt x="1320" y="6976"/>
                  </a:lnTo>
                  <a:lnTo>
                    <a:pt x="1140" y="6736"/>
                  </a:lnTo>
                  <a:lnTo>
                    <a:pt x="980" y="6476"/>
                  </a:lnTo>
                  <a:lnTo>
                    <a:pt x="860" y="6217"/>
                  </a:lnTo>
                  <a:lnTo>
                    <a:pt x="740" y="5937"/>
                  </a:lnTo>
                  <a:lnTo>
                    <a:pt x="640" y="5657"/>
                  </a:lnTo>
                  <a:lnTo>
                    <a:pt x="521" y="5237"/>
                  </a:lnTo>
                  <a:lnTo>
                    <a:pt x="401" y="4797"/>
                  </a:lnTo>
                  <a:lnTo>
                    <a:pt x="321" y="4338"/>
                  </a:lnTo>
                  <a:lnTo>
                    <a:pt x="281" y="4098"/>
                  </a:lnTo>
                  <a:lnTo>
                    <a:pt x="281" y="3858"/>
                  </a:lnTo>
                  <a:lnTo>
                    <a:pt x="281" y="3518"/>
                  </a:lnTo>
                  <a:lnTo>
                    <a:pt x="321" y="3098"/>
                  </a:lnTo>
                  <a:lnTo>
                    <a:pt x="401" y="2659"/>
                  </a:lnTo>
                  <a:lnTo>
                    <a:pt x="521" y="2219"/>
                  </a:lnTo>
                  <a:lnTo>
                    <a:pt x="660" y="1779"/>
                  </a:lnTo>
                  <a:lnTo>
                    <a:pt x="840" y="1380"/>
                  </a:lnTo>
                  <a:lnTo>
                    <a:pt x="940" y="1180"/>
                  </a:lnTo>
                  <a:lnTo>
                    <a:pt x="1040" y="1020"/>
                  </a:lnTo>
                  <a:lnTo>
                    <a:pt x="1160" y="860"/>
                  </a:lnTo>
                  <a:lnTo>
                    <a:pt x="1280" y="740"/>
                  </a:lnTo>
                  <a:lnTo>
                    <a:pt x="1440" y="620"/>
                  </a:lnTo>
                  <a:lnTo>
                    <a:pt x="1580" y="500"/>
                  </a:lnTo>
                  <a:lnTo>
                    <a:pt x="1760" y="420"/>
                  </a:lnTo>
                  <a:lnTo>
                    <a:pt x="1920" y="360"/>
                  </a:lnTo>
                  <a:lnTo>
                    <a:pt x="2100" y="320"/>
                  </a:lnTo>
                  <a:lnTo>
                    <a:pt x="2299" y="280"/>
                  </a:lnTo>
                  <a:lnTo>
                    <a:pt x="2479" y="260"/>
                  </a:lnTo>
                  <a:close/>
                  <a:moveTo>
                    <a:pt x="2359" y="0"/>
                  </a:moveTo>
                  <a:lnTo>
                    <a:pt x="2160" y="40"/>
                  </a:lnTo>
                  <a:lnTo>
                    <a:pt x="1960" y="80"/>
                  </a:lnTo>
                  <a:lnTo>
                    <a:pt x="1780" y="120"/>
                  </a:lnTo>
                  <a:lnTo>
                    <a:pt x="1600" y="200"/>
                  </a:lnTo>
                  <a:lnTo>
                    <a:pt x="1420" y="300"/>
                  </a:lnTo>
                  <a:lnTo>
                    <a:pt x="1260" y="400"/>
                  </a:lnTo>
                  <a:lnTo>
                    <a:pt x="1100" y="540"/>
                  </a:lnTo>
                  <a:lnTo>
                    <a:pt x="960" y="680"/>
                  </a:lnTo>
                  <a:lnTo>
                    <a:pt x="840" y="840"/>
                  </a:lnTo>
                  <a:lnTo>
                    <a:pt x="720" y="1020"/>
                  </a:lnTo>
                  <a:lnTo>
                    <a:pt x="620" y="1220"/>
                  </a:lnTo>
                  <a:lnTo>
                    <a:pt x="521" y="1440"/>
                  </a:lnTo>
                  <a:lnTo>
                    <a:pt x="421" y="1659"/>
                  </a:lnTo>
                  <a:lnTo>
                    <a:pt x="261" y="2119"/>
                  </a:lnTo>
                  <a:lnTo>
                    <a:pt x="141" y="2599"/>
                  </a:lnTo>
                  <a:lnTo>
                    <a:pt x="61" y="3059"/>
                  </a:lnTo>
                  <a:lnTo>
                    <a:pt x="1" y="3498"/>
                  </a:lnTo>
                  <a:lnTo>
                    <a:pt x="1" y="3878"/>
                  </a:lnTo>
                  <a:lnTo>
                    <a:pt x="21" y="4118"/>
                  </a:lnTo>
                  <a:lnTo>
                    <a:pt x="41" y="4378"/>
                  </a:lnTo>
                  <a:lnTo>
                    <a:pt x="141" y="4857"/>
                  </a:lnTo>
                  <a:lnTo>
                    <a:pt x="241" y="5317"/>
                  </a:lnTo>
                  <a:lnTo>
                    <a:pt x="381" y="5737"/>
                  </a:lnTo>
                  <a:lnTo>
                    <a:pt x="481" y="6037"/>
                  </a:lnTo>
                  <a:lnTo>
                    <a:pt x="600" y="6316"/>
                  </a:lnTo>
                  <a:lnTo>
                    <a:pt x="740" y="6596"/>
                  </a:lnTo>
                  <a:lnTo>
                    <a:pt x="900" y="6856"/>
                  </a:lnTo>
                  <a:lnTo>
                    <a:pt x="1080" y="7116"/>
                  </a:lnTo>
                  <a:lnTo>
                    <a:pt x="1260" y="7356"/>
                  </a:lnTo>
                  <a:lnTo>
                    <a:pt x="1460" y="7576"/>
                  </a:lnTo>
                  <a:lnTo>
                    <a:pt x="1680" y="7796"/>
                  </a:lnTo>
                  <a:lnTo>
                    <a:pt x="1920" y="8015"/>
                  </a:lnTo>
                  <a:lnTo>
                    <a:pt x="2160" y="8215"/>
                  </a:lnTo>
                  <a:lnTo>
                    <a:pt x="2419" y="8415"/>
                  </a:lnTo>
                  <a:lnTo>
                    <a:pt x="2679" y="8595"/>
                  </a:lnTo>
                  <a:lnTo>
                    <a:pt x="2959" y="8775"/>
                  </a:lnTo>
                  <a:lnTo>
                    <a:pt x="3239" y="8935"/>
                  </a:lnTo>
                  <a:lnTo>
                    <a:pt x="3838" y="9235"/>
                  </a:lnTo>
                  <a:lnTo>
                    <a:pt x="4458" y="9495"/>
                  </a:lnTo>
                  <a:lnTo>
                    <a:pt x="5078" y="9714"/>
                  </a:lnTo>
                  <a:lnTo>
                    <a:pt x="5717" y="9914"/>
                  </a:lnTo>
                  <a:lnTo>
                    <a:pt x="6357" y="10054"/>
                  </a:lnTo>
                  <a:lnTo>
                    <a:pt x="6997" y="10174"/>
                  </a:lnTo>
                  <a:lnTo>
                    <a:pt x="7596" y="10254"/>
                  </a:lnTo>
                  <a:lnTo>
                    <a:pt x="8196" y="10314"/>
                  </a:lnTo>
                  <a:lnTo>
                    <a:pt x="8775" y="10334"/>
                  </a:lnTo>
                  <a:lnTo>
                    <a:pt x="9095" y="10314"/>
                  </a:lnTo>
                  <a:lnTo>
                    <a:pt x="9675" y="10294"/>
                  </a:lnTo>
                  <a:lnTo>
                    <a:pt x="10274" y="10214"/>
                  </a:lnTo>
                  <a:lnTo>
                    <a:pt x="10874" y="10114"/>
                  </a:lnTo>
                  <a:lnTo>
                    <a:pt x="11474" y="9994"/>
                  </a:lnTo>
                  <a:lnTo>
                    <a:pt x="12073" y="9834"/>
                  </a:lnTo>
                  <a:lnTo>
                    <a:pt x="12653" y="9634"/>
                  </a:lnTo>
                  <a:lnTo>
                    <a:pt x="13253" y="9415"/>
                  </a:lnTo>
                  <a:lnTo>
                    <a:pt x="13812" y="9155"/>
                  </a:lnTo>
                  <a:lnTo>
                    <a:pt x="14372" y="8875"/>
                  </a:lnTo>
                  <a:lnTo>
                    <a:pt x="14892" y="8555"/>
                  </a:lnTo>
                  <a:lnTo>
                    <a:pt x="15391" y="8195"/>
                  </a:lnTo>
                  <a:lnTo>
                    <a:pt x="15851" y="7816"/>
                  </a:lnTo>
                  <a:lnTo>
                    <a:pt x="16071" y="7616"/>
                  </a:lnTo>
                  <a:lnTo>
                    <a:pt x="16291" y="7396"/>
                  </a:lnTo>
                  <a:lnTo>
                    <a:pt x="16491" y="7176"/>
                  </a:lnTo>
                  <a:lnTo>
                    <a:pt x="16671" y="6936"/>
                  </a:lnTo>
                  <a:lnTo>
                    <a:pt x="16850" y="6696"/>
                  </a:lnTo>
                  <a:lnTo>
                    <a:pt x="17030" y="6456"/>
                  </a:lnTo>
                  <a:lnTo>
                    <a:pt x="17190" y="6197"/>
                  </a:lnTo>
                  <a:lnTo>
                    <a:pt x="17330" y="5937"/>
                  </a:lnTo>
                  <a:lnTo>
                    <a:pt x="17430" y="5697"/>
                  </a:lnTo>
                  <a:lnTo>
                    <a:pt x="17550" y="5417"/>
                  </a:lnTo>
                  <a:lnTo>
                    <a:pt x="17650" y="5137"/>
                  </a:lnTo>
                  <a:lnTo>
                    <a:pt x="17730" y="4837"/>
                  </a:lnTo>
                  <a:lnTo>
                    <a:pt x="17810" y="4518"/>
                  </a:lnTo>
                  <a:lnTo>
                    <a:pt x="17890" y="4198"/>
                  </a:lnTo>
                  <a:lnTo>
                    <a:pt x="17930" y="3878"/>
                  </a:lnTo>
                  <a:lnTo>
                    <a:pt x="17950" y="3558"/>
                  </a:lnTo>
                  <a:lnTo>
                    <a:pt x="17970" y="3218"/>
                  </a:lnTo>
                  <a:lnTo>
                    <a:pt x="17950" y="2899"/>
                  </a:lnTo>
                  <a:lnTo>
                    <a:pt x="17930" y="2579"/>
                  </a:lnTo>
                  <a:lnTo>
                    <a:pt x="17870" y="2279"/>
                  </a:lnTo>
                  <a:lnTo>
                    <a:pt x="17790" y="1999"/>
                  </a:lnTo>
                  <a:lnTo>
                    <a:pt x="17670" y="1719"/>
                  </a:lnTo>
                  <a:lnTo>
                    <a:pt x="17530" y="1460"/>
                  </a:lnTo>
                  <a:lnTo>
                    <a:pt x="17350" y="1240"/>
                  </a:lnTo>
                  <a:lnTo>
                    <a:pt x="17090" y="960"/>
                  </a:lnTo>
                  <a:lnTo>
                    <a:pt x="16810" y="720"/>
                  </a:lnTo>
                  <a:lnTo>
                    <a:pt x="16511" y="520"/>
                  </a:lnTo>
                  <a:lnTo>
                    <a:pt x="16211" y="360"/>
                  </a:lnTo>
                  <a:lnTo>
                    <a:pt x="15891" y="220"/>
                  </a:lnTo>
                  <a:lnTo>
                    <a:pt x="15571" y="140"/>
                  </a:lnTo>
                  <a:lnTo>
                    <a:pt x="15231" y="80"/>
                  </a:lnTo>
                  <a:lnTo>
                    <a:pt x="14872" y="60"/>
                  </a:lnTo>
                  <a:lnTo>
                    <a:pt x="14512" y="80"/>
                  </a:lnTo>
                  <a:lnTo>
                    <a:pt x="14132" y="140"/>
                  </a:lnTo>
                  <a:lnTo>
                    <a:pt x="13732" y="240"/>
                  </a:lnTo>
                  <a:lnTo>
                    <a:pt x="13333" y="380"/>
                  </a:lnTo>
                  <a:lnTo>
                    <a:pt x="12913" y="540"/>
                  </a:lnTo>
                  <a:lnTo>
                    <a:pt x="12473" y="760"/>
                  </a:lnTo>
                  <a:lnTo>
                    <a:pt x="12013" y="1000"/>
                  </a:lnTo>
                  <a:lnTo>
                    <a:pt x="11554" y="1280"/>
                  </a:lnTo>
                  <a:lnTo>
                    <a:pt x="11274" y="1460"/>
                  </a:lnTo>
                  <a:lnTo>
                    <a:pt x="10974" y="1579"/>
                  </a:lnTo>
                  <a:lnTo>
                    <a:pt x="10674" y="1699"/>
                  </a:lnTo>
                  <a:lnTo>
                    <a:pt x="10354" y="1779"/>
                  </a:lnTo>
                  <a:lnTo>
                    <a:pt x="10075" y="1839"/>
                  </a:lnTo>
                  <a:lnTo>
                    <a:pt x="9775" y="1879"/>
                  </a:lnTo>
                  <a:lnTo>
                    <a:pt x="9155" y="1879"/>
                  </a:lnTo>
                  <a:lnTo>
                    <a:pt x="8815" y="1839"/>
                  </a:lnTo>
                  <a:lnTo>
                    <a:pt x="8496" y="1799"/>
                  </a:lnTo>
                  <a:lnTo>
                    <a:pt x="8136" y="1719"/>
                  </a:lnTo>
                  <a:lnTo>
                    <a:pt x="7776" y="1619"/>
                  </a:lnTo>
                  <a:lnTo>
                    <a:pt x="7316" y="1460"/>
                  </a:lnTo>
                  <a:lnTo>
                    <a:pt x="6837" y="1300"/>
                  </a:lnTo>
                  <a:lnTo>
                    <a:pt x="5917" y="920"/>
                  </a:lnTo>
                  <a:lnTo>
                    <a:pt x="4938" y="520"/>
                  </a:lnTo>
                  <a:lnTo>
                    <a:pt x="4418" y="340"/>
                  </a:lnTo>
                  <a:lnTo>
                    <a:pt x="3918" y="180"/>
                  </a:lnTo>
                  <a:lnTo>
                    <a:pt x="3619" y="100"/>
                  </a:lnTo>
                  <a:lnTo>
                    <a:pt x="3299" y="40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7"/>
            <p:cNvSpPr/>
            <p:nvPr/>
          </p:nvSpPr>
          <p:spPr>
            <a:xfrm>
              <a:off x="8229525" y="548050"/>
              <a:ext cx="39000" cy="37500"/>
            </a:xfrm>
            <a:custGeom>
              <a:avLst/>
              <a:gdLst/>
              <a:ahLst/>
              <a:cxnLst/>
              <a:rect l="l" t="t" r="r" b="b"/>
              <a:pathLst>
                <a:path w="1560" h="1500" extrusionOk="0">
                  <a:moveTo>
                    <a:pt x="1379" y="1"/>
                  </a:moveTo>
                  <a:lnTo>
                    <a:pt x="0" y="1300"/>
                  </a:lnTo>
                  <a:lnTo>
                    <a:pt x="200" y="1500"/>
                  </a:lnTo>
                  <a:lnTo>
                    <a:pt x="1559" y="201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7"/>
            <p:cNvSpPr/>
            <p:nvPr/>
          </p:nvSpPr>
          <p:spPr>
            <a:xfrm>
              <a:off x="8241500" y="864350"/>
              <a:ext cx="72000" cy="110475"/>
            </a:xfrm>
            <a:custGeom>
              <a:avLst/>
              <a:gdLst/>
              <a:ahLst/>
              <a:cxnLst/>
              <a:rect l="l" t="t" r="r" b="b"/>
              <a:pathLst>
                <a:path w="2880" h="4419" extrusionOk="0">
                  <a:moveTo>
                    <a:pt x="2319" y="1"/>
                  </a:moveTo>
                  <a:lnTo>
                    <a:pt x="2239" y="21"/>
                  </a:lnTo>
                  <a:lnTo>
                    <a:pt x="2139" y="81"/>
                  </a:lnTo>
                  <a:lnTo>
                    <a:pt x="2040" y="141"/>
                  </a:lnTo>
                  <a:lnTo>
                    <a:pt x="1940" y="261"/>
                  </a:lnTo>
                  <a:lnTo>
                    <a:pt x="1860" y="361"/>
                  </a:lnTo>
                  <a:lnTo>
                    <a:pt x="1800" y="481"/>
                  </a:lnTo>
                  <a:lnTo>
                    <a:pt x="1720" y="780"/>
                  </a:lnTo>
                  <a:lnTo>
                    <a:pt x="1640" y="1100"/>
                  </a:lnTo>
                  <a:lnTo>
                    <a:pt x="1600" y="1240"/>
                  </a:lnTo>
                  <a:lnTo>
                    <a:pt x="1560" y="1360"/>
                  </a:lnTo>
                  <a:lnTo>
                    <a:pt x="1400" y="1660"/>
                  </a:lnTo>
                  <a:lnTo>
                    <a:pt x="1220" y="1960"/>
                  </a:lnTo>
                  <a:lnTo>
                    <a:pt x="1020" y="2220"/>
                  </a:lnTo>
                  <a:lnTo>
                    <a:pt x="800" y="2479"/>
                  </a:lnTo>
                  <a:lnTo>
                    <a:pt x="501" y="2819"/>
                  </a:lnTo>
                  <a:lnTo>
                    <a:pt x="361" y="2979"/>
                  </a:lnTo>
                  <a:lnTo>
                    <a:pt x="221" y="3159"/>
                  </a:lnTo>
                  <a:lnTo>
                    <a:pt x="121" y="3359"/>
                  </a:lnTo>
                  <a:lnTo>
                    <a:pt x="41" y="3559"/>
                  </a:lnTo>
                  <a:lnTo>
                    <a:pt x="21" y="3659"/>
                  </a:lnTo>
                  <a:lnTo>
                    <a:pt x="1" y="3779"/>
                  </a:lnTo>
                  <a:lnTo>
                    <a:pt x="1" y="3878"/>
                  </a:lnTo>
                  <a:lnTo>
                    <a:pt x="21" y="3998"/>
                  </a:lnTo>
                  <a:lnTo>
                    <a:pt x="41" y="4098"/>
                  </a:lnTo>
                  <a:lnTo>
                    <a:pt x="101" y="4178"/>
                  </a:lnTo>
                  <a:lnTo>
                    <a:pt x="161" y="4258"/>
                  </a:lnTo>
                  <a:lnTo>
                    <a:pt x="241" y="4318"/>
                  </a:lnTo>
                  <a:lnTo>
                    <a:pt x="301" y="4358"/>
                  </a:lnTo>
                  <a:lnTo>
                    <a:pt x="381" y="4378"/>
                  </a:lnTo>
                  <a:lnTo>
                    <a:pt x="520" y="4398"/>
                  </a:lnTo>
                  <a:lnTo>
                    <a:pt x="800" y="4418"/>
                  </a:lnTo>
                  <a:lnTo>
                    <a:pt x="1080" y="4398"/>
                  </a:lnTo>
                  <a:lnTo>
                    <a:pt x="1360" y="4338"/>
                  </a:lnTo>
                  <a:lnTo>
                    <a:pt x="1480" y="4298"/>
                  </a:lnTo>
                  <a:lnTo>
                    <a:pt x="1620" y="4238"/>
                  </a:lnTo>
                  <a:lnTo>
                    <a:pt x="1780" y="4138"/>
                  </a:lnTo>
                  <a:lnTo>
                    <a:pt x="1920" y="4018"/>
                  </a:lnTo>
                  <a:lnTo>
                    <a:pt x="2060" y="3878"/>
                  </a:lnTo>
                  <a:lnTo>
                    <a:pt x="2179" y="3739"/>
                  </a:lnTo>
                  <a:lnTo>
                    <a:pt x="2279" y="3559"/>
                  </a:lnTo>
                  <a:lnTo>
                    <a:pt x="2359" y="3399"/>
                  </a:lnTo>
                  <a:lnTo>
                    <a:pt x="2519" y="3019"/>
                  </a:lnTo>
                  <a:lnTo>
                    <a:pt x="2679" y="2539"/>
                  </a:lnTo>
                  <a:lnTo>
                    <a:pt x="2779" y="2040"/>
                  </a:lnTo>
                  <a:lnTo>
                    <a:pt x="2859" y="1520"/>
                  </a:lnTo>
                  <a:lnTo>
                    <a:pt x="2879" y="1020"/>
                  </a:lnTo>
                  <a:lnTo>
                    <a:pt x="2859" y="780"/>
                  </a:lnTo>
                  <a:lnTo>
                    <a:pt x="2819" y="541"/>
                  </a:lnTo>
                  <a:lnTo>
                    <a:pt x="2739" y="321"/>
                  </a:lnTo>
                  <a:lnTo>
                    <a:pt x="2679" y="241"/>
                  </a:lnTo>
                  <a:lnTo>
                    <a:pt x="2619" y="161"/>
                  </a:lnTo>
                  <a:lnTo>
                    <a:pt x="2559" y="81"/>
                  </a:lnTo>
                  <a:lnTo>
                    <a:pt x="2499" y="41"/>
                  </a:lnTo>
                  <a:lnTo>
                    <a:pt x="2419" y="21"/>
                  </a:lnTo>
                  <a:lnTo>
                    <a:pt x="2319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7"/>
            <p:cNvSpPr/>
            <p:nvPr/>
          </p:nvSpPr>
          <p:spPr>
            <a:xfrm>
              <a:off x="8150075" y="1253125"/>
              <a:ext cx="281350" cy="49000"/>
            </a:xfrm>
            <a:custGeom>
              <a:avLst/>
              <a:gdLst/>
              <a:ahLst/>
              <a:cxnLst/>
              <a:rect l="l" t="t" r="r" b="b"/>
              <a:pathLst>
                <a:path w="11254" h="1960" extrusionOk="0">
                  <a:moveTo>
                    <a:pt x="100" y="0"/>
                  </a:moveTo>
                  <a:lnTo>
                    <a:pt x="0" y="240"/>
                  </a:lnTo>
                  <a:lnTo>
                    <a:pt x="620" y="500"/>
                  </a:lnTo>
                  <a:lnTo>
                    <a:pt x="2019" y="1040"/>
                  </a:lnTo>
                  <a:lnTo>
                    <a:pt x="2718" y="1279"/>
                  </a:lnTo>
                  <a:lnTo>
                    <a:pt x="3398" y="1499"/>
                  </a:lnTo>
                  <a:lnTo>
                    <a:pt x="4098" y="1699"/>
                  </a:lnTo>
                  <a:lnTo>
                    <a:pt x="4437" y="1759"/>
                  </a:lnTo>
                  <a:lnTo>
                    <a:pt x="4797" y="1839"/>
                  </a:lnTo>
                  <a:lnTo>
                    <a:pt x="5157" y="1879"/>
                  </a:lnTo>
                  <a:lnTo>
                    <a:pt x="5517" y="1919"/>
                  </a:lnTo>
                  <a:lnTo>
                    <a:pt x="5876" y="1939"/>
                  </a:lnTo>
                  <a:lnTo>
                    <a:pt x="6236" y="1959"/>
                  </a:lnTo>
                  <a:lnTo>
                    <a:pt x="6796" y="1939"/>
                  </a:lnTo>
                  <a:lnTo>
                    <a:pt x="7376" y="1879"/>
                  </a:lnTo>
                  <a:lnTo>
                    <a:pt x="7975" y="1759"/>
                  </a:lnTo>
                  <a:lnTo>
                    <a:pt x="8595" y="1619"/>
                  </a:lnTo>
                  <a:lnTo>
                    <a:pt x="9234" y="1419"/>
                  </a:lnTo>
                  <a:lnTo>
                    <a:pt x="9874" y="1160"/>
                  </a:lnTo>
                  <a:lnTo>
                    <a:pt x="10554" y="840"/>
                  </a:lnTo>
                  <a:lnTo>
                    <a:pt x="11253" y="480"/>
                  </a:lnTo>
                  <a:lnTo>
                    <a:pt x="11133" y="240"/>
                  </a:lnTo>
                  <a:lnTo>
                    <a:pt x="10733" y="460"/>
                  </a:lnTo>
                  <a:lnTo>
                    <a:pt x="10334" y="660"/>
                  </a:lnTo>
                  <a:lnTo>
                    <a:pt x="9954" y="840"/>
                  </a:lnTo>
                  <a:lnTo>
                    <a:pt x="9574" y="1000"/>
                  </a:lnTo>
                  <a:lnTo>
                    <a:pt x="9194" y="1140"/>
                  </a:lnTo>
                  <a:lnTo>
                    <a:pt x="8835" y="1259"/>
                  </a:lnTo>
                  <a:lnTo>
                    <a:pt x="8495" y="1359"/>
                  </a:lnTo>
                  <a:lnTo>
                    <a:pt x="8135" y="1459"/>
                  </a:lnTo>
                  <a:lnTo>
                    <a:pt x="7795" y="1519"/>
                  </a:lnTo>
                  <a:lnTo>
                    <a:pt x="7455" y="1579"/>
                  </a:lnTo>
                  <a:lnTo>
                    <a:pt x="7116" y="1619"/>
                  </a:lnTo>
                  <a:lnTo>
                    <a:pt x="6796" y="1659"/>
                  </a:lnTo>
                  <a:lnTo>
                    <a:pt x="6476" y="1679"/>
                  </a:lnTo>
                  <a:lnTo>
                    <a:pt x="6156" y="1679"/>
                  </a:lnTo>
                  <a:lnTo>
                    <a:pt x="5537" y="1639"/>
                  </a:lnTo>
                  <a:lnTo>
                    <a:pt x="4917" y="1559"/>
                  </a:lnTo>
                  <a:lnTo>
                    <a:pt x="4317" y="1459"/>
                  </a:lnTo>
                  <a:lnTo>
                    <a:pt x="3718" y="1319"/>
                  </a:lnTo>
                  <a:lnTo>
                    <a:pt x="3118" y="1140"/>
                  </a:lnTo>
                  <a:lnTo>
                    <a:pt x="2519" y="940"/>
                  </a:lnTo>
                  <a:lnTo>
                    <a:pt x="1939" y="720"/>
                  </a:lnTo>
                  <a:lnTo>
                    <a:pt x="720" y="24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7"/>
            <p:cNvSpPr/>
            <p:nvPr/>
          </p:nvSpPr>
          <p:spPr>
            <a:xfrm>
              <a:off x="8449375" y="1223125"/>
              <a:ext cx="42500" cy="32025"/>
            </a:xfrm>
            <a:custGeom>
              <a:avLst/>
              <a:gdLst/>
              <a:ahLst/>
              <a:cxnLst/>
              <a:rect l="l" t="t" r="r" b="b"/>
              <a:pathLst>
                <a:path w="1700" h="1281" extrusionOk="0">
                  <a:moveTo>
                    <a:pt x="1480" y="1"/>
                  </a:moveTo>
                  <a:lnTo>
                    <a:pt x="1340" y="161"/>
                  </a:lnTo>
                  <a:lnTo>
                    <a:pt x="1160" y="321"/>
                  </a:lnTo>
                  <a:lnTo>
                    <a:pt x="980" y="461"/>
                  </a:lnTo>
                  <a:lnTo>
                    <a:pt x="800" y="601"/>
                  </a:lnTo>
                  <a:lnTo>
                    <a:pt x="620" y="721"/>
                  </a:lnTo>
                  <a:lnTo>
                    <a:pt x="420" y="840"/>
                  </a:lnTo>
                  <a:lnTo>
                    <a:pt x="201" y="940"/>
                  </a:lnTo>
                  <a:lnTo>
                    <a:pt x="1" y="1040"/>
                  </a:lnTo>
                  <a:lnTo>
                    <a:pt x="101" y="1280"/>
                  </a:lnTo>
                  <a:lnTo>
                    <a:pt x="320" y="1180"/>
                  </a:lnTo>
                  <a:lnTo>
                    <a:pt x="540" y="1080"/>
                  </a:lnTo>
                  <a:lnTo>
                    <a:pt x="760" y="960"/>
                  </a:lnTo>
                  <a:lnTo>
                    <a:pt x="960" y="820"/>
                  </a:lnTo>
                  <a:lnTo>
                    <a:pt x="1160" y="681"/>
                  </a:lnTo>
                  <a:lnTo>
                    <a:pt x="1340" y="521"/>
                  </a:lnTo>
                  <a:lnTo>
                    <a:pt x="1520" y="361"/>
                  </a:lnTo>
                  <a:lnTo>
                    <a:pt x="1700" y="18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7"/>
            <p:cNvSpPr/>
            <p:nvPr/>
          </p:nvSpPr>
          <p:spPr>
            <a:xfrm>
              <a:off x="8443875" y="514075"/>
              <a:ext cx="142950" cy="346300"/>
            </a:xfrm>
            <a:custGeom>
              <a:avLst/>
              <a:gdLst/>
              <a:ahLst/>
              <a:cxnLst/>
              <a:rect l="l" t="t" r="r" b="b"/>
              <a:pathLst>
                <a:path w="5718" h="13852" extrusionOk="0">
                  <a:moveTo>
                    <a:pt x="3239" y="1"/>
                  </a:moveTo>
                  <a:lnTo>
                    <a:pt x="3019" y="41"/>
                  </a:lnTo>
                  <a:lnTo>
                    <a:pt x="2799" y="81"/>
                  </a:lnTo>
                  <a:lnTo>
                    <a:pt x="2599" y="160"/>
                  </a:lnTo>
                  <a:lnTo>
                    <a:pt x="2419" y="260"/>
                  </a:lnTo>
                  <a:lnTo>
                    <a:pt x="2239" y="380"/>
                  </a:lnTo>
                  <a:lnTo>
                    <a:pt x="2079" y="500"/>
                  </a:lnTo>
                  <a:lnTo>
                    <a:pt x="1940" y="660"/>
                  </a:lnTo>
                  <a:lnTo>
                    <a:pt x="1800" y="820"/>
                  </a:lnTo>
                  <a:lnTo>
                    <a:pt x="1680" y="980"/>
                  </a:lnTo>
                  <a:lnTo>
                    <a:pt x="1580" y="1180"/>
                  </a:lnTo>
                  <a:lnTo>
                    <a:pt x="1480" y="1360"/>
                  </a:lnTo>
                  <a:lnTo>
                    <a:pt x="1400" y="1580"/>
                  </a:lnTo>
                  <a:lnTo>
                    <a:pt x="1340" y="1779"/>
                  </a:lnTo>
                  <a:lnTo>
                    <a:pt x="1300" y="1999"/>
                  </a:lnTo>
                  <a:lnTo>
                    <a:pt x="1260" y="2219"/>
                  </a:lnTo>
                  <a:lnTo>
                    <a:pt x="21" y="11613"/>
                  </a:lnTo>
                  <a:lnTo>
                    <a:pt x="1" y="11833"/>
                  </a:lnTo>
                  <a:lnTo>
                    <a:pt x="21" y="12053"/>
                  </a:lnTo>
                  <a:lnTo>
                    <a:pt x="81" y="12273"/>
                  </a:lnTo>
                  <a:lnTo>
                    <a:pt x="141" y="12473"/>
                  </a:lnTo>
                  <a:lnTo>
                    <a:pt x="241" y="12673"/>
                  </a:lnTo>
                  <a:lnTo>
                    <a:pt x="361" y="12853"/>
                  </a:lnTo>
                  <a:lnTo>
                    <a:pt x="500" y="13013"/>
                  </a:lnTo>
                  <a:lnTo>
                    <a:pt x="660" y="13172"/>
                  </a:lnTo>
                  <a:lnTo>
                    <a:pt x="840" y="13332"/>
                  </a:lnTo>
                  <a:lnTo>
                    <a:pt x="1020" y="13452"/>
                  </a:lnTo>
                  <a:lnTo>
                    <a:pt x="1220" y="13572"/>
                  </a:lnTo>
                  <a:lnTo>
                    <a:pt x="1420" y="13652"/>
                  </a:lnTo>
                  <a:lnTo>
                    <a:pt x="1620" y="13732"/>
                  </a:lnTo>
                  <a:lnTo>
                    <a:pt x="1840" y="13792"/>
                  </a:lnTo>
                  <a:lnTo>
                    <a:pt x="2040" y="13832"/>
                  </a:lnTo>
                  <a:lnTo>
                    <a:pt x="2239" y="13852"/>
                  </a:lnTo>
                  <a:lnTo>
                    <a:pt x="2479" y="13832"/>
                  </a:lnTo>
                  <a:lnTo>
                    <a:pt x="2719" y="13792"/>
                  </a:lnTo>
                  <a:lnTo>
                    <a:pt x="2939" y="13752"/>
                  </a:lnTo>
                  <a:lnTo>
                    <a:pt x="3139" y="13672"/>
                  </a:lnTo>
                  <a:lnTo>
                    <a:pt x="3319" y="13572"/>
                  </a:lnTo>
                  <a:lnTo>
                    <a:pt x="3499" y="13452"/>
                  </a:lnTo>
                  <a:lnTo>
                    <a:pt x="3659" y="13332"/>
                  </a:lnTo>
                  <a:lnTo>
                    <a:pt x="3798" y="13172"/>
                  </a:lnTo>
                  <a:lnTo>
                    <a:pt x="3938" y="13013"/>
                  </a:lnTo>
                  <a:lnTo>
                    <a:pt x="4058" y="12853"/>
                  </a:lnTo>
                  <a:lnTo>
                    <a:pt x="4158" y="12673"/>
                  </a:lnTo>
                  <a:lnTo>
                    <a:pt x="4238" y="12473"/>
                  </a:lnTo>
                  <a:lnTo>
                    <a:pt x="4318" y="12273"/>
                  </a:lnTo>
                  <a:lnTo>
                    <a:pt x="4378" y="12053"/>
                  </a:lnTo>
                  <a:lnTo>
                    <a:pt x="4438" y="11833"/>
                  </a:lnTo>
                  <a:lnTo>
                    <a:pt x="4478" y="11613"/>
                  </a:lnTo>
                  <a:lnTo>
                    <a:pt x="5717" y="2219"/>
                  </a:lnTo>
                  <a:lnTo>
                    <a:pt x="5717" y="1999"/>
                  </a:lnTo>
                  <a:lnTo>
                    <a:pt x="5697" y="1779"/>
                  </a:lnTo>
                  <a:lnTo>
                    <a:pt x="5657" y="1560"/>
                  </a:lnTo>
                  <a:lnTo>
                    <a:pt x="5577" y="1360"/>
                  </a:lnTo>
                  <a:lnTo>
                    <a:pt x="5477" y="1180"/>
                  </a:lnTo>
                  <a:lnTo>
                    <a:pt x="5357" y="980"/>
                  </a:lnTo>
                  <a:lnTo>
                    <a:pt x="5218" y="820"/>
                  </a:lnTo>
                  <a:lnTo>
                    <a:pt x="5058" y="660"/>
                  </a:lnTo>
                  <a:lnTo>
                    <a:pt x="4898" y="520"/>
                  </a:lnTo>
                  <a:lnTo>
                    <a:pt x="4718" y="380"/>
                  </a:lnTo>
                  <a:lnTo>
                    <a:pt x="4518" y="260"/>
                  </a:lnTo>
                  <a:lnTo>
                    <a:pt x="4318" y="180"/>
                  </a:lnTo>
                  <a:lnTo>
                    <a:pt x="4118" y="101"/>
                  </a:lnTo>
                  <a:lnTo>
                    <a:pt x="3898" y="41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7978675" y="516075"/>
              <a:ext cx="118950" cy="391275"/>
            </a:xfrm>
            <a:custGeom>
              <a:avLst/>
              <a:gdLst/>
              <a:ahLst/>
              <a:cxnLst/>
              <a:rect l="l" t="t" r="r" b="b"/>
              <a:pathLst>
                <a:path w="4758" h="15651" extrusionOk="0">
                  <a:moveTo>
                    <a:pt x="2079" y="1"/>
                  </a:moveTo>
                  <a:lnTo>
                    <a:pt x="1879" y="21"/>
                  </a:lnTo>
                  <a:lnTo>
                    <a:pt x="1679" y="60"/>
                  </a:lnTo>
                  <a:lnTo>
                    <a:pt x="1479" y="120"/>
                  </a:lnTo>
                  <a:lnTo>
                    <a:pt x="1280" y="200"/>
                  </a:lnTo>
                  <a:lnTo>
                    <a:pt x="1100" y="300"/>
                  </a:lnTo>
                  <a:lnTo>
                    <a:pt x="920" y="400"/>
                  </a:lnTo>
                  <a:lnTo>
                    <a:pt x="760" y="520"/>
                  </a:lnTo>
                  <a:lnTo>
                    <a:pt x="600" y="680"/>
                  </a:lnTo>
                  <a:lnTo>
                    <a:pt x="460" y="840"/>
                  </a:lnTo>
                  <a:lnTo>
                    <a:pt x="340" y="1000"/>
                  </a:lnTo>
                  <a:lnTo>
                    <a:pt x="240" y="1200"/>
                  </a:lnTo>
                  <a:lnTo>
                    <a:pt x="140" y="1420"/>
                  </a:lnTo>
                  <a:lnTo>
                    <a:pt x="80" y="1640"/>
                  </a:lnTo>
                  <a:lnTo>
                    <a:pt x="40" y="1879"/>
                  </a:lnTo>
                  <a:lnTo>
                    <a:pt x="20" y="2139"/>
                  </a:lnTo>
                  <a:lnTo>
                    <a:pt x="0" y="3558"/>
                  </a:lnTo>
                  <a:lnTo>
                    <a:pt x="0" y="4977"/>
                  </a:lnTo>
                  <a:lnTo>
                    <a:pt x="0" y="6397"/>
                  </a:lnTo>
                  <a:lnTo>
                    <a:pt x="40" y="7816"/>
                  </a:lnTo>
                  <a:lnTo>
                    <a:pt x="80" y="9235"/>
                  </a:lnTo>
                  <a:lnTo>
                    <a:pt x="140" y="10654"/>
                  </a:lnTo>
                  <a:lnTo>
                    <a:pt x="220" y="12073"/>
                  </a:lnTo>
                  <a:lnTo>
                    <a:pt x="300" y="13492"/>
                  </a:lnTo>
                  <a:lnTo>
                    <a:pt x="340" y="13752"/>
                  </a:lnTo>
                  <a:lnTo>
                    <a:pt x="380" y="14012"/>
                  </a:lnTo>
                  <a:lnTo>
                    <a:pt x="460" y="14232"/>
                  </a:lnTo>
                  <a:lnTo>
                    <a:pt x="560" y="14432"/>
                  </a:lnTo>
                  <a:lnTo>
                    <a:pt x="680" y="14631"/>
                  </a:lnTo>
                  <a:lnTo>
                    <a:pt x="800" y="14811"/>
                  </a:lnTo>
                  <a:lnTo>
                    <a:pt x="960" y="14971"/>
                  </a:lnTo>
                  <a:lnTo>
                    <a:pt x="1120" y="15111"/>
                  </a:lnTo>
                  <a:lnTo>
                    <a:pt x="1280" y="15231"/>
                  </a:lnTo>
                  <a:lnTo>
                    <a:pt x="1459" y="15331"/>
                  </a:lnTo>
                  <a:lnTo>
                    <a:pt x="1659" y="15431"/>
                  </a:lnTo>
                  <a:lnTo>
                    <a:pt x="1859" y="15511"/>
                  </a:lnTo>
                  <a:lnTo>
                    <a:pt x="2059" y="15571"/>
                  </a:lnTo>
                  <a:lnTo>
                    <a:pt x="2259" y="15611"/>
                  </a:lnTo>
                  <a:lnTo>
                    <a:pt x="2479" y="15631"/>
                  </a:lnTo>
                  <a:lnTo>
                    <a:pt x="2679" y="15651"/>
                  </a:lnTo>
                  <a:lnTo>
                    <a:pt x="2879" y="15631"/>
                  </a:lnTo>
                  <a:lnTo>
                    <a:pt x="3098" y="15611"/>
                  </a:lnTo>
                  <a:lnTo>
                    <a:pt x="3298" y="15571"/>
                  </a:lnTo>
                  <a:lnTo>
                    <a:pt x="3478" y="15511"/>
                  </a:lnTo>
                  <a:lnTo>
                    <a:pt x="3678" y="15431"/>
                  </a:lnTo>
                  <a:lnTo>
                    <a:pt x="3858" y="15351"/>
                  </a:lnTo>
                  <a:lnTo>
                    <a:pt x="4018" y="15231"/>
                  </a:lnTo>
                  <a:lnTo>
                    <a:pt x="4178" y="15111"/>
                  </a:lnTo>
                  <a:lnTo>
                    <a:pt x="4318" y="14971"/>
                  </a:lnTo>
                  <a:lnTo>
                    <a:pt x="4438" y="14811"/>
                  </a:lnTo>
                  <a:lnTo>
                    <a:pt x="4538" y="14631"/>
                  </a:lnTo>
                  <a:lnTo>
                    <a:pt x="4637" y="14432"/>
                  </a:lnTo>
                  <a:lnTo>
                    <a:pt x="4697" y="14232"/>
                  </a:lnTo>
                  <a:lnTo>
                    <a:pt x="4737" y="14012"/>
                  </a:lnTo>
                  <a:lnTo>
                    <a:pt x="4757" y="13772"/>
                  </a:lnTo>
                  <a:lnTo>
                    <a:pt x="4757" y="13492"/>
                  </a:lnTo>
                  <a:lnTo>
                    <a:pt x="4657" y="12073"/>
                  </a:lnTo>
                  <a:lnTo>
                    <a:pt x="4597" y="10654"/>
                  </a:lnTo>
                  <a:lnTo>
                    <a:pt x="4538" y="9235"/>
                  </a:lnTo>
                  <a:lnTo>
                    <a:pt x="4478" y="7816"/>
                  </a:lnTo>
                  <a:lnTo>
                    <a:pt x="4458" y="6397"/>
                  </a:lnTo>
                  <a:lnTo>
                    <a:pt x="4458" y="4977"/>
                  </a:lnTo>
                  <a:lnTo>
                    <a:pt x="4458" y="3558"/>
                  </a:lnTo>
                  <a:lnTo>
                    <a:pt x="4478" y="2139"/>
                  </a:lnTo>
                  <a:lnTo>
                    <a:pt x="4478" y="1879"/>
                  </a:lnTo>
                  <a:lnTo>
                    <a:pt x="4438" y="1640"/>
                  </a:lnTo>
                  <a:lnTo>
                    <a:pt x="4378" y="1420"/>
                  </a:lnTo>
                  <a:lnTo>
                    <a:pt x="4298" y="1200"/>
                  </a:lnTo>
                  <a:lnTo>
                    <a:pt x="4218" y="1000"/>
                  </a:lnTo>
                  <a:lnTo>
                    <a:pt x="4098" y="840"/>
                  </a:lnTo>
                  <a:lnTo>
                    <a:pt x="3958" y="680"/>
                  </a:lnTo>
                  <a:lnTo>
                    <a:pt x="3818" y="520"/>
                  </a:lnTo>
                  <a:lnTo>
                    <a:pt x="3658" y="400"/>
                  </a:lnTo>
                  <a:lnTo>
                    <a:pt x="3478" y="300"/>
                  </a:lnTo>
                  <a:lnTo>
                    <a:pt x="3298" y="200"/>
                  </a:lnTo>
                  <a:lnTo>
                    <a:pt x="3118" y="120"/>
                  </a:lnTo>
                  <a:lnTo>
                    <a:pt x="2919" y="60"/>
                  </a:lnTo>
                  <a:lnTo>
                    <a:pt x="2719" y="21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8455375" y="754425"/>
              <a:ext cx="151925" cy="155925"/>
            </a:xfrm>
            <a:custGeom>
              <a:avLst/>
              <a:gdLst/>
              <a:ahLst/>
              <a:cxnLst/>
              <a:rect l="l" t="t" r="r" b="b"/>
              <a:pathLst>
                <a:path w="6077" h="6237" extrusionOk="0">
                  <a:moveTo>
                    <a:pt x="5817" y="1"/>
                  </a:moveTo>
                  <a:lnTo>
                    <a:pt x="5697" y="420"/>
                  </a:lnTo>
                  <a:lnTo>
                    <a:pt x="5597" y="840"/>
                  </a:lnTo>
                  <a:lnTo>
                    <a:pt x="5437" y="1700"/>
                  </a:lnTo>
                  <a:lnTo>
                    <a:pt x="5357" y="2199"/>
                  </a:lnTo>
                  <a:lnTo>
                    <a:pt x="5257" y="2679"/>
                  </a:lnTo>
                  <a:lnTo>
                    <a:pt x="5137" y="3159"/>
                  </a:lnTo>
                  <a:lnTo>
                    <a:pt x="5057" y="3399"/>
                  </a:lnTo>
                  <a:lnTo>
                    <a:pt x="4977" y="3618"/>
                  </a:lnTo>
                  <a:lnTo>
                    <a:pt x="4798" y="3978"/>
                  </a:lnTo>
                  <a:lnTo>
                    <a:pt x="4618" y="4318"/>
                  </a:lnTo>
                  <a:lnTo>
                    <a:pt x="4398" y="4618"/>
                  </a:lnTo>
                  <a:lnTo>
                    <a:pt x="4158" y="4898"/>
                  </a:lnTo>
                  <a:lnTo>
                    <a:pt x="3878" y="5157"/>
                  </a:lnTo>
                  <a:lnTo>
                    <a:pt x="3598" y="5377"/>
                  </a:lnTo>
                  <a:lnTo>
                    <a:pt x="3278" y="5577"/>
                  </a:lnTo>
                  <a:lnTo>
                    <a:pt x="2959" y="5737"/>
                  </a:lnTo>
                  <a:lnTo>
                    <a:pt x="2779" y="5797"/>
                  </a:lnTo>
                  <a:lnTo>
                    <a:pt x="2599" y="5857"/>
                  </a:lnTo>
                  <a:lnTo>
                    <a:pt x="2239" y="5937"/>
                  </a:lnTo>
                  <a:lnTo>
                    <a:pt x="1859" y="5957"/>
                  </a:lnTo>
                  <a:lnTo>
                    <a:pt x="1500" y="5957"/>
                  </a:lnTo>
                  <a:lnTo>
                    <a:pt x="1140" y="5897"/>
                  </a:lnTo>
                  <a:lnTo>
                    <a:pt x="780" y="5797"/>
                  </a:lnTo>
                  <a:lnTo>
                    <a:pt x="620" y="5717"/>
                  </a:lnTo>
                  <a:lnTo>
                    <a:pt x="460" y="5637"/>
                  </a:lnTo>
                  <a:lnTo>
                    <a:pt x="300" y="5557"/>
                  </a:lnTo>
                  <a:lnTo>
                    <a:pt x="160" y="5457"/>
                  </a:lnTo>
                  <a:lnTo>
                    <a:pt x="0" y="5677"/>
                  </a:lnTo>
                  <a:lnTo>
                    <a:pt x="180" y="5797"/>
                  </a:lnTo>
                  <a:lnTo>
                    <a:pt x="400" y="5917"/>
                  </a:lnTo>
                  <a:lnTo>
                    <a:pt x="620" y="6017"/>
                  </a:lnTo>
                  <a:lnTo>
                    <a:pt x="840" y="6097"/>
                  </a:lnTo>
                  <a:lnTo>
                    <a:pt x="1060" y="6157"/>
                  </a:lnTo>
                  <a:lnTo>
                    <a:pt x="1300" y="6197"/>
                  </a:lnTo>
                  <a:lnTo>
                    <a:pt x="1540" y="6237"/>
                  </a:lnTo>
                  <a:lnTo>
                    <a:pt x="1779" y="6237"/>
                  </a:lnTo>
                  <a:lnTo>
                    <a:pt x="2119" y="6217"/>
                  </a:lnTo>
                  <a:lnTo>
                    <a:pt x="2439" y="6177"/>
                  </a:lnTo>
                  <a:lnTo>
                    <a:pt x="2759" y="6097"/>
                  </a:lnTo>
                  <a:lnTo>
                    <a:pt x="3079" y="5977"/>
                  </a:lnTo>
                  <a:lnTo>
                    <a:pt x="3418" y="5817"/>
                  </a:lnTo>
                  <a:lnTo>
                    <a:pt x="3738" y="5617"/>
                  </a:lnTo>
                  <a:lnTo>
                    <a:pt x="4058" y="5377"/>
                  </a:lnTo>
                  <a:lnTo>
                    <a:pt x="4338" y="5097"/>
                  </a:lnTo>
                  <a:lnTo>
                    <a:pt x="4598" y="4798"/>
                  </a:lnTo>
                  <a:lnTo>
                    <a:pt x="4837" y="4458"/>
                  </a:lnTo>
                  <a:lnTo>
                    <a:pt x="5037" y="4098"/>
                  </a:lnTo>
                  <a:lnTo>
                    <a:pt x="5217" y="3718"/>
                  </a:lnTo>
                  <a:lnTo>
                    <a:pt x="5317" y="3478"/>
                  </a:lnTo>
                  <a:lnTo>
                    <a:pt x="5397" y="3239"/>
                  </a:lnTo>
                  <a:lnTo>
                    <a:pt x="5517" y="2739"/>
                  </a:lnTo>
                  <a:lnTo>
                    <a:pt x="5617" y="2239"/>
                  </a:lnTo>
                  <a:lnTo>
                    <a:pt x="5717" y="1740"/>
                  </a:lnTo>
                  <a:lnTo>
                    <a:pt x="5857" y="900"/>
                  </a:lnTo>
                  <a:lnTo>
                    <a:pt x="5957" y="480"/>
                  </a:lnTo>
                  <a:lnTo>
                    <a:pt x="6077" y="81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7921700" y="761425"/>
              <a:ext cx="108475" cy="187900"/>
            </a:xfrm>
            <a:custGeom>
              <a:avLst/>
              <a:gdLst/>
              <a:ahLst/>
              <a:cxnLst/>
              <a:rect l="l" t="t" r="r" b="b"/>
              <a:pathLst>
                <a:path w="4339" h="7516" extrusionOk="0">
                  <a:moveTo>
                    <a:pt x="261" y="0"/>
                  </a:moveTo>
                  <a:lnTo>
                    <a:pt x="1" y="40"/>
                  </a:lnTo>
                  <a:lnTo>
                    <a:pt x="540" y="3698"/>
                  </a:lnTo>
                  <a:lnTo>
                    <a:pt x="620" y="4178"/>
                  </a:lnTo>
                  <a:lnTo>
                    <a:pt x="700" y="4638"/>
                  </a:lnTo>
                  <a:lnTo>
                    <a:pt x="820" y="5117"/>
                  </a:lnTo>
                  <a:lnTo>
                    <a:pt x="880" y="5357"/>
                  </a:lnTo>
                  <a:lnTo>
                    <a:pt x="960" y="5577"/>
                  </a:lnTo>
                  <a:lnTo>
                    <a:pt x="1040" y="5777"/>
                  </a:lnTo>
                  <a:lnTo>
                    <a:pt x="1140" y="5977"/>
                  </a:lnTo>
                  <a:lnTo>
                    <a:pt x="1260" y="6177"/>
                  </a:lnTo>
                  <a:lnTo>
                    <a:pt x="1380" y="6396"/>
                  </a:lnTo>
                  <a:lnTo>
                    <a:pt x="1540" y="6596"/>
                  </a:lnTo>
                  <a:lnTo>
                    <a:pt x="1720" y="6796"/>
                  </a:lnTo>
                  <a:lnTo>
                    <a:pt x="1920" y="6976"/>
                  </a:lnTo>
                  <a:lnTo>
                    <a:pt x="2159" y="7136"/>
                  </a:lnTo>
                  <a:lnTo>
                    <a:pt x="2299" y="7236"/>
                  </a:lnTo>
                  <a:lnTo>
                    <a:pt x="2459" y="7296"/>
                  </a:lnTo>
                  <a:lnTo>
                    <a:pt x="2759" y="7416"/>
                  </a:lnTo>
                  <a:lnTo>
                    <a:pt x="3099" y="7476"/>
                  </a:lnTo>
                  <a:lnTo>
                    <a:pt x="3419" y="7516"/>
                  </a:lnTo>
                  <a:lnTo>
                    <a:pt x="3658" y="7496"/>
                  </a:lnTo>
                  <a:lnTo>
                    <a:pt x="3898" y="7456"/>
                  </a:lnTo>
                  <a:lnTo>
                    <a:pt x="4118" y="7396"/>
                  </a:lnTo>
                  <a:lnTo>
                    <a:pt x="4338" y="7316"/>
                  </a:lnTo>
                  <a:lnTo>
                    <a:pt x="4238" y="7076"/>
                  </a:lnTo>
                  <a:lnTo>
                    <a:pt x="3998" y="7156"/>
                  </a:lnTo>
                  <a:lnTo>
                    <a:pt x="3738" y="7216"/>
                  </a:lnTo>
                  <a:lnTo>
                    <a:pt x="3499" y="7236"/>
                  </a:lnTo>
                  <a:lnTo>
                    <a:pt x="3239" y="7236"/>
                  </a:lnTo>
                  <a:lnTo>
                    <a:pt x="2999" y="7196"/>
                  </a:lnTo>
                  <a:lnTo>
                    <a:pt x="2759" y="7136"/>
                  </a:lnTo>
                  <a:lnTo>
                    <a:pt x="2519" y="7036"/>
                  </a:lnTo>
                  <a:lnTo>
                    <a:pt x="2299" y="6916"/>
                  </a:lnTo>
                  <a:lnTo>
                    <a:pt x="2099" y="6776"/>
                  </a:lnTo>
                  <a:lnTo>
                    <a:pt x="1920" y="6596"/>
                  </a:lnTo>
                  <a:lnTo>
                    <a:pt x="1740" y="6416"/>
                  </a:lnTo>
                  <a:lnTo>
                    <a:pt x="1600" y="6237"/>
                  </a:lnTo>
                  <a:lnTo>
                    <a:pt x="1480" y="6037"/>
                  </a:lnTo>
                  <a:lnTo>
                    <a:pt x="1380" y="5857"/>
                  </a:lnTo>
                  <a:lnTo>
                    <a:pt x="1220" y="5497"/>
                  </a:lnTo>
                  <a:lnTo>
                    <a:pt x="1080" y="5037"/>
                  </a:lnTo>
                  <a:lnTo>
                    <a:pt x="960" y="4578"/>
                  </a:lnTo>
                  <a:lnTo>
                    <a:pt x="880" y="4118"/>
                  </a:lnTo>
                  <a:lnTo>
                    <a:pt x="820" y="36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02;p47"/>
          <p:cNvSpPr/>
          <p:nvPr/>
        </p:nvSpPr>
        <p:spPr>
          <a:xfrm>
            <a:off x="1400378" y="1749440"/>
            <a:ext cx="163207" cy="16053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01;p47">
            <a:extLst>
              <a:ext uri="{FF2B5EF4-FFF2-40B4-BE49-F238E27FC236}">
                <a16:creationId xmlns:a16="http://schemas.microsoft.com/office/drawing/2014/main" id="{5E00E0EA-C8CA-BEF0-6950-0DF587930B95}"/>
              </a:ext>
            </a:extLst>
          </p:cNvPr>
          <p:cNvSpPr txBox="1"/>
          <p:nvPr/>
        </p:nvSpPr>
        <p:spPr>
          <a:xfrm>
            <a:off x="1481981" y="2426308"/>
            <a:ext cx="595081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It provides an end to end solution for managing orders, restaurants, and deliveries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7" name="Google Shape;4987;p65"/>
          <p:cNvSpPr txBox="1">
            <a:spLocks noGrp="1"/>
          </p:cNvSpPr>
          <p:nvPr>
            <p:ph type="title"/>
          </p:nvPr>
        </p:nvSpPr>
        <p:spPr>
          <a:xfrm>
            <a:off x="931256" y="1407350"/>
            <a:ext cx="7704000" cy="919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THANK</a:t>
            </a:r>
            <a:r>
              <a:rPr lang="en" sz="4800" dirty="0">
                <a:solidFill>
                  <a:schemeClr val="dk2"/>
                </a:solidFill>
              </a:rPr>
              <a:t> YOU</a:t>
            </a: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4989" name="Google Shape;4989;p65"/>
          <p:cNvGrpSpPr/>
          <p:nvPr/>
        </p:nvGrpSpPr>
        <p:grpSpPr>
          <a:xfrm>
            <a:off x="840044" y="2892150"/>
            <a:ext cx="921625" cy="1005100"/>
            <a:chOff x="787563" y="2660425"/>
            <a:chExt cx="921625" cy="1005100"/>
          </a:xfrm>
        </p:grpSpPr>
        <p:sp>
          <p:nvSpPr>
            <p:cNvPr id="4990" name="Google Shape;4990;p65"/>
            <p:cNvSpPr/>
            <p:nvPr/>
          </p:nvSpPr>
          <p:spPr>
            <a:xfrm>
              <a:off x="1015963" y="2678425"/>
              <a:ext cx="172450" cy="408850"/>
            </a:xfrm>
            <a:custGeom>
              <a:avLst/>
              <a:gdLst/>
              <a:ahLst/>
              <a:cxnLst/>
              <a:rect l="l" t="t" r="r" b="b"/>
              <a:pathLst>
                <a:path w="6898" h="16354" extrusionOk="0">
                  <a:moveTo>
                    <a:pt x="2359" y="0"/>
                  </a:moveTo>
                  <a:lnTo>
                    <a:pt x="2080" y="20"/>
                  </a:lnTo>
                  <a:lnTo>
                    <a:pt x="1800" y="40"/>
                  </a:lnTo>
                  <a:lnTo>
                    <a:pt x="1520" y="100"/>
                  </a:lnTo>
                  <a:lnTo>
                    <a:pt x="1000" y="200"/>
                  </a:lnTo>
                  <a:lnTo>
                    <a:pt x="760" y="300"/>
                  </a:lnTo>
                  <a:lnTo>
                    <a:pt x="520" y="420"/>
                  </a:lnTo>
                  <a:lnTo>
                    <a:pt x="320" y="600"/>
                  </a:lnTo>
                  <a:lnTo>
                    <a:pt x="220" y="700"/>
                  </a:lnTo>
                  <a:lnTo>
                    <a:pt x="140" y="800"/>
                  </a:lnTo>
                  <a:lnTo>
                    <a:pt x="80" y="900"/>
                  </a:lnTo>
                  <a:lnTo>
                    <a:pt x="40" y="1020"/>
                  </a:lnTo>
                  <a:lnTo>
                    <a:pt x="0" y="1140"/>
                  </a:lnTo>
                  <a:lnTo>
                    <a:pt x="0" y="1260"/>
                  </a:lnTo>
                  <a:lnTo>
                    <a:pt x="20" y="1379"/>
                  </a:lnTo>
                  <a:lnTo>
                    <a:pt x="60" y="1499"/>
                  </a:lnTo>
                  <a:lnTo>
                    <a:pt x="120" y="1619"/>
                  </a:lnTo>
                  <a:lnTo>
                    <a:pt x="220" y="1739"/>
                  </a:lnTo>
                  <a:lnTo>
                    <a:pt x="260" y="1799"/>
                  </a:lnTo>
                  <a:lnTo>
                    <a:pt x="280" y="1859"/>
                  </a:lnTo>
                  <a:lnTo>
                    <a:pt x="520" y="1819"/>
                  </a:lnTo>
                  <a:lnTo>
                    <a:pt x="740" y="1819"/>
                  </a:lnTo>
                  <a:lnTo>
                    <a:pt x="940" y="1839"/>
                  </a:lnTo>
                  <a:lnTo>
                    <a:pt x="1140" y="1919"/>
                  </a:lnTo>
                  <a:lnTo>
                    <a:pt x="1240" y="1959"/>
                  </a:lnTo>
                  <a:lnTo>
                    <a:pt x="1320" y="2019"/>
                  </a:lnTo>
                  <a:lnTo>
                    <a:pt x="1480" y="2159"/>
                  </a:lnTo>
                  <a:lnTo>
                    <a:pt x="1600" y="2339"/>
                  </a:lnTo>
                  <a:lnTo>
                    <a:pt x="1720" y="2519"/>
                  </a:lnTo>
                  <a:lnTo>
                    <a:pt x="1820" y="2739"/>
                  </a:lnTo>
                  <a:lnTo>
                    <a:pt x="1900" y="2939"/>
                  </a:lnTo>
                  <a:lnTo>
                    <a:pt x="2060" y="3319"/>
                  </a:lnTo>
                  <a:lnTo>
                    <a:pt x="2220" y="3738"/>
                  </a:lnTo>
                  <a:lnTo>
                    <a:pt x="2379" y="4158"/>
                  </a:lnTo>
                  <a:lnTo>
                    <a:pt x="2639" y="5018"/>
                  </a:lnTo>
                  <a:lnTo>
                    <a:pt x="2879" y="5898"/>
                  </a:lnTo>
                  <a:lnTo>
                    <a:pt x="3079" y="6757"/>
                  </a:lnTo>
                  <a:lnTo>
                    <a:pt x="3259" y="7637"/>
                  </a:lnTo>
                  <a:lnTo>
                    <a:pt x="3399" y="8536"/>
                  </a:lnTo>
                  <a:lnTo>
                    <a:pt x="3539" y="9456"/>
                  </a:lnTo>
                  <a:lnTo>
                    <a:pt x="3659" y="10376"/>
                  </a:lnTo>
                  <a:lnTo>
                    <a:pt x="3899" y="12215"/>
                  </a:lnTo>
                  <a:lnTo>
                    <a:pt x="4119" y="14194"/>
                  </a:lnTo>
                  <a:lnTo>
                    <a:pt x="4179" y="14634"/>
                  </a:lnTo>
                  <a:lnTo>
                    <a:pt x="4259" y="15094"/>
                  </a:lnTo>
                  <a:lnTo>
                    <a:pt x="4279" y="15334"/>
                  </a:lnTo>
                  <a:lnTo>
                    <a:pt x="4299" y="15553"/>
                  </a:lnTo>
                  <a:lnTo>
                    <a:pt x="4279" y="15793"/>
                  </a:lnTo>
                  <a:lnTo>
                    <a:pt x="4259" y="15993"/>
                  </a:lnTo>
                  <a:lnTo>
                    <a:pt x="5578" y="16193"/>
                  </a:lnTo>
                  <a:lnTo>
                    <a:pt x="6898" y="16353"/>
                  </a:lnTo>
                  <a:lnTo>
                    <a:pt x="6898" y="16053"/>
                  </a:lnTo>
                  <a:lnTo>
                    <a:pt x="6878" y="15773"/>
                  </a:lnTo>
                  <a:lnTo>
                    <a:pt x="6738" y="14374"/>
                  </a:lnTo>
                  <a:lnTo>
                    <a:pt x="6598" y="13114"/>
                  </a:lnTo>
                  <a:lnTo>
                    <a:pt x="6438" y="11875"/>
                  </a:lnTo>
                  <a:lnTo>
                    <a:pt x="6258" y="10616"/>
                  </a:lnTo>
                  <a:lnTo>
                    <a:pt x="6058" y="9376"/>
                  </a:lnTo>
                  <a:lnTo>
                    <a:pt x="5838" y="8137"/>
                  </a:lnTo>
                  <a:lnTo>
                    <a:pt x="5598" y="6897"/>
                  </a:lnTo>
                  <a:lnTo>
                    <a:pt x="5338" y="5658"/>
                  </a:lnTo>
                  <a:lnTo>
                    <a:pt x="5058" y="4438"/>
                  </a:lnTo>
                  <a:lnTo>
                    <a:pt x="4758" y="3199"/>
                  </a:lnTo>
                  <a:lnTo>
                    <a:pt x="4439" y="1979"/>
                  </a:lnTo>
                  <a:lnTo>
                    <a:pt x="4279" y="1379"/>
                  </a:lnTo>
                  <a:lnTo>
                    <a:pt x="4179" y="1100"/>
                  </a:lnTo>
                  <a:lnTo>
                    <a:pt x="4059" y="820"/>
                  </a:lnTo>
                  <a:lnTo>
                    <a:pt x="3899" y="580"/>
                  </a:lnTo>
                  <a:lnTo>
                    <a:pt x="3799" y="460"/>
                  </a:lnTo>
                  <a:lnTo>
                    <a:pt x="3699" y="360"/>
                  </a:lnTo>
                  <a:lnTo>
                    <a:pt x="3579" y="280"/>
                  </a:lnTo>
                  <a:lnTo>
                    <a:pt x="3459" y="200"/>
                  </a:lnTo>
                  <a:lnTo>
                    <a:pt x="3319" y="140"/>
                  </a:lnTo>
                  <a:lnTo>
                    <a:pt x="3159" y="80"/>
                  </a:lnTo>
                  <a:lnTo>
                    <a:pt x="2899" y="40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5"/>
            <p:cNvSpPr/>
            <p:nvPr/>
          </p:nvSpPr>
          <p:spPr>
            <a:xfrm>
              <a:off x="1339813" y="2783875"/>
              <a:ext cx="107500" cy="318875"/>
            </a:xfrm>
            <a:custGeom>
              <a:avLst/>
              <a:gdLst/>
              <a:ahLst/>
              <a:cxnLst/>
              <a:rect l="l" t="t" r="r" b="b"/>
              <a:pathLst>
                <a:path w="4300" h="12755" extrusionOk="0">
                  <a:moveTo>
                    <a:pt x="2260" y="0"/>
                  </a:moveTo>
                  <a:lnTo>
                    <a:pt x="1780" y="2459"/>
                  </a:lnTo>
                  <a:lnTo>
                    <a:pt x="1320" y="4918"/>
                  </a:lnTo>
                  <a:lnTo>
                    <a:pt x="601" y="8956"/>
                  </a:lnTo>
                  <a:lnTo>
                    <a:pt x="461" y="9876"/>
                  </a:lnTo>
                  <a:lnTo>
                    <a:pt x="321" y="10796"/>
                  </a:lnTo>
                  <a:lnTo>
                    <a:pt x="161" y="11715"/>
                  </a:lnTo>
                  <a:lnTo>
                    <a:pt x="1" y="12615"/>
                  </a:lnTo>
                  <a:lnTo>
                    <a:pt x="41" y="12615"/>
                  </a:lnTo>
                  <a:lnTo>
                    <a:pt x="2520" y="12735"/>
                  </a:lnTo>
                  <a:lnTo>
                    <a:pt x="2640" y="12755"/>
                  </a:lnTo>
                  <a:lnTo>
                    <a:pt x="2600" y="12575"/>
                  </a:lnTo>
                  <a:lnTo>
                    <a:pt x="2580" y="12375"/>
                  </a:lnTo>
                  <a:lnTo>
                    <a:pt x="2600" y="12175"/>
                  </a:lnTo>
                  <a:lnTo>
                    <a:pt x="2620" y="11995"/>
                  </a:lnTo>
                  <a:lnTo>
                    <a:pt x="2700" y="11595"/>
                  </a:lnTo>
                  <a:lnTo>
                    <a:pt x="2760" y="11235"/>
                  </a:lnTo>
                  <a:lnTo>
                    <a:pt x="3000" y="9576"/>
                  </a:lnTo>
                  <a:lnTo>
                    <a:pt x="3479" y="6258"/>
                  </a:lnTo>
                  <a:lnTo>
                    <a:pt x="3959" y="2879"/>
                  </a:lnTo>
                  <a:lnTo>
                    <a:pt x="4219" y="1220"/>
                  </a:lnTo>
                  <a:lnTo>
                    <a:pt x="4259" y="940"/>
                  </a:lnTo>
                  <a:lnTo>
                    <a:pt x="4279" y="660"/>
                  </a:lnTo>
                  <a:lnTo>
                    <a:pt x="4299" y="380"/>
                  </a:lnTo>
                  <a:lnTo>
                    <a:pt x="4279" y="100"/>
                  </a:lnTo>
                  <a:lnTo>
                    <a:pt x="3779" y="140"/>
                  </a:lnTo>
                  <a:lnTo>
                    <a:pt x="3259" y="140"/>
                  </a:lnTo>
                  <a:lnTo>
                    <a:pt x="3020" y="120"/>
                  </a:lnTo>
                  <a:lnTo>
                    <a:pt x="2760" y="100"/>
                  </a:lnTo>
                  <a:lnTo>
                    <a:pt x="2520" y="6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5"/>
            <p:cNvSpPr/>
            <p:nvPr/>
          </p:nvSpPr>
          <p:spPr>
            <a:xfrm>
              <a:off x="1437288" y="2833850"/>
              <a:ext cx="227425" cy="274900"/>
            </a:xfrm>
            <a:custGeom>
              <a:avLst/>
              <a:gdLst/>
              <a:ahLst/>
              <a:cxnLst/>
              <a:rect l="l" t="t" r="r" b="b"/>
              <a:pathLst>
                <a:path w="9097" h="10996" extrusionOk="0">
                  <a:moveTo>
                    <a:pt x="6058" y="0"/>
                  </a:moveTo>
                  <a:lnTo>
                    <a:pt x="5998" y="60"/>
                  </a:lnTo>
                  <a:lnTo>
                    <a:pt x="5918" y="180"/>
                  </a:lnTo>
                  <a:lnTo>
                    <a:pt x="5798" y="420"/>
                  </a:lnTo>
                  <a:lnTo>
                    <a:pt x="5138" y="1400"/>
                  </a:lnTo>
                  <a:lnTo>
                    <a:pt x="4498" y="2419"/>
                  </a:lnTo>
                  <a:lnTo>
                    <a:pt x="3938" y="3319"/>
                  </a:lnTo>
                  <a:lnTo>
                    <a:pt x="3399" y="4239"/>
                  </a:lnTo>
                  <a:lnTo>
                    <a:pt x="2879" y="5158"/>
                  </a:lnTo>
                  <a:lnTo>
                    <a:pt x="2359" y="6078"/>
                  </a:lnTo>
                  <a:lnTo>
                    <a:pt x="1879" y="7017"/>
                  </a:lnTo>
                  <a:lnTo>
                    <a:pt x="1400" y="7957"/>
                  </a:lnTo>
                  <a:lnTo>
                    <a:pt x="920" y="8917"/>
                  </a:lnTo>
                  <a:lnTo>
                    <a:pt x="480" y="9876"/>
                  </a:lnTo>
                  <a:lnTo>
                    <a:pt x="300" y="10316"/>
                  </a:lnTo>
                  <a:lnTo>
                    <a:pt x="160" y="10596"/>
                  </a:lnTo>
                  <a:lnTo>
                    <a:pt x="80" y="10696"/>
                  </a:lnTo>
                  <a:lnTo>
                    <a:pt x="0" y="10816"/>
                  </a:lnTo>
                  <a:lnTo>
                    <a:pt x="540" y="10856"/>
                  </a:lnTo>
                  <a:lnTo>
                    <a:pt x="800" y="10916"/>
                  </a:lnTo>
                  <a:lnTo>
                    <a:pt x="1060" y="10976"/>
                  </a:lnTo>
                  <a:lnTo>
                    <a:pt x="1080" y="10976"/>
                  </a:lnTo>
                  <a:lnTo>
                    <a:pt x="1160" y="10996"/>
                  </a:lnTo>
                  <a:lnTo>
                    <a:pt x="1600" y="10756"/>
                  </a:lnTo>
                  <a:lnTo>
                    <a:pt x="2059" y="10556"/>
                  </a:lnTo>
                  <a:lnTo>
                    <a:pt x="2519" y="10376"/>
                  </a:lnTo>
                  <a:lnTo>
                    <a:pt x="2999" y="10196"/>
                  </a:lnTo>
                  <a:lnTo>
                    <a:pt x="2939" y="10196"/>
                  </a:lnTo>
                  <a:lnTo>
                    <a:pt x="2879" y="10176"/>
                  </a:lnTo>
                  <a:lnTo>
                    <a:pt x="2839" y="10136"/>
                  </a:lnTo>
                  <a:lnTo>
                    <a:pt x="2799" y="10076"/>
                  </a:lnTo>
                  <a:lnTo>
                    <a:pt x="2779" y="9996"/>
                  </a:lnTo>
                  <a:lnTo>
                    <a:pt x="2759" y="9916"/>
                  </a:lnTo>
                  <a:lnTo>
                    <a:pt x="2759" y="9756"/>
                  </a:lnTo>
                  <a:lnTo>
                    <a:pt x="2819" y="9576"/>
                  </a:lnTo>
                  <a:lnTo>
                    <a:pt x="2899" y="9396"/>
                  </a:lnTo>
                  <a:lnTo>
                    <a:pt x="2979" y="9236"/>
                  </a:lnTo>
                  <a:lnTo>
                    <a:pt x="3079" y="9077"/>
                  </a:lnTo>
                  <a:lnTo>
                    <a:pt x="3279" y="8777"/>
                  </a:lnTo>
                  <a:lnTo>
                    <a:pt x="4058" y="7397"/>
                  </a:lnTo>
                  <a:lnTo>
                    <a:pt x="4878" y="5958"/>
                  </a:lnTo>
                  <a:lnTo>
                    <a:pt x="5718" y="4538"/>
                  </a:lnTo>
                  <a:lnTo>
                    <a:pt x="5898" y="4219"/>
                  </a:lnTo>
                  <a:lnTo>
                    <a:pt x="5978" y="4059"/>
                  </a:lnTo>
                  <a:lnTo>
                    <a:pt x="6098" y="3899"/>
                  </a:lnTo>
                  <a:lnTo>
                    <a:pt x="6198" y="3759"/>
                  </a:lnTo>
                  <a:lnTo>
                    <a:pt x="6337" y="3619"/>
                  </a:lnTo>
                  <a:lnTo>
                    <a:pt x="6477" y="3539"/>
                  </a:lnTo>
                  <a:lnTo>
                    <a:pt x="6557" y="3519"/>
                  </a:lnTo>
                  <a:lnTo>
                    <a:pt x="6657" y="3499"/>
                  </a:lnTo>
                  <a:lnTo>
                    <a:pt x="6957" y="3499"/>
                  </a:lnTo>
                  <a:lnTo>
                    <a:pt x="7277" y="3579"/>
                  </a:lnTo>
                  <a:lnTo>
                    <a:pt x="7597" y="3679"/>
                  </a:lnTo>
                  <a:lnTo>
                    <a:pt x="7897" y="3779"/>
                  </a:lnTo>
                  <a:lnTo>
                    <a:pt x="7897" y="3719"/>
                  </a:lnTo>
                  <a:lnTo>
                    <a:pt x="7897" y="3679"/>
                  </a:lnTo>
                  <a:lnTo>
                    <a:pt x="7977" y="3419"/>
                  </a:lnTo>
                  <a:lnTo>
                    <a:pt x="8097" y="3159"/>
                  </a:lnTo>
                  <a:lnTo>
                    <a:pt x="8357" y="2639"/>
                  </a:lnTo>
                  <a:lnTo>
                    <a:pt x="8636" y="2100"/>
                  </a:lnTo>
                  <a:lnTo>
                    <a:pt x="8896" y="1540"/>
                  </a:lnTo>
                  <a:lnTo>
                    <a:pt x="9036" y="1280"/>
                  </a:lnTo>
                  <a:lnTo>
                    <a:pt x="9096" y="1140"/>
                  </a:lnTo>
                  <a:lnTo>
                    <a:pt x="9096" y="1100"/>
                  </a:lnTo>
                  <a:lnTo>
                    <a:pt x="9096" y="1060"/>
                  </a:lnTo>
                  <a:lnTo>
                    <a:pt x="9056" y="1060"/>
                  </a:lnTo>
                  <a:lnTo>
                    <a:pt x="8936" y="1000"/>
                  </a:lnTo>
                  <a:lnTo>
                    <a:pt x="8716" y="920"/>
                  </a:lnTo>
                  <a:lnTo>
                    <a:pt x="8197" y="700"/>
                  </a:lnTo>
                  <a:lnTo>
                    <a:pt x="7657" y="500"/>
                  </a:lnTo>
                  <a:lnTo>
                    <a:pt x="7097" y="320"/>
                  </a:lnTo>
                  <a:lnTo>
                    <a:pt x="6517" y="140"/>
                  </a:lnTo>
                  <a:lnTo>
                    <a:pt x="6277" y="40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5"/>
            <p:cNvSpPr/>
            <p:nvPr/>
          </p:nvSpPr>
          <p:spPr>
            <a:xfrm>
              <a:off x="1424788" y="2751875"/>
              <a:ext cx="169950" cy="333400"/>
            </a:xfrm>
            <a:custGeom>
              <a:avLst/>
              <a:gdLst/>
              <a:ahLst/>
              <a:cxnLst/>
              <a:rect l="l" t="t" r="r" b="b"/>
              <a:pathLst>
                <a:path w="6798" h="13336" extrusionOk="0">
                  <a:moveTo>
                    <a:pt x="3339" y="1"/>
                  </a:moveTo>
                  <a:lnTo>
                    <a:pt x="3299" y="41"/>
                  </a:lnTo>
                  <a:lnTo>
                    <a:pt x="3239" y="81"/>
                  </a:lnTo>
                  <a:lnTo>
                    <a:pt x="3159" y="201"/>
                  </a:lnTo>
                  <a:lnTo>
                    <a:pt x="3039" y="441"/>
                  </a:lnTo>
                  <a:lnTo>
                    <a:pt x="2719" y="960"/>
                  </a:lnTo>
                  <a:lnTo>
                    <a:pt x="2399" y="1540"/>
                  </a:lnTo>
                  <a:lnTo>
                    <a:pt x="2020" y="2140"/>
                  </a:lnTo>
                  <a:lnTo>
                    <a:pt x="1680" y="2760"/>
                  </a:lnTo>
                  <a:lnTo>
                    <a:pt x="1540" y="3060"/>
                  </a:lnTo>
                  <a:lnTo>
                    <a:pt x="1420" y="3339"/>
                  </a:lnTo>
                  <a:lnTo>
                    <a:pt x="1340" y="3579"/>
                  </a:lnTo>
                  <a:lnTo>
                    <a:pt x="1260" y="3819"/>
                  </a:lnTo>
                  <a:lnTo>
                    <a:pt x="1160" y="4319"/>
                  </a:lnTo>
                  <a:lnTo>
                    <a:pt x="1080" y="4839"/>
                  </a:lnTo>
                  <a:lnTo>
                    <a:pt x="1020" y="5359"/>
                  </a:lnTo>
                  <a:lnTo>
                    <a:pt x="920" y="6438"/>
                  </a:lnTo>
                  <a:lnTo>
                    <a:pt x="880" y="6958"/>
                  </a:lnTo>
                  <a:lnTo>
                    <a:pt x="820" y="7438"/>
                  </a:lnTo>
                  <a:lnTo>
                    <a:pt x="320" y="10916"/>
                  </a:lnTo>
                  <a:lnTo>
                    <a:pt x="80" y="12635"/>
                  </a:lnTo>
                  <a:lnTo>
                    <a:pt x="40" y="12975"/>
                  </a:lnTo>
                  <a:lnTo>
                    <a:pt x="0" y="13335"/>
                  </a:lnTo>
                  <a:lnTo>
                    <a:pt x="120" y="13115"/>
                  </a:lnTo>
                  <a:lnTo>
                    <a:pt x="220" y="12895"/>
                  </a:lnTo>
                  <a:lnTo>
                    <a:pt x="380" y="12575"/>
                  </a:lnTo>
                  <a:lnTo>
                    <a:pt x="840" y="11636"/>
                  </a:lnTo>
                  <a:lnTo>
                    <a:pt x="1300" y="10716"/>
                  </a:lnTo>
                  <a:lnTo>
                    <a:pt x="1760" y="9797"/>
                  </a:lnTo>
                  <a:lnTo>
                    <a:pt x="2259" y="8877"/>
                  </a:lnTo>
                  <a:lnTo>
                    <a:pt x="2759" y="7957"/>
                  </a:lnTo>
                  <a:lnTo>
                    <a:pt x="3279" y="7058"/>
                  </a:lnTo>
                  <a:lnTo>
                    <a:pt x="3799" y="6138"/>
                  </a:lnTo>
                  <a:lnTo>
                    <a:pt x="4359" y="5259"/>
                  </a:lnTo>
                  <a:lnTo>
                    <a:pt x="4918" y="4339"/>
                  </a:lnTo>
                  <a:lnTo>
                    <a:pt x="5518" y="3439"/>
                  </a:lnTo>
                  <a:lnTo>
                    <a:pt x="5698" y="3139"/>
                  </a:lnTo>
                  <a:lnTo>
                    <a:pt x="5898" y="2880"/>
                  </a:lnTo>
                  <a:lnTo>
                    <a:pt x="5998" y="2760"/>
                  </a:lnTo>
                  <a:lnTo>
                    <a:pt x="6118" y="2660"/>
                  </a:lnTo>
                  <a:lnTo>
                    <a:pt x="6238" y="2580"/>
                  </a:lnTo>
                  <a:lnTo>
                    <a:pt x="6378" y="2520"/>
                  </a:lnTo>
                  <a:lnTo>
                    <a:pt x="6558" y="2120"/>
                  </a:lnTo>
                  <a:lnTo>
                    <a:pt x="6618" y="1900"/>
                  </a:lnTo>
                  <a:lnTo>
                    <a:pt x="6678" y="1700"/>
                  </a:lnTo>
                  <a:lnTo>
                    <a:pt x="6738" y="1420"/>
                  </a:lnTo>
                  <a:lnTo>
                    <a:pt x="6777" y="1140"/>
                  </a:lnTo>
                  <a:lnTo>
                    <a:pt x="6797" y="1020"/>
                  </a:lnTo>
                  <a:lnTo>
                    <a:pt x="6797" y="940"/>
                  </a:lnTo>
                  <a:lnTo>
                    <a:pt x="6797" y="900"/>
                  </a:lnTo>
                  <a:lnTo>
                    <a:pt x="6757" y="860"/>
                  </a:lnTo>
                  <a:lnTo>
                    <a:pt x="6698" y="840"/>
                  </a:lnTo>
                  <a:lnTo>
                    <a:pt x="6598" y="800"/>
                  </a:lnTo>
                  <a:lnTo>
                    <a:pt x="6078" y="621"/>
                  </a:lnTo>
                  <a:lnTo>
                    <a:pt x="5518" y="441"/>
                  </a:lnTo>
                  <a:lnTo>
                    <a:pt x="4978" y="281"/>
                  </a:lnTo>
                  <a:lnTo>
                    <a:pt x="4419" y="161"/>
                  </a:lnTo>
                  <a:lnTo>
                    <a:pt x="3839" y="61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5"/>
            <p:cNvSpPr/>
            <p:nvPr/>
          </p:nvSpPr>
          <p:spPr>
            <a:xfrm>
              <a:off x="1272863" y="2698900"/>
              <a:ext cx="117950" cy="399350"/>
            </a:xfrm>
            <a:custGeom>
              <a:avLst/>
              <a:gdLst/>
              <a:ahLst/>
              <a:cxnLst/>
              <a:rect l="l" t="t" r="r" b="b"/>
              <a:pathLst>
                <a:path w="4718" h="15974" extrusionOk="0">
                  <a:moveTo>
                    <a:pt x="1839" y="1"/>
                  </a:moveTo>
                  <a:lnTo>
                    <a:pt x="1599" y="560"/>
                  </a:lnTo>
                  <a:lnTo>
                    <a:pt x="1379" y="1120"/>
                  </a:lnTo>
                  <a:lnTo>
                    <a:pt x="1180" y="1700"/>
                  </a:lnTo>
                  <a:lnTo>
                    <a:pt x="1000" y="2280"/>
                  </a:lnTo>
                  <a:lnTo>
                    <a:pt x="800" y="2939"/>
                  </a:lnTo>
                  <a:lnTo>
                    <a:pt x="620" y="3599"/>
                  </a:lnTo>
                  <a:lnTo>
                    <a:pt x="560" y="3899"/>
                  </a:lnTo>
                  <a:lnTo>
                    <a:pt x="480" y="4179"/>
                  </a:lnTo>
                  <a:lnTo>
                    <a:pt x="420" y="4299"/>
                  </a:lnTo>
                  <a:lnTo>
                    <a:pt x="340" y="4419"/>
                  </a:lnTo>
                  <a:lnTo>
                    <a:pt x="260" y="4539"/>
                  </a:lnTo>
                  <a:lnTo>
                    <a:pt x="140" y="4639"/>
                  </a:lnTo>
                  <a:lnTo>
                    <a:pt x="100" y="4659"/>
                  </a:lnTo>
                  <a:lnTo>
                    <a:pt x="80" y="4659"/>
                  </a:lnTo>
                  <a:lnTo>
                    <a:pt x="40" y="4639"/>
                  </a:lnTo>
                  <a:lnTo>
                    <a:pt x="0" y="4619"/>
                  </a:lnTo>
                  <a:lnTo>
                    <a:pt x="120" y="6458"/>
                  </a:lnTo>
                  <a:lnTo>
                    <a:pt x="280" y="9037"/>
                  </a:lnTo>
                  <a:lnTo>
                    <a:pt x="400" y="11616"/>
                  </a:lnTo>
                  <a:lnTo>
                    <a:pt x="440" y="12755"/>
                  </a:lnTo>
                  <a:lnTo>
                    <a:pt x="440" y="13335"/>
                  </a:lnTo>
                  <a:lnTo>
                    <a:pt x="420" y="13915"/>
                  </a:lnTo>
                  <a:lnTo>
                    <a:pt x="400" y="14395"/>
                  </a:lnTo>
                  <a:lnTo>
                    <a:pt x="340" y="14894"/>
                  </a:lnTo>
                  <a:lnTo>
                    <a:pt x="280" y="15374"/>
                  </a:lnTo>
                  <a:lnTo>
                    <a:pt x="220" y="15614"/>
                  </a:lnTo>
                  <a:lnTo>
                    <a:pt x="160" y="15854"/>
                  </a:lnTo>
                  <a:lnTo>
                    <a:pt x="1859" y="15974"/>
                  </a:lnTo>
                  <a:lnTo>
                    <a:pt x="1979" y="15014"/>
                  </a:lnTo>
                  <a:lnTo>
                    <a:pt x="2139" y="14055"/>
                  </a:lnTo>
                  <a:lnTo>
                    <a:pt x="2499" y="12156"/>
                  </a:lnTo>
                  <a:lnTo>
                    <a:pt x="3199" y="8197"/>
                  </a:lnTo>
                  <a:lnTo>
                    <a:pt x="3578" y="6258"/>
                  </a:lnTo>
                  <a:lnTo>
                    <a:pt x="3938" y="4319"/>
                  </a:lnTo>
                  <a:lnTo>
                    <a:pt x="4718" y="461"/>
                  </a:lnTo>
                  <a:lnTo>
                    <a:pt x="3998" y="321"/>
                  </a:lnTo>
                  <a:lnTo>
                    <a:pt x="3279" y="181"/>
                  </a:lnTo>
                  <a:lnTo>
                    <a:pt x="2559" y="81"/>
                  </a:lnTo>
                  <a:lnTo>
                    <a:pt x="1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5"/>
            <p:cNvSpPr/>
            <p:nvPr/>
          </p:nvSpPr>
          <p:spPr>
            <a:xfrm>
              <a:off x="954488" y="2743375"/>
              <a:ext cx="147450" cy="331900"/>
            </a:xfrm>
            <a:custGeom>
              <a:avLst/>
              <a:gdLst/>
              <a:ahLst/>
              <a:cxnLst/>
              <a:rect l="l" t="t" r="r" b="b"/>
              <a:pathLst>
                <a:path w="5898" h="13276" extrusionOk="0">
                  <a:moveTo>
                    <a:pt x="2979" y="1"/>
                  </a:moveTo>
                  <a:lnTo>
                    <a:pt x="2739" y="41"/>
                  </a:lnTo>
                  <a:lnTo>
                    <a:pt x="2300" y="141"/>
                  </a:lnTo>
                  <a:lnTo>
                    <a:pt x="1680" y="301"/>
                  </a:lnTo>
                  <a:lnTo>
                    <a:pt x="1060" y="461"/>
                  </a:lnTo>
                  <a:lnTo>
                    <a:pt x="940" y="561"/>
                  </a:lnTo>
                  <a:lnTo>
                    <a:pt x="800" y="641"/>
                  </a:lnTo>
                  <a:lnTo>
                    <a:pt x="620" y="741"/>
                  </a:lnTo>
                  <a:lnTo>
                    <a:pt x="420" y="821"/>
                  </a:lnTo>
                  <a:lnTo>
                    <a:pt x="220" y="881"/>
                  </a:lnTo>
                  <a:lnTo>
                    <a:pt x="21" y="921"/>
                  </a:lnTo>
                  <a:lnTo>
                    <a:pt x="1" y="921"/>
                  </a:lnTo>
                  <a:lnTo>
                    <a:pt x="380" y="1600"/>
                  </a:lnTo>
                  <a:lnTo>
                    <a:pt x="720" y="2300"/>
                  </a:lnTo>
                  <a:lnTo>
                    <a:pt x="1040" y="3020"/>
                  </a:lnTo>
                  <a:lnTo>
                    <a:pt x="1320" y="3759"/>
                  </a:lnTo>
                  <a:lnTo>
                    <a:pt x="1700" y="4839"/>
                  </a:lnTo>
                  <a:lnTo>
                    <a:pt x="2040" y="5938"/>
                  </a:lnTo>
                  <a:lnTo>
                    <a:pt x="2360" y="7038"/>
                  </a:lnTo>
                  <a:lnTo>
                    <a:pt x="2679" y="8137"/>
                  </a:lnTo>
                  <a:lnTo>
                    <a:pt x="2999" y="9297"/>
                  </a:lnTo>
                  <a:lnTo>
                    <a:pt x="3279" y="10436"/>
                  </a:lnTo>
                  <a:lnTo>
                    <a:pt x="3419" y="11036"/>
                  </a:lnTo>
                  <a:lnTo>
                    <a:pt x="3519" y="11636"/>
                  </a:lnTo>
                  <a:lnTo>
                    <a:pt x="3619" y="12196"/>
                  </a:lnTo>
                  <a:lnTo>
                    <a:pt x="3659" y="12476"/>
                  </a:lnTo>
                  <a:lnTo>
                    <a:pt x="3739" y="12556"/>
                  </a:lnTo>
                  <a:lnTo>
                    <a:pt x="3799" y="12656"/>
                  </a:lnTo>
                  <a:lnTo>
                    <a:pt x="3799" y="12755"/>
                  </a:lnTo>
                  <a:lnTo>
                    <a:pt x="3779" y="12855"/>
                  </a:lnTo>
                  <a:lnTo>
                    <a:pt x="4838" y="13075"/>
                  </a:lnTo>
                  <a:lnTo>
                    <a:pt x="5898" y="13275"/>
                  </a:lnTo>
                  <a:lnTo>
                    <a:pt x="5858" y="13055"/>
                  </a:lnTo>
                  <a:lnTo>
                    <a:pt x="5838" y="12855"/>
                  </a:lnTo>
                  <a:lnTo>
                    <a:pt x="5798" y="12416"/>
                  </a:lnTo>
                  <a:lnTo>
                    <a:pt x="5658" y="11236"/>
                  </a:lnTo>
                  <a:lnTo>
                    <a:pt x="5418" y="9057"/>
                  </a:lnTo>
                  <a:lnTo>
                    <a:pt x="5298" y="8018"/>
                  </a:lnTo>
                  <a:lnTo>
                    <a:pt x="5158" y="6998"/>
                  </a:lnTo>
                  <a:lnTo>
                    <a:pt x="5018" y="5958"/>
                  </a:lnTo>
                  <a:lnTo>
                    <a:pt x="4838" y="4939"/>
                  </a:lnTo>
                  <a:lnTo>
                    <a:pt x="4619" y="3919"/>
                  </a:lnTo>
                  <a:lnTo>
                    <a:pt x="4499" y="3420"/>
                  </a:lnTo>
                  <a:lnTo>
                    <a:pt x="4379" y="2920"/>
                  </a:lnTo>
                  <a:lnTo>
                    <a:pt x="4239" y="2420"/>
                  </a:lnTo>
                  <a:lnTo>
                    <a:pt x="4079" y="1920"/>
                  </a:lnTo>
                  <a:lnTo>
                    <a:pt x="3899" y="1440"/>
                  </a:lnTo>
                  <a:lnTo>
                    <a:pt x="3719" y="961"/>
                  </a:lnTo>
                  <a:lnTo>
                    <a:pt x="3639" y="721"/>
                  </a:lnTo>
                  <a:lnTo>
                    <a:pt x="3519" y="421"/>
                  </a:lnTo>
                  <a:lnTo>
                    <a:pt x="3459" y="281"/>
                  </a:lnTo>
                  <a:lnTo>
                    <a:pt x="3379" y="161"/>
                  </a:lnTo>
                  <a:lnTo>
                    <a:pt x="3299" y="61"/>
                  </a:lnTo>
                  <a:lnTo>
                    <a:pt x="3199" y="21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5"/>
            <p:cNvSpPr/>
            <p:nvPr/>
          </p:nvSpPr>
          <p:spPr>
            <a:xfrm>
              <a:off x="1159413" y="2686900"/>
              <a:ext cx="102975" cy="406850"/>
            </a:xfrm>
            <a:custGeom>
              <a:avLst/>
              <a:gdLst/>
              <a:ahLst/>
              <a:cxnLst/>
              <a:rect l="l" t="t" r="r" b="b"/>
              <a:pathLst>
                <a:path w="4119" h="16274" extrusionOk="0">
                  <a:moveTo>
                    <a:pt x="3159" y="1"/>
                  </a:moveTo>
                  <a:lnTo>
                    <a:pt x="3019" y="21"/>
                  </a:lnTo>
                  <a:lnTo>
                    <a:pt x="1959" y="121"/>
                  </a:lnTo>
                  <a:lnTo>
                    <a:pt x="1719" y="141"/>
                  </a:lnTo>
                  <a:lnTo>
                    <a:pt x="1439" y="161"/>
                  </a:lnTo>
                  <a:lnTo>
                    <a:pt x="1299" y="181"/>
                  </a:lnTo>
                  <a:lnTo>
                    <a:pt x="1160" y="221"/>
                  </a:lnTo>
                  <a:lnTo>
                    <a:pt x="1040" y="261"/>
                  </a:lnTo>
                  <a:lnTo>
                    <a:pt x="960" y="341"/>
                  </a:lnTo>
                  <a:lnTo>
                    <a:pt x="900" y="441"/>
                  </a:lnTo>
                  <a:lnTo>
                    <a:pt x="860" y="541"/>
                  </a:lnTo>
                  <a:lnTo>
                    <a:pt x="820" y="681"/>
                  </a:lnTo>
                  <a:lnTo>
                    <a:pt x="780" y="821"/>
                  </a:lnTo>
                  <a:lnTo>
                    <a:pt x="720" y="1340"/>
                  </a:lnTo>
                  <a:lnTo>
                    <a:pt x="540" y="2400"/>
                  </a:lnTo>
                  <a:lnTo>
                    <a:pt x="340" y="3459"/>
                  </a:lnTo>
                  <a:lnTo>
                    <a:pt x="320" y="3519"/>
                  </a:lnTo>
                  <a:lnTo>
                    <a:pt x="300" y="3559"/>
                  </a:lnTo>
                  <a:lnTo>
                    <a:pt x="220" y="3639"/>
                  </a:lnTo>
                  <a:lnTo>
                    <a:pt x="120" y="3679"/>
                  </a:lnTo>
                  <a:lnTo>
                    <a:pt x="0" y="3679"/>
                  </a:lnTo>
                  <a:lnTo>
                    <a:pt x="300" y="4979"/>
                  </a:lnTo>
                  <a:lnTo>
                    <a:pt x="600" y="6298"/>
                  </a:lnTo>
                  <a:lnTo>
                    <a:pt x="840" y="7578"/>
                  </a:lnTo>
                  <a:lnTo>
                    <a:pt x="1080" y="8857"/>
                  </a:lnTo>
                  <a:lnTo>
                    <a:pt x="1279" y="10157"/>
                  </a:lnTo>
                  <a:lnTo>
                    <a:pt x="1479" y="11436"/>
                  </a:lnTo>
                  <a:lnTo>
                    <a:pt x="1639" y="12775"/>
                  </a:lnTo>
                  <a:lnTo>
                    <a:pt x="1799" y="14095"/>
                  </a:lnTo>
                  <a:lnTo>
                    <a:pt x="1939" y="15514"/>
                  </a:lnTo>
                  <a:lnTo>
                    <a:pt x="1979" y="16074"/>
                  </a:lnTo>
                  <a:lnTo>
                    <a:pt x="1979" y="16094"/>
                  </a:lnTo>
                  <a:lnTo>
                    <a:pt x="2219" y="16134"/>
                  </a:lnTo>
                  <a:lnTo>
                    <a:pt x="3838" y="16274"/>
                  </a:lnTo>
                  <a:lnTo>
                    <a:pt x="3998" y="15274"/>
                  </a:lnTo>
                  <a:lnTo>
                    <a:pt x="4078" y="14775"/>
                  </a:lnTo>
                  <a:lnTo>
                    <a:pt x="4118" y="14255"/>
                  </a:lnTo>
                  <a:lnTo>
                    <a:pt x="4118" y="13715"/>
                  </a:lnTo>
                  <a:lnTo>
                    <a:pt x="4118" y="13175"/>
                  </a:lnTo>
                  <a:lnTo>
                    <a:pt x="4098" y="12096"/>
                  </a:lnTo>
                  <a:lnTo>
                    <a:pt x="3998" y="9837"/>
                  </a:lnTo>
                  <a:lnTo>
                    <a:pt x="3878" y="7558"/>
                  </a:lnTo>
                  <a:lnTo>
                    <a:pt x="3758" y="5299"/>
                  </a:lnTo>
                  <a:lnTo>
                    <a:pt x="3598" y="3020"/>
                  </a:lnTo>
                  <a:lnTo>
                    <a:pt x="3459" y="781"/>
                  </a:lnTo>
                  <a:lnTo>
                    <a:pt x="3439" y="461"/>
                  </a:lnTo>
                  <a:lnTo>
                    <a:pt x="3439" y="301"/>
                  </a:lnTo>
                  <a:lnTo>
                    <a:pt x="3399" y="161"/>
                  </a:lnTo>
                  <a:lnTo>
                    <a:pt x="3379" y="101"/>
                  </a:lnTo>
                  <a:lnTo>
                    <a:pt x="3339" y="61"/>
                  </a:lnTo>
                  <a:lnTo>
                    <a:pt x="3299" y="21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5"/>
            <p:cNvSpPr/>
            <p:nvPr/>
          </p:nvSpPr>
          <p:spPr>
            <a:xfrm>
              <a:off x="812538" y="2841350"/>
              <a:ext cx="132475" cy="193925"/>
            </a:xfrm>
            <a:custGeom>
              <a:avLst/>
              <a:gdLst/>
              <a:ahLst/>
              <a:cxnLst/>
              <a:rect l="l" t="t" r="r" b="b"/>
              <a:pathLst>
                <a:path w="5299" h="7757" extrusionOk="0">
                  <a:moveTo>
                    <a:pt x="1780" y="0"/>
                  </a:moveTo>
                  <a:lnTo>
                    <a:pt x="1680" y="40"/>
                  </a:lnTo>
                  <a:lnTo>
                    <a:pt x="1480" y="140"/>
                  </a:lnTo>
                  <a:lnTo>
                    <a:pt x="1121" y="360"/>
                  </a:lnTo>
                  <a:lnTo>
                    <a:pt x="321" y="780"/>
                  </a:lnTo>
                  <a:lnTo>
                    <a:pt x="1" y="980"/>
                  </a:lnTo>
                  <a:lnTo>
                    <a:pt x="81" y="1120"/>
                  </a:lnTo>
                  <a:lnTo>
                    <a:pt x="281" y="1460"/>
                  </a:lnTo>
                  <a:lnTo>
                    <a:pt x="481" y="1800"/>
                  </a:lnTo>
                  <a:lnTo>
                    <a:pt x="681" y="2199"/>
                  </a:lnTo>
                  <a:lnTo>
                    <a:pt x="861" y="2599"/>
                  </a:lnTo>
                  <a:lnTo>
                    <a:pt x="1021" y="2999"/>
                  </a:lnTo>
                  <a:lnTo>
                    <a:pt x="1180" y="3399"/>
                  </a:lnTo>
                  <a:lnTo>
                    <a:pt x="1320" y="3799"/>
                  </a:lnTo>
                  <a:lnTo>
                    <a:pt x="1440" y="4178"/>
                  </a:lnTo>
                  <a:lnTo>
                    <a:pt x="1560" y="4578"/>
                  </a:lnTo>
                  <a:lnTo>
                    <a:pt x="1640" y="4978"/>
                  </a:lnTo>
                  <a:lnTo>
                    <a:pt x="1720" y="5458"/>
                  </a:lnTo>
                  <a:lnTo>
                    <a:pt x="1780" y="5918"/>
                  </a:lnTo>
                  <a:lnTo>
                    <a:pt x="1780" y="6078"/>
                  </a:lnTo>
                  <a:lnTo>
                    <a:pt x="1760" y="6238"/>
                  </a:lnTo>
                  <a:lnTo>
                    <a:pt x="2140" y="6418"/>
                  </a:lnTo>
                  <a:lnTo>
                    <a:pt x="2520" y="6617"/>
                  </a:lnTo>
                  <a:lnTo>
                    <a:pt x="3140" y="6897"/>
                  </a:lnTo>
                  <a:lnTo>
                    <a:pt x="3779" y="7177"/>
                  </a:lnTo>
                  <a:lnTo>
                    <a:pt x="4539" y="7477"/>
                  </a:lnTo>
                  <a:lnTo>
                    <a:pt x="5299" y="7757"/>
                  </a:lnTo>
                  <a:lnTo>
                    <a:pt x="5239" y="7557"/>
                  </a:lnTo>
                  <a:lnTo>
                    <a:pt x="5179" y="7337"/>
                  </a:lnTo>
                  <a:lnTo>
                    <a:pt x="5059" y="6897"/>
                  </a:lnTo>
                  <a:lnTo>
                    <a:pt x="4979" y="6458"/>
                  </a:lnTo>
                  <a:lnTo>
                    <a:pt x="4879" y="6018"/>
                  </a:lnTo>
                  <a:lnTo>
                    <a:pt x="4759" y="5538"/>
                  </a:lnTo>
                  <a:lnTo>
                    <a:pt x="4619" y="5058"/>
                  </a:lnTo>
                  <a:lnTo>
                    <a:pt x="4459" y="4598"/>
                  </a:lnTo>
                  <a:lnTo>
                    <a:pt x="4299" y="4119"/>
                  </a:lnTo>
                  <a:lnTo>
                    <a:pt x="3979" y="3319"/>
                  </a:lnTo>
                  <a:lnTo>
                    <a:pt x="3619" y="2539"/>
                  </a:lnTo>
                  <a:lnTo>
                    <a:pt x="3240" y="1760"/>
                  </a:lnTo>
                  <a:lnTo>
                    <a:pt x="2800" y="1000"/>
                  </a:lnTo>
                  <a:lnTo>
                    <a:pt x="2640" y="720"/>
                  </a:lnTo>
                  <a:lnTo>
                    <a:pt x="2540" y="540"/>
                  </a:lnTo>
                  <a:lnTo>
                    <a:pt x="2440" y="380"/>
                  </a:lnTo>
                  <a:lnTo>
                    <a:pt x="2320" y="220"/>
                  </a:lnTo>
                  <a:lnTo>
                    <a:pt x="2180" y="100"/>
                  </a:lnTo>
                  <a:lnTo>
                    <a:pt x="2100" y="40"/>
                  </a:lnTo>
                  <a:lnTo>
                    <a:pt x="2020" y="20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5"/>
            <p:cNvSpPr/>
            <p:nvPr/>
          </p:nvSpPr>
          <p:spPr>
            <a:xfrm>
              <a:off x="1520738" y="2940800"/>
              <a:ext cx="161450" cy="145475"/>
            </a:xfrm>
            <a:custGeom>
              <a:avLst/>
              <a:gdLst/>
              <a:ahLst/>
              <a:cxnLst/>
              <a:rect l="l" t="t" r="r" b="b"/>
              <a:pathLst>
                <a:path w="6458" h="5819" extrusionOk="0">
                  <a:moveTo>
                    <a:pt x="3459" y="1"/>
                  </a:moveTo>
                  <a:lnTo>
                    <a:pt x="3439" y="21"/>
                  </a:lnTo>
                  <a:lnTo>
                    <a:pt x="3359" y="101"/>
                  </a:lnTo>
                  <a:lnTo>
                    <a:pt x="3159" y="380"/>
                  </a:lnTo>
                  <a:lnTo>
                    <a:pt x="2979" y="700"/>
                  </a:lnTo>
                  <a:lnTo>
                    <a:pt x="2640" y="1300"/>
                  </a:lnTo>
                  <a:lnTo>
                    <a:pt x="1920" y="2539"/>
                  </a:lnTo>
                  <a:lnTo>
                    <a:pt x="1200" y="3779"/>
                  </a:lnTo>
                  <a:lnTo>
                    <a:pt x="481" y="5038"/>
                  </a:lnTo>
                  <a:lnTo>
                    <a:pt x="281" y="5458"/>
                  </a:lnTo>
                  <a:lnTo>
                    <a:pt x="141" y="5658"/>
                  </a:lnTo>
                  <a:lnTo>
                    <a:pt x="81" y="5738"/>
                  </a:lnTo>
                  <a:lnTo>
                    <a:pt x="1" y="5818"/>
                  </a:lnTo>
                  <a:lnTo>
                    <a:pt x="141" y="5778"/>
                  </a:lnTo>
                  <a:lnTo>
                    <a:pt x="800" y="5578"/>
                  </a:lnTo>
                  <a:lnTo>
                    <a:pt x="1480" y="5418"/>
                  </a:lnTo>
                  <a:lnTo>
                    <a:pt x="2140" y="5258"/>
                  </a:lnTo>
                  <a:lnTo>
                    <a:pt x="2800" y="5138"/>
                  </a:lnTo>
                  <a:lnTo>
                    <a:pt x="2880" y="5018"/>
                  </a:lnTo>
                  <a:lnTo>
                    <a:pt x="3139" y="4619"/>
                  </a:lnTo>
                  <a:lnTo>
                    <a:pt x="3439" y="4219"/>
                  </a:lnTo>
                  <a:lnTo>
                    <a:pt x="3739" y="3839"/>
                  </a:lnTo>
                  <a:lnTo>
                    <a:pt x="4039" y="3479"/>
                  </a:lnTo>
                  <a:lnTo>
                    <a:pt x="4619" y="2859"/>
                  </a:lnTo>
                  <a:lnTo>
                    <a:pt x="5199" y="2260"/>
                  </a:lnTo>
                  <a:lnTo>
                    <a:pt x="5818" y="1680"/>
                  </a:lnTo>
                  <a:lnTo>
                    <a:pt x="6458" y="1140"/>
                  </a:lnTo>
                  <a:lnTo>
                    <a:pt x="5978" y="900"/>
                  </a:lnTo>
                  <a:lnTo>
                    <a:pt x="5518" y="680"/>
                  </a:lnTo>
                  <a:lnTo>
                    <a:pt x="5019" y="460"/>
                  </a:lnTo>
                  <a:lnTo>
                    <a:pt x="4519" y="280"/>
                  </a:lnTo>
                  <a:lnTo>
                    <a:pt x="3879" y="101"/>
                  </a:lnTo>
                  <a:lnTo>
                    <a:pt x="3739" y="61"/>
                  </a:lnTo>
                  <a:lnTo>
                    <a:pt x="3559" y="21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5"/>
            <p:cNvSpPr/>
            <p:nvPr/>
          </p:nvSpPr>
          <p:spPr>
            <a:xfrm>
              <a:off x="832038" y="2735400"/>
              <a:ext cx="195450" cy="324375"/>
            </a:xfrm>
            <a:custGeom>
              <a:avLst/>
              <a:gdLst/>
              <a:ahLst/>
              <a:cxnLst/>
              <a:rect l="l" t="t" r="r" b="b"/>
              <a:pathLst>
                <a:path w="7818" h="12975" extrusionOk="0">
                  <a:moveTo>
                    <a:pt x="2939" y="0"/>
                  </a:moveTo>
                  <a:lnTo>
                    <a:pt x="2839" y="40"/>
                  </a:lnTo>
                  <a:lnTo>
                    <a:pt x="2719" y="100"/>
                  </a:lnTo>
                  <a:lnTo>
                    <a:pt x="1700" y="620"/>
                  </a:lnTo>
                  <a:lnTo>
                    <a:pt x="620" y="1180"/>
                  </a:lnTo>
                  <a:lnTo>
                    <a:pt x="341" y="1300"/>
                  </a:lnTo>
                  <a:lnTo>
                    <a:pt x="181" y="1380"/>
                  </a:lnTo>
                  <a:lnTo>
                    <a:pt x="121" y="1420"/>
                  </a:lnTo>
                  <a:lnTo>
                    <a:pt x="81" y="1479"/>
                  </a:lnTo>
                  <a:lnTo>
                    <a:pt x="1" y="1559"/>
                  </a:lnTo>
                  <a:lnTo>
                    <a:pt x="21" y="1639"/>
                  </a:lnTo>
                  <a:lnTo>
                    <a:pt x="21" y="1699"/>
                  </a:lnTo>
                  <a:lnTo>
                    <a:pt x="41" y="1759"/>
                  </a:lnTo>
                  <a:lnTo>
                    <a:pt x="81" y="1899"/>
                  </a:lnTo>
                  <a:lnTo>
                    <a:pt x="261" y="2439"/>
                  </a:lnTo>
                  <a:lnTo>
                    <a:pt x="440" y="2979"/>
                  </a:lnTo>
                  <a:lnTo>
                    <a:pt x="520" y="3219"/>
                  </a:lnTo>
                  <a:lnTo>
                    <a:pt x="580" y="3439"/>
                  </a:lnTo>
                  <a:lnTo>
                    <a:pt x="800" y="3379"/>
                  </a:lnTo>
                  <a:lnTo>
                    <a:pt x="1020" y="3339"/>
                  </a:lnTo>
                  <a:lnTo>
                    <a:pt x="1240" y="3339"/>
                  </a:lnTo>
                  <a:lnTo>
                    <a:pt x="1360" y="3359"/>
                  </a:lnTo>
                  <a:lnTo>
                    <a:pt x="1480" y="3379"/>
                  </a:lnTo>
                  <a:lnTo>
                    <a:pt x="1660" y="3459"/>
                  </a:lnTo>
                  <a:lnTo>
                    <a:pt x="1840" y="3559"/>
                  </a:lnTo>
                  <a:lnTo>
                    <a:pt x="2000" y="3699"/>
                  </a:lnTo>
                  <a:lnTo>
                    <a:pt x="2160" y="3838"/>
                  </a:lnTo>
                  <a:lnTo>
                    <a:pt x="2280" y="3998"/>
                  </a:lnTo>
                  <a:lnTo>
                    <a:pt x="2420" y="4158"/>
                  </a:lnTo>
                  <a:lnTo>
                    <a:pt x="2640" y="4518"/>
                  </a:lnTo>
                  <a:lnTo>
                    <a:pt x="2899" y="4938"/>
                  </a:lnTo>
                  <a:lnTo>
                    <a:pt x="3139" y="5398"/>
                  </a:lnTo>
                  <a:lnTo>
                    <a:pt x="3379" y="5838"/>
                  </a:lnTo>
                  <a:lnTo>
                    <a:pt x="3619" y="6297"/>
                  </a:lnTo>
                  <a:lnTo>
                    <a:pt x="3819" y="6757"/>
                  </a:lnTo>
                  <a:lnTo>
                    <a:pt x="4019" y="7217"/>
                  </a:lnTo>
                  <a:lnTo>
                    <a:pt x="4219" y="7697"/>
                  </a:lnTo>
                  <a:lnTo>
                    <a:pt x="4399" y="8177"/>
                  </a:lnTo>
                  <a:lnTo>
                    <a:pt x="4719" y="9116"/>
                  </a:lnTo>
                  <a:lnTo>
                    <a:pt x="4859" y="9616"/>
                  </a:lnTo>
                  <a:lnTo>
                    <a:pt x="4979" y="10096"/>
                  </a:lnTo>
                  <a:lnTo>
                    <a:pt x="5118" y="10576"/>
                  </a:lnTo>
                  <a:lnTo>
                    <a:pt x="5218" y="11075"/>
                  </a:lnTo>
                  <a:lnTo>
                    <a:pt x="5278" y="11315"/>
                  </a:lnTo>
                  <a:lnTo>
                    <a:pt x="5298" y="11575"/>
                  </a:lnTo>
                  <a:lnTo>
                    <a:pt x="5298" y="11815"/>
                  </a:lnTo>
                  <a:lnTo>
                    <a:pt x="5278" y="12055"/>
                  </a:lnTo>
                  <a:lnTo>
                    <a:pt x="5258" y="12155"/>
                  </a:lnTo>
                  <a:lnTo>
                    <a:pt x="5218" y="12235"/>
                  </a:lnTo>
                  <a:lnTo>
                    <a:pt x="5598" y="12355"/>
                  </a:lnTo>
                  <a:lnTo>
                    <a:pt x="6698" y="12675"/>
                  </a:lnTo>
                  <a:lnTo>
                    <a:pt x="7817" y="12975"/>
                  </a:lnTo>
                  <a:lnTo>
                    <a:pt x="7817" y="12975"/>
                  </a:lnTo>
                  <a:lnTo>
                    <a:pt x="7757" y="12775"/>
                  </a:lnTo>
                  <a:lnTo>
                    <a:pt x="7737" y="12595"/>
                  </a:lnTo>
                  <a:lnTo>
                    <a:pt x="7697" y="12235"/>
                  </a:lnTo>
                  <a:lnTo>
                    <a:pt x="7577" y="11595"/>
                  </a:lnTo>
                  <a:lnTo>
                    <a:pt x="7437" y="10975"/>
                  </a:lnTo>
                  <a:lnTo>
                    <a:pt x="7158" y="9876"/>
                  </a:lnTo>
                  <a:lnTo>
                    <a:pt x="6858" y="8776"/>
                  </a:lnTo>
                  <a:lnTo>
                    <a:pt x="6238" y="6597"/>
                  </a:lnTo>
                  <a:lnTo>
                    <a:pt x="5898" y="5538"/>
                  </a:lnTo>
                  <a:lnTo>
                    <a:pt x="5538" y="4458"/>
                  </a:lnTo>
                  <a:lnTo>
                    <a:pt x="5338" y="3938"/>
                  </a:lnTo>
                  <a:lnTo>
                    <a:pt x="5138" y="3419"/>
                  </a:lnTo>
                  <a:lnTo>
                    <a:pt x="4919" y="2899"/>
                  </a:lnTo>
                  <a:lnTo>
                    <a:pt x="4679" y="2399"/>
                  </a:lnTo>
                  <a:lnTo>
                    <a:pt x="4419" y="1899"/>
                  </a:lnTo>
                  <a:lnTo>
                    <a:pt x="4139" y="1420"/>
                  </a:lnTo>
                  <a:lnTo>
                    <a:pt x="3839" y="960"/>
                  </a:lnTo>
                  <a:lnTo>
                    <a:pt x="3519" y="520"/>
                  </a:lnTo>
                  <a:lnTo>
                    <a:pt x="3339" y="260"/>
                  </a:lnTo>
                  <a:lnTo>
                    <a:pt x="3239" y="140"/>
                  </a:lnTo>
                  <a:lnTo>
                    <a:pt x="3139" y="6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5"/>
            <p:cNvSpPr/>
            <p:nvPr/>
          </p:nvSpPr>
          <p:spPr>
            <a:xfrm>
              <a:off x="851038" y="3019775"/>
              <a:ext cx="727700" cy="622250"/>
            </a:xfrm>
            <a:custGeom>
              <a:avLst/>
              <a:gdLst/>
              <a:ahLst/>
              <a:cxnLst/>
              <a:rect l="l" t="t" r="r" b="b"/>
              <a:pathLst>
                <a:path w="29108" h="24890" extrusionOk="0">
                  <a:moveTo>
                    <a:pt x="0" y="0"/>
                  </a:moveTo>
                  <a:lnTo>
                    <a:pt x="40" y="540"/>
                  </a:lnTo>
                  <a:lnTo>
                    <a:pt x="60" y="1080"/>
                  </a:lnTo>
                  <a:lnTo>
                    <a:pt x="80" y="2179"/>
                  </a:lnTo>
                  <a:lnTo>
                    <a:pt x="80" y="3259"/>
                  </a:lnTo>
                  <a:lnTo>
                    <a:pt x="100" y="4338"/>
                  </a:lnTo>
                  <a:lnTo>
                    <a:pt x="200" y="8557"/>
                  </a:lnTo>
                  <a:lnTo>
                    <a:pt x="260" y="12755"/>
                  </a:lnTo>
                  <a:lnTo>
                    <a:pt x="360" y="21191"/>
                  </a:lnTo>
                  <a:lnTo>
                    <a:pt x="2359" y="21531"/>
                  </a:lnTo>
                  <a:lnTo>
                    <a:pt x="4338" y="21891"/>
                  </a:lnTo>
                  <a:lnTo>
                    <a:pt x="6318" y="22311"/>
                  </a:lnTo>
                  <a:lnTo>
                    <a:pt x="8297" y="22750"/>
                  </a:lnTo>
                  <a:lnTo>
                    <a:pt x="10356" y="23230"/>
                  </a:lnTo>
                  <a:lnTo>
                    <a:pt x="12415" y="23770"/>
                  </a:lnTo>
                  <a:lnTo>
                    <a:pt x="13355" y="24030"/>
                  </a:lnTo>
                  <a:lnTo>
                    <a:pt x="14274" y="24310"/>
                  </a:lnTo>
                  <a:lnTo>
                    <a:pt x="16093" y="24890"/>
                  </a:lnTo>
                  <a:lnTo>
                    <a:pt x="16313" y="23790"/>
                  </a:lnTo>
                  <a:lnTo>
                    <a:pt x="16573" y="22690"/>
                  </a:lnTo>
                  <a:lnTo>
                    <a:pt x="16833" y="21591"/>
                  </a:lnTo>
                  <a:lnTo>
                    <a:pt x="17153" y="20511"/>
                  </a:lnTo>
                  <a:lnTo>
                    <a:pt x="17513" y="19312"/>
                  </a:lnTo>
                  <a:lnTo>
                    <a:pt x="17713" y="18712"/>
                  </a:lnTo>
                  <a:lnTo>
                    <a:pt x="17913" y="18132"/>
                  </a:lnTo>
                  <a:lnTo>
                    <a:pt x="18132" y="17533"/>
                  </a:lnTo>
                  <a:lnTo>
                    <a:pt x="18372" y="16953"/>
                  </a:lnTo>
                  <a:lnTo>
                    <a:pt x="18632" y="16393"/>
                  </a:lnTo>
                  <a:lnTo>
                    <a:pt x="18912" y="15833"/>
                  </a:lnTo>
                  <a:lnTo>
                    <a:pt x="18952" y="15773"/>
                  </a:lnTo>
                  <a:lnTo>
                    <a:pt x="18992" y="15713"/>
                  </a:lnTo>
                  <a:lnTo>
                    <a:pt x="19052" y="15693"/>
                  </a:lnTo>
                  <a:lnTo>
                    <a:pt x="19112" y="15673"/>
                  </a:lnTo>
                  <a:lnTo>
                    <a:pt x="19172" y="15654"/>
                  </a:lnTo>
                  <a:lnTo>
                    <a:pt x="19232" y="15673"/>
                  </a:lnTo>
                  <a:lnTo>
                    <a:pt x="19352" y="15713"/>
                  </a:lnTo>
                  <a:lnTo>
                    <a:pt x="19472" y="15793"/>
                  </a:lnTo>
                  <a:lnTo>
                    <a:pt x="19532" y="15893"/>
                  </a:lnTo>
                  <a:lnTo>
                    <a:pt x="19572" y="15953"/>
                  </a:lnTo>
                  <a:lnTo>
                    <a:pt x="19572" y="16013"/>
                  </a:lnTo>
                  <a:lnTo>
                    <a:pt x="19572" y="16093"/>
                  </a:lnTo>
                  <a:lnTo>
                    <a:pt x="19552" y="16153"/>
                  </a:lnTo>
                  <a:lnTo>
                    <a:pt x="19152" y="17293"/>
                  </a:lnTo>
                  <a:lnTo>
                    <a:pt x="18732" y="18432"/>
                  </a:lnTo>
                  <a:lnTo>
                    <a:pt x="18332" y="19572"/>
                  </a:lnTo>
                  <a:lnTo>
                    <a:pt x="18132" y="20132"/>
                  </a:lnTo>
                  <a:lnTo>
                    <a:pt x="17953" y="20711"/>
                  </a:lnTo>
                  <a:lnTo>
                    <a:pt x="17693" y="21651"/>
                  </a:lnTo>
                  <a:lnTo>
                    <a:pt x="17453" y="22591"/>
                  </a:lnTo>
                  <a:lnTo>
                    <a:pt x="17233" y="23530"/>
                  </a:lnTo>
                  <a:lnTo>
                    <a:pt x="17033" y="24470"/>
                  </a:lnTo>
                  <a:lnTo>
                    <a:pt x="17613" y="24190"/>
                  </a:lnTo>
                  <a:lnTo>
                    <a:pt x="18172" y="23890"/>
                  </a:lnTo>
                  <a:lnTo>
                    <a:pt x="18712" y="23590"/>
                  </a:lnTo>
                  <a:lnTo>
                    <a:pt x="18972" y="23410"/>
                  </a:lnTo>
                  <a:lnTo>
                    <a:pt x="19212" y="23230"/>
                  </a:lnTo>
                  <a:lnTo>
                    <a:pt x="19472" y="23050"/>
                  </a:lnTo>
                  <a:lnTo>
                    <a:pt x="19692" y="22850"/>
                  </a:lnTo>
                  <a:lnTo>
                    <a:pt x="19932" y="22631"/>
                  </a:lnTo>
                  <a:lnTo>
                    <a:pt x="20132" y="22411"/>
                  </a:lnTo>
                  <a:lnTo>
                    <a:pt x="20352" y="22171"/>
                  </a:lnTo>
                  <a:lnTo>
                    <a:pt x="20531" y="21911"/>
                  </a:lnTo>
                  <a:lnTo>
                    <a:pt x="20711" y="21651"/>
                  </a:lnTo>
                  <a:lnTo>
                    <a:pt x="20871" y="21351"/>
                  </a:lnTo>
                  <a:lnTo>
                    <a:pt x="21151" y="20751"/>
                  </a:lnTo>
                  <a:lnTo>
                    <a:pt x="21411" y="20152"/>
                  </a:lnTo>
                  <a:lnTo>
                    <a:pt x="21871" y="18912"/>
                  </a:lnTo>
                  <a:lnTo>
                    <a:pt x="22830" y="16473"/>
                  </a:lnTo>
                  <a:lnTo>
                    <a:pt x="23810" y="14034"/>
                  </a:lnTo>
                  <a:lnTo>
                    <a:pt x="24330" y="12815"/>
                  </a:lnTo>
                  <a:lnTo>
                    <a:pt x="24850" y="11595"/>
                  </a:lnTo>
                  <a:lnTo>
                    <a:pt x="25329" y="10496"/>
                  </a:lnTo>
                  <a:lnTo>
                    <a:pt x="25829" y="9396"/>
                  </a:lnTo>
                  <a:lnTo>
                    <a:pt x="26349" y="8297"/>
                  </a:lnTo>
                  <a:lnTo>
                    <a:pt x="26869" y="7197"/>
                  </a:lnTo>
                  <a:lnTo>
                    <a:pt x="27408" y="6118"/>
                  </a:lnTo>
                  <a:lnTo>
                    <a:pt x="27968" y="5038"/>
                  </a:lnTo>
                  <a:lnTo>
                    <a:pt x="28528" y="3979"/>
                  </a:lnTo>
                  <a:lnTo>
                    <a:pt x="29108" y="2919"/>
                  </a:lnTo>
                  <a:lnTo>
                    <a:pt x="28168" y="3119"/>
                  </a:lnTo>
                  <a:lnTo>
                    <a:pt x="27209" y="3379"/>
                  </a:lnTo>
                  <a:lnTo>
                    <a:pt x="26629" y="3539"/>
                  </a:lnTo>
                  <a:lnTo>
                    <a:pt x="26049" y="3719"/>
                  </a:lnTo>
                  <a:lnTo>
                    <a:pt x="25469" y="3899"/>
                  </a:lnTo>
                  <a:lnTo>
                    <a:pt x="24890" y="4058"/>
                  </a:lnTo>
                  <a:lnTo>
                    <a:pt x="24850" y="4278"/>
                  </a:lnTo>
                  <a:lnTo>
                    <a:pt x="24770" y="4478"/>
                  </a:lnTo>
                  <a:lnTo>
                    <a:pt x="24610" y="4918"/>
                  </a:lnTo>
                  <a:lnTo>
                    <a:pt x="24250" y="5918"/>
                  </a:lnTo>
                  <a:lnTo>
                    <a:pt x="24070" y="6417"/>
                  </a:lnTo>
                  <a:lnTo>
                    <a:pt x="23850" y="6897"/>
                  </a:lnTo>
                  <a:lnTo>
                    <a:pt x="23630" y="7377"/>
                  </a:lnTo>
                  <a:lnTo>
                    <a:pt x="23390" y="7837"/>
                  </a:lnTo>
                  <a:lnTo>
                    <a:pt x="23130" y="8317"/>
                  </a:lnTo>
                  <a:lnTo>
                    <a:pt x="22890" y="8776"/>
                  </a:lnTo>
                  <a:lnTo>
                    <a:pt x="22671" y="9256"/>
                  </a:lnTo>
                  <a:lnTo>
                    <a:pt x="22571" y="9516"/>
                  </a:lnTo>
                  <a:lnTo>
                    <a:pt x="22471" y="9756"/>
                  </a:lnTo>
                  <a:lnTo>
                    <a:pt x="22351" y="10216"/>
                  </a:lnTo>
                  <a:lnTo>
                    <a:pt x="22231" y="10696"/>
                  </a:lnTo>
                  <a:lnTo>
                    <a:pt x="22171" y="10916"/>
                  </a:lnTo>
                  <a:lnTo>
                    <a:pt x="22091" y="11135"/>
                  </a:lnTo>
                  <a:lnTo>
                    <a:pt x="21931" y="11575"/>
                  </a:lnTo>
                  <a:lnTo>
                    <a:pt x="21911" y="11635"/>
                  </a:lnTo>
                  <a:lnTo>
                    <a:pt x="21871" y="11655"/>
                  </a:lnTo>
                  <a:lnTo>
                    <a:pt x="21811" y="11675"/>
                  </a:lnTo>
                  <a:lnTo>
                    <a:pt x="21731" y="11675"/>
                  </a:lnTo>
                  <a:lnTo>
                    <a:pt x="21671" y="11635"/>
                  </a:lnTo>
                  <a:lnTo>
                    <a:pt x="21651" y="11595"/>
                  </a:lnTo>
                  <a:lnTo>
                    <a:pt x="21631" y="11555"/>
                  </a:lnTo>
                  <a:lnTo>
                    <a:pt x="21571" y="11295"/>
                  </a:lnTo>
                  <a:lnTo>
                    <a:pt x="21531" y="11055"/>
                  </a:lnTo>
                  <a:lnTo>
                    <a:pt x="21511" y="10816"/>
                  </a:lnTo>
                  <a:lnTo>
                    <a:pt x="21511" y="10576"/>
                  </a:lnTo>
                  <a:lnTo>
                    <a:pt x="21531" y="10336"/>
                  </a:lnTo>
                  <a:lnTo>
                    <a:pt x="21571" y="10096"/>
                  </a:lnTo>
                  <a:lnTo>
                    <a:pt x="21611" y="9856"/>
                  </a:lnTo>
                  <a:lnTo>
                    <a:pt x="21691" y="9616"/>
                  </a:lnTo>
                  <a:lnTo>
                    <a:pt x="21851" y="9136"/>
                  </a:lnTo>
                  <a:lnTo>
                    <a:pt x="22051" y="8657"/>
                  </a:lnTo>
                  <a:lnTo>
                    <a:pt x="22291" y="8197"/>
                  </a:lnTo>
                  <a:lnTo>
                    <a:pt x="22531" y="7737"/>
                  </a:lnTo>
                  <a:lnTo>
                    <a:pt x="22810" y="7237"/>
                  </a:lnTo>
                  <a:lnTo>
                    <a:pt x="23070" y="6717"/>
                  </a:lnTo>
                  <a:lnTo>
                    <a:pt x="23290" y="6198"/>
                  </a:lnTo>
                  <a:lnTo>
                    <a:pt x="23510" y="5658"/>
                  </a:lnTo>
                  <a:lnTo>
                    <a:pt x="23890" y="4658"/>
                  </a:lnTo>
                  <a:lnTo>
                    <a:pt x="24010" y="4318"/>
                  </a:lnTo>
                  <a:lnTo>
                    <a:pt x="24150" y="3979"/>
                  </a:lnTo>
                  <a:lnTo>
                    <a:pt x="23870" y="3999"/>
                  </a:lnTo>
                  <a:lnTo>
                    <a:pt x="23590" y="4019"/>
                  </a:lnTo>
                  <a:lnTo>
                    <a:pt x="23030" y="4019"/>
                  </a:lnTo>
                  <a:lnTo>
                    <a:pt x="21631" y="4038"/>
                  </a:lnTo>
                  <a:lnTo>
                    <a:pt x="20212" y="4019"/>
                  </a:lnTo>
                  <a:lnTo>
                    <a:pt x="18812" y="3979"/>
                  </a:lnTo>
                  <a:lnTo>
                    <a:pt x="17553" y="3919"/>
                  </a:lnTo>
                  <a:lnTo>
                    <a:pt x="16273" y="3859"/>
                  </a:lnTo>
                  <a:lnTo>
                    <a:pt x="15014" y="3759"/>
                  </a:lnTo>
                  <a:lnTo>
                    <a:pt x="13734" y="3659"/>
                  </a:lnTo>
                  <a:lnTo>
                    <a:pt x="12475" y="3519"/>
                  </a:lnTo>
                  <a:lnTo>
                    <a:pt x="11215" y="3339"/>
                  </a:lnTo>
                  <a:lnTo>
                    <a:pt x="9956" y="3139"/>
                  </a:lnTo>
                  <a:lnTo>
                    <a:pt x="8717" y="2919"/>
                  </a:lnTo>
                  <a:lnTo>
                    <a:pt x="7497" y="2639"/>
                  </a:lnTo>
                  <a:lnTo>
                    <a:pt x="6278" y="2339"/>
                  </a:lnTo>
                  <a:lnTo>
                    <a:pt x="5058" y="1999"/>
                  </a:lnTo>
                  <a:lnTo>
                    <a:pt x="4458" y="1819"/>
                  </a:lnTo>
                  <a:lnTo>
                    <a:pt x="3879" y="1620"/>
                  </a:lnTo>
                  <a:lnTo>
                    <a:pt x="3279" y="1420"/>
                  </a:lnTo>
                  <a:lnTo>
                    <a:pt x="2699" y="1200"/>
                  </a:lnTo>
                  <a:lnTo>
                    <a:pt x="1540" y="720"/>
                  </a:lnTo>
                  <a:lnTo>
                    <a:pt x="960" y="460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5"/>
            <p:cNvSpPr/>
            <p:nvPr/>
          </p:nvSpPr>
          <p:spPr>
            <a:xfrm>
              <a:off x="787563" y="2660425"/>
              <a:ext cx="921625" cy="1005100"/>
            </a:xfrm>
            <a:custGeom>
              <a:avLst/>
              <a:gdLst/>
              <a:ahLst/>
              <a:cxnLst/>
              <a:rect l="l" t="t" r="r" b="b"/>
              <a:pathLst>
                <a:path w="36865" h="40204" extrusionOk="0">
                  <a:moveTo>
                    <a:pt x="2939" y="7237"/>
                  </a:moveTo>
                  <a:lnTo>
                    <a:pt x="3019" y="7257"/>
                  </a:lnTo>
                  <a:lnTo>
                    <a:pt x="3099" y="7277"/>
                  </a:lnTo>
                  <a:lnTo>
                    <a:pt x="3179" y="7337"/>
                  </a:lnTo>
                  <a:lnTo>
                    <a:pt x="3319" y="7457"/>
                  </a:lnTo>
                  <a:lnTo>
                    <a:pt x="3439" y="7617"/>
                  </a:lnTo>
                  <a:lnTo>
                    <a:pt x="3539" y="7777"/>
                  </a:lnTo>
                  <a:lnTo>
                    <a:pt x="3639" y="7957"/>
                  </a:lnTo>
                  <a:lnTo>
                    <a:pt x="3799" y="8237"/>
                  </a:lnTo>
                  <a:lnTo>
                    <a:pt x="4239" y="8997"/>
                  </a:lnTo>
                  <a:lnTo>
                    <a:pt x="4618" y="9776"/>
                  </a:lnTo>
                  <a:lnTo>
                    <a:pt x="4978" y="10556"/>
                  </a:lnTo>
                  <a:lnTo>
                    <a:pt x="5298" y="11356"/>
                  </a:lnTo>
                  <a:lnTo>
                    <a:pt x="5458" y="11835"/>
                  </a:lnTo>
                  <a:lnTo>
                    <a:pt x="5618" y="12295"/>
                  </a:lnTo>
                  <a:lnTo>
                    <a:pt x="5758" y="12775"/>
                  </a:lnTo>
                  <a:lnTo>
                    <a:pt x="5878" y="13255"/>
                  </a:lnTo>
                  <a:lnTo>
                    <a:pt x="5978" y="13695"/>
                  </a:lnTo>
                  <a:lnTo>
                    <a:pt x="6058" y="14134"/>
                  </a:lnTo>
                  <a:lnTo>
                    <a:pt x="6178" y="14574"/>
                  </a:lnTo>
                  <a:lnTo>
                    <a:pt x="6238" y="14794"/>
                  </a:lnTo>
                  <a:lnTo>
                    <a:pt x="6298" y="14994"/>
                  </a:lnTo>
                  <a:lnTo>
                    <a:pt x="5538" y="14714"/>
                  </a:lnTo>
                  <a:lnTo>
                    <a:pt x="4778" y="14414"/>
                  </a:lnTo>
                  <a:lnTo>
                    <a:pt x="4139" y="14134"/>
                  </a:lnTo>
                  <a:lnTo>
                    <a:pt x="3519" y="13854"/>
                  </a:lnTo>
                  <a:lnTo>
                    <a:pt x="3139" y="13655"/>
                  </a:lnTo>
                  <a:lnTo>
                    <a:pt x="2759" y="13475"/>
                  </a:lnTo>
                  <a:lnTo>
                    <a:pt x="2779" y="13315"/>
                  </a:lnTo>
                  <a:lnTo>
                    <a:pt x="2779" y="13155"/>
                  </a:lnTo>
                  <a:lnTo>
                    <a:pt x="2719" y="12695"/>
                  </a:lnTo>
                  <a:lnTo>
                    <a:pt x="2639" y="12215"/>
                  </a:lnTo>
                  <a:lnTo>
                    <a:pt x="2559" y="11815"/>
                  </a:lnTo>
                  <a:lnTo>
                    <a:pt x="2439" y="11415"/>
                  </a:lnTo>
                  <a:lnTo>
                    <a:pt x="2319" y="11036"/>
                  </a:lnTo>
                  <a:lnTo>
                    <a:pt x="2179" y="10636"/>
                  </a:lnTo>
                  <a:lnTo>
                    <a:pt x="2020" y="10236"/>
                  </a:lnTo>
                  <a:lnTo>
                    <a:pt x="1860" y="9836"/>
                  </a:lnTo>
                  <a:lnTo>
                    <a:pt x="1680" y="9436"/>
                  </a:lnTo>
                  <a:lnTo>
                    <a:pt x="1480" y="9037"/>
                  </a:lnTo>
                  <a:lnTo>
                    <a:pt x="1280" y="8697"/>
                  </a:lnTo>
                  <a:lnTo>
                    <a:pt x="1080" y="8357"/>
                  </a:lnTo>
                  <a:lnTo>
                    <a:pt x="1000" y="8217"/>
                  </a:lnTo>
                  <a:lnTo>
                    <a:pt x="1320" y="8017"/>
                  </a:lnTo>
                  <a:lnTo>
                    <a:pt x="2120" y="7597"/>
                  </a:lnTo>
                  <a:lnTo>
                    <a:pt x="2479" y="7377"/>
                  </a:lnTo>
                  <a:lnTo>
                    <a:pt x="2679" y="7277"/>
                  </a:lnTo>
                  <a:lnTo>
                    <a:pt x="2779" y="7237"/>
                  </a:lnTo>
                  <a:close/>
                  <a:moveTo>
                    <a:pt x="4798" y="2999"/>
                  </a:moveTo>
                  <a:lnTo>
                    <a:pt x="4918" y="3059"/>
                  </a:lnTo>
                  <a:lnTo>
                    <a:pt x="5018" y="3139"/>
                  </a:lnTo>
                  <a:lnTo>
                    <a:pt x="5118" y="3259"/>
                  </a:lnTo>
                  <a:lnTo>
                    <a:pt x="5298" y="3519"/>
                  </a:lnTo>
                  <a:lnTo>
                    <a:pt x="5618" y="3959"/>
                  </a:lnTo>
                  <a:lnTo>
                    <a:pt x="5918" y="4419"/>
                  </a:lnTo>
                  <a:lnTo>
                    <a:pt x="6198" y="4898"/>
                  </a:lnTo>
                  <a:lnTo>
                    <a:pt x="6458" y="5398"/>
                  </a:lnTo>
                  <a:lnTo>
                    <a:pt x="6698" y="5898"/>
                  </a:lnTo>
                  <a:lnTo>
                    <a:pt x="6917" y="6418"/>
                  </a:lnTo>
                  <a:lnTo>
                    <a:pt x="7117" y="6937"/>
                  </a:lnTo>
                  <a:lnTo>
                    <a:pt x="7317" y="7457"/>
                  </a:lnTo>
                  <a:lnTo>
                    <a:pt x="7677" y="8537"/>
                  </a:lnTo>
                  <a:lnTo>
                    <a:pt x="8017" y="9596"/>
                  </a:lnTo>
                  <a:lnTo>
                    <a:pt x="8637" y="11775"/>
                  </a:lnTo>
                  <a:lnTo>
                    <a:pt x="8937" y="12875"/>
                  </a:lnTo>
                  <a:lnTo>
                    <a:pt x="9216" y="13974"/>
                  </a:lnTo>
                  <a:lnTo>
                    <a:pt x="9356" y="14594"/>
                  </a:lnTo>
                  <a:lnTo>
                    <a:pt x="9476" y="15234"/>
                  </a:lnTo>
                  <a:lnTo>
                    <a:pt x="9516" y="15594"/>
                  </a:lnTo>
                  <a:lnTo>
                    <a:pt x="9536" y="15774"/>
                  </a:lnTo>
                  <a:lnTo>
                    <a:pt x="9596" y="15974"/>
                  </a:lnTo>
                  <a:lnTo>
                    <a:pt x="9596" y="15974"/>
                  </a:lnTo>
                  <a:lnTo>
                    <a:pt x="8477" y="15674"/>
                  </a:lnTo>
                  <a:lnTo>
                    <a:pt x="7377" y="15354"/>
                  </a:lnTo>
                  <a:lnTo>
                    <a:pt x="6997" y="15234"/>
                  </a:lnTo>
                  <a:lnTo>
                    <a:pt x="7037" y="15154"/>
                  </a:lnTo>
                  <a:lnTo>
                    <a:pt x="7057" y="15054"/>
                  </a:lnTo>
                  <a:lnTo>
                    <a:pt x="7077" y="14814"/>
                  </a:lnTo>
                  <a:lnTo>
                    <a:pt x="7077" y="14574"/>
                  </a:lnTo>
                  <a:lnTo>
                    <a:pt x="7057" y="14314"/>
                  </a:lnTo>
                  <a:lnTo>
                    <a:pt x="6997" y="14074"/>
                  </a:lnTo>
                  <a:lnTo>
                    <a:pt x="6897" y="13575"/>
                  </a:lnTo>
                  <a:lnTo>
                    <a:pt x="6758" y="13095"/>
                  </a:lnTo>
                  <a:lnTo>
                    <a:pt x="6638" y="12615"/>
                  </a:lnTo>
                  <a:lnTo>
                    <a:pt x="6498" y="12115"/>
                  </a:lnTo>
                  <a:lnTo>
                    <a:pt x="6178" y="11176"/>
                  </a:lnTo>
                  <a:lnTo>
                    <a:pt x="5998" y="10696"/>
                  </a:lnTo>
                  <a:lnTo>
                    <a:pt x="5798" y="10216"/>
                  </a:lnTo>
                  <a:lnTo>
                    <a:pt x="5598" y="9756"/>
                  </a:lnTo>
                  <a:lnTo>
                    <a:pt x="5398" y="9296"/>
                  </a:lnTo>
                  <a:lnTo>
                    <a:pt x="5158" y="8837"/>
                  </a:lnTo>
                  <a:lnTo>
                    <a:pt x="4918" y="8397"/>
                  </a:lnTo>
                  <a:lnTo>
                    <a:pt x="4678" y="7937"/>
                  </a:lnTo>
                  <a:lnTo>
                    <a:pt x="4419" y="7517"/>
                  </a:lnTo>
                  <a:lnTo>
                    <a:pt x="4199" y="7157"/>
                  </a:lnTo>
                  <a:lnTo>
                    <a:pt x="4059" y="6997"/>
                  </a:lnTo>
                  <a:lnTo>
                    <a:pt x="3939" y="6837"/>
                  </a:lnTo>
                  <a:lnTo>
                    <a:pt x="3779" y="6698"/>
                  </a:lnTo>
                  <a:lnTo>
                    <a:pt x="3619" y="6558"/>
                  </a:lnTo>
                  <a:lnTo>
                    <a:pt x="3439" y="6458"/>
                  </a:lnTo>
                  <a:lnTo>
                    <a:pt x="3259" y="6378"/>
                  </a:lnTo>
                  <a:lnTo>
                    <a:pt x="3139" y="6358"/>
                  </a:lnTo>
                  <a:lnTo>
                    <a:pt x="3019" y="6338"/>
                  </a:lnTo>
                  <a:lnTo>
                    <a:pt x="2799" y="6338"/>
                  </a:lnTo>
                  <a:lnTo>
                    <a:pt x="2579" y="6378"/>
                  </a:lnTo>
                  <a:lnTo>
                    <a:pt x="2359" y="6438"/>
                  </a:lnTo>
                  <a:lnTo>
                    <a:pt x="2299" y="6218"/>
                  </a:lnTo>
                  <a:lnTo>
                    <a:pt x="2219" y="5978"/>
                  </a:lnTo>
                  <a:lnTo>
                    <a:pt x="2040" y="5438"/>
                  </a:lnTo>
                  <a:lnTo>
                    <a:pt x="1860" y="4898"/>
                  </a:lnTo>
                  <a:lnTo>
                    <a:pt x="1820" y="4758"/>
                  </a:lnTo>
                  <a:lnTo>
                    <a:pt x="1800" y="4698"/>
                  </a:lnTo>
                  <a:lnTo>
                    <a:pt x="1800" y="4638"/>
                  </a:lnTo>
                  <a:lnTo>
                    <a:pt x="1780" y="4558"/>
                  </a:lnTo>
                  <a:lnTo>
                    <a:pt x="1860" y="4478"/>
                  </a:lnTo>
                  <a:lnTo>
                    <a:pt x="1900" y="4419"/>
                  </a:lnTo>
                  <a:lnTo>
                    <a:pt x="1960" y="4379"/>
                  </a:lnTo>
                  <a:lnTo>
                    <a:pt x="2120" y="4299"/>
                  </a:lnTo>
                  <a:lnTo>
                    <a:pt x="2399" y="4179"/>
                  </a:lnTo>
                  <a:lnTo>
                    <a:pt x="3479" y="3619"/>
                  </a:lnTo>
                  <a:lnTo>
                    <a:pt x="4498" y="3099"/>
                  </a:lnTo>
                  <a:lnTo>
                    <a:pt x="4618" y="3039"/>
                  </a:lnTo>
                  <a:lnTo>
                    <a:pt x="4718" y="2999"/>
                  </a:lnTo>
                  <a:close/>
                  <a:moveTo>
                    <a:pt x="9776" y="3319"/>
                  </a:moveTo>
                  <a:lnTo>
                    <a:pt x="9876" y="3339"/>
                  </a:lnTo>
                  <a:lnTo>
                    <a:pt x="9976" y="3379"/>
                  </a:lnTo>
                  <a:lnTo>
                    <a:pt x="10056" y="3479"/>
                  </a:lnTo>
                  <a:lnTo>
                    <a:pt x="10136" y="3599"/>
                  </a:lnTo>
                  <a:lnTo>
                    <a:pt x="10196" y="3739"/>
                  </a:lnTo>
                  <a:lnTo>
                    <a:pt x="10316" y="4039"/>
                  </a:lnTo>
                  <a:lnTo>
                    <a:pt x="10396" y="4279"/>
                  </a:lnTo>
                  <a:lnTo>
                    <a:pt x="10576" y="4758"/>
                  </a:lnTo>
                  <a:lnTo>
                    <a:pt x="10756" y="5238"/>
                  </a:lnTo>
                  <a:lnTo>
                    <a:pt x="10916" y="5738"/>
                  </a:lnTo>
                  <a:lnTo>
                    <a:pt x="11056" y="6238"/>
                  </a:lnTo>
                  <a:lnTo>
                    <a:pt x="11176" y="6738"/>
                  </a:lnTo>
                  <a:lnTo>
                    <a:pt x="11296" y="7237"/>
                  </a:lnTo>
                  <a:lnTo>
                    <a:pt x="11515" y="8257"/>
                  </a:lnTo>
                  <a:lnTo>
                    <a:pt x="11695" y="9276"/>
                  </a:lnTo>
                  <a:lnTo>
                    <a:pt x="11835" y="10316"/>
                  </a:lnTo>
                  <a:lnTo>
                    <a:pt x="11975" y="11336"/>
                  </a:lnTo>
                  <a:lnTo>
                    <a:pt x="12095" y="12375"/>
                  </a:lnTo>
                  <a:lnTo>
                    <a:pt x="12335" y="14554"/>
                  </a:lnTo>
                  <a:lnTo>
                    <a:pt x="12475" y="15734"/>
                  </a:lnTo>
                  <a:lnTo>
                    <a:pt x="12515" y="16173"/>
                  </a:lnTo>
                  <a:lnTo>
                    <a:pt x="12535" y="16373"/>
                  </a:lnTo>
                  <a:lnTo>
                    <a:pt x="12575" y="16593"/>
                  </a:lnTo>
                  <a:lnTo>
                    <a:pt x="11515" y="16393"/>
                  </a:lnTo>
                  <a:lnTo>
                    <a:pt x="10456" y="16173"/>
                  </a:lnTo>
                  <a:lnTo>
                    <a:pt x="10476" y="16073"/>
                  </a:lnTo>
                  <a:lnTo>
                    <a:pt x="10476" y="15974"/>
                  </a:lnTo>
                  <a:lnTo>
                    <a:pt x="10416" y="15874"/>
                  </a:lnTo>
                  <a:lnTo>
                    <a:pt x="10336" y="15794"/>
                  </a:lnTo>
                  <a:lnTo>
                    <a:pt x="10296" y="15514"/>
                  </a:lnTo>
                  <a:lnTo>
                    <a:pt x="10196" y="14954"/>
                  </a:lnTo>
                  <a:lnTo>
                    <a:pt x="10096" y="14354"/>
                  </a:lnTo>
                  <a:lnTo>
                    <a:pt x="9956" y="13754"/>
                  </a:lnTo>
                  <a:lnTo>
                    <a:pt x="9676" y="12615"/>
                  </a:lnTo>
                  <a:lnTo>
                    <a:pt x="9356" y="11455"/>
                  </a:lnTo>
                  <a:lnTo>
                    <a:pt x="9037" y="10356"/>
                  </a:lnTo>
                  <a:lnTo>
                    <a:pt x="8717" y="9256"/>
                  </a:lnTo>
                  <a:lnTo>
                    <a:pt x="8377" y="8157"/>
                  </a:lnTo>
                  <a:lnTo>
                    <a:pt x="7997" y="7077"/>
                  </a:lnTo>
                  <a:lnTo>
                    <a:pt x="7717" y="6338"/>
                  </a:lnTo>
                  <a:lnTo>
                    <a:pt x="7397" y="5618"/>
                  </a:lnTo>
                  <a:lnTo>
                    <a:pt x="7057" y="4918"/>
                  </a:lnTo>
                  <a:lnTo>
                    <a:pt x="6678" y="4239"/>
                  </a:lnTo>
                  <a:lnTo>
                    <a:pt x="6698" y="4239"/>
                  </a:lnTo>
                  <a:lnTo>
                    <a:pt x="6897" y="4199"/>
                  </a:lnTo>
                  <a:lnTo>
                    <a:pt x="7097" y="4139"/>
                  </a:lnTo>
                  <a:lnTo>
                    <a:pt x="7297" y="4059"/>
                  </a:lnTo>
                  <a:lnTo>
                    <a:pt x="7477" y="3959"/>
                  </a:lnTo>
                  <a:lnTo>
                    <a:pt x="7617" y="3879"/>
                  </a:lnTo>
                  <a:lnTo>
                    <a:pt x="7737" y="3779"/>
                  </a:lnTo>
                  <a:lnTo>
                    <a:pt x="8357" y="3619"/>
                  </a:lnTo>
                  <a:lnTo>
                    <a:pt x="8977" y="3459"/>
                  </a:lnTo>
                  <a:lnTo>
                    <a:pt x="9416" y="3359"/>
                  </a:lnTo>
                  <a:lnTo>
                    <a:pt x="9656" y="3319"/>
                  </a:lnTo>
                  <a:close/>
                  <a:moveTo>
                    <a:pt x="29068" y="3659"/>
                  </a:moveTo>
                  <a:lnTo>
                    <a:pt x="29328" y="3719"/>
                  </a:lnTo>
                  <a:lnTo>
                    <a:pt x="29908" y="3819"/>
                  </a:lnTo>
                  <a:lnTo>
                    <a:pt x="30467" y="3939"/>
                  </a:lnTo>
                  <a:lnTo>
                    <a:pt x="31007" y="4099"/>
                  </a:lnTo>
                  <a:lnTo>
                    <a:pt x="31567" y="4279"/>
                  </a:lnTo>
                  <a:lnTo>
                    <a:pt x="32087" y="4458"/>
                  </a:lnTo>
                  <a:lnTo>
                    <a:pt x="32187" y="4498"/>
                  </a:lnTo>
                  <a:lnTo>
                    <a:pt x="32246" y="4518"/>
                  </a:lnTo>
                  <a:lnTo>
                    <a:pt x="32286" y="4558"/>
                  </a:lnTo>
                  <a:lnTo>
                    <a:pt x="32286" y="4598"/>
                  </a:lnTo>
                  <a:lnTo>
                    <a:pt x="32286" y="4678"/>
                  </a:lnTo>
                  <a:lnTo>
                    <a:pt x="32266" y="4798"/>
                  </a:lnTo>
                  <a:lnTo>
                    <a:pt x="32227" y="5078"/>
                  </a:lnTo>
                  <a:lnTo>
                    <a:pt x="32167" y="5358"/>
                  </a:lnTo>
                  <a:lnTo>
                    <a:pt x="32107" y="5558"/>
                  </a:lnTo>
                  <a:lnTo>
                    <a:pt x="32047" y="5778"/>
                  </a:lnTo>
                  <a:lnTo>
                    <a:pt x="31867" y="6178"/>
                  </a:lnTo>
                  <a:lnTo>
                    <a:pt x="31727" y="6238"/>
                  </a:lnTo>
                  <a:lnTo>
                    <a:pt x="31607" y="6318"/>
                  </a:lnTo>
                  <a:lnTo>
                    <a:pt x="31487" y="6418"/>
                  </a:lnTo>
                  <a:lnTo>
                    <a:pt x="31387" y="6538"/>
                  </a:lnTo>
                  <a:lnTo>
                    <a:pt x="31187" y="6797"/>
                  </a:lnTo>
                  <a:lnTo>
                    <a:pt x="31007" y="7097"/>
                  </a:lnTo>
                  <a:lnTo>
                    <a:pt x="30407" y="7997"/>
                  </a:lnTo>
                  <a:lnTo>
                    <a:pt x="29848" y="8917"/>
                  </a:lnTo>
                  <a:lnTo>
                    <a:pt x="29288" y="9796"/>
                  </a:lnTo>
                  <a:lnTo>
                    <a:pt x="28768" y="10716"/>
                  </a:lnTo>
                  <a:lnTo>
                    <a:pt x="28248" y="11615"/>
                  </a:lnTo>
                  <a:lnTo>
                    <a:pt x="27748" y="12535"/>
                  </a:lnTo>
                  <a:lnTo>
                    <a:pt x="27249" y="13455"/>
                  </a:lnTo>
                  <a:lnTo>
                    <a:pt x="26789" y="14374"/>
                  </a:lnTo>
                  <a:lnTo>
                    <a:pt x="26329" y="15294"/>
                  </a:lnTo>
                  <a:lnTo>
                    <a:pt x="25869" y="16233"/>
                  </a:lnTo>
                  <a:lnTo>
                    <a:pt x="25709" y="16553"/>
                  </a:lnTo>
                  <a:lnTo>
                    <a:pt x="25609" y="16773"/>
                  </a:lnTo>
                  <a:lnTo>
                    <a:pt x="25489" y="16993"/>
                  </a:lnTo>
                  <a:lnTo>
                    <a:pt x="25529" y="16633"/>
                  </a:lnTo>
                  <a:lnTo>
                    <a:pt x="25569" y="16293"/>
                  </a:lnTo>
                  <a:lnTo>
                    <a:pt x="25809" y="14574"/>
                  </a:lnTo>
                  <a:lnTo>
                    <a:pt x="26309" y="11096"/>
                  </a:lnTo>
                  <a:lnTo>
                    <a:pt x="26369" y="10616"/>
                  </a:lnTo>
                  <a:lnTo>
                    <a:pt x="26409" y="10096"/>
                  </a:lnTo>
                  <a:lnTo>
                    <a:pt x="26509" y="9017"/>
                  </a:lnTo>
                  <a:lnTo>
                    <a:pt x="26569" y="8497"/>
                  </a:lnTo>
                  <a:lnTo>
                    <a:pt x="26649" y="7977"/>
                  </a:lnTo>
                  <a:lnTo>
                    <a:pt x="26749" y="7477"/>
                  </a:lnTo>
                  <a:lnTo>
                    <a:pt x="26829" y="7237"/>
                  </a:lnTo>
                  <a:lnTo>
                    <a:pt x="26909" y="6997"/>
                  </a:lnTo>
                  <a:lnTo>
                    <a:pt x="27029" y="6718"/>
                  </a:lnTo>
                  <a:lnTo>
                    <a:pt x="27169" y="6418"/>
                  </a:lnTo>
                  <a:lnTo>
                    <a:pt x="27509" y="5798"/>
                  </a:lnTo>
                  <a:lnTo>
                    <a:pt x="27888" y="5198"/>
                  </a:lnTo>
                  <a:lnTo>
                    <a:pt x="28208" y="4618"/>
                  </a:lnTo>
                  <a:lnTo>
                    <a:pt x="28528" y="4099"/>
                  </a:lnTo>
                  <a:lnTo>
                    <a:pt x="28648" y="3859"/>
                  </a:lnTo>
                  <a:lnTo>
                    <a:pt x="28728" y="3739"/>
                  </a:lnTo>
                  <a:lnTo>
                    <a:pt x="28788" y="3699"/>
                  </a:lnTo>
                  <a:lnTo>
                    <a:pt x="28828" y="3659"/>
                  </a:lnTo>
                  <a:close/>
                  <a:moveTo>
                    <a:pt x="32806" y="11216"/>
                  </a:moveTo>
                  <a:lnTo>
                    <a:pt x="32886" y="11236"/>
                  </a:lnTo>
                  <a:lnTo>
                    <a:pt x="33066" y="11276"/>
                  </a:lnTo>
                  <a:lnTo>
                    <a:pt x="33206" y="11316"/>
                  </a:lnTo>
                  <a:lnTo>
                    <a:pt x="33846" y="11495"/>
                  </a:lnTo>
                  <a:lnTo>
                    <a:pt x="34346" y="11675"/>
                  </a:lnTo>
                  <a:lnTo>
                    <a:pt x="34845" y="11895"/>
                  </a:lnTo>
                  <a:lnTo>
                    <a:pt x="35305" y="12115"/>
                  </a:lnTo>
                  <a:lnTo>
                    <a:pt x="35785" y="12355"/>
                  </a:lnTo>
                  <a:lnTo>
                    <a:pt x="35145" y="12895"/>
                  </a:lnTo>
                  <a:lnTo>
                    <a:pt x="34526" y="13475"/>
                  </a:lnTo>
                  <a:lnTo>
                    <a:pt x="33946" y="14074"/>
                  </a:lnTo>
                  <a:lnTo>
                    <a:pt x="33366" y="14694"/>
                  </a:lnTo>
                  <a:lnTo>
                    <a:pt x="33066" y="15054"/>
                  </a:lnTo>
                  <a:lnTo>
                    <a:pt x="32766" y="15434"/>
                  </a:lnTo>
                  <a:lnTo>
                    <a:pt x="32466" y="15834"/>
                  </a:lnTo>
                  <a:lnTo>
                    <a:pt x="32207" y="16233"/>
                  </a:lnTo>
                  <a:lnTo>
                    <a:pt x="32127" y="16353"/>
                  </a:lnTo>
                  <a:lnTo>
                    <a:pt x="31467" y="16473"/>
                  </a:lnTo>
                  <a:lnTo>
                    <a:pt x="30807" y="16633"/>
                  </a:lnTo>
                  <a:lnTo>
                    <a:pt x="30127" y="16793"/>
                  </a:lnTo>
                  <a:lnTo>
                    <a:pt x="29468" y="16993"/>
                  </a:lnTo>
                  <a:lnTo>
                    <a:pt x="29328" y="17033"/>
                  </a:lnTo>
                  <a:lnTo>
                    <a:pt x="29408" y="16953"/>
                  </a:lnTo>
                  <a:lnTo>
                    <a:pt x="29468" y="16873"/>
                  </a:lnTo>
                  <a:lnTo>
                    <a:pt x="29608" y="16673"/>
                  </a:lnTo>
                  <a:lnTo>
                    <a:pt x="29808" y="16253"/>
                  </a:lnTo>
                  <a:lnTo>
                    <a:pt x="30527" y="14994"/>
                  </a:lnTo>
                  <a:lnTo>
                    <a:pt x="31247" y="13754"/>
                  </a:lnTo>
                  <a:lnTo>
                    <a:pt x="31967" y="12515"/>
                  </a:lnTo>
                  <a:lnTo>
                    <a:pt x="32306" y="11915"/>
                  </a:lnTo>
                  <a:lnTo>
                    <a:pt x="32486" y="11595"/>
                  </a:lnTo>
                  <a:lnTo>
                    <a:pt x="32686" y="11316"/>
                  </a:lnTo>
                  <a:lnTo>
                    <a:pt x="32766" y="11236"/>
                  </a:lnTo>
                  <a:lnTo>
                    <a:pt x="32786" y="11216"/>
                  </a:lnTo>
                  <a:close/>
                  <a:moveTo>
                    <a:pt x="11775" y="720"/>
                  </a:moveTo>
                  <a:lnTo>
                    <a:pt x="12035" y="760"/>
                  </a:lnTo>
                  <a:lnTo>
                    <a:pt x="12295" y="800"/>
                  </a:lnTo>
                  <a:lnTo>
                    <a:pt x="12455" y="860"/>
                  </a:lnTo>
                  <a:lnTo>
                    <a:pt x="12595" y="920"/>
                  </a:lnTo>
                  <a:lnTo>
                    <a:pt x="12715" y="1000"/>
                  </a:lnTo>
                  <a:lnTo>
                    <a:pt x="12835" y="1080"/>
                  </a:lnTo>
                  <a:lnTo>
                    <a:pt x="12935" y="1180"/>
                  </a:lnTo>
                  <a:lnTo>
                    <a:pt x="13035" y="1300"/>
                  </a:lnTo>
                  <a:lnTo>
                    <a:pt x="13195" y="1540"/>
                  </a:lnTo>
                  <a:lnTo>
                    <a:pt x="13315" y="1820"/>
                  </a:lnTo>
                  <a:lnTo>
                    <a:pt x="13415" y="2099"/>
                  </a:lnTo>
                  <a:lnTo>
                    <a:pt x="13575" y="2699"/>
                  </a:lnTo>
                  <a:lnTo>
                    <a:pt x="13894" y="3919"/>
                  </a:lnTo>
                  <a:lnTo>
                    <a:pt x="14194" y="5158"/>
                  </a:lnTo>
                  <a:lnTo>
                    <a:pt x="14474" y="6378"/>
                  </a:lnTo>
                  <a:lnTo>
                    <a:pt x="14734" y="7617"/>
                  </a:lnTo>
                  <a:lnTo>
                    <a:pt x="14974" y="8857"/>
                  </a:lnTo>
                  <a:lnTo>
                    <a:pt x="15194" y="10096"/>
                  </a:lnTo>
                  <a:lnTo>
                    <a:pt x="15394" y="11336"/>
                  </a:lnTo>
                  <a:lnTo>
                    <a:pt x="15574" y="12595"/>
                  </a:lnTo>
                  <a:lnTo>
                    <a:pt x="15734" y="13834"/>
                  </a:lnTo>
                  <a:lnTo>
                    <a:pt x="15874" y="15094"/>
                  </a:lnTo>
                  <a:lnTo>
                    <a:pt x="16014" y="16493"/>
                  </a:lnTo>
                  <a:lnTo>
                    <a:pt x="16034" y="16773"/>
                  </a:lnTo>
                  <a:lnTo>
                    <a:pt x="16034" y="17073"/>
                  </a:lnTo>
                  <a:lnTo>
                    <a:pt x="14714" y="16913"/>
                  </a:lnTo>
                  <a:lnTo>
                    <a:pt x="13395" y="16713"/>
                  </a:lnTo>
                  <a:lnTo>
                    <a:pt x="13415" y="16513"/>
                  </a:lnTo>
                  <a:lnTo>
                    <a:pt x="13435" y="16273"/>
                  </a:lnTo>
                  <a:lnTo>
                    <a:pt x="13415" y="16054"/>
                  </a:lnTo>
                  <a:lnTo>
                    <a:pt x="13395" y="15814"/>
                  </a:lnTo>
                  <a:lnTo>
                    <a:pt x="13315" y="15354"/>
                  </a:lnTo>
                  <a:lnTo>
                    <a:pt x="13255" y="14914"/>
                  </a:lnTo>
                  <a:lnTo>
                    <a:pt x="13035" y="12935"/>
                  </a:lnTo>
                  <a:lnTo>
                    <a:pt x="12795" y="11096"/>
                  </a:lnTo>
                  <a:lnTo>
                    <a:pt x="12675" y="10176"/>
                  </a:lnTo>
                  <a:lnTo>
                    <a:pt x="12535" y="9256"/>
                  </a:lnTo>
                  <a:lnTo>
                    <a:pt x="12395" y="8357"/>
                  </a:lnTo>
                  <a:lnTo>
                    <a:pt x="12215" y="7477"/>
                  </a:lnTo>
                  <a:lnTo>
                    <a:pt x="12015" y="6618"/>
                  </a:lnTo>
                  <a:lnTo>
                    <a:pt x="11775" y="5738"/>
                  </a:lnTo>
                  <a:lnTo>
                    <a:pt x="11515" y="4878"/>
                  </a:lnTo>
                  <a:lnTo>
                    <a:pt x="11356" y="4458"/>
                  </a:lnTo>
                  <a:lnTo>
                    <a:pt x="11196" y="4039"/>
                  </a:lnTo>
                  <a:lnTo>
                    <a:pt x="11036" y="3659"/>
                  </a:lnTo>
                  <a:lnTo>
                    <a:pt x="10956" y="3459"/>
                  </a:lnTo>
                  <a:lnTo>
                    <a:pt x="10856" y="3239"/>
                  </a:lnTo>
                  <a:lnTo>
                    <a:pt x="10736" y="3059"/>
                  </a:lnTo>
                  <a:lnTo>
                    <a:pt x="10616" y="2879"/>
                  </a:lnTo>
                  <a:lnTo>
                    <a:pt x="10456" y="2739"/>
                  </a:lnTo>
                  <a:lnTo>
                    <a:pt x="10376" y="2679"/>
                  </a:lnTo>
                  <a:lnTo>
                    <a:pt x="10276" y="2639"/>
                  </a:lnTo>
                  <a:lnTo>
                    <a:pt x="10076" y="2559"/>
                  </a:lnTo>
                  <a:lnTo>
                    <a:pt x="9876" y="2539"/>
                  </a:lnTo>
                  <a:lnTo>
                    <a:pt x="9656" y="2539"/>
                  </a:lnTo>
                  <a:lnTo>
                    <a:pt x="9416" y="2579"/>
                  </a:lnTo>
                  <a:lnTo>
                    <a:pt x="9396" y="2519"/>
                  </a:lnTo>
                  <a:lnTo>
                    <a:pt x="9356" y="2459"/>
                  </a:lnTo>
                  <a:lnTo>
                    <a:pt x="9256" y="2339"/>
                  </a:lnTo>
                  <a:lnTo>
                    <a:pt x="9196" y="2219"/>
                  </a:lnTo>
                  <a:lnTo>
                    <a:pt x="9156" y="2099"/>
                  </a:lnTo>
                  <a:lnTo>
                    <a:pt x="9136" y="1980"/>
                  </a:lnTo>
                  <a:lnTo>
                    <a:pt x="9136" y="1860"/>
                  </a:lnTo>
                  <a:lnTo>
                    <a:pt x="9176" y="1740"/>
                  </a:lnTo>
                  <a:lnTo>
                    <a:pt x="9216" y="1620"/>
                  </a:lnTo>
                  <a:lnTo>
                    <a:pt x="9276" y="1520"/>
                  </a:lnTo>
                  <a:lnTo>
                    <a:pt x="9356" y="1420"/>
                  </a:lnTo>
                  <a:lnTo>
                    <a:pt x="9456" y="1320"/>
                  </a:lnTo>
                  <a:lnTo>
                    <a:pt x="9656" y="1140"/>
                  </a:lnTo>
                  <a:lnTo>
                    <a:pt x="9896" y="1020"/>
                  </a:lnTo>
                  <a:lnTo>
                    <a:pt x="10136" y="920"/>
                  </a:lnTo>
                  <a:lnTo>
                    <a:pt x="10656" y="820"/>
                  </a:lnTo>
                  <a:lnTo>
                    <a:pt x="10936" y="760"/>
                  </a:lnTo>
                  <a:lnTo>
                    <a:pt x="11216" y="740"/>
                  </a:lnTo>
                  <a:lnTo>
                    <a:pt x="11495" y="720"/>
                  </a:lnTo>
                  <a:close/>
                  <a:moveTo>
                    <a:pt x="18133" y="1060"/>
                  </a:moveTo>
                  <a:lnTo>
                    <a:pt x="18173" y="1080"/>
                  </a:lnTo>
                  <a:lnTo>
                    <a:pt x="18213" y="1120"/>
                  </a:lnTo>
                  <a:lnTo>
                    <a:pt x="18253" y="1160"/>
                  </a:lnTo>
                  <a:lnTo>
                    <a:pt x="18273" y="1220"/>
                  </a:lnTo>
                  <a:lnTo>
                    <a:pt x="18313" y="1360"/>
                  </a:lnTo>
                  <a:lnTo>
                    <a:pt x="18313" y="1520"/>
                  </a:lnTo>
                  <a:lnTo>
                    <a:pt x="18333" y="1840"/>
                  </a:lnTo>
                  <a:lnTo>
                    <a:pt x="18472" y="4079"/>
                  </a:lnTo>
                  <a:lnTo>
                    <a:pt x="18632" y="6358"/>
                  </a:lnTo>
                  <a:lnTo>
                    <a:pt x="18752" y="8617"/>
                  </a:lnTo>
                  <a:lnTo>
                    <a:pt x="18872" y="10896"/>
                  </a:lnTo>
                  <a:lnTo>
                    <a:pt x="18972" y="13155"/>
                  </a:lnTo>
                  <a:lnTo>
                    <a:pt x="18992" y="14234"/>
                  </a:lnTo>
                  <a:lnTo>
                    <a:pt x="18992" y="14774"/>
                  </a:lnTo>
                  <a:lnTo>
                    <a:pt x="18992" y="15314"/>
                  </a:lnTo>
                  <a:lnTo>
                    <a:pt x="18952" y="15834"/>
                  </a:lnTo>
                  <a:lnTo>
                    <a:pt x="18872" y="16333"/>
                  </a:lnTo>
                  <a:lnTo>
                    <a:pt x="18712" y="17333"/>
                  </a:lnTo>
                  <a:lnTo>
                    <a:pt x="17093" y="17193"/>
                  </a:lnTo>
                  <a:lnTo>
                    <a:pt x="16853" y="17153"/>
                  </a:lnTo>
                  <a:lnTo>
                    <a:pt x="16853" y="17133"/>
                  </a:lnTo>
                  <a:lnTo>
                    <a:pt x="16813" y="16573"/>
                  </a:lnTo>
                  <a:lnTo>
                    <a:pt x="16673" y="15154"/>
                  </a:lnTo>
                  <a:lnTo>
                    <a:pt x="16513" y="13834"/>
                  </a:lnTo>
                  <a:lnTo>
                    <a:pt x="16353" y="12495"/>
                  </a:lnTo>
                  <a:lnTo>
                    <a:pt x="16153" y="11216"/>
                  </a:lnTo>
                  <a:lnTo>
                    <a:pt x="15954" y="9916"/>
                  </a:lnTo>
                  <a:lnTo>
                    <a:pt x="15714" y="8637"/>
                  </a:lnTo>
                  <a:lnTo>
                    <a:pt x="15474" y="7357"/>
                  </a:lnTo>
                  <a:lnTo>
                    <a:pt x="15174" y="6038"/>
                  </a:lnTo>
                  <a:lnTo>
                    <a:pt x="14874" y="4738"/>
                  </a:lnTo>
                  <a:lnTo>
                    <a:pt x="14994" y="4738"/>
                  </a:lnTo>
                  <a:lnTo>
                    <a:pt x="15094" y="4698"/>
                  </a:lnTo>
                  <a:lnTo>
                    <a:pt x="15174" y="4618"/>
                  </a:lnTo>
                  <a:lnTo>
                    <a:pt x="15194" y="4578"/>
                  </a:lnTo>
                  <a:lnTo>
                    <a:pt x="15214" y="4518"/>
                  </a:lnTo>
                  <a:lnTo>
                    <a:pt x="15414" y="3459"/>
                  </a:lnTo>
                  <a:lnTo>
                    <a:pt x="15594" y="2399"/>
                  </a:lnTo>
                  <a:lnTo>
                    <a:pt x="15654" y="1880"/>
                  </a:lnTo>
                  <a:lnTo>
                    <a:pt x="15694" y="1740"/>
                  </a:lnTo>
                  <a:lnTo>
                    <a:pt x="15734" y="1600"/>
                  </a:lnTo>
                  <a:lnTo>
                    <a:pt x="15774" y="1500"/>
                  </a:lnTo>
                  <a:lnTo>
                    <a:pt x="15834" y="1400"/>
                  </a:lnTo>
                  <a:lnTo>
                    <a:pt x="15914" y="1320"/>
                  </a:lnTo>
                  <a:lnTo>
                    <a:pt x="16034" y="1280"/>
                  </a:lnTo>
                  <a:lnTo>
                    <a:pt x="16173" y="1240"/>
                  </a:lnTo>
                  <a:lnTo>
                    <a:pt x="16313" y="1220"/>
                  </a:lnTo>
                  <a:lnTo>
                    <a:pt x="16593" y="1200"/>
                  </a:lnTo>
                  <a:lnTo>
                    <a:pt x="16833" y="1180"/>
                  </a:lnTo>
                  <a:lnTo>
                    <a:pt x="17893" y="1080"/>
                  </a:lnTo>
                  <a:lnTo>
                    <a:pt x="18033" y="1060"/>
                  </a:lnTo>
                  <a:close/>
                  <a:moveTo>
                    <a:pt x="21251" y="1540"/>
                  </a:moveTo>
                  <a:lnTo>
                    <a:pt x="21971" y="1620"/>
                  </a:lnTo>
                  <a:lnTo>
                    <a:pt x="22691" y="1720"/>
                  </a:lnTo>
                  <a:lnTo>
                    <a:pt x="23410" y="1860"/>
                  </a:lnTo>
                  <a:lnTo>
                    <a:pt x="24130" y="2000"/>
                  </a:lnTo>
                  <a:lnTo>
                    <a:pt x="23350" y="5858"/>
                  </a:lnTo>
                  <a:lnTo>
                    <a:pt x="22990" y="7797"/>
                  </a:lnTo>
                  <a:lnTo>
                    <a:pt x="22611" y="9736"/>
                  </a:lnTo>
                  <a:lnTo>
                    <a:pt x="21911" y="13695"/>
                  </a:lnTo>
                  <a:lnTo>
                    <a:pt x="21551" y="15594"/>
                  </a:lnTo>
                  <a:lnTo>
                    <a:pt x="21391" y="16553"/>
                  </a:lnTo>
                  <a:lnTo>
                    <a:pt x="21271" y="17513"/>
                  </a:lnTo>
                  <a:lnTo>
                    <a:pt x="19572" y="17393"/>
                  </a:lnTo>
                  <a:lnTo>
                    <a:pt x="19632" y="17153"/>
                  </a:lnTo>
                  <a:lnTo>
                    <a:pt x="19692" y="16913"/>
                  </a:lnTo>
                  <a:lnTo>
                    <a:pt x="19752" y="16433"/>
                  </a:lnTo>
                  <a:lnTo>
                    <a:pt x="19812" y="15934"/>
                  </a:lnTo>
                  <a:lnTo>
                    <a:pt x="19832" y="15454"/>
                  </a:lnTo>
                  <a:lnTo>
                    <a:pt x="19852" y="14874"/>
                  </a:lnTo>
                  <a:lnTo>
                    <a:pt x="19852" y="14294"/>
                  </a:lnTo>
                  <a:lnTo>
                    <a:pt x="19812" y="13155"/>
                  </a:lnTo>
                  <a:lnTo>
                    <a:pt x="19692" y="10576"/>
                  </a:lnTo>
                  <a:lnTo>
                    <a:pt x="19532" y="7997"/>
                  </a:lnTo>
                  <a:lnTo>
                    <a:pt x="19412" y="6158"/>
                  </a:lnTo>
                  <a:lnTo>
                    <a:pt x="19452" y="6178"/>
                  </a:lnTo>
                  <a:lnTo>
                    <a:pt x="19492" y="6198"/>
                  </a:lnTo>
                  <a:lnTo>
                    <a:pt x="19512" y="6198"/>
                  </a:lnTo>
                  <a:lnTo>
                    <a:pt x="19552" y="6178"/>
                  </a:lnTo>
                  <a:lnTo>
                    <a:pt x="19672" y="6078"/>
                  </a:lnTo>
                  <a:lnTo>
                    <a:pt x="19752" y="5958"/>
                  </a:lnTo>
                  <a:lnTo>
                    <a:pt x="19832" y="5838"/>
                  </a:lnTo>
                  <a:lnTo>
                    <a:pt x="19892" y="5718"/>
                  </a:lnTo>
                  <a:lnTo>
                    <a:pt x="19972" y="5438"/>
                  </a:lnTo>
                  <a:lnTo>
                    <a:pt x="20032" y="5138"/>
                  </a:lnTo>
                  <a:lnTo>
                    <a:pt x="20212" y="4478"/>
                  </a:lnTo>
                  <a:lnTo>
                    <a:pt x="20412" y="3819"/>
                  </a:lnTo>
                  <a:lnTo>
                    <a:pt x="20592" y="3239"/>
                  </a:lnTo>
                  <a:lnTo>
                    <a:pt x="20791" y="2659"/>
                  </a:lnTo>
                  <a:lnTo>
                    <a:pt x="21011" y="2099"/>
                  </a:lnTo>
                  <a:lnTo>
                    <a:pt x="21251" y="1540"/>
                  </a:lnTo>
                  <a:close/>
                  <a:moveTo>
                    <a:pt x="24350" y="4938"/>
                  </a:moveTo>
                  <a:lnTo>
                    <a:pt x="24610" y="4998"/>
                  </a:lnTo>
                  <a:lnTo>
                    <a:pt x="24850" y="5038"/>
                  </a:lnTo>
                  <a:lnTo>
                    <a:pt x="25110" y="5058"/>
                  </a:lnTo>
                  <a:lnTo>
                    <a:pt x="25349" y="5078"/>
                  </a:lnTo>
                  <a:lnTo>
                    <a:pt x="25869" y="5078"/>
                  </a:lnTo>
                  <a:lnTo>
                    <a:pt x="26369" y="5038"/>
                  </a:lnTo>
                  <a:lnTo>
                    <a:pt x="26389" y="5318"/>
                  </a:lnTo>
                  <a:lnTo>
                    <a:pt x="26369" y="5598"/>
                  </a:lnTo>
                  <a:lnTo>
                    <a:pt x="26349" y="5878"/>
                  </a:lnTo>
                  <a:lnTo>
                    <a:pt x="26309" y="6158"/>
                  </a:lnTo>
                  <a:lnTo>
                    <a:pt x="26049" y="7817"/>
                  </a:lnTo>
                  <a:lnTo>
                    <a:pt x="25569" y="11196"/>
                  </a:lnTo>
                  <a:lnTo>
                    <a:pt x="25090" y="14514"/>
                  </a:lnTo>
                  <a:lnTo>
                    <a:pt x="24850" y="16173"/>
                  </a:lnTo>
                  <a:lnTo>
                    <a:pt x="24790" y="16533"/>
                  </a:lnTo>
                  <a:lnTo>
                    <a:pt x="24710" y="16933"/>
                  </a:lnTo>
                  <a:lnTo>
                    <a:pt x="24690" y="17113"/>
                  </a:lnTo>
                  <a:lnTo>
                    <a:pt x="24670" y="17313"/>
                  </a:lnTo>
                  <a:lnTo>
                    <a:pt x="24690" y="17513"/>
                  </a:lnTo>
                  <a:lnTo>
                    <a:pt x="24730" y="17693"/>
                  </a:lnTo>
                  <a:lnTo>
                    <a:pt x="24610" y="17673"/>
                  </a:lnTo>
                  <a:lnTo>
                    <a:pt x="22131" y="17553"/>
                  </a:lnTo>
                  <a:lnTo>
                    <a:pt x="22091" y="17553"/>
                  </a:lnTo>
                  <a:lnTo>
                    <a:pt x="22251" y="16653"/>
                  </a:lnTo>
                  <a:lnTo>
                    <a:pt x="22411" y="15734"/>
                  </a:lnTo>
                  <a:lnTo>
                    <a:pt x="22551" y="14814"/>
                  </a:lnTo>
                  <a:lnTo>
                    <a:pt x="22691" y="13894"/>
                  </a:lnTo>
                  <a:lnTo>
                    <a:pt x="23410" y="9856"/>
                  </a:lnTo>
                  <a:lnTo>
                    <a:pt x="23870" y="7397"/>
                  </a:lnTo>
                  <a:lnTo>
                    <a:pt x="24350" y="4938"/>
                  </a:lnTo>
                  <a:close/>
                  <a:moveTo>
                    <a:pt x="32127" y="6937"/>
                  </a:moveTo>
                  <a:lnTo>
                    <a:pt x="32266" y="6977"/>
                  </a:lnTo>
                  <a:lnTo>
                    <a:pt x="32506" y="7077"/>
                  </a:lnTo>
                  <a:lnTo>
                    <a:pt x="33086" y="7257"/>
                  </a:lnTo>
                  <a:lnTo>
                    <a:pt x="33646" y="7437"/>
                  </a:lnTo>
                  <a:lnTo>
                    <a:pt x="34186" y="7637"/>
                  </a:lnTo>
                  <a:lnTo>
                    <a:pt x="34705" y="7857"/>
                  </a:lnTo>
                  <a:lnTo>
                    <a:pt x="34925" y="7937"/>
                  </a:lnTo>
                  <a:lnTo>
                    <a:pt x="35045" y="7997"/>
                  </a:lnTo>
                  <a:lnTo>
                    <a:pt x="35085" y="7997"/>
                  </a:lnTo>
                  <a:lnTo>
                    <a:pt x="35085" y="8037"/>
                  </a:lnTo>
                  <a:lnTo>
                    <a:pt x="35085" y="8077"/>
                  </a:lnTo>
                  <a:lnTo>
                    <a:pt x="35025" y="8217"/>
                  </a:lnTo>
                  <a:lnTo>
                    <a:pt x="34885" y="8477"/>
                  </a:lnTo>
                  <a:lnTo>
                    <a:pt x="34625" y="9037"/>
                  </a:lnTo>
                  <a:lnTo>
                    <a:pt x="34346" y="9576"/>
                  </a:lnTo>
                  <a:lnTo>
                    <a:pt x="34086" y="10096"/>
                  </a:lnTo>
                  <a:lnTo>
                    <a:pt x="33966" y="10356"/>
                  </a:lnTo>
                  <a:lnTo>
                    <a:pt x="33886" y="10616"/>
                  </a:lnTo>
                  <a:lnTo>
                    <a:pt x="33886" y="10656"/>
                  </a:lnTo>
                  <a:lnTo>
                    <a:pt x="33886" y="10716"/>
                  </a:lnTo>
                  <a:lnTo>
                    <a:pt x="33586" y="10616"/>
                  </a:lnTo>
                  <a:lnTo>
                    <a:pt x="33266" y="10516"/>
                  </a:lnTo>
                  <a:lnTo>
                    <a:pt x="32946" y="10436"/>
                  </a:lnTo>
                  <a:lnTo>
                    <a:pt x="32646" y="10436"/>
                  </a:lnTo>
                  <a:lnTo>
                    <a:pt x="32546" y="10456"/>
                  </a:lnTo>
                  <a:lnTo>
                    <a:pt x="32466" y="10476"/>
                  </a:lnTo>
                  <a:lnTo>
                    <a:pt x="32326" y="10556"/>
                  </a:lnTo>
                  <a:lnTo>
                    <a:pt x="32187" y="10696"/>
                  </a:lnTo>
                  <a:lnTo>
                    <a:pt x="32087" y="10836"/>
                  </a:lnTo>
                  <a:lnTo>
                    <a:pt x="31967" y="10996"/>
                  </a:lnTo>
                  <a:lnTo>
                    <a:pt x="31887" y="11156"/>
                  </a:lnTo>
                  <a:lnTo>
                    <a:pt x="31707" y="11475"/>
                  </a:lnTo>
                  <a:lnTo>
                    <a:pt x="30867" y="12895"/>
                  </a:lnTo>
                  <a:lnTo>
                    <a:pt x="30047" y="14334"/>
                  </a:lnTo>
                  <a:lnTo>
                    <a:pt x="29268" y="15714"/>
                  </a:lnTo>
                  <a:lnTo>
                    <a:pt x="29068" y="16014"/>
                  </a:lnTo>
                  <a:lnTo>
                    <a:pt x="28968" y="16173"/>
                  </a:lnTo>
                  <a:lnTo>
                    <a:pt x="28888" y="16333"/>
                  </a:lnTo>
                  <a:lnTo>
                    <a:pt x="28808" y="16513"/>
                  </a:lnTo>
                  <a:lnTo>
                    <a:pt x="28748" y="16693"/>
                  </a:lnTo>
                  <a:lnTo>
                    <a:pt x="28748" y="16853"/>
                  </a:lnTo>
                  <a:lnTo>
                    <a:pt x="28768" y="16933"/>
                  </a:lnTo>
                  <a:lnTo>
                    <a:pt x="28788" y="17013"/>
                  </a:lnTo>
                  <a:lnTo>
                    <a:pt x="28828" y="17073"/>
                  </a:lnTo>
                  <a:lnTo>
                    <a:pt x="28868" y="17113"/>
                  </a:lnTo>
                  <a:lnTo>
                    <a:pt x="28928" y="17133"/>
                  </a:lnTo>
                  <a:lnTo>
                    <a:pt x="28988" y="17133"/>
                  </a:lnTo>
                  <a:lnTo>
                    <a:pt x="28508" y="17313"/>
                  </a:lnTo>
                  <a:lnTo>
                    <a:pt x="28048" y="17493"/>
                  </a:lnTo>
                  <a:lnTo>
                    <a:pt x="27589" y="17693"/>
                  </a:lnTo>
                  <a:lnTo>
                    <a:pt x="27149" y="17933"/>
                  </a:lnTo>
                  <a:lnTo>
                    <a:pt x="27069" y="17913"/>
                  </a:lnTo>
                  <a:lnTo>
                    <a:pt x="27049" y="17913"/>
                  </a:lnTo>
                  <a:lnTo>
                    <a:pt x="26789" y="17853"/>
                  </a:lnTo>
                  <a:lnTo>
                    <a:pt x="26529" y="17793"/>
                  </a:lnTo>
                  <a:lnTo>
                    <a:pt x="25989" y="17753"/>
                  </a:lnTo>
                  <a:lnTo>
                    <a:pt x="26069" y="17633"/>
                  </a:lnTo>
                  <a:lnTo>
                    <a:pt x="26149" y="17533"/>
                  </a:lnTo>
                  <a:lnTo>
                    <a:pt x="26289" y="17253"/>
                  </a:lnTo>
                  <a:lnTo>
                    <a:pt x="26469" y="16813"/>
                  </a:lnTo>
                  <a:lnTo>
                    <a:pt x="26909" y="15854"/>
                  </a:lnTo>
                  <a:lnTo>
                    <a:pt x="27389" y="14894"/>
                  </a:lnTo>
                  <a:lnTo>
                    <a:pt x="27868" y="13954"/>
                  </a:lnTo>
                  <a:lnTo>
                    <a:pt x="28348" y="13015"/>
                  </a:lnTo>
                  <a:lnTo>
                    <a:pt x="28868" y="12095"/>
                  </a:lnTo>
                  <a:lnTo>
                    <a:pt x="29388" y="11176"/>
                  </a:lnTo>
                  <a:lnTo>
                    <a:pt x="29927" y="10256"/>
                  </a:lnTo>
                  <a:lnTo>
                    <a:pt x="30487" y="9356"/>
                  </a:lnTo>
                  <a:lnTo>
                    <a:pt x="31127" y="8337"/>
                  </a:lnTo>
                  <a:lnTo>
                    <a:pt x="31787" y="7357"/>
                  </a:lnTo>
                  <a:lnTo>
                    <a:pt x="31907" y="7117"/>
                  </a:lnTo>
                  <a:lnTo>
                    <a:pt x="31987" y="6997"/>
                  </a:lnTo>
                  <a:lnTo>
                    <a:pt x="32047" y="6937"/>
                  </a:lnTo>
                  <a:close/>
                  <a:moveTo>
                    <a:pt x="2539" y="14374"/>
                  </a:moveTo>
                  <a:lnTo>
                    <a:pt x="2939" y="14574"/>
                  </a:lnTo>
                  <a:lnTo>
                    <a:pt x="3499" y="14834"/>
                  </a:lnTo>
                  <a:lnTo>
                    <a:pt x="4079" y="15094"/>
                  </a:lnTo>
                  <a:lnTo>
                    <a:pt x="5238" y="15574"/>
                  </a:lnTo>
                  <a:lnTo>
                    <a:pt x="5818" y="15794"/>
                  </a:lnTo>
                  <a:lnTo>
                    <a:pt x="6418" y="15994"/>
                  </a:lnTo>
                  <a:lnTo>
                    <a:pt x="6997" y="16193"/>
                  </a:lnTo>
                  <a:lnTo>
                    <a:pt x="7597" y="16373"/>
                  </a:lnTo>
                  <a:lnTo>
                    <a:pt x="8817" y="16713"/>
                  </a:lnTo>
                  <a:lnTo>
                    <a:pt x="10036" y="17013"/>
                  </a:lnTo>
                  <a:lnTo>
                    <a:pt x="11256" y="17293"/>
                  </a:lnTo>
                  <a:lnTo>
                    <a:pt x="12495" y="17513"/>
                  </a:lnTo>
                  <a:lnTo>
                    <a:pt x="13754" y="17713"/>
                  </a:lnTo>
                  <a:lnTo>
                    <a:pt x="15014" y="17893"/>
                  </a:lnTo>
                  <a:lnTo>
                    <a:pt x="16273" y="18033"/>
                  </a:lnTo>
                  <a:lnTo>
                    <a:pt x="17553" y="18133"/>
                  </a:lnTo>
                  <a:lnTo>
                    <a:pt x="18812" y="18233"/>
                  </a:lnTo>
                  <a:lnTo>
                    <a:pt x="20092" y="18293"/>
                  </a:lnTo>
                  <a:lnTo>
                    <a:pt x="21351" y="18353"/>
                  </a:lnTo>
                  <a:lnTo>
                    <a:pt x="22751" y="18393"/>
                  </a:lnTo>
                  <a:lnTo>
                    <a:pt x="24170" y="18412"/>
                  </a:lnTo>
                  <a:lnTo>
                    <a:pt x="25569" y="18393"/>
                  </a:lnTo>
                  <a:lnTo>
                    <a:pt x="26129" y="18393"/>
                  </a:lnTo>
                  <a:lnTo>
                    <a:pt x="26409" y="18373"/>
                  </a:lnTo>
                  <a:lnTo>
                    <a:pt x="26689" y="18353"/>
                  </a:lnTo>
                  <a:lnTo>
                    <a:pt x="26549" y="18692"/>
                  </a:lnTo>
                  <a:lnTo>
                    <a:pt x="26429" y="19032"/>
                  </a:lnTo>
                  <a:lnTo>
                    <a:pt x="26049" y="20032"/>
                  </a:lnTo>
                  <a:lnTo>
                    <a:pt x="25829" y="20572"/>
                  </a:lnTo>
                  <a:lnTo>
                    <a:pt x="25609" y="21091"/>
                  </a:lnTo>
                  <a:lnTo>
                    <a:pt x="25349" y="21611"/>
                  </a:lnTo>
                  <a:lnTo>
                    <a:pt x="25070" y="22111"/>
                  </a:lnTo>
                  <a:lnTo>
                    <a:pt x="24830" y="22571"/>
                  </a:lnTo>
                  <a:lnTo>
                    <a:pt x="24590" y="23031"/>
                  </a:lnTo>
                  <a:lnTo>
                    <a:pt x="24390" y="23510"/>
                  </a:lnTo>
                  <a:lnTo>
                    <a:pt x="24230" y="23990"/>
                  </a:lnTo>
                  <a:lnTo>
                    <a:pt x="24150" y="24230"/>
                  </a:lnTo>
                  <a:lnTo>
                    <a:pt x="24110" y="24470"/>
                  </a:lnTo>
                  <a:lnTo>
                    <a:pt x="24070" y="24710"/>
                  </a:lnTo>
                  <a:lnTo>
                    <a:pt x="24050" y="24950"/>
                  </a:lnTo>
                  <a:lnTo>
                    <a:pt x="24050" y="25190"/>
                  </a:lnTo>
                  <a:lnTo>
                    <a:pt x="24070" y="25429"/>
                  </a:lnTo>
                  <a:lnTo>
                    <a:pt x="24110" y="25669"/>
                  </a:lnTo>
                  <a:lnTo>
                    <a:pt x="24170" y="25929"/>
                  </a:lnTo>
                  <a:lnTo>
                    <a:pt x="24190" y="25969"/>
                  </a:lnTo>
                  <a:lnTo>
                    <a:pt x="24210" y="26009"/>
                  </a:lnTo>
                  <a:lnTo>
                    <a:pt x="24270" y="26049"/>
                  </a:lnTo>
                  <a:lnTo>
                    <a:pt x="24350" y="26049"/>
                  </a:lnTo>
                  <a:lnTo>
                    <a:pt x="24410" y="26029"/>
                  </a:lnTo>
                  <a:lnTo>
                    <a:pt x="24450" y="26009"/>
                  </a:lnTo>
                  <a:lnTo>
                    <a:pt x="24470" y="25949"/>
                  </a:lnTo>
                  <a:lnTo>
                    <a:pt x="24630" y="25509"/>
                  </a:lnTo>
                  <a:lnTo>
                    <a:pt x="24710" y="25290"/>
                  </a:lnTo>
                  <a:lnTo>
                    <a:pt x="24770" y="25070"/>
                  </a:lnTo>
                  <a:lnTo>
                    <a:pt x="24890" y="24590"/>
                  </a:lnTo>
                  <a:lnTo>
                    <a:pt x="25010" y="24130"/>
                  </a:lnTo>
                  <a:lnTo>
                    <a:pt x="25110" y="23890"/>
                  </a:lnTo>
                  <a:lnTo>
                    <a:pt x="25210" y="23630"/>
                  </a:lnTo>
                  <a:lnTo>
                    <a:pt x="25429" y="23150"/>
                  </a:lnTo>
                  <a:lnTo>
                    <a:pt x="25669" y="22691"/>
                  </a:lnTo>
                  <a:lnTo>
                    <a:pt x="25929" y="22211"/>
                  </a:lnTo>
                  <a:lnTo>
                    <a:pt x="26169" y="21751"/>
                  </a:lnTo>
                  <a:lnTo>
                    <a:pt x="26389" y="21271"/>
                  </a:lnTo>
                  <a:lnTo>
                    <a:pt x="26609" y="20791"/>
                  </a:lnTo>
                  <a:lnTo>
                    <a:pt x="26789" y="20292"/>
                  </a:lnTo>
                  <a:lnTo>
                    <a:pt x="27149" y="19292"/>
                  </a:lnTo>
                  <a:lnTo>
                    <a:pt x="27309" y="18852"/>
                  </a:lnTo>
                  <a:lnTo>
                    <a:pt x="27389" y="18652"/>
                  </a:lnTo>
                  <a:lnTo>
                    <a:pt x="27429" y="18432"/>
                  </a:lnTo>
                  <a:lnTo>
                    <a:pt x="28008" y="18273"/>
                  </a:lnTo>
                  <a:lnTo>
                    <a:pt x="28588" y="18093"/>
                  </a:lnTo>
                  <a:lnTo>
                    <a:pt x="29168" y="17913"/>
                  </a:lnTo>
                  <a:lnTo>
                    <a:pt x="29748" y="17753"/>
                  </a:lnTo>
                  <a:lnTo>
                    <a:pt x="30707" y="17493"/>
                  </a:lnTo>
                  <a:lnTo>
                    <a:pt x="31647" y="17293"/>
                  </a:lnTo>
                  <a:lnTo>
                    <a:pt x="31067" y="18353"/>
                  </a:lnTo>
                  <a:lnTo>
                    <a:pt x="30507" y="19412"/>
                  </a:lnTo>
                  <a:lnTo>
                    <a:pt x="29947" y="20492"/>
                  </a:lnTo>
                  <a:lnTo>
                    <a:pt x="29408" y="21571"/>
                  </a:lnTo>
                  <a:lnTo>
                    <a:pt x="28888" y="22671"/>
                  </a:lnTo>
                  <a:lnTo>
                    <a:pt x="28368" y="23770"/>
                  </a:lnTo>
                  <a:lnTo>
                    <a:pt x="27868" y="24870"/>
                  </a:lnTo>
                  <a:lnTo>
                    <a:pt x="27389" y="25969"/>
                  </a:lnTo>
                  <a:lnTo>
                    <a:pt x="26869" y="27189"/>
                  </a:lnTo>
                  <a:lnTo>
                    <a:pt x="26349" y="28408"/>
                  </a:lnTo>
                  <a:lnTo>
                    <a:pt x="25369" y="30847"/>
                  </a:lnTo>
                  <a:lnTo>
                    <a:pt x="24410" y="33286"/>
                  </a:lnTo>
                  <a:lnTo>
                    <a:pt x="23950" y="34526"/>
                  </a:lnTo>
                  <a:lnTo>
                    <a:pt x="23690" y="35125"/>
                  </a:lnTo>
                  <a:lnTo>
                    <a:pt x="23410" y="35725"/>
                  </a:lnTo>
                  <a:lnTo>
                    <a:pt x="23250" y="36025"/>
                  </a:lnTo>
                  <a:lnTo>
                    <a:pt x="23070" y="36285"/>
                  </a:lnTo>
                  <a:lnTo>
                    <a:pt x="22891" y="36545"/>
                  </a:lnTo>
                  <a:lnTo>
                    <a:pt x="22671" y="36785"/>
                  </a:lnTo>
                  <a:lnTo>
                    <a:pt x="22471" y="37005"/>
                  </a:lnTo>
                  <a:lnTo>
                    <a:pt x="22231" y="37224"/>
                  </a:lnTo>
                  <a:lnTo>
                    <a:pt x="22011" y="37424"/>
                  </a:lnTo>
                  <a:lnTo>
                    <a:pt x="21751" y="37604"/>
                  </a:lnTo>
                  <a:lnTo>
                    <a:pt x="21511" y="37784"/>
                  </a:lnTo>
                  <a:lnTo>
                    <a:pt x="21251" y="37964"/>
                  </a:lnTo>
                  <a:lnTo>
                    <a:pt x="20711" y="38264"/>
                  </a:lnTo>
                  <a:lnTo>
                    <a:pt x="20152" y="38564"/>
                  </a:lnTo>
                  <a:lnTo>
                    <a:pt x="19572" y="38844"/>
                  </a:lnTo>
                  <a:lnTo>
                    <a:pt x="19772" y="37904"/>
                  </a:lnTo>
                  <a:lnTo>
                    <a:pt x="19992" y="36965"/>
                  </a:lnTo>
                  <a:lnTo>
                    <a:pt x="20232" y="36025"/>
                  </a:lnTo>
                  <a:lnTo>
                    <a:pt x="20492" y="35085"/>
                  </a:lnTo>
                  <a:lnTo>
                    <a:pt x="20671" y="34506"/>
                  </a:lnTo>
                  <a:lnTo>
                    <a:pt x="20871" y="33946"/>
                  </a:lnTo>
                  <a:lnTo>
                    <a:pt x="21271" y="32806"/>
                  </a:lnTo>
                  <a:lnTo>
                    <a:pt x="21691" y="31667"/>
                  </a:lnTo>
                  <a:lnTo>
                    <a:pt x="22091" y="30527"/>
                  </a:lnTo>
                  <a:lnTo>
                    <a:pt x="22111" y="30467"/>
                  </a:lnTo>
                  <a:lnTo>
                    <a:pt x="22111" y="30387"/>
                  </a:lnTo>
                  <a:lnTo>
                    <a:pt x="22111" y="30327"/>
                  </a:lnTo>
                  <a:lnTo>
                    <a:pt x="22071" y="30267"/>
                  </a:lnTo>
                  <a:lnTo>
                    <a:pt x="22011" y="30167"/>
                  </a:lnTo>
                  <a:lnTo>
                    <a:pt x="21891" y="30087"/>
                  </a:lnTo>
                  <a:lnTo>
                    <a:pt x="21771" y="30047"/>
                  </a:lnTo>
                  <a:lnTo>
                    <a:pt x="21711" y="30028"/>
                  </a:lnTo>
                  <a:lnTo>
                    <a:pt x="21651" y="30047"/>
                  </a:lnTo>
                  <a:lnTo>
                    <a:pt x="21591" y="30067"/>
                  </a:lnTo>
                  <a:lnTo>
                    <a:pt x="21531" y="30087"/>
                  </a:lnTo>
                  <a:lnTo>
                    <a:pt x="21491" y="30147"/>
                  </a:lnTo>
                  <a:lnTo>
                    <a:pt x="21451" y="30207"/>
                  </a:lnTo>
                  <a:lnTo>
                    <a:pt x="21171" y="30767"/>
                  </a:lnTo>
                  <a:lnTo>
                    <a:pt x="20911" y="31327"/>
                  </a:lnTo>
                  <a:lnTo>
                    <a:pt x="20671" y="31907"/>
                  </a:lnTo>
                  <a:lnTo>
                    <a:pt x="20452" y="32506"/>
                  </a:lnTo>
                  <a:lnTo>
                    <a:pt x="20252" y="33086"/>
                  </a:lnTo>
                  <a:lnTo>
                    <a:pt x="20052" y="33686"/>
                  </a:lnTo>
                  <a:lnTo>
                    <a:pt x="19692" y="34885"/>
                  </a:lnTo>
                  <a:lnTo>
                    <a:pt x="19372" y="35965"/>
                  </a:lnTo>
                  <a:lnTo>
                    <a:pt x="19112" y="37064"/>
                  </a:lnTo>
                  <a:lnTo>
                    <a:pt x="18852" y="38164"/>
                  </a:lnTo>
                  <a:lnTo>
                    <a:pt x="18632" y="39264"/>
                  </a:lnTo>
                  <a:lnTo>
                    <a:pt x="16813" y="38684"/>
                  </a:lnTo>
                  <a:lnTo>
                    <a:pt x="15894" y="38404"/>
                  </a:lnTo>
                  <a:lnTo>
                    <a:pt x="14954" y="38144"/>
                  </a:lnTo>
                  <a:lnTo>
                    <a:pt x="12895" y="37604"/>
                  </a:lnTo>
                  <a:lnTo>
                    <a:pt x="10836" y="37124"/>
                  </a:lnTo>
                  <a:lnTo>
                    <a:pt x="8857" y="36685"/>
                  </a:lnTo>
                  <a:lnTo>
                    <a:pt x="6877" y="36265"/>
                  </a:lnTo>
                  <a:lnTo>
                    <a:pt x="4898" y="35905"/>
                  </a:lnTo>
                  <a:lnTo>
                    <a:pt x="2899" y="35565"/>
                  </a:lnTo>
                  <a:lnTo>
                    <a:pt x="2799" y="27129"/>
                  </a:lnTo>
                  <a:lnTo>
                    <a:pt x="2739" y="22931"/>
                  </a:lnTo>
                  <a:lnTo>
                    <a:pt x="2639" y="18712"/>
                  </a:lnTo>
                  <a:lnTo>
                    <a:pt x="2619" y="17633"/>
                  </a:lnTo>
                  <a:lnTo>
                    <a:pt x="2619" y="16553"/>
                  </a:lnTo>
                  <a:lnTo>
                    <a:pt x="2599" y="15454"/>
                  </a:lnTo>
                  <a:lnTo>
                    <a:pt x="2579" y="14914"/>
                  </a:lnTo>
                  <a:lnTo>
                    <a:pt x="2539" y="14374"/>
                  </a:lnTo>
                  <a:close/>
                  <a:moveTo>
                    <a:pt x="11455" y="0"/>
                  </a:moveTo>
                  <a:lnTo>
                    <a:pt x="10956" y="40"/>
                  </a:lnTo>
                  <a:lnTo>
                    <a:pt x="10636" y="80"/>
                  </a:lnTo>
                  <a:lnTo>
                    <a:pt x="10336" y="120"/>
                  </a:lnTo>
                  <a:lnTo>
                    <a:pt x="10016" y="200"/>
                  </a:lnTo>
                  <a:lnTo>
                    <a:pt x="9716" y="280"/>
                  </a:lnTo>
                  <a:lnTo>
                    <a:pt x="9416" y="400"/>
                  </a:lnTo>
                  <a:lnTo>
                    <a:pt x="9156" y="560"/>
                  </a:lnTo>
                  <a:lnTo>
                    <a:pt x="9017" y="660"/>
                  </a:lnTo>
                  <a:lnTo>
                    <a:pt x="8897" y="760"/>
                  </a:lnTo>
                  <a:lnTo>
                    <a:pt x="8797" y="880"/>
                  </a:lnTo>
                  <a:lnTo>
                    <a:pt x="8697" y="1000"/>
                  </a:lnTo>
                  <a:lnTo>
                    <a:pt x="8577" y="1200"/>
                  </a:lnTo>
                  <a:lnTo>
                    <a:pt x="8497" y="1420"/>
                  </a:lnTo>
                  <a:lnTo>
                    <a:pt x="8437" y="1660"/>
                  </a:lnTo>
                  <a:lnTo>
                    <a:pt x="8417" y="1900"/>
                  </a:lnTo>
                  <a:lnTo>
                    <a:pt x="8437" y="2119"/>
                  </a:lnTo>
                  <a:lnTo>
                    <a:pt x="8477" y="2359"/>
                  </a:lnTo>
                  <a:lnTo>
                    <a:pt x="8517" y="2459"/>
                  </a:lnTo>
                  <a:lnTo>
                    <a:pt x="8577" y="2559"/>
                  </a:lnTo>
                  <a:lnTo>
                    <a:pt x="8637" y="2659"/>
                  </a:lnTo>
                  <a:lnTo>
                    <a:pt x="8717" y="2739"/>
                  </a:lnTo>
                  <a:lnTo>
                    <a:pt x="8497" y="2799"/>
                  </a:lnTo>
                  <a:lnTo>
                    <a:pt x="8037" y="2939"/>
                  </a:lnTo>
                  <a:lnTo>
                    <a:pt x="7577" y="3079"/>
                  </a:lnTo>
                  <a:lnTo>
                    <a:pt x="7357" y="3179"/>
                  </a:lnTo>
                  <a:lnTo>
                    <a:pt x="7137" y="3279"/>
                  </a:lnTo>
                  <a:lnTo>
                    <a:pt x="6917" y="3379"/>
                  </a:lnTo>
                  <a:lnTo>
                    <a:pt x="6718" y="3519"/>
                  </a:lnTo>
                  <a:lnTo>
                    <a:pt x="6638" y="3539"/>
                  </a:lnTo>
                  <a:lnTo>
                    <a:pt x="6538" y="3559"/>
                  </a:lnTo>
                  <a:lnTo>
                    <a:pt x="6318" y="3639"/>
                  </a:lnTo>
                  <a:lnTo>
                    <a:pt x="6118" y="3359"/>
                  </a:lnTo>
                  <a:lnTo>
                    <a:pt x="5918" y="3079"/>
                  </a:lnTo>
                  <a:lnTo>
                    <a:pt x="5618" y="2699"/>
                  </a:lnTo>
                  <a:lnTo>
                    <a:pt x="5458" y="2539"/>
                  </a:lnTo>
                  <a:lnTo>
                    <a:pt x="5298" y="2399"/>
                  </a:lnTo>
                  <a:lnTo>
                    <a:pt x="5098" y="2299"/>
                  </a:lnTo>
                  <a:lnTo>
                    <a:pt x="4998" y="2259"/>
                  </a:lnTo>
                  <a:lnTo>
                    <a:pt x="4898" y="2239"/>
                  </a:lnTo>
                  <a:lnTo>
                    <a:pt x="4798" y="2219"/>
                  </a:lnTo>
                  <a:lnTo>
                    <a:pt x="4678" y="2239"/>
                  </a:lnTo>
                  <a:lnTo>
                    <a:pt x="4558" y="2259"/>
                  </a:lnTo>
                  <a:lnTo>
                    <a:pt x="4419" y="2299"/>
                  </a:lnTo>
                  <a:lnTo>
                    <a:pt x="4159" y="2399"/>
                  </a:lnTo>
                  <a:lnTo>
                    <a:pt x="3879" y="2519"/>
                  </a:lnTo>
                  <a:lnTo>
                    <a:pt x="3339" y="2799"/>
                  </a:lnTo>
                  <a:lnTo>
                    <a:pt x="2799" y="3099"/>
                  </a:lnTo>
                  <a:lnTo>
                    <a:pt x="2279" y="3379"/>
                  </a:lnTo>
                  <a:lnTo>
                    <a:pt x="1780" y="3639"/>
                  </a:lnTo>
                  <a:lnTo>
                    <a:pt x="1540" y="3759"/>
                  </a:lnTo>
                  <a:lnTo>
                    <a:pt x="1340" y="3919"/>
                  </a:lnTo>
                  <a:lnTo>
                    <a:pt x="1260" y="4019"/>
                  </a:lnTo>
                  <a:lnTo>
                    <a:pt x="1180" y="4099"/>
                  </a:lnTo>
                  <a:lnTo>
                    <a:pt x="1120" y="4199"/>
                  </a:lnTo>
                  <a:lnTo>
                    <a:pt x="1080" y="4319"/>
                  </a:lnTo>
                  <a:lnTo>
                    <a:pt x="1040" y="4438"/>
                  </a:lnTo>
                  <a:lnTo>
                    <a:pt x="1040" y="4578"/>
                  </a:lnTo>
                  <a:lnTo>
                    <a:pt x="1040" y="4718"/>
                  </a:lnTo>
                  <a:lnTo>
                    <a:pt x="1080" y="4878"/>
                  </a:lnTo>
                  <a:lnTo>
                    <a:pt x="1180" y="5198"/>
                  </a:lnTo>
                  <a:lnTo>
                    <a:pt x="1280" y="5498"/>
                  </a:lnTo>
                  <a:lnTo>
                    <a:pt x="1500" y="6118"/>
                  </a:lnTo>
                  <a:lnTo>
                    <a:pt x="1640" y="6438"/>
                  </a:lnTo>
                  <a:lnTo>
                    <a:pt x="1700" y="6598"/>
                  </a:lnTo>
                  <a:lnTo>
                    <a:pt x="1780" y="6738"/>
                  </a:lnTo>
                  <a:lnTo>
                    <a:pt x="1540" y="6877"/>
                  </a:lnTo>
                  <a:lnTo>
                    <a:pt x="620" y="7397"/>
                  </a:lnTo>
                  <a:lnTo>
                    <a:pt x="420" y="7517"/>
                  </a:lnTo>
                  <a:lnTo>
                    <a:pt x="220" y="7637"/>
                  </a:lnTo>
                  <a:lnTo>
                    <a:pt x="160" y="7737"/>
                  </a:lnTo>
                  <a:lnTo>
                    <a:pt x="80" y="7817"/>
                  </a:lnTo>
                  <a:lnTo>
                    <a:pt x="40" y="7917"/>
                  </a:lnTo>
                  <a:lnTo>
                    <a:pt x="20" y="8037"/>
                  </a:lnTo>
                  <a:lnTo>
                    <a:pt x="0" y="8157"/>
                  </a:lnTo>
                  <a:lnTo>
                    <a:pt x="20" y="8257"/>
                  </a:lnTo>
                  <a:lnTo>
                    <a:pt x="40" y="8337"/>
                  </a:lnTo>
                  <a:lnTo>
                    <a:pt x="80" y="8437"/>
                  </a:lnTo>
                  <a:lnTo>
                    <a:pt x="180" y="8617"/>
                  </a:lnTo>
                  <a:lnTo>
                    <a:pt x="280" y="8797"/>
                  </a:lnTo>
                  <a:lnTo>
                    <a:pt x="560" y="9256"/>
                  </a:lnTo>
                  <a:lnTo>
                    <a:pt x="820" y="9716"/>
                  </a:lnTo>
                  <a:lnTo>
                    <a:pt x="1060" y="10236"/>
                  </a:lnTo>
                  <a:lnTo>
                    <a:pt x="1300" y="10776"/>
                  </a:lnTo>
                  <a:lnTo>
                    <a:pt x="1500" y="11316"/>
                  </a:lnTo>
                  <a:lnTo>
                    <a:pt x="1680" y="11855"/>
                  </a:lnTo>
                  <a:lnTo>
                    <a:pt x="1840" y="12375"/>
                  </a:lnTo>
                  <a:lnTo>
                    <a:pt x="1980" y="12895"/>
                  </a:lnTo>
                  <a:lnTo>
                    <a:pt x="2100" y="13375"/>
                  </a:lnTo>
                  <a:lnTo>
                    <a:pt x="2020" y="13415"/>
                  </a:lnTo>
                  <a:lnTo>
                    <a:pt x="1960" y="13455"/>
                  </a:lnTo>
                  <a:lnTo>
                    <a:pt x="1920" y="13515"/>
                  </a:lnTo>
                  <a:lnTo>
                    <a:pt x="1880" y="13575"/>
                  </a:lnTo>
                  <a:lnTo>
                    <a:pt x="1860" y="13655"/>
                  </a:lnTo>
                  <a:lnTo>
                    <a:pt x="1860" y="13735"/>
                  </a:lnTo>
                  <a:lnTo>
                    <a:pt x="1880" y="13814"/>
                  </a:lnTo>
                  <a:lnTo>
                    <a:pt x="1920" y="13894"/>
                  </a:lnTo>
                  <a:lnTo>
                    <a:pt x="1980" y="13954"/>
                  </a:lnTo>
                  <a:lnTo>
                    <a:pt x="1940" y="14474"/>
                  </a:lnTo>
                  <a:lnTo>
                    <a:pt x="1920" y="14994"/>
                  </a:lnTo>
                  <a:lnTo>
                    <a:pt x="1900" y="16054"/>
                  </a:lnTo>
                  <a:lnTo>
                    <a:pt x="1900" y="17093"/>
                  </a:lnTo>
                  <a:lnTo>
                    <a:pt x="1920" y="18133"/>
                  </a:lnTo>
                  <a:lnTo>
                    <a:pt x="1900" y="20292"/>
                  </a:lnTo>
                  <a:lnTo>
                    <a:pt x="1880" y="22471"/>
                  </a:lnTo>
                  <a:lnTo>
                    <a:pt x="1900" y="26769"/>
                  </a:lnTo>
                  <a:lnTo>
                    <a:pt x="1900" y="31067"/>
                  </a:lnTo>
                  <a:lnTo>
                    <a:pt x="1900" y="35945"/>
                  </a:lnTo>
                  <a:lnTo>
                    <a:pt x="1900" y="36045"/>
                  </a:lnTo>
                  <a:lnTo>
                    <a:pt x="1920" y="36145"/>
                  </a:lnTo>
                  <a:lnTo>
                    <a:pt x="1960" y="36225"/>
                  </a:lnTo>
                  <a:lnTo>
                    <a:pt x="2020" y="36305"/>
                  </a:lnTo>
                  <a:lnTo>
                    <a:pt x="2080" y="36365"/>
                  </a:lnTo>
                  <a:lnTo>
                    <a:pt x="2159" y="36425"/>
                  </a:lnTo>
                  <a:lnTo>
                    <a:pt x="2259" y="36465"/>
                  </a:lnTo>
                  <a:lnTo>
                    <a:pt x="2359" y="36485"/>
                  </a:lnTo>
                  <a:lnTo>
                    <a:pt x="4439" y="36845"/>
                  </a:lnTo>
                  <a:lnTo>
                    <a:pt x="6498" y="37244"/>
                  </a:lnTo>
                  <a:lnTo>
                    <a:pt x="8577" y="37684"/>
                  </a:lnTo>
                  <a:lnTo>
                    <a:pt x="10636" y="38124"/>
                  </a:lnTo>
                  <a:lnTo>
                    <a:pt x="12675" y="38624"/>
                  </a:lnTo>
                  <a:lnTo>
                    <a:pt x="14694" y="39144"/>
                  </a:lnTo>
                  <a:lnTo>
                    <a:pt x="15714" y="39403"/>
                  </a:lnTo>
                  <a:lnTo>
                    <a:pt x="16753" y="39643"/>
                  </a:lnTo>
                  <a:lnTo>
                    <a:pt x="17793" y="39903"/>
                  </a:lnTo>
                  <a:lnTo>
                    <a:pt x="18812" y="40183"/>
                  </a:lnTo>
                  <a:lnTo>
                    <a:pt x="18892" y="40203"/>
                  </a:lnTo>
                  <a:lnTo>
                    <a:pt x="19052" y="40203"/>
                  </a:lnTo>
                  <a:lnTo>
                    <a:pt x="19132" y="40163"/>
                  </a:lnTo>
                  <a:lnTo>
                    <a:pt x="19192" y="40123"/>
                  </a:lnTo>
                  <a:lnTo>
                    <a:pt x="19252" y="40063"/>
                  </a:lnTo>
                  <a:lnTo>
                    <a:pt x="19292" y="40003"/>
                  </a:lnTo>
                  <a:lnTo>
                    <a:pt x="19332" y="39923"/>
                  </a:lnTo>
                  <a:lnTo>
                    <a:pt x="19932" y="39703"/>
                  </a:lnTo>
                  <a:lnTo>
                    <a:pt x="20512" y="39443"/>
                  </a:lnTo>
                  <a:lnTo>
                    <a:pt x="21091" y="39144"/>
                  </a:lnTo>
                  <a:lnTo>
                    <a:pt x="21651" y="38844"/>
                  </a:lnTo>
                  <a:lnTo>
                    <a:pt x="22191" y="38484"/>
                  </a:lnTo>
                  <a:lnTo>
                    <a:pt x="22451" y="38304"/>
                  </a:lnTo>
                  <a:lnTo>
                    <a:pt x="22691" y="38104"/>
                  </a:lnTo>
                  <a:lnTo>
                    <a:pt x="22931" y="37884"/>
                  </a:lnTo>
                  <a:lnTo>
                    <a:pt x="23170" y="37664"/>
                  </a:lnTo>
                  <a:lnTo>
                    <a:pt x="23370" y="37424"/>
                  </a:lnTo>
                  <a:lnTo>
                    <a:pt x="23590" y="37184"/>
                  </a:lnTo>
                  <a:lnTo>
                    <a:pt x="23770" y="36925"/>
                  </a:lnTo>
                  <a:lnTo>
                    <a:pt x="23950" y="36665"/>
                  </a:lnTo>
                  <a:lnTo>
                    <a:pt x="24110" y="36385"/>
                  </a:lnTo>
                  <a:lnTo>
                    <a:pt x="24250" y="36105"/>
                  </a:lnTo>
                  <a:lnTo>
                    <a:pt x="24510" y="35505"/>
                  </a:lnTo>
                  <a:lnTo>
                    <a:pt x="24750" y="34925"/>
                  </a:lnTo>
                  <a:lnTo>
                    <a:pt x="25709" y="32366"/>
                  </a:lnTo>
                  <a:lnTo>
                    <a:pt x="26709" y="29828"/>
                  </a:lnTo>
                  <a:lnTo>
                    <a:pt x="27229" y="28568"/>
                  </a:lnTo>
                  <a:lnTo>
                    <a:pt x="27748" y="27309"/>
                  </a:lnTo>
                  <a:lnTo>
                    <a:pt x="28288" y="26069"/>
                  </a:lnTo>
                  <a:lnTo>
                    <a:pt x="28828" y="24830"/>
                  </a:lnTo>
                  <a:lnTo>
                    <a:pt x="29388" y="23590"/>
                  </a:lnTo>
                  <a:lnTo>
                    <a:pt x="29967" y="22351"/>
                  </a:lnTo>
                  <a:lnTo>
                    <a:pt x="30627" y="20991"/>
                  </a:lnTo>
                  <a:lnTo>
                    <a:pt x="31327" y="19632"/>
                  </a:lnTo>
                  <a:lnTo>
                    <a:pt x="32047" y="18273"/>
                  </a:lnTo>
                  <a:lnTo>
                    <a:pt x="32786" y="16933"/>
                  </a:lnTo>
                  <a:lnTo>
                    <a:pt x="32826" y="16853"/>
                  </a:lnTo>
                  <a:lnTo>
                    <a:pt x="32846" y="16773"/>
                  </a:lnTo>
                  <a:lnTo>
                    <a:pt x="32846" y="16693"/>
                  </a:lnTo>
                  <a:lnTo>
                    <a:pt x="32846" y="16613"/>
                  </a:lnTo>
                  <a:lnTo>
                    <a:pt x="32866" y="16593"/>
                  </a:lnTo>
                  <a:lnTo>
                    <a:pt x="33326" y="15954"/>
                  </a:lnTo>
                  <a:lnTo>
                    <a:pt x="33846" y="15334"/>
                  </a:lnTo>
                  <a:lnTo>
                    <a:pt x="34386" y="14714"/>
                  </a:lnTo>
                  <a:lnTo>
                    <a:pt x="34925" y="14154"/>
                  </a:lnTo>
                  <a:lnTo>
                    <a:pt x="35505" y="13615"/>
                  </a:lnTo>
                  <a:lnTo>
                    <a:pt x="36105" y="13095"/>
                  </a:lnTo>
                  <a:lnTo>
                    <a:pt x="36725" y="12615"/>
                  </a:lnTo>
                  <a:lnTo>
                    <a:pt x="36785" y="12555"/>
                  </a:lnTo>
                  <a:lnTo>
                    <a:pt x="36845" y="12475"/>
                  </a:lnTo>
                  <a:lnTo>
                    <a:pt x="36865" y="12375"/>
                  </a:lnTo>
                  <a:lnTo>
                    <a:pt x="36865" y="12295"/>
                  </a:lnTo>
                  <a:lnTo>
                    <a:pt x="36845" y="12195"/>
                  </a:lnTo>
                  <a:lnTo>
                    <a:pt x="36825" y="12115"/>
                  </a:lnTo>
                  <a:lnTo>
                    <a:pt x="36765" y="12055"/>
                  </a:lnTo>
                  <a:lnTo>
                    <a:pt x="36685" y="11995"/>
                  </a:lnTo>
                  <a:lnTo>
                    <a:pt x="36125" y="11655"/>
                  </a:lnTo>
                  <a:lnTo>
                    <a:pt x="35545" y="11356"/>
                  </a:lnTo>
                  <a:lnTo>
                    <a:pt x="34925" y="11096"/>
                  </a:lnTo>
                  <a:lnTo>
                    <a:pt x="34326" y="10856"/>
                  </a:lnTo>
                  <a:lnTo>
                    <a:pt x="34486" y="10696"/>
                  </a:lnTo>
                  <a:lnTo>
                    <a:pt x="34625" y="10516"/>
                  </a:lnTo>
                  <a:lnTo>
                    <a:pt x="34765" y="10316"/>
                  </a:lnTo>
                  <a:lnTo>
                    <a:pt x="34905" y="10116"/>
                  </a:lnTo>
                  <a:lnTo>
                    <a:pt x="35125" y="9676"/>
                  </a:lnTo>
                  <a:lnTo>
                    <a:pt x="35345" y="9256"/>
                  </a:lnTo>
                  <a:lnTo>
                    <a:pt x="35545" y="8897"/>
                  </a:lnTo>
                  <a:lnTo>
                    <a:pt x="35645" y="8697"/>
                  </a:lnTo>
                  <a:lnTo>
                    <a:pt x="35745" y="8477"/>
                  </a:lnTo>
                  <a:lnTo>
                    <a:pt x="35825" y="8257"/>
                  </a:lnTo>
                  <a:lnTo>
                    <a:pt x="35865" y="8057"/>
                  </a:lnTo>
                  <a:lnTo>
                    <a:pt x="35865" y="7937"/>
                  </a:lnTo>
                  <a:lnTo>
                    <a:pt x="35845" y="7837"/>
                  </a:lnTo>
                  <a:lnTo>
                    <a:pt x="35825" y="7737"/>
                  </a:lnTo>
                  <a:lnTo>
                    <a:pt x="35785" y="7657"/>
                  </a:lnTo>
                  <a:lnTo>
                    <a:pt x="35725" y="7557"/>
                  </a:lnTo>
                  <a:lnTo>
                    <a:pt x="35665" y="7497"/>
                  </a:lnTo>
                  <a:lnTo>
                    <a:pt x="35505" y="7377"/>
                  </a:lnTo>
                  <a:lnTo>
                    <a:pt x="35325" y="7297"/>
                  </a:lnTo>
                  <a:lnTo>
                    <a:pt x="35145" y="7217"/>
                  </a:lnTo>
                  <a:lnTo>
                    <a:pt x="34665" y="6997"/>
                  </a:lnTo>
                  <a:lnTo>
                    <a:pt x="34166" y="6797"/>
                  </a:lnTo>
                  <a:lnTo>
                    <a:pt x="33406" y="6518"/>
                  </a:lnTo>
                  <a:lnTo>
                    <a:pt x="33006" y="6398"/>
                  </a:lnTo>
                  <a:lnTo>
                    <a:pt x="32606" y="6278"/>
                  </a:lnTo>
                  <a:lnTo>
                    <a:pt x="32766" y="5858"/>
                  </a:lnTo>
                  <a:lnTo>
                    <a:pt x="32846" y="5638"/>
                  </a:lnTo>
                  <a:lnTo>
                    <a:pt x="32886" y="5398"/>
                  </a:lnTo>
                  <a:lnTo>
                    <a:pt x="32966" y="5098"/>
                  </a:lnTo>
                  <a:lnTo>
                    <a:pt x="32986" y="4918"/>
                  </a:lnTo>
                  <a:lnTo>
                    <a:pt x="33006" y="4738"/>
                  </a:lnTo>
                  <a:lnTo>
                    <a:pt x="33006" y="4558"/>
                  </a:lnTo>
                  <a:lnTo>
                    <a:pt x="32986" y="4399"/>
                  </a:lnTo>
                  <a:lnTo>
                    <a:pt x="32926" y="4239"/>
                  </a:lnTo>
                  <a:lnTo>
                    <a:pt x="32846" y="4099"/>
                  </a:lnTo>
                  <a:lnTo>
                    <a:pt x="32726" y="3999"/>
                  </a:lnTo>
                  <a:lnTo>
                    <a:pt x="32606" y="3899"/>
                  </a:lnTo>
                  <a:lnTo>
                    <a:pt x="32446" y="3819"/>
                  </a:lnTo>
                  <a:lnTo>
                    <a:pt x="32286" y="3759"/>
                  </a:lnTo>
                  <a:lnTo>
                    <a:pt x="31947" y="3639"/>
                  </a:lnTo>
                  <a:lnTo>
                    <a:pt x="31627" y="3559"/>
                  </a:lnTo>
                  <a:lnTo>
                    <a:pt x="30927" y="3339"/>
                  </a:lnTo>
                  <a:lnTo>
                    <a:pt x="30207" y="3179"/>
                  </a:lnTo>
                  <a:lnTo>
                    <a:pt x="29488" y="3019"/>
                  </a:lnTo>
                  <a:lnTo>
                    <a:pt x="29128" y="2959"/>
                  </a:lnTo>
                  <a:lnTo>
                    <a:pt x="28948" y="2959"/>
                  </a:lnTo>
                  <a:lnTo>
                    <a:pt x="28788" y="2979"/>
                  </a:lnTo>
                  <a:lnTo>
                    <a:pt x="28628" y="2999"/>
                  </a:lnTo>
                  <a:lnTo>
                    <a:pt x="28488" y="3079"/>
                  </a:lnTo>
                  <a:lnTo>
                    <a:pt x="28368" y="3159"/>
                  </a:lnTo>
                  <a:lnTo>
                    <a:pt x="28248" y="3279"/>
                  </a:lnTo>
                  <a:lnTo>
                    <a:pt x="28148" y="3399"/>
                  </a:lnTo>
                  <a:lnTo>
                    <a:pt x="28068" y="3539"/>
                  </a:lnTo>
                  <a:lnTo>
                    <a:pt x="27888" y="3799"/>
                  </a:lnTo>
                  <a:lnTo>
                    <a:pt x="27708" y="4119"/>
                  </a:lnTo>
                  <a:lnTo>
                    <a:pt x="27529" y="4458"/>
                  </a:lnTo>
                  <a:lnTo>
                    <a:pt x="27189" y="5118"/>
                  </a:lnTo>
                  <a:lnTo>
                    <a:pt x="27069" y="5378"/>
                  </a:lnTo>
                  <a:lnTo>
                    <a:pt x="27049" y="4998"/>
                  </a:lnTo>
                  <a:lnTo>
                    <a:pt x="27009" y="4818"/>
                  </a:lnTo>
                  <a:lnTo>
                    <a:pt x="26969" y="4618"/>
                  </a:lnTo>
                  <a:lnTo>
                    <a:pt x="26909" y="4498"/>
                  </a:lnTo>
                  <a:lnTo>
                    <a:pt x="26829" y="4419"/>
                  </a:lnTo>
                  <a:lnTo>
                    <a:pt x="26769" y="4379"/>
                  </a:lnTo>
                  <a:lnTo>
                    <a:pt x="26729" y="4359"/>
                  </a:lnTo>
                  <a:lnTo>
                    <a:pt x="26589" y="4359"/>
                  </a:lnTo>
                  <a:lnTo>
                    <a:pt x="26049" y="4419"/>
                  </a:lnTo>
                  <a:lnTo>
                    <a:pt x="25509" y="4438"/>
                  </a:lnTo>
                  <a:lnTo>
                    <a:pt x="24970" y="4458"/>
                  </a:lnTo>
                  <a:lnTo>
                    <a:pt x="24430" y="4478"/>
                  </a:lnTo>
                  <a:lnTo>
                    <a:pt x="24690" y="3099"/>
                  </a:lnTo>
                  <a:lnTo>
                    <a:pt x="24950" y="1740"/>
                  </a:lnTo>
                  <a:lnTo>
                    <a:pt x="24970" y="1680"/>
                  </a:lnTo>
                  <a:lnTo>
                    <a:pt x="24950" y="1620"/>
                  </a:lnTo>
                  <a:lnTo>
                    <a:pt x="24890" y="1500"/>
                  </a:lnTo>
                  <a:lnTo>
                    <a:pt x="24810" y="1400"/>
                  </a:lnTo>
                  <a:lnTo>
                    <a:pt x="24750" y="1380"/>
                  </a:lnTo>
                  <a:lnTo>
                    <a:pt x="24710" y="1360"/>
                  </a:lnTo>
                  <a:lnTo>
                    <a:pt x="23790" y="1160"/>
                  </a:lnTo>
                  <a:lnTo>
                    <a:pt x="22891" y="1000"/>
                  </a:lnTo>
                  <a:lnTo>
                    <a:pt x="21971" y="860"/>
                  </a:lnTo>
                  <a:lnTo>
                    <a:pt x="21031" y="760"/>
                  </a:lnTo>
                  <a:lnTo>
                    <a:pt x="20911" y="780"/>
                  </a:lnTo>
                  <a:lnTo>
                    <a:pt x="20811" y="840"/>
                  </a:lnTo>
                  <a:lnTo>
                    <a:pt x="20731" y="920"/>
                  </a:lnTo>
                  <a:lnTo>
                    <a:pt x="20652" y="1020"/>
                  </a:lnTo>
                  <a:lnTo>
                    <a:pt x="20392" y="1660"/>
                  </a:lnTo>
                  <a:lnTo>
                    <a:pt x="20132" y="2319"/>
                  </a:lnTo>
                  <a:lnTo>
                    <a:pt x="19892" y="2979"/>
                  </a:lnTo>
                  <a:lnTo>
                    <a:pt x="19692" y="3659"/>
                  </a:lnTo>
                  <a:lnTo>
                    <a:pt x="19512" y="4319"/>
                  </a:lnTo>
                  <a:lnTo>
                    <a:pt x="19372" y="4978"/>
                  </a:lnTo>
                  <a:lnTo>
                    <a:pt x="19352" y="5078"/>
                  </a:lnTo>
                  <a:lnTo>
                    <a:pt x="19192" y="2659"/>
                  </a:lnTo>
                  <a:lnTo>
                    <a:pt x="19092" y="1460"/>
                  </a:lnTo>
                  <a:lnTo>
                    <a:pt x="19072" y="1180"/>
                  </a:lnTo>
                  <a:lnTo>
                    <a:pt x="19052" y="1040"/>
                  </a:lnTo>
                  <a:lnTo>
                    <a:pt x="19012" y="920"/>
                  </a:lnTo>
                  <a:lnTo>
                    <a:pt x="18972" y="780"/>
                  </a:lnTo>
                  <a:lnTo>
                    <a:pt x="18912" y="660"/>
                  </a:lnTo>
                  <a:lnTo>
                    <a:pt x="18812" y="560"/>
                  </a:lnTo>
                  <a:lnTo>
                    <a:pt x="18712" y="460"/>
                  </a:lnTo>
                  <a:lnTo>
                    <a:pt x="18612" y="380"/>
                  </a:lnTo>
                  <a:lnTo>
                    <a:pt x="18512" y="340"/>
                  </a:lnTo>
                  <a:lnTo>
                    <a:pt x="18392" y="300"/>
                  </a:lnTo>
                  <a:lnTo>
                    <a:pt x="18293" y="280"/>
                  </a:lnTo>
                  <a:lnTo>
                    <a:pt x="18053" y="260"/>
                  </a:lnTo>
                  <a:lnTo>
                    <a:pt x="17813" y="280"/>
                  </a:lnTo>
                  <a:lnTo>
                    <a:pt x="16553" y="420"/>
                  </a:lnTo>
                  <a:lnTo>
                    <a:pt x="16253" y="460"/>
                  </a:lnTo>
                  <a:lnTo>
                    <a:pt x="15934" y="500"/>
                  </a:lnTo>
                  <a:lnTo>
                    <a:pt x="15774" y="540"/>
                  </a:lnTo>
                  <a:lnTo>
                    <a:pt x="15634" y="580"/>
                  </a:lnTo>
                  <a:lnTo>
                    <a:pt x="15494" y="660"/>
                  </a:lnTo>
                  <a:lnTo>
                    <a:pt x="15374" y="740"/>
                  </a:lnTo>
                  <a:lnTo>
                    <a:pt x="15254" y="840"/>
                  </a:lnTo>
                  <a:lnTo>
                    <a:pt x="15174" y="960"/>
                  </a:lnTo>
                  <a:lnTo>
                    <a:pt x="15114" y="1080"/>
                  </a:lnTo>
                  <a:lnTo>
                    <a:pt x="15054" y="1220"/>
                  </a:lnTo>
                  <a:lnTo>
                    <a:pt x="14974" y="1480"/>
                  </a:lnTo>
                  <a:lnTo>
                    <a:pt x="14934" y="1780"/>
                  </a:lnTo>
                  <a:lnTo>
                    <a:pt x="14834" y="2359"/>
                  </a:lnTo>
                  <a:lnTo>
                    <a:pt x="14754" y="2939"/>
                  </a:lnTo>
                  <a:lnTo>
                    <a:pt x="14734" y="3519"/>
                  </a:lnTo>
                  <a:lnTo>
                    <a:pt x="14714" y="4099"/>
                  </a:lnTo>
                  <a:lnTo>
                    <a:pt x="14474" y="3119"/>
                  </a:lnTo>
                  <a:lnTo>
                    <a:pt x="14214" y="2159"/>
                  </a:lnTo>
                  <a:lnTo>
                    <a:pt x="14114" y="1860"/>
                  </a:lnTo>
                  <a:lnTo>
                    <a:pt x="14034" y="1580"/>
                  </a:lnTo>
                  <a:lnTo>
                    <a:pt x="13914" y="1320"/>
                  </a:lnTo>
                  <a:lnTo>
                    <a:pt x="13774" y="1060"/>
                  </a:lnTo>
                  <a:lnTo>
                    <a:pt x="13615" y="820"/>
                  </a:lnTo>
                  <a:lnTo>
                    <a:pt x="13415" y="600"/>
                  </a:lnTo>
                  <a:lnTo>
                    <a:pt x="13195" y="400"/>
                  </a:lnTo>
                  <a:lnTo>
                    <a:pt x="13075" y="320"/>
                  </a:lnTo>
                  <a:lnTo>
                    <a:pt x="12935" y="240"/>
                  </a:lnTo>
                  <a:lnTo>
                    <a:pt x="12695" y="140"/>
                  </a:lnTo>
                  <a:lnTo>
                    <a:pt x="12455" y="80"/>
                  </a:lnTo>
                  <a:lnTo>
                    <a:pt x="12215" y="20"/>
                  </a:lnTo>
                  <a:lnTo>
                    <a:pt x="119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5"/>
            <p:cNvSpPr/>
            <p:nvPr/>
          </p:nvSpPr>
          <p:spPr>
            <a:xfrm>
              <a:off x="964488" y="3201200"/>
              <a:ext cx="286900" cy="239900"/>
            </a:xfrm>
            <a:custGeom>
              <a:avLst/>
              <a:gdLst/>
              <a:ahLst/>
              <a:cxnLst/>
              <a:rect l="l" t="t" r="r" b="b"/>
              <a:pathLst>
                <a:path w="11476" h="9596" extrusionOk="0">
                  <a:moveTo>
                    <a:pt x="5818" y="0"/>
                  </a:moveTo>
                  <a:lnTo>
                    <a:pt x="5498" y="20"/>
                  </a:lnTo>
                  <a:lnTo>
                    <a:pt x="5158" y="40"/>
                  </a:lnTo>
                  <a:lnTo>
                    <a:pt x="4818" y="60"/>
                  </a:lnTo>
                  <a:lnTo>
                    <a:pt x="4478" y="120"/>
                  </a:lnTo>
                  <a:lnTo>
                    <a:pt x="4139" y="200"/>
                  </a:lnTo>
                  <a:lnTo>
                    <a:pt x="3819" y="280"/>
                  </a:lnTo>
                  <a:lnTo>
                    <a:pt x="3499" y="400"/>
                  </a:lnTo>
                  <a:lnTo>
                    <a:pt x="3179" y="520"/>
                  </a:lnTo>
                  <a:lnTo>
                    <a:pt x="2879" y="640"/>
                  </a:lnTo>
                  <a:lnTo>
                    <a:pt x="2579" y="800"/>
                  </a:lnTo>
                  <a:lnTo>
                    <a:pt x="2279" y="980"/>
                  </a:lnTo>
                  <a:lnTo>
                    <a:pt x="2000" y="1160"/>
                  </a:lnTo>
                  <a:lnTo>
                    <a:pt x="1740" y="1360"/>
                  </a:lnTo>
                  <a:lnTo>
                    <a:pt x="1380" y="1679"/>
                  </a:lnTo>
                  <a:lnTo>
                    <a:pt x="1080" y="2019"/>
                  </a:lnTo>
                  <a:lnTo>
                    <a:pt x="800" y="2379"/>
                  </a:lnTo>
                  <a:lnTo>
                    <a:pt x="560" y="2779"/>
                  </a:lnTo>
                  <a:lnTo>
                    <a:pt x="360" y="3179"/>
                  </a:lnTo>
                  <a:lnTo>
                    <a:pt x="200" y="3599"/>
                  </a:lnTo>
                  <a:lnTo>
                    <a:pt x="80" y="4038"/>
                  </a:lnTo>
                  <a:lnTo>
                    <a:pt x="20" y="4478"/>
                  </a:lnTo>
                  <a:lnTo>
                    <a:pt x="0" y="4918"/>
                  </a:lnTo>
                  <a:lnTo>
                    <a:pt x="0" y="5138"/>
                  </a:lnTo>
                  <a:lnTo>
                    <a:pt x="20" y="5358"/>
                  </a:lnTo>
                  <a:lnTo>
                    <a:pt x="40" y="5578"/>
                  </a:lnTo>
                  <a:lnTo>
                    <a:pt x="100" y="5798"/>
                  </a:lnTo>
                  <a:lnTo>
                    <a:pt x="140" y="5998"/>
                  </a:lnTo>
                  <a:lnTo>
                    <a:pt x="220" y="6217"/>
                  </a:lnTo>
                  <a:lnTo>
                    <a:pt x="300" y="6417"/>
                  </a:lnTo>
                  <a:lnTo>
                    <a:pt x="380" y="6637"/>
                  </a:lnTo>
                  <a:lnTo>
                    <a:pt x="500" y="6837"/>
                  </a:lnTo>
                  <a:lnTo>
                    <a:pt x="620" y="7037"/>
                  </a:lnTo>
                  <a:lnTo>
                    <a:pt x="760" y="7217"/>
                  </a:lnTo>
                  <a:lnTo>
                    <a:pt x="900" y="7397"/>
                  </a:lnTo>
                  <a:lnTo>
                    <a:pt x="1060" y="7577"/>
                  </a:lnTo>
                  <a:lnTo>
                    <a:pt x="1240" y="7757"/>
                  </a:lnTo>
                  <a:lnTo>
                    <a:pt x="1520" y="7997"/>
                  </a:lnTo>
                  <a:lnTo>
                    <a:pt x="1800" y="8217"/>
                  </a:lnTo>
                  <a:lnTo>
                    <a:pt x="2119" y="8416"/>
                  </a:lnTo>
                  <a:lnTo>
                    <a:pt x="2439" y="8596"/>
                  </a:lnTo>
                  <a:lnTo>
                    <a:pt x="2799" y="8776"/>
                  </a:lnTo>
                  <a:lnTo>
                    <a:pt x="3139" y="8936"/>
                  </a:lnTo>
                  <a:lnTo>
                    <a:pt x="3519" y="9076"/>
                  </a:lnTo>
                  <a:lnTo>
                    <a:pt x="3879" y="9216"/>
                  </a:lnTo>
                  <a:lnTo>
                    <a:pt x="4259" y="9316"/>
                  </a:lnTo>
                  <a:lnTo>
                    <a:pt x="4638" y="9416"/>
                  </a:lnTo>
                  <a:lnTo>
                    <a:pt x="5018" y="9476"/>
                  </a:lnTo>
                  <a:lnTo>
                    <a:pt x="5418" y="9536"/>
                  </a:lnTo>
                  <a:lnTo>
                    <a:pt x="5798" y="9576"/>
                  </a:lnTo>
                  <a:lnTo>
                    <a:pt x="6158" y="9596"/>
                  </a:lnTo>
                  <a:lnTo>
                    <a:pt x="6538" y="9596"/>
                  </a:lnTo>
                  <a:lnTo>
                    <a:pt x="6897" y="9576"/>
                  </a:lnTo>
                  <a:lnTo>
                    <a:pt x="7277" y="9516"/>
                  </a:lnTo>
                  <a:lnTo>
                    <a:pt x="7677" y="9436"/>
                  </a:lnTo>
                  <a:lnTo>
                    <a:pt x="8057" y="9336"/>
                  </a:lnTo>
                  <a:lnTo>
                    <a:pt x="8417" y="9196"/>
                  </a:lnTo>
                  <a:lnTo>
                    <a:pt x="8797" y="9036"/>
                  </a:lnTo>
                  <a:lnTo>
                    <a:pt x="9136" y="8836"/>
                  </a:lnTo>
                  <a:lnTo>
                    <a:pt x="9476" y="8616"/>
                  </a:lnTo>
                  <a:lnTo>
                    <a:pt x="9796" y="8377"/>
                  </a:lnTo>
                  <a:lnTo>
                    <a:pt x="10096" y="8117"/>
                  </a:lnTo>
                  <a:lnTo>
                    <a:pt x="10376" y="7837"/>
                  </a:lnTo>
                  <a:lnTo>
                    <a:pt x="10616" y="7517"/>
                  </a:lnTo>
                  <a:lnTo>
                    <a:pt x="10836" y="7197"/>
                  </a:lnTo>
                  <a:lnTo>
                    <a:pt x="11016" y="6857"/>
                  </a:lnTo>
                  <a:lnTo>
                    <a:pt x="11156" y="6497"/>
                  </a:lnTo>
                  <a:lnTo>
                    <a:pt x="11276" y="6117"/>
                  </a:lnTo>
                  <a:lnTo>
                    <a:pt x="11355" y="5718"/>
                  </a:lnTo>
                  <a:lnTo>
                    <a:pt x="11435" y="5338"/>
                  </a:lnTo>
                  <a:lnTo>
                    <a:pt x="11475" y="4958"/>
                  </a:lnTo>
                  <a:lnTo>
                    <a:pt x="11475" y="4558"/>
                  </a:lnTo>
                  <a:lnTo>
                    <a:pt x="11435" y="4158"/>
                  </a:lnTo>
                  <a:lnTo>
                    <a:pt x="11355" y="3758"/>
                  </a:lnTo>
                  <a:lnTo>
                    <a:pt x="11236" y="3359"/>
                  </a:lnTo>
                  <a:lnTo>
                    <a:pt x="11076" y="2999"/>
                  </a:lnTo>
                  <a:lnTo>
                    <a:pt x="10876" y="2639"/>
                  </a:lnTo>
                  <a:lnTo>
                    <a:pt x="10656" y="2299"/>
                  </a:lnTo>
                  <a:lnTo>
                    <a:pt x="10396" y="1999"/>
                  </a:lnTo>
                  <a:lnTo>
                    <a:pt x="10116" y="1699"/>
                  </a:lnTo>
                  <a:lnTo>
                    <a:pt x="9796" y="1439"/>
                  </a:lnTo>
                  <a:lnTo>
                    <a:pt x="9476" y="1180"/>
                  </a:lnTo>
                  <a:lnTo>
                    <a:pt x="9116" y="960"/>
                  </a:lnTo>
                  <a:lnTo>
                    <a:pt x="8757" y="760"/>
                  </a:lnTo>
                  <a:lnTo>
                    <a:pt x="8377" y="580"/>
                  </a:lnTo>
                  <a:lnTo>
                    <a:pt x="7997" y="420"/>
                  </a:lnTo>
                  <a:lnTo>
                    <a:pt x="7617" y="280"/>
                  </a:lnTo>
                  <a:lnTo>
                    <a:pt x="7217" y="180"/>
                  </a:lnTo>
                  <a:lnTo>
                    <a:pt x="6837" y="100"/>
                  </a:lnTo>
                  <a:lnTo>
                    <a:pt x="6498" y="40"/>
                  </a:lnTo>
                  <a:lnTo>
                    <a:pt x="6158" y="20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3" name="Google Shape;5003;p65"/>
          <p:cNvGrpSpPr/>
          <p:nvPr/>
        </p:nvGrpSpPr>
        <p:grpSpPr>
          <a:xfrm>
            <a:off x="2261761" y="2785950"/>
            <a:ext cx="537775" cy="1217500"/>
            <a:chOff x="2226213" y="2471650"/>
            <a:chExt cx="537775" cy="1217500"/>
          </a:xfrm>
        </p:grpSpPr>
        <p:sp>
          <p:nvSpPr>
            <p:cNvPr id="5004" name="Google Shape;5004;p65"/>
            <p:cNvSpPr/>
            <p:nvPr/>
          </p:nvSpPr>
          <p:spPr>
            <a:xfrm>
              <a:off x="2354638" y="3155850"/>
              <a:ext cx="331400" cy="405850"/>
            </a:xfrm>
            <a:custGeom>
              <a:avLst/>
              <a:gdLst/>
              <a:ahLst/>
              <a:cxnLst/>
              <a:rect l="l" t="t" r="r" b="b"/>
              <a:pathLst>
                <a:path w="13256" h="16234" extrusionOk="0">
                  <a:moveTo>
                    <a:pt x="13255" y="0"/>
                  </a:moveTo>
                  <a:lnTo>
                    <a:pt x="12735" y="480"/>
                  </a:lnTo>
                  <a:lnTo>
                    <a:pt x="12216" y="940"/>
                  </a:lnTo>
                  <a:lnTo>
                    <a:pt x="11856" y="1220"/>
                  </a:lnTo>
                  <a:lnTo>
                    <a:pt x="11496" y="1480"/>
                  </a:lnTo>
                  <a:lnTo>
                    <a:pt x="11136" y="1759"/>
                  </a:lnTo>
                  <a:lnTo>
                    <a:pt x="10756" y="1999"/>
                  </a:lnTo>
                  <a:lnTo>
                    <a:pt x="10376" y="2239"/>
                  </a:lnTo>
                  <a:lnTo>
                    <a:pt x="9997" y="2479"/>
                  </a:lnTo>
                  <a:lnTo>
                    <a:pt x="9597" y="2699"/>
                  </a:lnTo>
                  <a:lnTo>
                    <a:pt x="9197" y="2899"/>
                  </a:lnTo>
                  <a:lnTo>
                    <a:pt x="8797" y="3099"/>
                  </a:lnTo>
                  <a:lnTo>
                    <a:pt x="8377" y="3279"/>
                  </a:lnTo>
                  <a:lnTo>
                    <a:pt x="7957" y="3459"/>
                  </a:lnTo>
                  <a:lnTo>
                    <a:pt x="7538" y="3619"/>
                  </a:lnTo>
                  <a:lnTo>
                    <a:pt x="7118" y="3779"/>
                  </a:lnTo>
                  <a:lnTo>
                    <a:pt x="6678" y="3919"/>
                  </a:lnTo>
                  <a:lnTo>
                    <a:pt x="6258" y="4039"/>
                  </a:lnTo>
                  <a:lnTo>
                    <a:pt x="5818" y="4138"/>
                  </a:lnTo>
                  <a:lnTo>
                    <a:pt x="5099" y="4298"/>
                  </a:lnTo>
                  <a:lnTo>
                    <a:pt x="4359" y="4418"/>
                  </a:lnTo>
                  <a:lnTo>
                    <a:pt x="3639" y="4498"/>
                  </a:lnTo>
                  <a:lnTo>
                    <a:pt x="3259" y="4518"/>
                  </a:lnTo>
                  <a:lnTo>
                    <a:pt x="2520" y="4518"/>
                  </a:lnTo>
                  <a:lnTo>
                    <a:pt x="2160" y="4498"/>
                  </a:lnTo>
                  <a:lnTo>
                    <a:pt x="1780" y="4478"/>
                  </a:lnTo>
                  <a:lnTo>
                    <a:pt x="1420" y="4418"/>
                  </a:lnTo>
                  <a:lnTo>
                    <a:pt x="1060" y="4358"/>
                  </a:lnTo>
                  <a:lnTo>
                    <a:pt x="701" y="4278"/>
                  </a:lnTo>
                  <a:lnTo>
                    <a:pt x="341" y="4178"/>
                  </a:lnTo>
                  <a:lnTo>
                    <a:pt x="1" y="4078"/>
                  </a:lnTo>
                  <a:lnTo>
                    <a:pt x="21" y="4098"/>
                  </a:lnTo>
                  <a:lnTo>
                    <a:pt x="441" y="4858"/>
                  </a:lnTo>
                  <a:lnTo>
                    <a:pt x="1340" y="6477"/>
                  </a:lnTo>
                  <a:lnTo>
                    <a:pt x="2160" y="7857"/>
                  </a:lnTo>
                  <a:lnTo>
                    <a:pt x="3000" y="9236"/>
                  </a:lnTo>
                  <a:lnTo>
                    <a:pt x="3439" y="9916"/>
                  </a:lnTo>
                  <a:lnTo>
                    <a:pt x="3879" y="10596"/>
                  </a:lnTo>
                  <a:lnTo>
                    <a:pt x="4339" y="11255"/>
                  </a:lnTo>
                  <a:lnTo>
                    <a:pt x="4819" y="11895"/>
                  </a:lnTo>
                  <a:lnTo>
                    <a:pt x="5299" y="12535"/>
                  </a:lnTo>
                  <a:lnTo>
                    <a:pt x="5818" y="13155"/>
                  </a:lnTo>
                  <a:lnTo>
                    <a:pt x="6338" y="13754"/>
                  </a:lnTo>
                  <a:lnTo>
                    <a:pt x="6878" y="14334"/>
                  </a:lnTo>
                  <a:lnTo>
                    <a:pt x="7378" y="14834"/>
                  </a:lnTo>
                  <a:lnTo>
                    <a:pt x="7897" y="15314"/>
                  </a:lnTo>
                  <a:lnTo>
                    <a:pt x="8417" y="15793"/>
                  </a:lnTo>
                  <a:lnTo>
                    <a:pt x="8957" y="16233"/>
                  </a:lnTo>
                  <a:lnTo>
                    <a:pt x="8997" y="16133"/>
                  </a:lnTo>
                  <a:lnTo>
                    <a:pt x="9017" y="16033"/>
                  </a:lnTo>
                  <a:lnTo>
                    <a:pt x="8997" y="15933"/>
                  </a:lnTo>
                  <a:lnTo>
                    <a:pt x="8977" y="15853"/>
                  </a:lnTo>
                  <a:lnTo>
                    <a:pt x="8937" y="15773"/>
                  </a:lnTo>
                  <a:lnTo>
                    <a:pt x="8737" y="15434"/>
                  </a:lnTo>
                  <a:lnTo>
                    <a:pt x="8677" y="15294"/>
                  </a:lnTo>
                  <a:lnTo>
                    <a:pt x="8637" y="15174"/>
                  </a:lnTo>
                  <a:lnTo>
                    <a:pt x="8597" y="15034"/>
                  </a:lnTo>
                  <a:lnTo>
                    <a:pt x="8577" y="14894"/>
                  </a:lnTo>
                  <a:lnTo>
                    <a:pt x="8577" y="14754"/>
                  </a:lnTo>
                  <a:lnTo>
                    <a:pt x="8597" y="14614"/>
                  </a:lnTo>
                  <a:lnTo>
                    <a:pt x="8637" y="14314"/>
                  </a:lnTo>
                  <a:lnTo>
                    <a:pt x="8737" y="14034"/>
                  </a:lnTo>
                  <a:lnTo>
                    <a:pt x="8837" y="13754"/>
                  </a:lnTo>
                  <a:lnTo>
                    <a:pt x="9097" y="13215"/>
                  </a:lnTo>
                  <a:lnTo>
                    <a:pt x="9197" y="12895"/>
                  </a:lnTo>
                  <a:lnTo>
                    <a:pt x="9277" y="12595"/>
                  </a:lnTo>
                  <a:lnTo>
                    <a:pt x="9297" y="12275"/>
                  </a:lnTo>
                  <a:lnTo>
                    <a:pt x="9297" y="11955"/>
                  </a:lnTo>
                  <a:lnTo>
                    <a:pt x="9257" y="11635"/>
                  </a:lnTo>
                  <a:lnTo>
                    <a:pt x="9217" y="11315"/>
                  </a:lnTo>
                  <a:lnTo>
                    <a:pt x="9117" y="10676"/>
                  </a:lnTo>
                  <a:lnTo>
                    <a:pt x="9077" y="10356"/>
                  </a:lnTo>
                  <a:lnTo>
                    <a:pt x="9077" y="10056"/>
                  </a:lnTo>
                  <a:lnTo>
                    <a:pt x="9117" y="9736"/>
                  </a:lnTo>
                  <a:lnTo>
                    <a:pt x="9177" y="9416"/>
                  </a:lnTo>
                  <a:lnTo>
                    <a:pt x="9277" y="9116"/>
                  </a:lnTo>
                  <a:lnTo>
                    <a:pt x="9417" y="8856"/>
                  </a:lnTo>
                  <a:lnTo>
                    <a:pt x="9597" y="8617"/>
                  </a:lnTo>
                  <a:lnTo>
                    <a:pt x="9797" y="8377"/>
                  </a:lnTo>
                  <a:lnTo>
                    <a:pt x="9997" y="8157"/>
                  </a:lnTo>
                  <a:lnTo>
                    <a:pt x="10216" y="7937"/>
                  </a:lnTo>
                  <a:lnTo>
                    <a:pt x="10656" y="7517"/>
                  </a:lnTo>
                  <a:lnTo>
                    <a:pt x="10876" y="7297"/>
                  </a:lnTo>
                  <a:lnTo>
                    <a:pt x="11056" y="7057"/>
                  </a:lnTo>
                  <a:lnTo>
                    <a:pt x="11236" y="6797"/>
                  </a:lnTo>
                  <a:lnTo>
                    <a:pt x="11296" y="6677"/>
                  </a:lnTo>
                  <a:lnTo>
                    <a:pt x="11356" y="6517"/>
                  </a:lnTo>
                  <a:lnTo>
                    <a:pt x="11396" y="6378"/>
                  </a:lnTo>
                  <a:lnTo>
                    <a:pt x="11436" y="6218"/>
                  </a:lnTo>
                  <a:lnTo>
                    <a:pt x="11456" y="5898"/>
                  </a:lnTo>
                  <a:lnTo>
                    <a:pt x="11456" y="5598"/>
                  </a:lnTo>
                  <a:lnTo>
                    <a:pt x="11436" y="5278"/>
                  </a:lnTo>
                  <a:lnTo>
                    <a:pt x="11396" y="4658"/>
                  </a:lnTo>
                  <a:lnTo>
                    <a:pt x="11396" y="4338"/>
                  </a:lnTo>
                  <a:lnTo>
                    <a:pt x="11396" y="4039"/>
                  </a:lnTo>
                  <a:lnTo>
                    <a:pt x="11436" y="3739"/>
                  </a:lnTo>
                  <a:lnTo>
                    <a:pt x="11516" y="3439"/>
                  </a:lnTo>
                  <a:lnTo>
                    <a:pt x="11636" y="3159"/>
                  </a:lnTo>
                  <a:lnTo>
                    <a:pt x="11716" y="3019"/>
                  </a:lnTo>
                  <a:lnTo>
                    <a:pt x="11796" y="2879"/>
                  </a:lnTo>
                  <a:lnTo>
                    <a:pt x="12016" y="2599"/>
                  </a:lnTo>
                  <a:lnTo>
                    <a:pt x="12256" y="2339"/>
                  </a:lnTo>
                  <a:lnTo>
                    <a:pt x="12495" y="2079"/>
                  </a:lnTo>
                  <a:lnTo>
                    <a:pt x="12715" y="1819"/>
                  </a:lnTo>
                  <a:lnTo>
                    <a:pt x="12795" y="1680"/>
                  </a:lnTo>
                  <a:lnTo>
                    <a:pt x="12855" y="1540"/>
                  </a:lnTo>
                  <a:lnTo>
                    <a:pt x="12975" y="1240"/>
                  </a:lnTo>
                  <a:lnTo>
                    <a:pt x="13075" y="940"/>
                  </a:lnTo>
                  <a:lnTo>
                    <a:pt x="13135" y="640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5"/>
            <p:cNvSpPr/>
            <p:nvPr/>
          </p:nvSpPr>
          <p:spPr>
            <a:xfrm>
              <a:off x="2242688" y="2488125"/>
              <a:ext cx="498325" cy="759700"/>
            </a:xfrm>
            <a:custGeom>
              <a:avLst/>
              <a:gdLst/>
              <a:ahLst/>
              <a:cxnLst/>
              <a:rect l="l" t="t" r="r" b="b"/>
              <a:pathLst>
                <a:path w="19933" h="30388" extrusionOk="0">
                  <a:moveTo>
                    <a:pt x="6198" y="1"/>
                  </a:moveTo>
                  <a:lnTo>
                    <a:pt x="5898" y="21"/>
                  </a:lnTo>
                  <a:lnTo>
                    <a:pt x="5538" y="101"/>
                  </a:lnTo>
                  <a:lnTo>
                    <a:pt x="5219" y="221"/>
                  </a:lnTo>
                  <a:lnTo>
                    <a:pt x="4899" y="381"/>
                  </a:lnTo>
                  <a:lnTo>
                    <a:pt x="4599" y="580"/>
                  </a:lnTo>
                  <a:lnTo>
                    <a:pt x="4319" y="780"/>
                  </a:lnTo>
                  <a:lnTo>
                    <a:pt x="4059" y="1020"/>
                  </a:lnTo>
                  <a:lnTo>
                    <a:pt x="3819" y="1280"/>
                  </a:lnTo>
                  <a:lnTo>
                    <a:pt x="3599" y="1560"/>
                  </a:lnTo>
                  <a:lnTo>
                    <a:pt x="3399" y="1840"/>
                  </a:lnTo>
                  <a:lnTo>
                    <a:pt x="3219" y="2140"/>
                  </a:lnTo>
                  <a:lnTo>
                    <a:pt x="3040" y="2460"/>
                  </a:lnTo>
                  <a:lnTo>
                    <a:pt x="2880" y="2760"/>
                  </a:lnTo>
                  <a:lnTo>
                    <a:pt x="2600" y="3419"/>
                  </a:lnTo>
                  <a:lnTo>
                    <a:pt x="2360" y="4079"/>
                  </a:lnTo>
                  <a:lnTo>
                    <a:pt x="2240" y="4419"/>
                  </a:lnTo>
                  <a:lnTo>
                    <a:pt x="2140" y="4759"/>
                  </a:lnTo>
                  <a:lnTo>
                    <a:pt x="2060" y="5119"/>
                  </a:lnTo>
                  <a:lnTo>
                    <a:pt x="2000" y="5458"/>
                  </a:lnTo>
                  <a:lnTo>
                    <a:pt x="1940" y="5818"/>
                  </a:lnTo>
                  <a:lnTo>
                    <a:pt x="1900" y="6178"/>
                  </a:lnTo>
                  <a:lnTo>
                    <a:pt x="1880" y="6538"/>
                  </a:lnTo>
                  <a:lnTo>
                    <a:pt x="1880" y="6898"/>
                  </a:lnTo>
                  <a:lnTo>
                    <a:pt x="1900" y="7258"/>
                  </a:lnTo>
                  <a:lnTo>
                    <a:pt x="1920" y="7617"/>
                  </a:lnTo>
                  <a:lnTo>
                    <a:pt x="1980" y="7977"/>
                  </a:lnTo>
                  <a:lnTo>
                    <a:pt x="2060" y="8337"/>
                  </a:lnTo>
                  <a:lnTo>
                    <a:pt x="2160" y="8677"/>
                  </a:lnTo>
                  <a:lnTo>
                    <a:pt x="2280" y="9017"/>
                  </a:lnTo>
                  <a:lnTo>
                    <a:pt x="2420" y="9357"/>
                  </a:lnTo>
                  <a:lnTo>
                    <a:pt x="2600" y="9677"/>
                  </a:lnTo>
                  <a:lnTo>
                    <a:pt x="2780" y="9976"/>
                  </a:lnTo>
                  <a:lnTo>
                    <a:pt x="2980" y="10256"/>
                  </a:lnTo>
                  <a:lnTo>
                    <a:pt x="3179" y="10556"/>
                  </a:lnTo>
                  <a:lnTo>
                    <a:pt x="3359" y="10856"/>
                  </a:lnTo>
                  <a:lnTo>
                    <a:pt x="3379" y="10916"/>
                  </a:lnTo>
                  <a:lnTo>
                    <a:pt x="3359" y="10996"/>
                  </a:lnTo>
                  <a:lnTo>
                    <a:pt x="3339" y="11056"/>
                  </a:lnTo>
                  <a:lnTo>
                    <a:pt x="3299" y="11096"/>
                  </a:lnTo>
                  <a:lnTo>
                    <a:pt x="3239" y="11136"/>
                  </a:lnTo>
                  <a:lnTo>
                    <a:pt x="3179" y="11156"/>
                  </a:lnTo>
                  <a:lnTo>
                    <a:pt x="3119" y="11156"/>
                  </a:lnTo>
                  <a:lnTo>
                    <a:pt x="3060" y="11136"/>
                  </a:lnTo>
                  <a:lnTo>
                    <a:pt x="2840" y="11016"/>
                  </a:lnTo>
                  <a:lnTo>
                    <a:pt x="2660" y="10856"/>
                  </a:lnTo>
                  <a:lnTo>
                    <a:pt x="2480" y="10696"/>
                  </a:lnTo>
                  <a:lnTo>
                    <a:pt x="2320" y="10496"/>
                  </a:lnTo>
                  <a:lnTo>
                    <a:pt x="1860" y="11276"/>
                  </a:lnTo>
                  <a:lnTo>
                    <a:pt x="1660" y="11676"/>
                  </a:lnTo>
                  <a:lnTo>
                    <a:pt x="1560" y="11896"/>
                  </a:lnTo>
                  <a:lnTo>
                    <a:pt x="1480" y="12116"/>
                  </a:lnTo>
                  <a:lnTo>
                    <a:pt x="1420" y="12335"/>
                  </a:lnTo>
                  <a:lnTo>
                    <a:pt x="1360" y="12575"/>
                  </a:lnTo>
                  <a:lnTo>
                    <a:pt x="1320" y="12795"/>
                  </a:lnTo>
                  <a:lnTo>
                    <a:pt x="1300" y="13035"/>
                  </a:lnTo>
                  <a:lnTo>
                    <a:pt x="1280" y="13275"/>
                  </a:lnTo>
                  <a:lnTo>
                    <a:pt x="1280" y="13495"/>
                  </a:lnTo>
                  <a:lnTo>
                    <a:pt x="1280" y="13735"/>
                  </a:lnTo>
                  <a:lnTo>
                    <a:pt x="1300" y="13975"/>
                  </a:lnTo>
                  <a:lnTo>
                    <a:pt x="1340" y="14235"/>
                  </a:lnTo>
                  <a:lnTo>
                    <a:pt x="1400" y="14494"/>
                  </a:lnTo>
                  <a:lnTo>
                    <a:pt x="1480" y="14734"/>
                  </a:lnTo>
                  <a:lnTo>
                    <a:pt x="1560" y="14974"/>
                  </a:lnTo>
                  <a:lnTo>
                    <a:pt x="1660" y="15194"/>
                  </a:lnTo>
                  <a:lnTo>
                    <a:pt x="1760" y="15434"/>
                  </a:lnTo>
                  <a:lnTo>
                    <a:pt x="2020" y="15854"/>
                  </a:lnTo>
                  <a:lnTo>
                    <a:pt x="2300" y="16274"/>
                  </a:lnTo>
                  <a:lnTo>
                    <a:pt x="2600" y="16694"/>
                  </a:lnTo>
                  <a:lnTo>
                    <a:pt x="3239" y="17493"/>
                  </a:lnTo>
                  <a:lnTo>
                    <a:pt x="3259" y="17513"/>
                  </a:lnTo>
                  <a:lnTo>
                    <a:pt x="3239" y="17553"/>
                  </a:lnTo>
                  <a:lnTo>
                    <a:pt x="3219" y="17593"/>
                  </a:lnTo>
                  <a:lnTo>
                    <a:pt x="3179" y="17593"/>
                  </a:lnTo>
                  <a:lnTo>
                    <a:pt x="2980" y="17533"/>
                  </a:lnTo>
                  <a:lnTo>
                    <a:pt x="2820" y="17473"/>
                  </a:lnTo>
                  <a:lnTo>
                    <a:pt x="2640" y="17393"/>
                  </a:lnTo>
                  <a:lnTo>
                    <a:pt x="2480" y="17313"/>
                  </a:lnTo>
                  <a:lnTo>
                    <a:pt x="2320" y="17213"/>
                  </a:lnTo>
                  <a:lnTo>
                    <a:pt x="2180" y="17093"/>
                  </a:lnTo>
                  <a:lnTo>
                    <a:pt x="1900" y="16853"/>
                  </a:lnTo>
                  <a:lnTo>
                    <a:pt x="1640" y="16574"/>
                  </a:lnTo>
                  <a:lnTo>
                    <a:pt x="1420" y="16254"/>
                  </a:lnTo>
                  <a:lnTo>
                    <a:pt x="1240" y="15934"/>
                  </a:lnTo>
                  <a:lnTo>
                    <a:pt x="1060" y="15574"/>
                  </a:lnTo>
                  <a:lnTo>
                    <a:pt x="860" y="15854"/>
                  </a:lnTo>
                  <a:lnTo>
                    <a:pt x="681" y="16094"/>
                  </a:lnTo>
                  <a:lnTo>
                    <a:pt x="541" y="16354"/>
                  </a:lnTo>
                  <a:lnTo>
                    <a:pt x="401" y="16614"/>
                  </a:lnTo>
                  <a:lnTo>
                    <a:pt x="301" y="16873"/>
                  </a:lnTo>
                  <a:lnTo>
                    <a:pt x="201" y="17153"/>
                  </a:lnTo>
                  <a:lnTo>
                    <a:pt x="121" y="17433"/>
                  </a:lnTo>
                  <a:lnTo>
                    <a:pt x="61" y="17713"/>
                  </a:lnTo>
                  <a:lnTo>
                    <a:pt x="21" y="18013"/>
                  </a:lnTo>
                  <a:lnTo>
                    <a:pt x="1" y="18293"/>
                  </a:lnTo>
                  <a:lnTo>
                    <a:pt x="1" y="18593"/>
                  </a:lnTo>
                  <a:lnTo>
                    <a:pt x="21" y="18873"/>
                  </a:lnTo>
                  <a:lnTo>
                    <a:pt x="61" y="19172"/>
                  </a:lnTo>
                  <a:lnTo>
                    <a:pt x="121" y="19452"/>
                  </a:lnTo>
                  <a:lnTo>
                    <a:pt x="221" y="19752"/>
                  </a:lnTo>
                  <a:lnTo>
                    <a:pt x="321" y="20032"/>
                  </a:lnTo>
                  <a:lnTo>
                    <a:pt x="461" y="20312"/>
                  </a:lnTo>
                  <a:lnTo>
                    <a:pt x="601" y="20572"/>
                  </a:lnTo>
                  <a:lnTo>
                    <a:pt x="760" y="20832"/>
                  </a:lnTo>
                  <a:lnTo>
                    <a:pt x="940" y="21072"/>
                  </a:lnTo>
                  <a:lnTo>
                    <a:pt x="1160" y="21312"/>
                  </a:lnTo>
                  <a:lnTo>
                    <a:pt x="1360" y="21531"/>
                  </a:lnTo>
                  <a:lnTo>
                    <a:pt x="1600" y="21731"/>
                  </a:lnTo>
                  <a:lnTo>
                    <a:pt x="1840" y="21911"/>
                  </a:lnTo>
                  <a:lnTo>
                    <a:pt x="2080" y="22071"/>
                  </a:lnTo>
                  <a:lnTo>
                    <a:pt x="2360" y="22211"/>
                  </a:lnTo>
                  <a:lnTo>
                    <a:pt x="2640" y="22351"/>
                  </a:lnTo>
                  <a:lnTo>
                    <a:pt x="2940" y="22491"/>
                  </a:lnTo>
                  <a:lnTo>
                    <a:pt x="3079" y="22551"/>
                  </a:lnTo>
                  <a:lnTo>
                    <a:pt x="3179" y="22611"/>
                  </a:lnTo>
                  <a:lnTo>
                    <a:pt x="3399" y="22771"/>
                  </a:lnTo>
                  <a:lnTo>
                    <a:pt x="3439" y="22811"/>
                  </a:lnTo>
                  <a:lnTo>
                    <a:pt x="3459" y="22871"/>
                  </a:lnTo>
                  <a:lnTo>
                    <a:pt x="3479" y="22911"/>
                  </a:lnTo>
                  <a:lnTo>
                    <a:pt x="3459" y="22971"/>
                  </a:lnTo>
                  <a:lnTo>
                    <a:pt x="3439" y="23011"/>
                  </a:lnTo>
                  <a:lnTo>
                    <a:pt x="3399" y="23051"/>
                  </a:lnTo>
                  <a:lnTo>
                    <a:pt x="3359" y="23091"/>
                  </a:lnTo>
                  <a:lnTo>
                    <a:pt x="3299" y="23111"/>
                  </a:lnTo>
                  <a:lnTo>
                    <a:pt x="3099" y="23131"/>
                  </a:lnTo>
                  <a:lnTo>
                    <a:pt x="2940" y="23131"/>
                  </a:lnTo>
                  <a:lnTo>
                    <a:pt x="2760" y="23111"/>
                  </a:lnTo>
                  <a:lnTo>
                    <a:pt x="2560" y="23071"/>
                  </a:lnTo>
                  <a:lnTo>
                    <a:pt x="2240" y="22951"/>
                  </a:lnTo>
                  <a:lnTo>
                    <a:pt x="1940" y="22791"/>
                  </a:lnTo>
                  <a:lnTo>
                    <a:pt x="1640" y="22611"/>
                  </a:lnTo>
                  <a:lnTo>
                    <a:pt x="1360" y="22411"/>
                  </a:lnTo>
                  <a:lnTo>
                    <a:pt x="1080" y="22211"/>
                  </a:lnTo>
                  <a:lnTo>
                    <a:pt x="820" y="21971"/>
                  </a:lnTo>
                  <a:lnTo>
                    <a:pt x="800" y="21951"/>
                  </a:lnTo>
                  <a:lnTo>
                    <a:pt x="721" y="22251"/>
                  </a:lnTo>
                  <a:lnTo>
                    <a:pt x="641" y="22571"/>
                  </a:lnTo>
                  <a:lnTo>
                    <a:pt x="601" y="22831"/>
                  </a:lnTo>
                  <a:lnTo>
                    <a:pt x="601" y="23111"/>
                  </a:lnTo>
                  <a:lnTo>
                    <a:pt x="621" y="23371"/>
                  </a:lnTo>
                  <a:lnTo>
                    <a:pt x="661" y="23651"/>
                  </a:lnTo>
                  <a:lnTo>
                    <a:pt x="741" y="23910"/>
                  </a:lnTo>
                  <a:lnTo>
                    <a:pt x="840" y="24170"/>
                  </a:lnTo>
                  <a:lnTo>
                    <a:pt x="960" y="24410"/>
                  </a:lnTo>
                  <a:lnTo>
                    <a:pt x="1100" y="24650"/>
                  </a:lnTo>
                  <a:lnTo>
                    <a:pt x="1280" y="24850"/>
                  </a:lnTo>
                  <a:lnTo>
                    <a:pt x="1460" y="25050"/>
                  </a:lnTo>
                  <a:lnTo>
                    <a:pt x="1680" y="25230"/>
                  </a:lnTo>
                  <a:lnTo>
                    <a:pt x="1900" y="25410"/>
                  </a:lnTo>
                  <a:lnTo>
                    <a:pt x="2160" y="25570"/>
                  </a:lnTo>
                  <a:lnTo>
                    <a:pt x="2420" y="25710"/>
                  </a:lnTo>
                  <a:lnTo>
                    <a:pt x="2700" y="25830"/>
                  </a:lnTo>
                  <a:lnTo>
                    <a:pt x="2980" y="25930"/>
                  </a:lnTo>
                  <a:lnTo>
                    <a:pt x="3259" y="26010"/>
                  </a:lnTo>
                  <a:lnTo>
                    <a:pt x="3559" y="26090"/>
                  </a:lnTo>
                  <a:lnTo>
                    <a:pt x="3839" y="26149"/>
                  </a:lnTo>
                  <a:lnTo>
                    <a:pt x="4139" y="26189"/>
                  </a:lnTo>
                  <a:lnTo>
                    <a:pt x="4759" y="26249"/>
                  </a:lnTo>
                  <a:lnTo>
                    <a:pt x="5398" y="26309"/>
                  </a:lnTo>
                  <a:lnTo>
                    <a:pt x="5978" y="26389"/>
                  </a:lnTo>
                  <a:lnTo>
                    <a:pt x="6258" y="26429"/>
                  </a:lnTo>
                  <a:lnTo>
                    <a:pt x="6538" y="26509"/>
                  </a:lnTo>
                  <a:lnTo>
                    <a:pt x="6578" y="26529"/>
                  </a:lnTo>
                  <a:lnTo>
                    <a:pt x="6578" y="26589"/>
                  </a:lnTo>
                  <a:lnTo>
                    <a:pt x="6578" y="26629"/>
                  </a:lnTo>
                  <a:lnTo>
                    <a:pt x="6538" y="26669"/>
                  </a:lnTo>
                  <a:lnTo>
                    <a:pt x="6358" y="26729"/>
                  </a:lnTo>
                  <a:lnTo>
                    <a:pt x="6158" y="26769"/>
                  </a:lnTo>
                  <a:lnTo>
                    <a:pt x="5778" y="26829"/>
                  </a:lnTo>
                  <a:lnTo>
                    <a:pt x="5438" y="26889"/>
                  </a:lnTo>
                  <a:lnTo>
                    <a:pt x="5079" y="26909"/>
                  </a:lnTo>
                  <a:lnTo>
                    <a:pt x="4719" y="26929"/>
                  </a:lnTo>
                  <a:lnTo>
                    <a:pt x="4359" y="26909"/>
                  </a:lnTo>
                  <a:lnTo>
                    <a:pt x="3999" y="26869"/>
                  </a:lnTo>
                  <a:lnTo>
                    <a:pt x="3639" y="26809"/>
                  </a:lnTo>
                  <a:lnTo>
                    <a:pt x="3299" y="26749"/>
                  </a:lnTo>
                  <a:lnTo>
                    <a:pt x="2980" y="26669"/>
                  </a:lnTo>
                  <a:lnTo>
                    <a:pt x="2680" y="26569"/>
                  </a:lnTo>
                  <a:lnTo>
                    <a:pt x="2360" y="26429"/>
                  </a:lnTo>
                  <a:lnTo>
                    <a:pt x="2060" y="26289"/>
                  </a:lnTo>
                  <a:lnTo>
                    <a:pt x="1780" y="26129"/>
                  </a:lnTo>
                  <a:lnTo>
                    <a:pt x="1500" y="25950"/>
                  </a:lnTo>
                  <a:lnTo>
                    <a:pt x="1240" y="25750"/>
                  </a:lnTo>
                  <a:lnTo>
                    <a:pt x="1180" y="25710"/>
                  </a:lnTo>
                  <a:lnTo>
                    <a:pt x="1180" y="26010"/>
                  </a:lnTo>
                  <a:lnTo>
                    <a:pt x="1200" y="26329"/>
                  </a:lnTo>
                  <a:lnTo>
                    <a:pt x="1240" y="26629"/>
                  </a:lnTo>
                  <a:lnTo>
                    <a:pt x="1320" y="26929"/>
                  </a:lnTo>
                  <a:lnTo>
                    <a:pt x="1400" y="27229"/>
                  </a:lnTo>
                  <a:lnTo>
                    <a:pt x="1540" y="27509"/>
                  </a:lnTo>
                  <a:lnTo>
                    <a:pt x="1680" y="27789"/>
                  </a:lnTo>
                  <a:lnTo>
                    <a:pt x="1860" y="28069"/>
                  </a:lnTo>
                  <a:lnTo>
                    <a:pt x="2120" y="28389"/>
                  </a:lnTo>
                  <a:lnTo>
                    <a:pt x="2420" y="28688"/>
                  </a:lnTo>
                  <a:lnTo>
                    <a:pt x="2740" y="28968"/>
                  </a:lnTo>
                  <a:lnTo>
                    <a:pt x="3079" y="29208"/>
                  </a:lnTo>
                  <a:lnTo>
                    <a:pt x="3419" y="29428"/>
                  </a:lnTo>
                  <a:lnTo>
                    <a:pt x="3799" y="29628"/>
                  </a:lnTo>
                  <a:lnTo>
                    <a:pt x="4179" y="29808"/>
                  </a:lnTo>
                  <a:lnTo>
                    <a:pt x="4559" y="29968"/>
                  </a:lnTo>
                  <a:lnTo>
                    <a:pt x="4939" y="30088"/>
                  </a:lnTo>
                  <a:lnTo>
                    <a:pt x="5339" y="30188"/>
                  </a:lnTo>
                  <a:lnTo>
                    <a:pt x="5738" y="30268"/>
                  </a:lnTo>
                  <a:lnTo>
                    <a:pt x="6138" y="30328"/>
                  </a:lnTo>
                  <a:lnTo>
                    <a:pt x="6538" y="30368"/>
                  </a:lnTo>
                  <a:lnTo>
                    <a:pt x="6958" y="30388"/>
                  </a:lnTo>
                  <a:lnTo>
                    <a:pt x="7777" y="30388"/>
                  </a:lnTo>
                  <a:lnTo>
                    <a:pt x="8197" y="30348"/>
                  </a:lnTo>
                  <a:lnTo>
                    <a:pt x="8597" y="30308"/>
                  </a:lnTo>
                  <a:lnTo>
                    <a:pt x="9017" y="30248"/>
                  </a:lnTo>
                  <a:lnTo>
                    <a:pt x="9417" y="30168"/>
                  </a:lnTo>
                  <a:lnTo>
                    <a:pt x="9817" y="30088"/>
                  </a:lnTo>
                  <a:lnTo>
                    <a:pt x="10216" y="29988"/>
                  </a:lnTo>
                  <a:lnTo>
                    <a:pt x="10996" y="29768"/>
                  </a:lnTo>
                  <a:lnTo>
                    <a:pt x="11736" y="29508"/>
                  </a:lnTo>
                  <a:lnTo>
                    <a:pt x="12475" y="29208"/>
                  </a:lnTo>
                  <a:lnTo>
                    <a:pt x="13175" y="28868"/>
                  </a:lnTo>
                  <a:lnTo>
                    <a:pt x="13875" y="28488"/>
                  </a:lnTo>
                  <a:lnTo>
                    <a:pt x="14555" y="28089"/>
                  </a:lnTo>
                  <a:lnTo>
                    <a:pt x="15214" y="27649"/>
                  </a:lnTo>
                  <a:lnTo>
                    <a:pt x="15834" y="27169"/>
                  </a:lnTo>
                  <a:lnTo>
                    <a:pt x="16454" y="26669"/>
                  </a:lnTo>
                  <a:lnTo>
                    <a:pt x="17033" y="26110"/>
                  </a:lnTo>
                  <a:lnTo>
                    <a:pt x="17573" y="25550"/>
                  </a:lnTo>
                  <a:lnTo>
                    <a:pt x="18093" y="24950"/>
                  </a:lnTo>
                  <a:lnTo>
                    <a:pt x="18593" y="24310"/>
                  </a:lnTo>
                  <a:lnTo>
                    <a:pt x="18813" y="23990"/>
                  </a:lnTo>
                  <a:lnTo>
                    <a:pt x="19033" y="23651"/>
                  </a:lnTo>
                  <a:lnTo>
                    <a:pt x="19253" y="23311"/>
                  </a:lnTo>
                  <a:lnTo>
                    <a:pt x="19432" y="22971"/>
                  </a:lnTo>
                  <a:lnTo>
                    <a:pt x="19592" y="22611"/>
                  </a:lnTo>
                  <a:lnTo>
                    <a:pt x="19732" y="22251"/>
                  </a:lnTo>
                  <a:lnTo>
                    <a:pt x="19832" y="21871"/>
                  </a:lnTo>
                  <a:lnTo>
                    <a:pt x="19892" y="21471"/>
                  </a:lnTo>
                  <a:lnTo>
                    <a:pt x="19932" y="21052"/>
                  </a:lnTo>
                  <a:lnTo>
                    <a:pt x="19932" y="20632"/>
                  </a:lnTo>
                  <a:lnTo>
                    <a:pt x="19932" y="20192"/>
                  </a:lnTo>
                  <a:lnTo>
                    <a:pt x="19872" y="19752"/>
                  </a:lnTo>
                  <a:lnTo>
                    <a:pt x="19812" y="19332"/>
                  </a:lnTo>
                  <a:lnTo>
                    <a:pt x="19692" y="18913"/>
                  </a:lnTo>
                  <a:lnTo>
                    <a:pt x="19552" y="18513"/>
                  </a:lnTo>
                  <a:lnTo>
                    <a:pt x="19452" y="18313"/>
                  </a:lnTo>
                  <a:lnTo>
                    <a:pt x="19352" y="18133"/>
                  </a:lnTo>
                  <a:lnTo>
                    <a:pt x="19173" y="17853"/>
                  </a:lnTo>
                  <a:lnTo>
                    <a:pt x="18953" y="17613"/>
                  </a:lnTo>
                  <a:lnTo>
                    <a:pt x="18713" y="17393"/>
                  </a:lnTo>
                  <a:lnTo>
                    <a:pt x="18433" y="17193"/>
                  </a:lnTo>
                  <a:lnTo>
                    <a:pt x="18153" y="17033"/>
                  </a:lnTo>
                  <a:lnTo>
                    <a:pt x="17833" y="16893"/>
                  </a:lnTo>
                  <a:lnTo>
                    <a:pt x="17513" y="16813"/>
                  </a:lnTo>
                  <a:lnTo>
                    <a:pt x="17193" y="16774"/>
                  </a:lnTo>
                  <a:lnTo>
                    <a:pt x="17133" y="16993"/>
                  </a:lnTo>
                  <a:lnTo>
                    <a:pt x="17093" y="17193"/>
                  </a:lnTo>
                  <a:lnTo>
                    <a:pt x="16973" y="17513"/>
                  </a:lnTo>
                  <a:lnTo>
                    <a:pt x="16834" y="17833"/>
                  </a:lnTo>
                  <a:lnTo>
                    <a:pt x="16674" y="18133"/>
                  </a:lnTo>
                  <a:lnTo>
                    <a:pt x="16474" y="18433"/>
                  </a:lnTo>
                  <a:lnTo>
                    <a:pt x="16334" y="18613"/>
                  </a:lnTo>
                  <a:lnTo>
                    <a:pt x="16234" y="18733"/>
                  </a:lnTo>
                  <a:lnTo>
                    <a:pt x="16134" y="18833"/>
                  </a:lnTo>
                  <a:lnTo>
                    <a:pt x="16014" y="18933"/>
                  </a:lnTo>
                  <a:lnTo>
                    <a:pt x="15894" y="18993"/>
                  </a:lnTo>
                  <a:lnTo>
                    <a:pt x="15834" y="18993"/>
                  </a:lnTo>
                  <a:lnTo>
                    <a:pt x="15774" y="19013"/>
                  </a:lnTo>
                  <a:lnTo>
                    <a:pt x="15714" y="18993"/>
                  </a:lnTo>
                  <a:lnTo>
                    <a:pt x="15654" y="18973"/>
                  </a:lnTo>
                  <a:lnTo>
                    <a:pt x="15594" y="18913"/>
                  </a:lnTo>
                  <a:lnTo>
                    <a:pt x="15574" y="18833"/>
                  </a:lnTo>
                  <a:lnTo>
                    <a:pt x="15574" y="18813"/>
                  </a:lnTo>
                  <a:lnTo>
                    <a:pt x="15594" y="18773"/>
                  </a:lnTo>
                  <a:lnTo>
                    <a:pt x="15634" y="18733"/>
                  </a:lnTo>
                  <a:lnTo>
                    <a:pt x="15674" y="18713"/>
                  </a:lnTo>
                  <a:lnTo>
                    <a:pt x="15694" y="18673"/>
                  </a:lnTo>
                  <a:lnTo>
                    <a:pt x="15774" y="18553"/>
                  </a:lnTo>
                  <a:lnTo>
                    <a:pt x="15854" y="18333"/>
                  </a:lnTo>
                  <a:lnTo>
                    <a:pt x="16094" y="17813"/>
                  </a:lnTo>
                  <a:lnTo>
                    <a:pt x="16214" y="17533"/>
                  </a:lnTo>
                  <a:lnTo>
                    <a:pt x="16314" y="17253"/>
                  </a:lnTo>
                  <a:lnTo>
                    <a:pt x="16394" y="16993"/>
                  </a:lnTo>
                  <a:lnTo>
                    <a:pt x="16454" y="16694"/>
                  </a:lnTo>
                  <a:lnTo>
                    <a:pt x="16494" y="16434"/>
                  </a:lnTo>
                  <a:lnTo>
                    <a:pt x="16534" y="16154"/>
                  </a:lnTo>
                  <a:lnTo>
                    <a:pt x="16554" y="15874"/>
                  </a:lnTo>
                  <a:lnTo>
                    <a:pt x="16554" y="15594"/>
                  </a:lnTo>
                  <a:lnTo>
                    <a:pt x="16554" y="15334"/>
                  </a:lnTo>
                  <a:lnTo>
                    <a:pt x="16514" y="15054"/>
                  </a:lnTo>
                  <a:lnTo>
                    <a:pt x="16474" y="14774"/>
                  </a:lnTo>
                  <a:lnTo>
                    <a:pt x="16414" y="14514"/>
                  </a:lnTo>
                  <a:lnTo>
                    <a:pt x="16354" y="14235"/>
                  </a:lnTo>
                  <a:lnTo>
                    <a:pt x="16254" y="13955"/>
                  </a:lnTo>
                  <a:lnTo>
                    <a:pt x="16134" y="13695"/>
                  </a:lnTo>
                  <a:lnTo>
                    <a:pt x="16014" y="13435"/>
                  </a:lnTo>
                  <a:lnTo>
                    <a:pt x="15854" y="13195"/>
                  </a:lnTo>
                  <a:lnTo>
                    <a:pt x="15694" y="12955"/>
                  </a:lnTo>
                  <a:lnTo>
                    <a:pt x="15514" y="12735"/>
                  </a:lnTo>
                  <a:lnTo>
                    <a:pt x="15294" y="12535"/>
                  </a:lnTo>
                  <a:lnTo>
                    <a:pt x="15094" y="12355"/>
                  </a:lnTo>
                  <a:lnTo>
                    <a:pt x="14854" y="12195"/>
                  </a:lnTo>
                  <a:lnTo>
                    <a:pt x="14595" y="12076"/>
                  </a:lnTo>
                  <a:lnTo>
                    <a:pt x="14335" y="11976"/>
                  </a:lnTo>
                  <a:lnTo>
                    <a:pt x="14155" y="11916"/>
                  </a:lnTo>
                  <a:lnTo>
                    <a:pt x="13975" y="11856"/>
                  </a:lnTo>
                  <a:lnTo>
                    <a:pt x="13815" y="11756"/>
                  </a:lnTo>
                  <a:lnTo>
                    <a:pt x="13655" y="11656"/>
                  </a:lnTo>
                  <a:lnTo>
                    <a:pt x="13615" y="11856"/>
                  </a:lnTo>
                  <a:lnTo>
                    <a:pt x="13555" y="12036"/>
                  </a:lnTo>
                  <a:lnTo>
                    <a:pt x="13475" y="12295"/>
                  </a:lnTo>
                  <a:lnTo>
                    <a:pt x="13355" y="12535"/>
                  </a:lnTo>
                  <a:lnTo>
                    <a:pt x="13235" y="12755"/>
                  </a:lnTo>
                  <a:lnTo>
                    <a:pt x="13095" y="12995"/>
                  </a:lnTo>
                  <a:lnTo>
                    <a:pt x="12935" y="13215"/>
                  </a:lnTo>
                  <a:lnTo>
                    <a:pt x="12775" y="13415"/>
                  </a:lnTo>
                  <a:lnTo>
                    <a:pt x="12435" y="13815"/>
                  </a:lnTo>
                  <a:lnTo>
                    <a:pt x="12056" y="14215"/>
                  </a:lnTo>
                  <a:lnTo>
                    <a:pt x="11636" y="14574"/>
                  </a:lnTo>
                  <a:lnTo>
                    <a:pt x="11476" y="14694"/>
                  </a:lnTo>
                  <a:lnTo>
                    <a:pt x="11296" y="14814"/>
                  </a:lnTo>
                  <a:lnTo>
                    <a:pt x="11196" y="14874"/>
                  </a:lnTo>
                  <a:lnTo>
                    <a:pt x="11116" y="14894"/>
                  </a:lnTo>
                  <a:lnTo>
                    <a:pt x="11016" y="14914"/>
                  </a:lnTo>
                  <a:lnTo>
                    <a:pt x="10936" y="14894"/>
                  </a:lnTo>
                  <a:lnTo>
                    <a:pt x="10896" y="14854"/>
                  </a:lnTo>
                  <a:lnTo>
                    <a:pt x="10876" y="14814"/>
                  </a:lnTo>
                  <a:lnTo>
                    <a:pt x="10876" y="14754"/>
                  </a:lnTo>
                  <a:lnTo>
                    <a:pt x="10916" y="14674"/>
                  </a:lnTo>
                  <a:lnTo>
                    <a:pt x="11016" y="14494"/>
                  </a:lnTo>
                  <a:lnTo>
                    <a:pt x="11156" y="14315"/>
                  </a:lnTo>
                  <a:lnTo>
                    <a:pt x="11476" y="13955"/>
                  </a:lnTo>
                  <a:lnTo>
                    <a:pt x="11676" y="13735"/>
                  </a:lnTo>
                  <a:lnTo>
                    <a:pt x="11976" y="13355"/>
                  </a:lnTo>
                  <a:lnTo>
                    <a:pt x="12256" y="12975"/>
                  </a:lnTo>
                  <a:lnTo>
                    <a:pt x="12495" y="12575"/>
                  </a:lnTo>
                  <a:lnTo>
                    <a:pt x="12615" y="12355"/>
                  </a:lnTo>
                  <a:lnTo>
                    <a:pt x="12695" y="12136"/>
                  </a:lnTo>
                  <a:lnTo>
                    <a:pt x="12775" y="11896"/>
                  </a:lnTo>
                  <a:lnTo>
                    <a:pt x="12855" y="11656"/>
                  </a:lnTo>
                  <a:lnTo>
                    <a:pt x="12895" y="11416"/>
                  </a:lnTo>
                  <a:lnTo>
                    <a:pt x="12915" y="11156"/>
                  </a:lnTo>
                  <a:lnTo>
                    <a:pt x="12935" y="10916"/>
                  </a:lnTo>
                  <a:lnTo>
                    <a:pt x="12915" y="10656"/>
                  </a:lnTo>
                  <a:lnTo>
                    <a:pt x="12875" y="10416"/>
                  </a:lnTo>
                  <a:lnTo>
                    <a:pt x="12835" y="10156"/>
                  </a:lnTo>
                  <a:lnTo>
                    <a:pt x="12755" y="9916"/>
                  </a:lnTo>
                  <a:lnTo>
                    <a:pt x="12675" y="9677"/>
                  </a:lnTo>
                  <a:lnTo>
                    <a:pt x="12555" y="9457"/>
                  </a:lnTo>
                  <a:lnTo>
                    <a:pt x="12435" y="9237"/>
                  </a:lnTo>
                  <a:lnTo>
                    <a:pt x="12296" y="9017"/>
                  </a:lnTo>
                  <a:lnTo>
                    <a:pt x="12156" y="8797"/>
                  </a:lnTo>
                  <a:lnTo>
                    <a:pt x="12016" y="8597"/>
                  </a:lnTo>
                  <a:lnTo>
                    <a:pt x="11876" y="8377"/>
                  </a:lnTo>
                  <a:lnTo>
                    <a:pt x="11736" y="8297"/>
                  </a:lnTo>
                  <a:lnTo>
                    <a:pt x="11616" y="8217"/>
                  </a:lnTo>
                  <a:lnTo>
                    <a:pt x="11356" y="8017"/>
                  </a:lnTo>
                  <a:lnTo>
                    <a:pt x="11096" y="7817"/>
                  </a:lnTo>
                  <a:lnTo>
                    <a:pt x="10836" y="7637"/>
                  </a:lnTo>
                  <a:lnTo>
                    <a:pt x="10476" y="7438"/>
                  </a:lnTo>
                  <a:lnTo>
                    <a:pt x="10116" y="7258"/>
                  </a:lnTo>
                  <a:lnTo>
                    <a:pt x="9977" y="7178"/>
                  </a:lnTo>
                  <a:lnTo>
                    <a:pt x="9857" y="7098"/>
                  </a:lnTo>
                  <a:lnTo>
                    <a:pt x="9777" y="7018"/>
                  </a:lnTo>
                  <a:lnTo>
                    <a:pt x="9757" y="7378"/>
                  </a:lnTo>
                  <a:lnTo>
                    <a:pt x="9697" y="7757"/>
                  </a:lnTo>
                  <a:lnTo>
                    <a:pt x="9617" y="8137"/>
                  </a:lnTo>
                  <a:lnTo>
                    <a:pt x="9497" y="8517"/>
                  </a:lnTo>
                  <a:lnTo>
                    <a:pt x="9357" y="8877"/>
                  </a:lnTo>
                  <a:lnTo>
                    <a:pt x="9197" y="9217"/>
                  </a:lnTo>
                  <a:lnTo>
                    <a:pt x="8997" y="9537"/>
                  </a:lnTo>
                  <a:lnTo>
                    <a:pt x="8757" y="9817"/>
                  </a:lnTo>
                  <a:lnTo>
                    <a:pt x="8717" y="9836"/>
                  </a:lnTo>
                  <a:lnTo>
                    <a:pt x="8677" y="9836"/>
                  </a:lnTo>
                  <a:lnTo>
                    <a:pt x="8657" y="9817"/>
                  </a:lnTo>
                  <a:lnTo>
                    <a:pt x="8637" y="9777"/>
                  </a:lnTo>
                  <a:lnTo>
                    <a:pt x="8737" y="9337"/>
                  </a:lnTo>
                  <a:lnTo>
                    <a:pt x="8857" y="8917"/>
                  </a:lnTo>
                  <a:lnTo>
                    <a:pt x="8957" y="8497"/>
                  </a:lnTo>
                  <a:lnTo>
                    <a:pt x="9037" y="8057"/>
                  </a:lnTo>
                  <a:lnTo>
                    <a:pt x="9077" y="7617"/>
                  </a:lnTo>
                  <a:lnTo>
                    <a:pt x="9097" y="7398"/>
                  </a:lnTo>
                  <a:lnTo>
                    <a:pt x="9097" y="7178"/>
                  </a:lnTo>
                  <a:lnTo>
                    <a:pt x="9077" y="6958"/>
                  </a:lnTo>
                  <a:lnTo>
                    <a:pt x="9057" y="6738"/>
                  </a:lnTo>
                  <a:lnTo>
                    <a:pt x="8997" y="6518"/>
                  </a:lnTo>
                  <a:lnTo>
                    <a:pt x="8937" y="6318"/>
                  </a:lnTo>
                  <a:lnTo>
                    <a:pt x="8837" y="6158"/>
                  </a:lnTo>
                  <a:lnTo>
                    <a:pt x="8737" y="5998"/>
                  </a:lnTo>
                  <a:lnTo>
                    <a:pt x="8617" y="5838"/>
                  </a:lnTo>
                  <a:lnTo>
                    <a:pt x="8497" y="5698"/>
                  </a:lnTo>
                  <a:lnTo>
                    <a:pt x="8217" y="5458"/>
                  </a:lnTo>
                  <a:lnTo>
                    <a:pt x="7897" y="5218"/>
                  </a:lnTo>
                  <a:lnTo>
                    <a:pt x="7238" y="4799"/>
                  </a:lnTo>
                  <a:lnTo>
                    <a:pt x="6938" y="4579"/>
                  </a:lnTo>
                  <a:lnTo>
                    <a:pt x="6638" y="4339"/>
                  </a:lnTo>
                  <a:lnTo>
                    <a:pt x="6378" y="4039"/>
                  </a:lnTo>
                  <a:lnTo>
                    <a:pt x="6118" y="3719"/>
                  </a:lnTo>
                  <a:lnTo>
                    <a:pt x="5918" y="3379"/>
                  </a:lnTo>
                  <a:lnTo>
                    <a:pt x="5818" y="3199"/>
                  </a:lnTo>
                  <a:lnTo>
                    <a:pt x="5738" y="3019"/>
                  </a:lnTo>
                  <a:lnTo>
                    <a:pt x="5658" y="2820"/>
                  </a:lnTo>
                  <a:lnTo>
                    <a:pt x="5618" y="2640"/>
                  </a:lnTo>
                  <a:lnTo>
                    <a:pt x="5558" y="2440"/>
                  </a:lnTo>
                  <a:lnTo>
                    <a:pt x="5538" y="2240"/>
                  </a:lnTo>
                  <a:lnTo>
                    <a:pt x="5518" y="2040"/>
                  </a:lnTo>
                  <a:lnTo>
                    <a:pt x="5518" y="1840"/>
                  </a:lnTo>
                  <a:lnTo>
                    <a:pt x="5538" y="1640"/>
                  </a:lnTo>
                  <a:lnTo>
                    <a:pt x="5578" y="1440"/>
                  </a:lnTo>
                  <a:lnTo>
                    <a:pt x="5638" y="1260"/>
                  </a:lnTo>
                  <a:lnTo>
                    <a:pt x="5718" y="1060"/>
                  </a:lnTo>
                  <a:lnTo>
                    <a:pt x="5798" y="860"/>
                  </a:lnTo>
                  <a:lnTo>
                    <a:pt x="5918" y="660"/>
                  </a:lnTo>
                  <a:lnTo>
                    <a:pt x="6038" y="481"/>
                  </a:lnTo>
                  <a:lnTo>
                    <a:pt x="6178" y="301"/>
                  </a:lnTo>
                  <a:lnTo>
                    <a:pt x="6338" y="141"/>
                  </a:lnTo>
                  <a:lnTo>
                    <a:pt x="6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5"/>
            <p:cNvSpPr/>
            <p:nvPr/>
          </p:nvSpPr>
          <p:spPr>
            <a:xfrm>
              <a:off x="2585038" y="3140850"/>
              <a:ext cx="152475" cy="527800"/>
            </a:xfrm>
            <a:custGeom>
              <a:avLst/>
              <a:gdLst/>
              <a:ahLst/>
              <a:cxnLst/>
              <a:rect l="l" t="t" r="r" b="b"/>
              <a:pathLst>
                <a:path w="6099" h="21112" extrusionOk="0">
                  <a:moveTo>
                    <a:pt x="4739" y="1"/>
                  </a:moveTo>
                  <a:lnTo>
                    <a:pt x="4659" y="440"/>
                  </a:lnTo>
                  <a:lnTo>
                    <a:pt x="4579" y="900"/>
                  </a:lnTo>
                  <a:lnTo>
                    <a:pt x="4499" y="1360"/>
                  </a:lnTo>
                  <a:lnTo>
                    <a:pt x="4379" y="1820"/>
                  </a:lnTo>
                  <a:lnTo>
                    <a:pt x="4279" y="2140"/>
                  </a:lnTo>
                  <a:lnTo>
                    <a:pt x="4159" y="2439"/>
                  </a:lnTo>
                  <a:lnTo>
                    <a:pt x="3999" y="2719"/>
                  </a:lnTo>
                  <a:lnTo>
                    <a:pt x="3799" y="2979"/>
                  </a:lnTo>
                  <a:lnTo>
                    <a:pt x="3539" y="3259"/>
                  </a:lnTo>
                  <a:lnTo>
                    <a:pt x="3279" y="3539"/>
                  </a:lnTo>
                  <a:lnTo>
                    <a:pt x="3160" y="3699"/>
                  </a:lnTo>
                  <a:lnTo>
                    <a:pt x="3040" y="3839"/>
                  </a:lnTo>
                  <a:lnTo>
                    <a:pt x="2960" y="3999"/>
                  </a:lnTo>
                  <a:lnTo>
                    <a:pt x="2880" y="4179"/>
                  </a:lnTo>
                  <a:lnTo>
                    <a:pt x="2820" y="4319"/>
                  </a:lnTo>
                  <a:lnTo>
                    <a:pt x="2800" y="4459"/>
                  </a:lnTo>
                  <a:lnTo>
                    <a:pt x="2760" y="4738"/>
                  </a:lnTo>
                  <a:lnTo>
                    <a:pt x="2740" y="5038"/>
                  </a:lnTo>
                  <a:lnTo>
                    <a:pt x="2760" y="5338"/>
                  </a:lnTo>
                  <a:lnTo>
                    <a:pt x="2820" y="5918"/>
                  </a:lnTo>
                  <a:lnTo>
                    <a:pt x="2840" y="6218"/>
                  </a:lnTo>
                  <a:lnTo>
                    <a:pt x="2840" y="6518"/>
                  </a:lnTo>
                  <a:lnTo>
                    <a:pt x="2820" y="6798"/>
                  </a:lnTo>
                  <a:lnTo>
                    <a:pt x="2760" y="7097"/>
                  </a:lnTo>
                  <a:lnTo>
                    <a:pt x="2680" y="7357"/>
                  </a:lnTo>
                  <a:lnTo>
                    <a:pt x="2560" y="7617"/>
                  </a:lnTo>
                  <a:lnTo>
                    <a:pt x="2420" y="7857"/>
                  </a:lnTo>
                  <a:lnTo>
                    <a:pt x="2260" y="8097"/>
                  </a:lnTo>
                  <a:lnTo>
                    <a:pt x="2080" y="8317"/>
                  </a:lnTo>
                  <a:lnTo>
                    <a:pt x="1880" y="8537"/>
                  </a:lnTo>
                  <a:lnTo>
                    <a:pt x="1440" y="8937"/>
                  </a:lnTo>
                  <a:lnTo>
                    <a:pt x="1240" y="9157"/>
                  </a:lnTo>
                  <a:lnTo>
                    <a:pt x="1020" y="9376"/>
                  </a:lnTo>
                  <a:lnTo>
                    <a:pt x="841" y="9616"/>
                  </a:lnTo>
                  <a:lnTo>
                    <a:pt x="681" y="9856"/>
                  </a:lnTo>
                  <a:lnTo>
                    <a:pt x="621" y="9996"/>
                  </a:lnTo>
                  <a:lnTo>
                    <a:pt x="561" y="10136"/>
                  </a:lnTo>
                  <a:lnTo>
                    <a:pt x="521" y="10276"/>
                  </a:lnTo>
                  <a:lnTo>
                    <a:pt x="501" y="10416"/>
                  </a:lnTo>
                  <a:lnTo>
                    <a:pt x="461" y="10736"/>
                  </a:lnTo>
                  <a:lnTo>
                    <a:pt x="481" y="11036"/>
                  </a:lnTo>
                  <a:lnTo>
                    <a:pt x="521" y="11336"/>
                  </a:lnTo>
                  <a:lnTo>
                    <a:pt x="561" y="11655"/>
                  </a:lnTo>
                  <a:lnTo>
                    <a:pt x="661" y="12255"/>
                  </a:lnTo>
                  <a:lnTo>
                    <a:pt x="701" y="12575"/>
                  </a:lnTo>
                  <a:lnTo>
                    <a:pt x="701" y="12875"/>
                  </a:lnTo>
                  <a:lnTo>
                    <a:pt x="681" y="13175"/>
                  </a:lnTo>
                  <a:lnTo>
                    <a:pt x="641" y="13455"/>
                  </a:lnTo>
                  <a:lnTo>
                    <a:pt x="561" y="13735"/>
                  </a:lnTo>
                  <a:lnTo>
                    <a:pt x="461" y="14014"/>
                  </a:lnTo>
                  <a:lnTo>
                    <a:pt x="221" y="14554"/>
                  </a:lnTo>
                  <a:lnTo>
                    <a:pt x="121" y="14834"/>
                  </a:lnTo>
                  <a:lnTo>
                    <a:pt x="21" y="15114"/>
                  </a:lnTo>
                  <a:lnTo>
                    <a:pt x="1" y="15274"/>
                  </a:lnTo>
                  <a:lnTo>
                    <a:pt x="21" y="15414"/>
                  </a:lnTo>
                  <a:lnTo>
                    <a:pt x="41" y="15554"/>
                  </a:lnTo>
                  <a:lnTo>
                    <a:pt x="101" y="15694"/>
                  </a:lnTo>
                  <a:lnTo>
                    <a:pt x="221" y="15934"/>
                  </a:lnTo>
                  <a:lnTo>
                    <a:pt x="361" y="16214"/>
                  </a:lnTo>
                  <a:lnTo>
                    <a:pt x="421" y="16373"/>
                  </a:lnTo>
                  <a:lnTo>
                    <a:pt x="441" y="16513"/>
                  </a:lnTo>
                  <a:lnTo>
                    <a:pt x="441" y="16673"/>
                  </a:lnTo>
                  <a:lnTo>
                    <a:pt x="421" y="16833"/>
                  </a:lnTo>
                  <a:lnTo>
                    <a:pt x="381" y="16973"/>
                  </a:lnTo>
                  <a:lnTo>
                    <a:pt x="321" y="17133"/>
                  </a:lnTo>
                  <a:lnTo>
                    <a:pt x="281" y="17293"/>
                  </a:lnTo>
                  <a:lnTo>
                    <a:pt x="281" y="17373"/>
                  </a:lnTo>
                  <a:lnTo>
                    <a:pt x="301" y="17453"/>
                  </a:lnTo>
                  <a:lnTo>
                    <a:pt x="321" y="17553"/>
                  </a:lnTo>
                  <a:lnTo>
                    <a:pt x="381" y="17633"/>
                  </a:lnTo>
                  <a:lnTo>
                    <a:pt x="521" y="17813"/>
                  </a:lnTo>
                  <a:lnTo>
                    <a:pt x="821" y="18093"/>
                  </a:lnTo>
                  <a:lnTo>
                    <a:pt x="1320" y="18573"/>
                  </a:lnTo>
                  <a:lnTo>
                    <a:pt x="1900" y="19092"/>
                  </a:lnTo>
                  <a:lnTo>
                    <a:pt x="2480" y="19572"/>
                  </a:lnTo>
                  <a:lnTo>
                    <a:pt x="3020" y="19972"/>
                  </a:lnTo>
                  <a:lnTo>
                    <a:pt x="3579" y="20372"/>
                  </a:lnTo>
                  <a:lnTo>
                    <a:pt x="4139" y="20752"/>
                  </a:lnTo>
                  <a:lnTo>
                    <a:pt x="4719" y="21111"/>
                  </a:lnTo>
                  <a:lnTo>
                    <a:pt x="4899" y="20572"/>
                  </a:lnTo>
                  <a:lnTo>
                    <a:pt x="5059" y="20052"/>
                  </a:lnTo>
                  <a:lnTo>
                    <a:pt x="5199" y="19512"/>
                  </a:lnTo>
                  <a:lnTo>
                    <a:pt x="5339" y="18972"/>
                  </a:lnTo>
                  <a:lnTo>
                    <a:pt x="5479" y="18433"/>
                  </a:lnTo>
                  <a:lnTo>
                    <a:pt x="5578" y="17873"/>
                  </a:lnTo>
                  <a:lnTo>
                    <a:pt x="5678" y="17333"/>
                  </a:lnTo>
                  <a:lnTo>
                    <a:pt x="5778" y="16793"/>
                  </a:lnTo>
                  <a:lnTo>
                    <a:pt x="5918" y="15714"/>
                  </a:lnTo>
                  <a:lnTo>
                    <a:pt x="6018" y="14634"/>
                  </a:lnTo>
                  <a:lnTo>
                    <a:pt x="6078" y="13555"/>
                  </a:lnTo>
                  <a:lnTo>
                    <a:pt x="6098" y="12455"/>
                  </a:lnTo>
                  <a:lnTo>
                    <a:pt x="6098" y="11376"/>
                  </a:lnTo>
                  <a:lnTo>
                    <a:pt x="6078" y="10296"/>
                  </a:lnTo>
                  <a:lnTo>
                    <a:pt x="6018" y="9217"/>
                  </a:lnTo>
                  <a:lnTo>
                    <a:pt x="5938" y="8137"/>
                  </a:lnTo>
                  <a:lnTo>
                    <a:pt x="5858" y="7037"/>
                  </a:lnTo>
                  <a:lnTo>
                    <a:pt x="5738" y="5938"/>
                  </a:lnTo>
                  <a:lnTo>
                    <a:pt x="5499" y="3759"/>
                  </a:lnTo>
                  <a:lnTo>
                    <a:pt x="5359" y="2659"/>
                  </a:lnTo>
                  <a:lnTo>
                    <a:pt x="5279" y="2100"/>
                  </a:lnTo>
                  <a:lnTo>
                    <a:pt x="5179" y="1540"/>
                  </a:lnTo>
                  <a:lnTo>
                    <a:pt x="5099" y="1140"/>
                  </a:lnTo>
                  <a:lnTo>
                    <a:pt x="4999" y="760"/>
                  </a:lnTo>
                  <a:lnTo>
                    <a:pt x="4879" y="36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5"/>
            <p:cNvSpPr/>
            <p:nvPr/>
          </p:nvSpPr>
          <p:spPr>
            <a:xfrm>
              <a:off x="2226213" y="2471650"/>
              <a:ext cx="537775" cy="1217500"/>
            </a:xfrm>
            <a:custGeom>
              <a:avLst/>
              <a:gdLst/>
              <a:ahLst/>
              <a:cxnLst/>
              <a:rect l="l" t="t" r="r" b="b"/>
              <a:pathLst>
                <a:path w="21511" h="48700" extrusionOk="0">
                  <a:moveTo>
                    <a:pt x="7177" y="660"/>
                  </a:moveTo>
                  <a:lnTo>
                    <a:pt x="6997" y="800"/>
                  </a:lnTo>
                  <a:lnTo>
                    <a:pt x="6837" y="960"/>
                  </a:lnTo>
                  <a:lnTo>
                    <a:pt x="6697" y="1140"/>
                  </a:lnTo>
                  <a:lnTo>
                    <a:pt x="6577" y="1319"/>
                  </a:lnTo>
                  <a:lnTo>
                    <a:pt x="6457" y="1519"/>
                  </a:lnTo>
                  <a:lnTo>
                    <a:pt x="6377" y="1719"/>
                  </a:lnTo>
                  <a:lnTo>
                    <a:pt x="6297" y="1919"/>
                  </a:lnTo>
                  <a:lnTo>
                    <a:pt x="6237" y="2099"/>
                  </a:lnTo>
                  <a:lnTo>
                    <a:pt x="6197" y="2299"/>
                  </a:lnTo>
                  <a:lnTo>
                    <a:pt x="6177" y="2499"/>
                  </a:lnTo>
                  <a:lnTo>
                    <a:pt x="6177" y="2699"/>
                  </a:lnTo>
                  <a:lnTo>
                    <a:pt x="6197" y="2899"/>
                  </a:lnTo>
                  <a:lnTo>
                    <a:pt x="6217" y="3099"/>
                  </a:lnTo>
                  <a:lnTo>
                    <a:pt x="6277" y="3299"/>
                  </a:lnTo>
                  <a:lnTo>
                    <a:pt x="6317" y="3479"/>
                  </a:lnTo>
                  <a:lnTo>
                    <a:pt x="6397" y="3678"/>
                  </a:lnTo>
                  <a:lnTo>
                    <a:pt x="6477" y="3858"/>
                  </a:lnTo>
                  <a:lnTo>
                    <a:pt x="6577" y="4038"/>
                  </a:lnTo>
                  <a:lnTo>
                    <a:pt x="6777" y="4378"/>
                  </a:lnTo>
                  <a:lnTo>
                    <a:pt x="7037" y="4698"/>
                  </a:lnTo>
                  <a:lnTo>
                    <a:pt x="7297" y="4998"/>
                  </a:lnTo>
                  <a:lnTo>
                    <a:pt x="7597" y="5238"/>
                  </a:lnTo>
                  <a:lnTo>
                    <a:pt x="7897" y="5458"/>
                  </a:lnTo>
                  <a:lnTo>
                    <a:pt x="8556" y="5877"/>
                  </a:lnTo>
                  <a:lnTo>
                    <a:pt x="8876" y="6117"/>
                  </a:lnTo>
                  <a:lnTo>
                    <a:pt x="9156" y="6357"/>
                  </a:lnTo>
                  <a:lnTo>
                    <a:pt x="9276" y="6497"/>
                  </a:lnTo>
                  <a:lnTo>
                    <a:pt x="9396" y="6657"/>
                  </a:lnTo>
                  <a:lnTo>
                    <a:pt x="9496" y="6817"/>
                  </a:lnTo>
                  <a:lnTo>
                    <a:pt x="9596" y="6977"/>
                  </a:lnTo>
                  <a:lnTo>
                    <a:pt x="9656" y="7177"/>
                  </a:lnTo>
                  <a:lnTo>
                    <a:pt x="9716" y="7397"/>
                  </a:lnTo>
                  <a:lnTo>
                    <a:pt x="9736" y="7617"/>
                  </a:lnTo>
                  <a:lnTo>
                    <a:pt x="9756" y="7837"/>
                  </a:lnTo>
                  <a:lnTo>
                    <a:pt x="9756" y="8057"/>
                  </a:lnTo>
                  <a:lnTo>
                    <a:pt x="9736" y="8276"/>
                  </a:lnTo>
                  <a:lnTo>
                    <a:pt x="9696" y="8716"/>
                  </a:lnTo>
                  <a:lnTo>
                    <a:pt x="9616" y="9156"/>
                  </a:lnTo>
                  <a:lnTo>
                    <a:pt x="9516" y="9576"/>
                  </a:lnTo>
                  <a:lnTo>
                    <a:pt x="9396" y="9996"/>
                  </a:lnTo>
                  <a:lnTo>
                    <a:pt x="9296" y="10436"/>
                  </a:lnTo>
                  <a:lnTo>
                    <a:pt x="9316" y="10476"/>
                  </a:lnTo>
                  <a:lnTo>
                    <a:pt x="9336" y="10495"/>
                  </a:lnTo>
                  <a:lnTo>
                    <a:pt x="9376" y="10495"/>
                  </a:lnTo>
                  <a:lnTo>
                    <a:pt x="9416" y="10476"/>
                  </a:lnTo>
                  <a:lnTo>
                    <a:pt x="9656" y="10196"/>
                  </a:lnTo>
                  <a:lnTo>
                    <a:pt x="9856" y="9876"/>
                  </a:lnTo>
                  <a:lnTo>
                    <a:pt x="10016" y="9536"/>
                  </a:lnTo>
                  <a:lnTo>
                    <a:pt x="10156" y="9176"/>
                  </a:lnTo>
                  <a:lnTo>
                    <a:pt x="10276" y="8796"/>
                  </a:lnTo>
                  <a:lnTo>
                    <a:pt x="10356" y="8416"/>
                  </a:lnTo>
                  <a:lnTo>
                    <a:pt x="10416" y="8037"/>
                  </a:lnTo>
                  <a:lnTo>
                    <a:pt x="10436" y="7677"/>
                  </a:lnTo>
                  <a:lnTo>
                    <a:pt x="10516" y="7757"/>
                  </a:lnTo>
                  <a:lnTo>
                    <a:pt x="10636" y="7837"/>
                  </a:lnTo>
                  <a:lnTo>
                    <a:pt x="10775" y="7917"/>
                  </a:lnTo>
                  <a:lnTo>
                    <a:pt x="11135" y="8097"/>
                  </a:lnTo>
                  <a:lnTo>
                    <a:pt x="11495" y="8296"/>
                  </a:lnTo>
                  <a:lnTo>
                    <a:pt x="11755" y="8476"/>
                  </a:lnTo>
                  <a:lnTo>
                    <a:pt x="12015" y="8676"/>
                  </a:lnTo>
                  <a:lnTo>
                    <a:pt x="12275" y="8876"/>
                  </a:lnTo>
                  <a:lnTo>
                    <a:pt x="12395" y="8956"/>
                  </a:lnTo>
                  <a:lnTo>
                    <a:pt x="12535" y="9036"/>
                  </a:lnTo>
                  <a:lnTo>
                    <a:pt x="12675" y="9256"/>
                  </a:lnTo>
                  <a:lnTo>
                    <a:pt x="12815" y="9456"/>
                  </a:lnTo>
                  <a:lnTo>
                    <a:pt x="12955" y="9676"/>
                  </a:lnTo>
                  <a:lnTo>
                    <a:pt x="13094" y="9896"/>
                  </a:lnTo>
                  <a:lnTo>
                    <a:pt x="13214" y="10116"/>
                  </a:lnTo>
                  <a:lnTo>
                    <a:pt x="13334" y="10336"/>
                  </a:lnTo>
                  <a:lnTo>
                    <a:pt x="13414" y="10575"/>
                  </a:lnTo>
                  <a:lnTo>
                    <a:pt x="13494" y="10815"/>
                  </a:lnTo>
                  <a:lnTo>
                    <a:pt x="13534" y="11075"/>
                  </a:lnTo>
                  <a:lnTo>
                    <a:pt x="13574" y="11315"/>
                  </a:lnTo>
                  <a:lnTo>
                    <a:pt x="13594" y="11575"/>
                  </a:lnTo>
                  <a:lnTo>
                    <a:pt x="13574" y="11815"/>
                  </a:lnTo>
                  <a:lnTo>
                    <a:pt x="13554" y="12075"/>
                  </a:lnTo>
                  <a:lnTo>
                    <a:pt x="13514" y="12315"/>
                  </a:lnTo>
                  <a:lnTo>
                    <a:pt x="13434" y="12555"/>
                  </a:lnTo>
                  <a:lnTo>
                    <a:pt x="13354" y="12795"/>
                  </a:lnTo>
                  <a:lnTo>
                    <a:pt x="13274" y="13014"/>
                  </a:lnTo>
                  <a:lnTo>
                    <a:pt x="13154" y="13234"/>
                  </a:lnTo>
                  <a:lnTo>
                    <a:pt x="12915" y="13634"/>
                  </a:lnTo>
                  <a:lnTo>
                    <a:pt x="12635" y="14014"/>
                  </a:lnTo>
                  <a:lnTo>
                    <a:pt x="12335" y="14394"/>
                  </a:lnTo>
                  <a:lnTo>
                    <a:pt x="12135" y="14614"/>
                  </a:lnTo>
                  <a:lnTo>
                    <a:pt x="11815" y="14974"/>
                  </a:lnTo>
                  <a:lnTo>
                    <a:pt x="11675" y="15153"/>
                  </a:lnTo>
                  <a:lnTo>
                    <a:pt x="11575" y="15333"/>
                  </a:lnTo>
                  <a:lnTo>
                    <a:pt x="11535" y="15413"/>
                  </a:lnTo>
                  <a:lnTo>
                    <a:pt x="11535" y="15473"/>
                  </a:lnTo>
                  <a:lnTo>
                    <a:pt x="11555" y="15513"/>
                  </a:lnTo>
                  <a:lnTo>
                    <a:pt x="11595" y="15553"/>
                  </a:lnTo>
                  <a:lnTo>
                    <a:pt x="11675" y="15573"/>
                  </a:lnTo>
                  <a:lnTo>
                    <a:pt x="11775" y="15553"/>
                  </a:lnTo>
                  <a:lnTo>
                    <a:pt x="11855" y="15533"/>
                  </a:lnTo>
                  <a:lnTo>
                    <a:pt x="11955" y="15473"/>
                  </a:lnTo>
                  <a:lnTo>
                    <a:pt x="12135" y="15353"/>
                  </a:lnTo>
                  <a:lnTo>
                    <a:pt x="12295" y="15233"/>
                  </a:lnTo>
                  <a:lnTo>
                    <a:pt x="12715" y="14874"/>
                  </a:lnTo>
                  <a:lnTo>
                    <a:pt x="13094" y="14474"/>
                  </a:lnTo>
                  <a:lnTo>
                    <a:pt x="13434" y="14074"/>
                  </a:lnTo>
                  <a:lnTo>
                    <a:pt x="13594" y="13874"/>
                  </a:lnTo>
                  <a:lnTo>
                    <a:pt x="13754" y="13654"/>
                  </a:lnTo>
                  <a:lnTo>
                    <a:pt x="13894" y="13414"/>
                  </a:lnTo>
                  <a:lnTo>
                    <a:pt x="14014" y="13194"/>
                  </a:lnTo>
                  <a:lnTo>
                    <a:pt x="14134" y="12954"/>
                  </a:lnTo>
                  <a:lnTo>
                    <a:pt x="14214" y="12695"/>
                  </a:lnTo>
                  <a:lnTo>
                    <a:pt x="14274" y="12515"/>
                  </a:lnTo>
                  <a:lnTo>
                    <a:pt x="14314" y="12315"/>
                  </a:lnTo>
                  <a:lnTo>
                    <a:pt x="14474" y="12415"/>
                  </a:lnTo>
                  <a:lnTo>
                    <a:pt x="14634" y="12515"/>
                  </a:lnTo>
                  <a:lnTo>
                    <a:pt x="14814" y="12575"/>
                  </a:lnTo>
                  <a:lnTo>
                    <a:pt x="14994" y="12635"/>
                  </a:lnTo>
                  <a:lnTo>
                    <a:pt x="15254" y="12735"/>
                  </a:lnTo>
                  <a:lnTo>
                    <a:pt x="15513" y="12854"/>
                  </a:lnTo>
                  <a:lnTo>
                    <a:pt x="15753" y="13014"/>
                  </a:lnTo>
                  <a:lnTo>
                    <a:pt x="15953" y="13194"/>
                  </a:lnTo>
                  <a:lnTo>
                    <a:pt x="16173" y="13394"/>
                  </a:lnTo>
                  <a:lnTo>
                    <a:pt x="16353" y="13614"/>
                  </a:lnTo>
                  <a:lnTo>
                    <a:pt x="16513" y="13854"/>
                  </a:lnTo>
                  <a:lnTo>
                    <a:pt x="16673" y="14094"/>
                  </a:lnTo>
                  <a:lnTo>
                    <a:pt x="16793" y="14354"/>
                  </a:lnTo>
                  <a:lnTo>
                    <a:pt x="16913" y="14614"/>
                  </a:lnTo>
                  <a:lnTo>
                    <a:pt x="17013" y="14894"/>
                  </a:lnTo>
                  <a:lnTo>
                    <a:pt x="17073" y="15173"/>
                  </a:lnTo>
                  <a:lnTo>
                    <a:pt x="17133" y="15433"/>
                  </a:lnTo>
                  <a:lnTo>
                    <a:pt x="17173" y="15713"/>
                  </a:lnTo>
                  <a:lnTo>
                    <a:pt x="17213" y="15993"/>
                  </a:lnTo>
                  <a:lnTo>
                    <a:pt x="17213" y="16253"/>
                  </a:lnTo>
                  <a:lnTo>
                    <a:pt x="17213" y="16533"/>
                  </a:lnTo>
                  <a:lnTo>
                    <a:pt x="17193" y="16813"/>
                  </a:lnTo>
                  <a:lnTo>
                    <a:pt x="17153" y="17093"/>
                  </a:lnTo>
                  <a:lnTo>
                    <a:pt x="17113" y="17353"/>
                  </a:lnTo>
                  <a:lnTo>
                    <a:pt x="17053" y="17652"/>
                  </a:lnTo>
                  <a:lnTo>
                    <a:pt x="16973" y="17912"/>
                  </a:lnTo>
                  <a:lnTo>
                    <a:pt x="16873" y="18192"/>
                  </a:lnTo>
                  <a:lnTo>
                    <a:pt x="16753" y="18472"/>
                  </a:lnTo>
                  <a:lnTo>
                    <a:pt x="16513" y="18992"/>
                  </a:lnTo>
                  <a:lnTo>
                    <a:pt x="16433" y="19212"/>
                  </a:lnTo>
                  <a:lnTo>
                    <a:pt x="16353" y="19332"/>
                  </a:lnTo>
                  <a:lnTo>
                    <a:pt x="16333" y="19372"/>
                  </a:lnTo>
                  <a:lnTo>
                    <a:pt x="16293" y="19392"/>
                  </a:lnTo>
                  <a:lnTo>
                    <a:pt x="16253" y="19432"/>
                  </a:lnTo>
                  <a:lnTo>
                    <a:pt x="16233" y="19472"/>
                  </a:lnTo>
                  <a:lnTo>
                    <a:pt x="16233" y="19492"/>
                  </a:lnTo>
                  <a:lnTo>
                    <a:pt x="16253" y="19572"/>
                  </a:lnTo>
                  <a:lnTo>
                    <a:pt x="16313" y="19632"/>
                  </a:lnTo>
                  <a:lnTo>
                    <a:pt x="16373" y="19652"/>
                  </a:lnTo>
                  <a:lnTo>
                    <a:pt x="16433" y="19672"/>
                  </a:lnTo>
                  <a:lnTo>
                    <a:pt x="16493" y="19652"/>
                  </a:lnTo>
                  <a:lnTo>
                    <a:pt x="16553" y="19652"/>
                  </a:lnTo>
                  <a:lnTo>
                    <a:pt x="16673" y="19592"/>
                  </a:lnTo>
                  <a:lnTo>
                    <a:pt x="16793" y="19492"/>
                  </a:lnTo>
                  <a:lnTo>
                    <a:pt x="16893" y="19392"/>
                  </a:lnTo>
                  <a:lnTo>
                    <a:pt x="16993" y="19272"/>
                  </a:lnTo>
                  <a:lnTo>
                    <a:pt x="17133" y="19092"/>
                  </a:lnTo>
                  <a:lnTo>
                    <a:pt x="17333" y="18792"/>
                  </a:lnTo>
                  <a:lnTo>
                    <a:pt x="17493" y="18492"/>
                  </a:lnTo>
                  <a:lnTo>
                    <a:pt x="17632" y="18172"/>
                  </a:lnTo>
                  <a:lnTo>
                    <a:pt x="17752" y="17852"/>
                  </a:lnTo>
                  <a:lnTo>
                    <a:pt x="17792" y="17652"/>
                  </a:lnTo>
                  <a:lnTo>
                    <a:pt x="17852" y="17433"/>
                  </a:lnTo>
                  <a:lnTo>
                    <a:pt x="18172" y="17472"/>
                  </a:lnTo>
                  <a:lnTo>
                    <a:pt x="18492" y="17552"/>
                  </a:lnTo>
                  <a:lnTo>
                    <a:pt x="18812" y="17692"/>
                  </a:lnTo>
                  <a:lnTo>
                    <a:pt x="19092" y="17852"/>
                  </a:lnTo>
                  <a:lnTo>
                    <a:pt x="19372" y="18052"/>
                  </a:lnTo>
                  <a:lnTo>
                    <a:pt x="19612" y="18272"/>
                  </a:lnTo>
                  <a:lnTo>
                    <a:pt x="19832" y="18512"/>
                  </a:lnTo>
                  <a:lnTo>
                    <a:pt x="20011" y="18792"/>
                  </a:lnTo>
                  <a:lnTo>
                    <a:pt x="20111" y="18972"/>
                  </a:lnTo>
                  <a:lnTo>
                    <a:pt x="20211" y="19172"/>
                  </a:lnTo>
                  <a:lnTo>
                    <a:pt x="20351" y="19572"/>
                  </a:lnTo>
                  <a:lnTo>
                    <a:pt x="20471" y="19991"/>
                  </a:lnTo>
                  <a:lnTo>
                    <a:pt x="20531" y="20411"/>
                  </a:lnTo>
                  <a:lnTo>
                    <a:pt x="20591" y="20851"/>
                  </a:lnTo>
                  <a:lnTo>
                    <a:pt x="20591" y="21291"/>
                  </a:lnTo>
                  <a:lnTo>
                    <a:pt x="20591" y="21711"/>
                  </a:lnTo>
                  <a:lnTo>
                    <a:pt x="20551" y="22130"/>
                  </a:lnTo>
                  <a:lnTo>
                    <a:pt x="20491" y="22530"/>
                  </a:lnTo>
                  <a:lnTo>
                    <a:pt x="20391" y="22910"/>
                  </a:lnTo>
                  <a:lnTo>
                    <a:pt x="20251" y="23270"/>
                  </a:lnTo>
                  <a:lnTo>
                    <a:pt x="20091" y="23630"/>
                  </a:lnTo>
                  <a:lnTo>
                    <a:pt x="19912" y="23970"/>
                  </a:lnTo>
                  <a:lnTo>
                    <a:pt x="19692" y="24310"/>
                  </a:lnTo>
                  <a:lnTo>
                    <a:pt x="19472" y="24649"/>
                  </a:lnTo>
                  <a:lnTo>
                    <a:pt x="19252" y="24969"/>
                  </a:lnTo>
                  <a:lnTo>
                    <a:pt x="18752" y="25609"/>
                  </a:lnTo>
                  <a:lnTo>
                    <a:pt x="18232" y="26209"/>
                  </a:lnTo>
                  <a:lnTo>
                    <a:pt x="17692" y="26769"/>
                  </a:lnTo>
                  <a:lnTo>
                    <a:pt x="17113" y="27328"/>
                  </a:lnTo>
                  <a:lnTo>
                    <a:pt x="16493" y="27828"/>
                  </a:lnTo>
                  <a:lnTo>
                    <a:pt x="15873" y="28308"/>
                  </a:lnTo>
                  <a:lnTo>
                    <a:pt x="15214" y="28748"/>
                  </a:lnTo>
                  <a:lnTo>
                    <a:pt x="14534" y="29147"/>
                  </a:lnTo>
                  <a:lnTo>
                    <a:pt x="13834" y="29527"/>
                  </a:lnTo>
                  <a:lnTo>
                    <a:pt x="13134" y="29867"/>
                  </a:lnTo>
                  <a:lnTo>
                    <a:pt x="12395" y="30167"/>
                  </a:lnTo>
                  <a:lnTo>
                    <a:pt x="11655" y="30427"/>
                  </a:lnTo>
                  <a:lnTo>
                    <a:pt x="10875" y="30647"/>
                  </a:lnTo>
                  <a:lnTo>
                    <a:pt x="10476" y="30747"/>
                  </a:lnTo>
                  <a:lnTo>
                    <a:pt x="10076" y="30827"/>
                  </a:lnTo>
                  <a:lnTo>
                    <a:pt x="9676" y="30907"/>
                  </a:lnTo>
                  <a:lnTo>
                    <a:pt x="9256" y="30967"/>
                  </a:lnTo>
                  <a:lnTo>
                    <a:pt x="8856" y="31007"/>
                  </a:lnTo>
                  <a:lnTo>
                    <a:pt x="8436" y="31047"/>
                  </a:lnTo>
                  <a:lnTo>
                    <a:pt x="7617" y="31047"/>
                  </a:lnTo>
                  <a:lnTo>
                    <a:pt x="7197" y="31027"/>
                  </a:lnTo>
                  <a:lnTo>
                    <a:pt x="6797" y="30987"/>
                  </a:lnTo>
                  <a:lnTo>
                    <a:pt x="6397" y="30927"/>
                  </a:lnTo>
                  <a:lnTo>
                    <a:pt x="5998" y="30847"/>
                  </a:lnTo>
                  <a:lnTo>
                    <a:pt x="5598" y="30747"/>
                  </a:lnTo>
                  <a:lnTo>
                    <a:pt x="5218" y="30627"/>
                  </a:lnTo>
                  <a:lnTo>
                    <a:pt x="4838" y="30467"/>
                  </a:lnTo>
                  <a:lnTo>
                    <a:pt x="4458" y="30287"/>
                  </a:lnTo>
                  <a:lnTo>
                    <a:pt x="4078" y="30087"/>
                  </a:lnTo>
                  <a:lnTo>
                    <a:pt x="3738" y="29867"/>
                  </a:lnTo>
                  <a:lnTo>
                    <a:pt x="3399" y="29627"/>
                  </a:lnTo>
                  <a:lnTo>
                    <a:pt x="3079" y="29347"/>
                  </a:lnTo>
                  <a:lnTo>
                    <a:pt x="2779" y="29048"/>
                  </a:lnTo>
                  <a:lnTo>
                    <a:pt x="2519" y="28728"/>
                  </a:lnTo>
                  <a:lnTo>
                    <a:pt x="2339" y="28448"/>
                  </a:lnTo>
                  <a:lnTo>
                    <a:pt x="2199" y="28168"/>
                  </a:lnTo>
                  <a:lnTo>
                    <a:pt x="2059" y="27888"/>
                  </a:lnTo>
                  <a:lnTo>
                    <a:pt x="1979" y="27588"/>
                  </a:lnTo>
                  <a:lnTo>
                    <a:pt x="1899" y="27288"/>
                  </a:lnTo>
                  <a:lnTo>
                    <a:pt x="1859" y="26988"/>
                  </a:lnTo>
                  <a:lnTo>
                    <a:pt x="1839" y="26669"/>
                  </a:lnTo>
                  <a:lnTo>
                    <a:pt x="1839" y="26369"/>
                  </a:lnTo>
                  <a:lnTo>
                    <a:pt x="1899" y="26409"/>
                  </a:lnTo>
                  <a:lnTo>
                    <a:pt x="2159" y="26609"/>
                  </a:lnTo>
                  <a:lnTo>
                    <a:pt x="2439" y="26788"/>
                  </a:lnTo>
                  <a:lnTo>
                    <a:pt x="2719" y="26948"/>
                  </a:lnTo>
                  <a:lnTo>
                    <a:pt x="3019" y="27088"/>
                  </a:lnTo>
                  <a:lnTo>
                    <a:pt x="3339" y="27228"/>
                  </a:lnTo>
                  <a:lnTo>
                    <a:pt x="3639" y="27328"/>
                  </a:lnTo>
                  <a:lnTo>
                    <a:pt x="3958" y="27408"/>
                  </a:lnTo>
                  <a:lnTo>
                    <a:pt x="4298" y="27468"/>
                  </a:lnTo>
                  <a:lnTo>
                    <a:pt x="4658" y="27528"/>
                  </a:lnTo>
                  <a:lnTo>
                    <a:pt x="5018" y="27568"/>
                  </a:lnTo>
                  <a:lnTo>
                    <a:pt x="5378" y="27588"/>
                  </a:lnTo>
                  <a:lnTo>
                    <a:pt x="5738" y="27568"/>
                  </a:lnTo>
                  <a:lnTo>
                    <a:pt x="6097" y="27548"/>
                  </a:lnTo>
                  <a:lnTo>
                    <a:pt x="6437" y="27488"/>
                  </a:lnTo>
                  <a:lnTo>
                    <a:pt x="6817" y="27428"/>
                  </a:lnTo>
                  <a:lnTo>
                    <a:pt x="7017" y="27388"/>
                  </a:lnTo>
                  <a:lnTo>
                    <a:pt x="7197" y="27328"/>
                  </a:lnTo>
                  <a:lnTo>
                    <a:pt x="7237" y="27288"/>
                  </a:lnTo>
                  <a:lnTo>
                    <a:pt x="7237" y="27248"/>
                  </a:lnTo>
                  <a:lnTo>
                    <a:pt x="7237" y="27188"/>
                  </a:lnTo>
                  <a:lnTo>
                    <a:pt x="7197" y="27168"/>
                  </a:lnTo>
                  <a:lnTo>
                    <a:pt x="6917" y="27088"/>
                  </a:lnTo>
                  <a:lnTo>
                    <a:pt x="6637" y="27048"/>
                  </a:lnTo>
                  <a:lnTo>
                    <a:pt x="6057" y="26968"/>
                  </a:lnTo>
                  <a:lnTo>
                    <a:pt x="5418" y="26908"/>
                  </a:lnTo>
                  <a:lnTo>
                    <a:pt x="4798" y="26848"/>
                  </a:lnTo>
                  <a:lnTo>
                    <a:pt x="4498" y="26808"/>
                  </a:lnTo>
                  <a:lnTo>
                    <a:pt x="4218" y="26749"/>
                  </a:lnTo>
                  <a:lnTo>
                    <a:pt x="3918" y="26669"/>
                  </a:lnTo>
                  <a:lnTo>
                    <a:pt x="3639" y="26589"/>
                  </a:lnTo>
                  <a:lnTo>
                    <a:pt x="3359" y="26489"/>
                  </a:lnTo>
                  <a:lnTo>
                    <a:pt x="3079" y="26369"/>
                  </a:lnTo>
                  <a:lnTo>
                    <a:pt x="2819" y="26229"/>
                  </a:lnTo>
                  <a:lnTo>
                    <a:pt x="2559" y="26069"/>
                  </a:lnTo>
                  <a:lnTo>
                    <a:pt x="2339" y="25889"/>
                  </a:lnTo>
                  <a:lnTo>
                    <a:pt x="2119" y="25709"/>
                  </a:lnTo>
                  <a:lnTo>
                    <a:pt x="1939" y="25509"/>
                  </a:lnTo>
                  <a:lnTo>
                    <a:pt x="1759" y="25309"/>
                  </a:lnTo>
                  <a:lnTo>
                    <a:pt x="1619" y="25069"/>
                  </a:lnTo>
                  <a:lnTo>
                    <a:pt x="1499" y="24829"/>
                  </a:lnTo>
                  <a:lnTo>
                    <a:pt x="1400" y="24569"/>
                  </a:lnTo>
                  <a:lnTo>
                    <a:pt x="1320" y="24310"/>
                  </a:lnTo>
                  <a:lnTo>
                    <a:pt x="1280" y="24030"/>
                  </a:lnTo>
                  <a:lnTo>
                    <a:pt x="1260" y="23770"/>
                  </a:lnTo>
                  <a:lnTo>
                    <a:pt x="1260" y="23490"/>
                  </a:lnTo>
                  <a:lnTo>
                    <a:pt x="1300" y="23230"/>
                  </a:lnTo>
                  <a:lnTo>
                    <a:pt x="1380" y="22910"/>
                  </a:lnTo>
                  <a:lnTo>
                    <a:pt x="1459" y="22610"/>
                  </a:lnTo>
                  <a:lnTo>
                    <a:pt x="1479" y="22630"/>
                  </a:lnTo>
                  <a:lnTo>
                    <a:pt x="1739" y="22870"/>
                  </a:lnTo>
                  <a:lnTo>
                    <a:pt x="2019" y="23070"/>
                  </a:lnTo>
                  <a:lnTo>
                    <a:pt x="2299" y="23270"/>
                  </a:lnTo>
                  <a:lnTo>
                    <a:pt x="2599" y="23450"/>
                  </a:lnTo>
                  <a:lnTo>
                    <a:pt x="2899" y="23610"/>
                  </a:lnTo>
                  <a:lnTo>
                    <a:pt x="3219" y="23730"/>
                  </a:lnTo>
                  <a:lnTo>
                    <a:pt x="3419" y="23770"/>
                  </a:lnTo>
                  <a:lnTo>
                    <a:pt x="3599" y="23790"/>
                  </a:lnTo>
                  <a:lnTo>
                    <a:pt x="3758" y="23790"/>
                  </a:lnTo>
                  <a:lnTo>
                    <a:pt x="3958" y="23770"/>
                  </a:lnTo>
                  <a:lnTo>
                    <a:pt x="4018" y="23750"/>
                  </a:lnTo>
                  <a:lnTo>
                    <a:pt x="4058" y="23710"/>
                  </a:lnTo>
                  <a:lnTo>
                    <a:pt x="4098" y="23670"/>
                  </a:lnTo>
                  <a:lnTo>
                    <a:pt x="4118" y="23630"/>
                  </a:lnTo>
                  <a:lnTo>
                    <a:pt x="4138" y="23570"/>
                  </a:lnTo>
                  <a:lnTo>
                    <a:pt x="4118" y="23530"/>
                  </a:lnTo>
                  <a:lnTo>
                    <a:pt x="4098" y="23470"/>
                  </a:lnTo>
                  <a:lnTo>
                    <a:pt x="4058" y="23430"/>
                  </a:lnTo>
                  <a:lnTo>
                    <a:pt x="3838" y="23270"/>
                  </a:lnTo>
                  <a:lnTo>
                    <a:pt x="3738" y="23210"/>
                  </a:lnTo>
                  <a:lnTo>
                    <a:pt x="3599" y="23150"/>
                  </a:lnTo>
                  <a:lnTo>
                    <a:pt x="3299" y="23010"/>
                  </a:lnTo>
                  <a:lnTo>
                    <a:pt x="3019" y="22870"/>
                  </a:lnTo>
                  <a:lnTo>
                    <a:pt x="2739" y="22730"/>
                  </a:lnTo>
                  <a:lnTo>
                    <a:pt x="2499" y="22570"/>
                  </a:lnTo>
                  <a:lnTo>
                    <a:pt x="2259" y="22390"/>
                  </a:lnTo>
                  <a:lnTo>
                    <a:pt x="2019" y="22190"/>
                  </a:lnTo>
                  <a:lnTo>
                    <a:pt x="1819" y="21971"/>
                  </a:lnTo>
                  <a:lnTo>
                    <a:pt x="1599" y="21731"/>
                  </a:lnTo>
                  <a:lnTo>
                    <a:pt x="1419" y="21491"/>
                  </a:lnTo>
                  <a:lnTo>
                    <a:pt x="1260" y="21231"/>
                  </a:lnTo>
                  <a:lnTo>
                    <a:pt x="1120" y="20971"/>
                  </a:lnTo>
                  <a:lnTo>
                    <a:pt x="980" y="20691"/>
                  </a:lnTo>
                  <a:lnTo>
                    <a:pt x="880" y="20411"/>
                  </a:lnTo>
                  <a:lnTo>
                    <a:pt x="780" y="20111"/>
                  </a:lnTo>
                  <a:lnTo>
                    <a:pt x="720" y="19831"/>
                  </a:lnTo>
                  <a:lnTo>
                    <a:pt x="680" y="19532"/>
                  </a:lnTo>
                  <a:lnTo>
                    <a:pt x="660" y="19252"/>
                  </a:lnTo>
                  <a:lnTo>
                    <a:pt x="660" y="18952"/>
                  </a:lnTo>
                  <a:lnTo>
                    <a:pt x="680" y="18672"/>
                  </a:lnTo>
                  <a:lnTo>
                    <a:pt x="720" y="18372"/>
                  </a:lnTo>
                  <a:lnTo>
                    <a:pt x="780" y="18092"/>
                  </a:lnTo>
                  <a:lnTo>
                    <a:pt x="860" y="17812"/>
                  </a:lnTo>
                  <a:lnTo>
                    <a:pt x="960" y="17532"/>
                  </a:lnTo>
                  <a:lnTo>
                    <a:pt x="1060" y="17273"/>
                  </a:lnTo>
                  <a:lnTo>
                    <a:pt x="1200" y="17013"/>
                  </a:lnTo>
                  <a:lnTo>
                    <a:pt x="1340" y="16753"/>
                  </a:lnTo>
                  <a:lnTo>
                    <a:pt x="1519" y="16513"/>
                  </a:lnTo>
                  <a:lnTo>
                    <a:pt x="1719" y="16233"/>
                  </a:lnTo>
                  <a:lnTo>
                    <a:pt x="1899" y="16593"/>
                  </a:lnTo>
                  <a:lnTo>
                    <a:pt x="2079" y="16913"/>
                  </a:lnTo>
                  <a:lnTo>
                    <a:pt x="2299" y="17233"/>
                  </a:lnTo>
                  <a:lnTo>
                    <a:pt x="2559" y="17512"/>
                  </a:lnTo>
                  <a:lnTo>
                    <a:pt x="2839" y="17752"/>
                  </a:lnTo>
                  <a:lnTo>
                    <a:pt x="2979" y="17872"/>
                  </a:lnTo>
                  <a:lnTo>
                    <a:pt x="3139" y="17972"/>
                  </a:lnTo>
                  <a:lnTo>
                    <a:pt x="3299" y="18052"/>
                  </a:lnTo>
                  <a:lnTo>
                    <a:pt x="3479" y="18132"/>
                  </a:lnTo>
                  <a:lnTo>
                    <a:pt x="3639" y="18192"/>
                  </a:lnTo>
                  <a:lnTo>
                    <a:pt x="3838" y="18252"/>
                  </a:lnTo>
                  <a:lnTo>
                    <a:pt x="3878" y="18252"/>
                  </a:lnTo>
                  <a:lnTo>
                    <a:pt x="3898" y="18212"/>
                  </a:lnTo>
                  <a:lnTo>
                    <a:pt x="3918" y="18172"/>
                  </a:lnTo>
                  <a:lnTo>
                    <a:pt x="3898" y="18152"/>
                  </a:lnTo>
                  <a:lnTo>
                    <a:pt x="3259" y="17353"/>
                  </a:lnTo>
                  <a:lnTo>
                    <a:pt x="2959" y="16933"/>
                  </a:lnTo>
                  <a:lnTo>
                    <a:pt x="2679" y="16513"/>
                  </a:lnTo>
                  <a:lnTo>
                    <a:pt x="2419" y="16093"/>
                  </a:lnTo>
                  <a:lnTo>
                    <a:pt x="2319" y="15853"/>
                  </a:lnTo>
                  <a:lnTo>
                    <a:pt x="2219" y="15633"/>
                  </a:lnTo>
                  <a:lnTo>
                    <a:pt x="2139" y="15393"/>
                  </a:lnTo>
                  <a:lnTo>
                    <a:pt x="2059" y="15153"/>
                  </a:lnTo>
                  <a:lnTo>
                    <a:pt x="1999" y="14894"/>
                  </a:lnTo>
                  <a:lnTo>
                    <a:pt x="1959" y="14634"/>
                  </a:lnTo>
                  <a:lnTo>
                    <a:pt x="1939" y="14394"/>
                  </a:lnTo>
                  <a:lnTo>
                    <a:pt x="1939" y="14154"/>
                  </a:lnTo>
                  <a:lnTo>
                    <a:pt x="1939" y="13934"/>
                  </a:lnTo>
                  <a:lnTo>
                    <a:pt x="1959" y="13694"/>
                  </a:lnTo>
                  <a:lnTo>
                    <a:pt x="1979" y="13454"/>
                  </a:lnTo>
                  <a:lnTo>
                    <a:pt x="2019" y="13234"/>
                  </a:lnTo>
                  <a:lnTo>
                    <a:pt x="2079" y="12994"/>
                  </a:lnTo>
                  <a:lnTo>
                    <a:pt x="2139" y="12775"/>
                  </a:lnTo>
                  <a:lnTo>
                    <a:pt x="2219" y="12555"/>
                  </a:lnTo>
                  <a:lnTo>
                    <a:pt x="2319" y="12335"/>
                  </a:lnTo>
                  <a:lnTo>
                    <a:pt x="2519" y="11935"/>
                  </a:lnTo>
                  <a:lnTo>
                    <a:pt x="2979" y="11155"/>
                  </a:lnTo>
                  <a:lnTo>
                    <a:pt x="3139" y="11355"/>
                  </a:lnTo>
                  <a:lnTo>
                    <a:pt x="3319" y="11515"/>
                  </a:lnTo>
                  <a:lnTo>
                    <a:pt x="3499" y="11675"/>
                  </a:lnTo>
                  <a:lnTo>
                    <a:pt x="3719" y="11795"/>
                  </a:lnTo>
                  <a:lnTo>
                    <a:pt x="3778" y="11815"/>
                  </a:lnTo>
                  <a:lnTo>
                    <a:pt x="3838" y="11815"/>
                  </a:lnTo>
                  <a:lnTo>
                    <a:pt x="3898" y="11795"/>
                  </a:lnTo>
                  <a:lnTo>
                    <a:pt x="3958" y="11755"/>
                  </a:lnTo>
                  <a:lnTo>
                    <a:pt x="3998" y="11715"/>
                  </a:lnTo>
                  <a:lnTo>
                    <a:pt x="4018" y="11655"/>
                  </a:lnTo>
                  <a:lnTo>
                    <a:pt x="4038" y="11575"/>
                  </a:lnTo>
                  <a:lnTo>
                    <a:pt x="4018" y="11515"/>
                  </a:lnTo>
                  <a:lnTo>
                    <a:pt x="3838" y="11215"/>
                  </a:lnTo>
                  <a:lnTo>
                    <a:pt x="3639" y="10915"/>
                  </a:lnTo>
                  <a:lnTo>
                    <a:pt x="3439" y="10635"/>
                  </a:lnTo>
                  <a:lnTo>
                    <a:pt x="3259" y="10336"/>
                  </a:lnTo>
                  <a:lnTo>
                    <a:pt x="3079" y="10016"/>
                  </a:lnTo>
                  <a:lnTo>
                    <a:pt x="2939" y="9676"/>
                  </a:lnTo>
                  <a:lnTo>
                    <a:pt x="2819" y="9336"/>
                  </a:lnTo>
                  <a:lnTo>
                    <a:pt x="2719" y="8996"/>
                  </a:lnTo>
                  <a:lnTo>
                    <a:pt x="2639" y="8636"/>
                  </a:lnTo>
                  <a:lnTo>
                    <a:pt x="2579" y="8276"/>
                  </a:lnTo>
                  <a:lnTo>
                    <a:pt x="2559" y="7917"/>
                  </a:lnTo>
                  <a:lnTo>
                    <a:pt x="2539" y="7557"/>
                  </a:lnTo>
                  <a:lnTo>
                    <a:pt x="2539" y="7197"/>
                  </a:lnTo>
                  <a:lnTo>
                    <a:pt x="2559" y="6837"/>
                  </a:lnTo>
                  <a:lnTo>
                    <a:pt x="2599" y="6477"/>
                  </a:lnTo>
                  <a:lnTo>
                    <a:pt x="2659" y="6117"/>
                  </a:lnTo>
                  <a:lnTo>
                    <a:pt x="2719" y="5778"/>
                  </a:lnTo>
                  <a:lnTo>
                    <a:pt x="2799" y="5418"/>
                  </a:lnTo>
                  <a:lnTo>
                    <a:pt x="2899" y="5078"/>
                  </a:lnTo>
                  <a:lnTo>
                    <a:pt x="3019" y="4738"/>
                  </a:lnTo>
                  <a:lnTo>
                    <a:pt x="3259" y="4078"/>
                  </a:lnTo>
                  <a:lnTo>
                    <a:pt x="3539" y="3419"/>
                  </a:lnTo>
                  <a:lnTo>
                    <a:pt x="3699" y="3119"/>
                  </a:lnTo>
                  <a:lnTo>
                    <a:pt x="3878" y="2799"/>
                  </a:lnTo>
                  <a:lnTo>
                    <a:pt x="4058" y="2499"/>
                  </a:lnTo>
                  <a:lnTo>
                    <a:pt x="4258" y="2219"/>
                  </a:lnTo>
                  <a:lnTo>
                    <a:pt x="4478" y="1939"/>
                  </a:lnTo>
                  <a:lnTo>
                    <a:pt x="4718" y="1679"/>
                  </a:lnTo>
                  <a:lnTo>
                    <a:pt x="4978" y="1439"/>
                  </a:lnTo>
                  <a:lnTo>
                    <a:pt x="5258" y="1239"/>
                  </a:lnTo>
                  <a:lnTo>
                    <a:pt x="5558" y="1040"/>
                  </a:lnTo>
                  <a:lnTo>
                    <a:pt x="5878" y="880"/>
                  </a:lnTo>
                  <a:lnTo>
                    <a:pt x="6197" y="760"/>
                  </a:lnTo>
                  <a:lnTo>
                    <a:pt x="6557" y="680"/>
                  </a:lnTo>
                  <a:lnTo>
                    <a:pt x="6857" y="660"/>
                  </a:lnTo>
                  <a:close/>
                  <a:moveTo>
                    <a:pt x="18392" y="27368"/>
                  </a:moveTo>
                  <a:lnTo>
                    <a:pt x="18272" y="28008"/>
                  </a:lnTo>
                  <a:lnTo>
                    <a:pt x="18212" y="28308"/>
                  </a:lnTo>
                  <a:lnTo>
                    <a:pt x="18112" y="28608"/>
                  </a:lnTo>
                  <a:lnTo>
                    <a:pt x="17992" y="28908"/>
                  </a:lnTo>
                  <a:lnTo>
                    <a:pt x="17932" y="29048"/>
                  </a:lnTo>
                  <a:lnTo>
                    <a:pt x="17852" y="29187"/>
                  </a:lnTo>
                  <a:lnTo>
                    <a:pt x="17632" y="29447"/>
                  </a:lnTo>
                  <a:lnTo>
                    <a:pt x="17393" y="29707"/>
                  </a:lnTo>
                  <a:lnTo>
                    <a:pt x="17153" y="29967"/>
                  </a:lnTo>
                  <a:lnTo>
                    <a:pt x="16933" y="30247"/>
                  </a:lnTo>
                  <a:lnTo>
                    <a:pt x="16853" y="30387"/>
                  </a:lnTo>
                  <a:lnTo>
                    <a:pt x="16773" y="30527"/>
                  </a:lnTo>
                  <a:lnTo>
                    <a:pt x="16653" y="30807"/>
                  </a:lnTo>
                  <a:lnTo>
                    <a:pt x="16573" y="31107"/>
                  </a:lnTo>
                  <a:lnTo>
                    <a:pt x="16533" y="31407"/>
                  </a:lnTo>
                  <a:lnTo>
                    <a:pt x="16533" y="31706"/>
                  </a:lnTo>
                  <a:lnTo>
                    <a:pt x="16533" y="32026"/>
                  </a:lnTo>
                  <a:lnTo>
                    <a:pt x="16573" y="32646"/>
                  </a:lnTo>
                  <a:lnTo>
                    <a:pt x="16593" y="32966"/>
                  </a:lnTo>
                  <a:lnTo>
                    <a:pt x="16593" y="33266"/>
                  </a:lnTo>
                  <a:lnTo>
                    <a:pt x="16573" y="33586"/>
                  </a:lnTo>
                  <a:lnTo>
                    <a:pt x="16533" y="33746"/>
                  </a:lnTo>
                  <a:lnTo>
                    <a:pt x="16493" y="33885"/>
                  </a:lnTo>
                  <a:lnTo>
                    <a:pt x="16433" y="34045"/>
                  </a:lnTo>
                  <a:lnTo>
                    <a:pt x="16373" y="34165"/>
                  </a:lnTo>
                  <a:lnTo>
                    <a:pt x="16193" y="34425"/>
                  </a:lnTo>
                  <a:lnTo>
                    <a:pt x="16013" y="34665"/>
                  </a:lnTo>
                  <a:lnTo>
                    <a:pt x="15793" y="34885"/>
                  </a:lnTo>
                  <a:lnTo>
                    <a:pt x="15353" y="35305"/>
                  </a:lnTo>
                  <a:lnTo>
                    <a:pt x="15134" y="35525"/>
                  </a:lnTo>
                  <a:lnTo>
                    <a:pt x="14934" y="35745"/>
                  </a:lnTo>
                  <a:lnTo>
                    <a:pt x="14734" y="35985"/>
                  </a:lnTo>
                  <a:lnTo>
                    <a:pt x="14554" y="36224"/>
                  </a:lnTo>
                  <a:lnTo>
                    <a:pt x="14414" y="36484"/>
                  </a:lnTo>
                  <a:lnTo>
                    <a:pt x="14314" y="36784"/>
                  </a:lnTo>
                  <a:lnTo>
                    <a:pt x="14254" y="37104"/>
                  </a:lnTo>
                  <a:lnTo>
                    <a:pt x="14214" y="37424"/>
                  </a:lnTo>
                  <a:lnTo>
                    <a:pt x="14214" y="37724"/>
                  </a:lnTo>
                  <a:lnTo>
                    <a:pt x="14254" y="38044"/>
                  </a:lnTo>
                  <a:lnTo>
                    <a:pt x="14354" y="38683"/>
                  </a:lnTo>
                  <a:lnTo>
                    <a:pt x="14394" y="39003"/>
                  </a:lnTo>
                  <a:lnTo>
                    <a:pt x="14434" y="39323"/>
                  </a:lnTo>
                  <a:lnTo>
                    <a:pt x="14434" y="39643"/>
                  </a:lnTo>
                  <a:lnTo>
                    <a:pt x="14414" y="39963"/>
                  </a:lnTo>
                  <a:lnTo>
                    <a:pt x="14334" y="40263"/>
                  </a:lnTo>
                  <a:lnTo>
                    <a:pt x="14234" y="40583"/>
                  </a:lnTo>
                  <a:lnTo>
                    <a:pt x="13974" y="41122"/>
                  </a:lnTo>
                  <a:lnTo>
                    <a:pt x="13874" y="41402"/>
                  </a:lnTo>
                  <a:lnTo>
                    <a:pt x="13774" y="41682"/>
                  </a:lnTo>
                  <a:lnTo>
                    <a:pt x="13734" y="41982"/>
                  </a:lnTo>
                  <a:lnTo>
                    <a:pt x="13714" y="42122"/>
                  </a:lnTo>
                  <a:lnTo>
                    <a:pt x="13714" y="42262"/>
                  </a:lnTo>
                  <a:lnTo>
                    <a:pt x="13734" y="42402"/>
                  </a:lnTo>
                  <a:lnTo>
                    <a:pt x="13774" y="42542"/>
                  </a:lnTo>
                  <a:lnTo>
                    <a:pt x="13814" y="42662"/>
                  </a:lnTo>
                  <a:lnTo>
                    <a:pt x="13874" y="42802"/>
                  </a:lnTo>
                  <a:lnTo>
                    <a:pt x="14074" y="43141"/>
                  </a:lnTo>
                  <a:lnTo>
                    <a:pt x="14114" y="43221"/>
                  </a:lnTo>
                  <a:lnTo>
                    <a:pt x="14134" y="43301"/>
                  </a:lnTo>
                  <a:lnTo>
                    <a:pt x="14154" y="43401"/>
                  </a:lnTo>
                  <a:lnTo>
                    <a:pt x="14134" y="43501"/>
                  </a:lnTo>
                  <a:lnTo>
                    <a:pt x="14094" y="43601"/>
                  </a:lnTo>
                  <a:lnTo>
                    <a:pt x="13554" y="43161"/>
                  </a:lnTo>
                  <a:lnTo>
                    <a:pt x="13034" y="42682"/>
                  </a:lnTo>
                  <a:lnTo>
                    <a:pt x="12515" y="42202"/>
                  </a:lnTo>
                  <a:lnTo>
                    <a:pt x="12015" y="41702"/>
                  </a:lnTo>
                  <a:lnTo>
                    <a:pt x="11475" y="41122"/>
                  </a:lnTo>
                  <a:lnTo>
                    <a:pt x="10955" y="40523"/>
                  </a:lnTo>
                  <a:lnTo>
                    <a:pt x="10436" y="39903"/>
                  </a:lnTo>
                  <a:lnTo>
                    <a:pt x="9956" y="39263"/>
                  </a:lnTo>
                  <a:lnTo>
                    <a:pt x="9476" y="38623"/>
                  </a:lnTo>
                  <a:lnTo>
                    <a:pt x="9016" y="37964"/>
                  </a:lnTo>
                  <a:lnTo>
                    <a:pt x="8576" y="37284"/>
                  </a:lnTo>
                  <a:lnTo>
                    <a:pt x="8137" y="36604"/>
                  </a:lnTo>
                  <a:lnTo>
                    <a:pt x="7297" y="35225"/>
                  </a:lnTo>
                  <a:lnTo>
                    <a:pt x="6477" y="33845"/>
                  </a:lnTo>
                  <a:lnTo>
                    <a:pt x="5578" y="32226"/>
                  </a:lnTo>
                  <a:lnTo>
                    <a:pt x="5158" y="31466"/>
                  </a:lnTo>
                  <a:lnTo>
                    <a:pt x="5138" y="31446"/>
                  </a:lnTo>
                  <a:lnTo>
                    <a:pt x="5478" y="31546"/>
                  </a:lnTo>
                  <a:lnTo>
                    <a:pt x="5838" y="31646"/>
                  </a:lnTo>
                  <a:lnTo>
                    <a:pt x="6197" y="31726"/>
                  </a:lnTo>
                  <a:lnTo>
                    <a:pt x="6557" y="31786"/>
                  </a:lnTo>
                  <a:lnTo>
                    <a:pt x="6917" y="31846"/>
                  </a:lnTo>
                  <a:lnTo>
                    <a:pt x="7297" y="31866"/>
                  </a:lnTo>
                  <a:lnTo>
                    <a:pt x="7657" y="31886"/>
                  </a:lnTo>
                  <a:lnTo>
                    <a:pt x="8396" y="31886"/>
                  </a:lnTo>
                  <a:lnTo>
                    <a:pt x="8776" y="31866"/>
                  </a:lnTo>
                  <a:lnTo>
                    <a:pt x="9496" y="31786"/>
                  </a:lnTo>
                  <a:lnTo>
                    <a:pt x="10236" y="31666"/>
                  </a:lnTo>
                  <a:lnTo>
                    <a:pt x="10955" y="31506"/>
                  </a:lnTo>
                  <a:lnTo>
                    <a:pt x="11395" y="31407"/>
                  </a:lnTo>
                  <a:lnTo>
                    <a:pt x="11815" y="31287"/>
                  </a:lnTo>
                  <a:lnTo>
                    <a:pt x="12255" y="31147"/>
                  </a:lnTo>
                  <a:lnTo>
                    <a:pt x="12675" y="30987"/>
                  </a:lnTo>
                  <a:lnTo>
                    <a:pt x="13094" y="30827"/>
                  </a:lnTo>
                  <a:lnTo>
                    <a:pt x="13514" y="30647"/>
                  </a:lnTo>
                  <a:lnTo>
                    <a:pt x="13934" y="30467"/>
                  </a:lnTo>
                  <a:lnTo>
                    <a:pt x="14334" y="30267"/>
                  </a:lnTo>
                  <a:lnTo>
                    <a:pt x="14734" y="30067"/>
                  </a:lnTo>
                  <a:lnTo>
                    <a:pt x="15134" y="29847"/>
                  </a:lnTo>
                  <a:lnTo>
                    <a:pt x="15513" y="29607"/>
                  </a:lnTo>
                  <a:lnTo>
                    <a:pt x="15893" y="29367"/>
                  </a:lnTo>
                  <a:lnTo>
                    <a:pt x="16273" y="29127"/>
                  </a:lnTo>
                  <a:lnTo>
                    <a:pt x="16633" y="28848"/>
                  </a:lnTo>
                  <a:lnTo>
                    <a:pt x="16993" y="28588"/>
                  </a:lnTo>
                  <a:lnTo>
                    <a:pt x="17353" y="28308"/>
                  </a:lnTo>
                  <a:lnTo>
                    <a:pt x="17872" y="27848"/>
                  </a:lnTo>
                  <a:lnTo>
                    <a:pt x="18392" y="27368"/>
                  </a:lnTo>
                  <a:close/>
                  <a:moveTo>
                    <a:pt x="19092" y="26769"/>
                  </a:moveTo>
                  <a:lnTo>
                    <a:pt x="19232" y="27128"/>
                  </a:lnTo>
                  <a:lnTo>
                    <a:pt x="19352" y="27528"/>
                  </a:lnTo>
                  <a:lnTo>
                    <a:pt x="19452" y="27908"/>
                  </a:lnTo>
                  <a:lnTo>
                    <a:pt x="19532" y="28308"/>
                  </a:lnTo>
                  <a:lnTo>
                    <a:pt x="19632" y="28868"/>
                  </a:lnTo>
                  <a:lnTo>
                    <a:pt x="19712" y="29427"/>
                  </a:lnTo>
                  <a:lnTo>
                    <a:pt x="19852" y="30527"/>
                  </a:lnTo>
                  <a:lnTo>
                    <a:pt x="20091" y="32706"/>
                  </a:lnTo>
                  <a:lnTo>
                    <a:pt x="20211" y="33805"/>
                  </a:lnTo>
                  <a:lnTo>
                    <a:pt x="20291" y="34905"/>
                  </a:lnTo>
                  <a:lnTo>
                    <a:pt x="20371" y="35985"/>
                  </a:lnTo>
                  <a:lnTo>
                    <a:pt x="20431" y="37064"/>
                  </a:lnTo>
                  <a:lnTo>
                    <a:pt x="20451" y="38144"/>
                  </a:lnTo>
                  <a:lnTo>
                    <a:pt x="20451" y="39223"/>
                  </a:lnTo>
                  <a:lnTo>
                    <a:pt x="20431" y="40323"/>
                  </a:lnTo>
                  <a:lnTo>
                    <a:pt x="20371" y="41402"/>
                  </a:lnTo>
                  <a:lnTo>
                    <a:pt x="20271" y="42482"/>
                  </a:lnTo>
                  <a:lnTo>
                    <a:pt x="20131" y="43561"/>
                  </a:lnTo>
                  <a:lnTo>
                    <a:pt x="20031" y="44101"/>
                  </a:lnTo>
                  <a:lnTo>
                    <a:pt x="19931" y="44641"/>
                  </a:lnTo>
                  <a:lnTo>
                    <a:pt x="19832" y="45201"/>
                  </a:lnTo>
                  <a:lnTo>
                    <a:pt x="19692" y="45740"/>
                  </a:lnTo>
                  <a:lnTo>
                    <a:pt x="19552" y="46280"/>
                  </a:lnTo>
                  <a:lnTo>
                    <a:pt x="19412" y="46820"/>
                  </a:lnTo>
                  <a:lnTo>
                    <a:pt x="19252" y="47340"/>
                  </a:lnTo>
                  <a:lnTo>
                    <a:pt x="19072" y="47879"/>
                  </a:lnTo>
                  <a:lnTo>
                    <a:pt x="18492" y="47520"/>
                  </a:lnTo>
                  <a:lnTo>
                    <a:pt x="17932" y="47140"/>
                  </a:lnTo>
                  <a:lnTo>
                    <a:pt x="17373" y="46740"/>
                  </a:lnTo>
                  <a:lnTo>
                    <a:pt x="16833" y="46340"/>
                  </a:lnTo>
                  <a:lnTo>
                    <a:pt x="16253" y="45860"/>
                  </a:lnTo>
                  <a:lnTo>
                    <a:pt x="15673" y="45341"/>
                  </a:lnTo>
                  <a:lnTo>
                    <a:pt x="15174" y="44861"/>
                  </a:lnTo>
                  <a:lnTo>
                    <a:pt x="14874" y="44581"/>
                  </a:lnTo>
                  <a:lnTo>
                    <a:pt x="14734" y="44401"/>
                  </a:lnTo>
                  <a:lnTo>
                    <a:pt x="14674" y="44321"/>
                  </a:lnTo>
                  <a:lnTo>
                    <a:pt x="14654" y="44221"/>
                  </a:lnTo>
                  <a:lnTo>
                    <a:pt x="14634" y="44141"/>
                  </a:lnTo>
                  <a:lnTo>
                    <a:pt x="14634" y="44061"/>
                  </a:lnTo>
                  <a:lnTo>
                    <a:pt x="14674" y="43901"/>
                  </a:lnTo>
                  <a:lnTo>
                    <a:pt x="14734" y="43741"/>
                  </a:lnTo>
                  <a:lnTo>
                    <a:pt x="14774" y="43601"/>
                  </a:lnTo>
                  <a:lnTo>
                    <a:pt x="14794" y="43441"/>
                  </a:lnTo>
                  <a:lnTo>
                    <a:pt x="14794" y="43281"/>
                  </a:lnTo>
                  <a:lnTo>
                    <a:pt x="14774" y="43141"/>
                  </a:lnTo>
                  <a:lnTo>
                    <a:pt x="14714" y="42982"/>
                  </a:lnTo>
                  <a:lnTo>
                    <a:pt x="14574" y="42702"/>
                  </a:lnTo>
                  <a:lnTo>
                    <a:pt x="14454" y="42462"/>
                  </a:lnTo>
                  <a:lnTo>
                    <a:pt x="14394" y="42322"/>
                  </a:lnTo>
                  <a:lnTo>
                    <a:pt x="14374" y="42182"/>
                  </a:lnTo>
                  <a:lnTo>
                    <a:pt x="14354" y="42042"/>
                  </a:lnTo>
                  <a:lnTo>
                    <a:pt x="14374" y="41882"/>
                  </a:lnTo>
                  <a:lnTo>
                    <a:pt x="14474" y="41602"/>
                  </a:lnTo>
                  <a:lnTo>
                    <a:pt x="14574" y="41322"/>
                  </a:lnTo>
                  <a:lnTo>
                    <a:pt x="14814" y="40782"/>
                  </a:lnTo>
                  <a:lnTo>
                    <a:pt x="14914" y="40503"/>
                  </a:lnTo>
                  <a:lnTo>
                    <a:pt x="14994" y="40223"/>
                  </a:lnTo>
                  <a:lnTo>
                    <a:pt x="15034" y="39943"/>
                  </a:lnTo>
                  <a:lnTo>
                    <a:pt x="15054" y="39643"/>
                  </a:lnTo>
                  <a:lnTo>
                    <a:pt x="15054" y="39343"/>
                  </a:lnTo>
                  <a:lnTo>
                    <a:pt x="15014" y="39023"/>
                  </a:lnTo>
                  <a:lnTo>
                    <a:pt x="14914" y="38423"/>
                  </a:lnTo>
                  <a:lnTo>
                    <a:pt x="14874" y="38104"/>
                  </a:lnTo>
                  <a:lnTo>
                    <a:pt x="14834" y="37804"/>
                  </a:lnTo>
                  <a:lnTo>
                    <a:pt x="14814" y="37504"/>
                  </a:lnTo>
                  <a:lnTo>
                    <a:pt x="14854" y="37184"/>
                  </a:lnTo>
                  <a:lnTo>
                    <a:pt x="14874" y="37044"/>
                  </a:lnTo>
                  <a:lnTo>
                    <a:pt x="14914" y="36904"/>
                  </a:lnTo>
                  <a:lnTo>
                    <a:pt x="14974" y="36764"/>
                  </a:lnTo>
                  <a:lnTo>
                    <a:pt x="15034" y="36624"/>
                  </a:lnTo>
                  <a:lnTo>
                    <a:pt x="15194" y="36384"/>
                  </a:lnTo>
                  <a:lnTo>
                    <a:pt x="15373" y="36144"/>
                  </a:lnTo>
                  <a:lnTo>
                    <a:pt x="15593" y="35925"/>
                  </a:lnTo>
                  <a:lnTo>
                    <a:pt x="15793" y="35705"/>
                  </a:lnTo>
                  <a:lnTo>
                    <a:pt x="16233" y="35305"/>
                  </a:lnTo>
                  <a:lnTo>
                    <a:pt x="16433" y="35085"/>
                  </a:lnTo>
                  <a:lnTo>
                    <a:pt x="16613" y="34865"/>
                  </a:lnTo>
                  <a:lnTo>
                    <a:pt x="16773" y="34625"/>
                  </a:lnTo>
                  <a:lnTo>
                    <a:pt x="16913" y="34385"/>
                  </a:lnTo>
                  <a:lnTo>
                    <a:pt x="17033" y="34125"/>
                  </a:lnTo>
                  <a:lnTo>
                    <a:pt x="17113" y="33865"/>
                  </a:lnTo>
                  <a:lnTo>
                    <a:pt x="17173" y="33566"/>
                  </a:lnTo>
                  <a:lnTo>
                    <a:pt x="17193" y="33286"/>
                  </a:lnTo>
                  <a:lnTo>
                    <a:pt x="17193" y="32986"/>
                  </a:lnTo>
                  <a:lnTo>
                    <a:pt x="17173" y="32686"/>
                  </a:lnTo>
                  <a:lnTo>
                    <a:pt x="17113" y="32106"/>
                  </a:lnTo>
                  <a:lnTo>
                    <a:pt x="17093" y="31806"/>
                  </a:lnTo>
                  <a:lnTo>
                    <a:pt x="17113" y="31506"/>
                  </a:lnTo>
                  <a:lnTo>
                    <a:pt x="17153" y="31227"/>
                  </a:lnTo>
                  <a:lnTo>
                    <a:pt x="17173" y="31087"/>
                  </a:lnTo>
                  <a:lnTo>
                    <a:pt x="17233" y="30947"/>
                  </a:lnTo>
                  <a:lnTo>
                    <a:pt x="17313" y="30767"/>
                  </a:lnTo>
                  <a:lnTo>
                    <a:pt x="17393" y="30607"/>
                  </a:lnTo>
                  <a:lnTo>
                    <a:pt x="17513" y="30467"/>
                  </a:lnTo>
                  <a:lnTo>
                    <a:pt x="17632" y="30307"/>
                  </a:lnTo>
                  <a:lnTo>
                    <a:pt x="17892" y="30027"/>
                  </a:lnTo>
                  <a:lnTo>
                    <a:pt x="18152" y="29747"/>
                  </a:lnTo>
                  <a:lnTo>
                    <a:pt x="18352" y="29487"/>
                  </a:lnTo>
                  <a:lnTo>
                    <a:pt x="18512" y="29207"/>
                  </a:lnTo>
                  <a:lnTo>
                    <a:pt x="18632" y="28908"/>
                  </a:lnTo>
                  <a:lnTo>
                    <a:pt x="18732" y="28588"/>
                  </a:lnTo>
                  <a:lnTo>
                    <a:pt x="18852" y="28128"/>
                  </a:lnTo>
                  <a:lnTo>
                    <a:pt x="18932" y="27668"/>
                  </a:lnTo>
                  <a:lnTo>
                    <a:pt x="19012" y="27208"/>
                  </a:lnTo>
                  <a:lnTo>
                    <a:pt x="19092" y="26769"/>
                  </a:lnTo>
                  <a:close/>
                  <a:moveTo>
                    <a:pt x="6777" y="0"/>
                  </a:moveTo>
                  <a:lnTo>
                    <a:pt x="6417" y="40"/>
                  </a:lnTo>
                  <a:lnTo>
                    <a:pt x="6077" y="120"/>
                  </a:lnTo>
                  <a:lnTo>
                    <a:pt x="5738" y="220"/>
                  </a:lnTo>
                  <a:lnTo>
                    <a:pt x="5398" y="360"/>
                  </a:lnTo>
                  <a:lnTo>
                    <a:pt x="5058" y="560"/>
                  </a:lnTo>
                  <a:lnTo>
                    <a:pt x="4738" y="780"/>
                  </a:lnTo>
                  <a:lnTo>
                    <a:pt x="4438" y="1020"/>
                  </a:lnTo>
                  <a:lnTo>
                    <a:pt x="4178" y="1279"/>
                  </a:lnTo>
                  <a:lnTo>
                    <a:pt x="3918" y="1559"/>
                  </a:lnTo>
                  <a:lnTo>
                    <a:pt x="3679" y="1859"/>
                  </a:lnTo>
                  <a:lnTo>
                    <a:pt x="3459" y="2179"/>
                  </a:lnTo>
                  <a:lnTo>
                    <a:pt x="3259" y="2519"/>
                  </a:lnTo>
                  <a:lnTo>
                    <a:pt x="3059" y="2859"/>
                  </a:lnTo>
                  <a:lnTo>
                    <a:pt x="2879" y="3219"/>
                  </a:lnTo>
                  <a:lnTo>
                    <a:pt x="2719" y="3578"/>
                  </a:lnTo>
                  <a:lnTo>
                    <a:pt x="2559" y="3958"/>
                  </a:lnTo>
                  <a:lnTo>
                    <a:pt x="2419" y="4338"/>
                  </a:lnTo>
                  <a:lnTo>
                    <a:pt x="2279" y="4718"/>
                  </a:lnTo>
                  <a:lnTo>
                    <a:pt x="2159" y="5118"/>
                  </a:lnTo>
                  <a:lnTo>
                    <a:pt x="2059" y="5498"/>
                  </a:lnTo>
                  <a:lnTo>
                    <a:pt x="1979" y="5897"/>
                  </a:lnTo>
                  <a:lnTo>
                    <a:pt x="1919" y="6297"/>
                  </a:lnTo>
                  <a:lnTo>
                    <a:pt x="1879" y="6717"/>
                  </a:lnTo>
                  <a:lnTo>
                    <a:pt x="1859" y="7117"/>
                  </a:lnTo>
                  <a:lnTo>
                    <a:pt x="1839" y="7517"/>
                  </a:lnTo>
                  <a:lnTo>
                    <a:pt x="1859" y="7917"/>
                  </a:lnTo>
                  <a:lnTo>
                    <a:pt x="1899" y="8316"/>
                  </a:lnTo>
                  <a:lnTo>
                    <a:pt x="1959" y="8696"/>
                  </a:lnTo>
                  <a:lnTo>
                    <a:pt x="2059" y="9156"/>
                  </a:lnTo>
                  <a:lnTo>
                    <a:pt x="2199" y="9596"/>
                  </a:lnTo>
                  <a:lnTo>
                    <a:pt x="2359" y="10036"/>
                  </a:lnTo>
                  <a:lnTo>
                    <a:pt x="2559" y="10456"/>
                  </a:lnTo>
                  <a:lnTo>
                    <a:pt x="2739" y="10815"/>
                  </a:lnTo>
                  <a:lnTo>
                    <a:pt x="2539" y="10975"/>
                  </a:lnTo>
                  <a:lnTo>
                    <a:pt x="2339" y="11175"/>
                  </a:lnTo>
                  <a:lnTo>
                    <a:pt x="2179" y="11375"/>
                  </a:lnTo>
                  <a:lnTo>
                    <a:pt x="2039" y="11615"/>
                  </a:lnTo>
                  <a:lnTo>
                    <a:pt x="1899" y="11855"/>
                  </a:lnTo>
                  <a:lnTo>
                    <a:pt x="1779" y="12095"/>
                  </a:lnTo>
                  <a:lnTo>
                    <a:pt x="1679" y="12335"/>
                  </a:lnTo>
                  <a:lnTo>
                    <a:pt x="1599" y="12575"/>
                  </a:lnTo>
                  <a:lnTo>
                    <a:pt x="1499" y="12834"/>
                  </a:lnTo>
                  <a:lnTo>
                    <a:pt x="1439" y="13114"/>
                  </a:lnTo>
                  <a:lnTo>
                    <a:pt x="1380" y="13374"/>
                  </a:lnTo>
                  <a:lnTo>
                    <a:pt x="1340" y="13654"/>
                  </a:lnTo>
                  <a:lnTo>
                    <a:pt x="1320" y="13914"/>
                  </a:lnTo>
                  <a:lnTo>
                    <a:pt x="1300" y="14194"/>
                  </a:lnTo>
                  <a:lnTo>
                    <a:pt x="1300" y="14474"/>
                  </a:lnTo>
                  <a:lnTo>
                    <a:pt x="1320" y="14754"/>
                  </a:lnTo>
                  <a:lnTo>
                    <a:pt x="1360" y="14974"/>
                  </a:lnTo>
                  <a:lnTo>
                    <a:pt x="1400" y="15213"/>
                  </a:lnTo>
                  <a:lnTo>
                    <a:pt x="1519" y="15693"/>
                  </a:lnTo>
                  <a:lnTo>
                    <a:pt x="1419" y="15753"/>
                  </a:lnTo>
                  <a:lnTo>
                    <a:pt x="1320" y="15813"/>
                  </a:lnTo>
                  <a:lnTo>
                    <a:pt x="1220" y="15913"/>
                  </a:lnTo>
                  <a:lnTo>
                    <a:pt x="1120" y="16013"/>
                  </a:lnTo>
                  <a:lnTo>
                    <a:pt x="960" y="16213"/>
                  </a:lnTo>
                  <a:lnTo>
                    <a:pt x="820" y="16413"/>
                  </a:lnTo>
                  <a:lnTo>
                    <a:pt x="660" y="16693"/>
                  </a:lnTo>
                  <a:lnTo>
                    <a:pt x="500" y="17013"/>
                  </a:lnTo>
                  <a:lnTo>
                    <a:pt x="360" y="17313"/>
                  </a:lnTo>
                  <a:lnTo>
                    <a:pt x="240" y="17652"/>
                  </a:lnTo>
                  <a:lnTo>
                    <a:pt x="140" y="17972"/>
                  </a:lnTo>
                  <a:lnTo>
                    <a:pt x="80" y="18292"/>
                  </a:lnTo>
                  <a:lnTo>
                    <a:pt x="20" y="18612"/>
                  </a:lnTo>
                  <a:lnTo>
                    <a:pt x="0" y="18952"/>
                  </a:lnTo>
                  <a:lnTo>
                    <a:pt x="0" y="19272"/>
                  </a:lnTo>
                  <a:lnTo>
                    <a:pt x="20" y="19612"/>
                  </a:lnTo>
                  <a:lnTo>
                    <a:pt x="60" y="19931"/>
                  </a:lnTo>
                  <a:lnTo>
                    <a:pt x="120" y="20271"/>
                  </a:lnTo>
                  <a:lnTo>
                    <a:pt x="180" y="20531"/>
                  </a:lnTo>
                  <a:lnTo>
                    <a:pt x="260" y="20771"/>
                  </a:lnTo>
                  <a:lnTo>
                    <a:pt x="360" y="21031"/>
                  </a:lnTo>
                  <a:lnTo>
                    <a:pt x="480" y="21271"/>
                  </a:lnTo>
                  <a:lnTo>
                    <a:pt x="600" y="21491"/>
                  </a:lnTo>
                  <a:lnTo>
                    <a:pt x="740" y="21731"/>
                  </a:lnTo>
                  <a:lnTo>
                    <a:pt x="900" y="21951"/>
                  </a:lnTo>
                  <a:lnTo>
                    <a:pt x="1060" y="22150"/>
                  </a:lnTo>
                  <a:lnTo>
                    <a:pt x="980" y="22250"/>
                  </a:lnTo>
                  <a:lnTo>
                    <a:pt x="900" y="22370"/>
                  </a:lnTo>
                  <a:lnTo>
                    <a:pt x="800" y="22610"/>
                  </a:lnTo>
                  <a:lnTo>
                    <a:pt x="700" y="22870"/>
                  </a:lnTo>
                  <a:lnTo>
                    <a:pt x="660" y="23150"/>
                  </a:lnTo>
                  <a:lnTo>
                    <a:pt x="620" y="23430"/>
                  </a:lnTo>
                  <a:lnTo>
                    <a:pt x="620" y="23710"/>
                  </a:lnTo>
                  <a:lnTo>
                    <a:pt x="620" y="23970"/>
                  </a:lnTo>
                  <a:lnTo>
                    <a:pt x="640" y="24230"/>
                  </a:lnTo>
                  <a:lnTo>
                    <a:pt x="680" y="24469"/>
                  </a:lnTo>
                  <a:lnTo>
                    <a:pt x="740" y="24689"/>
                  </a:lnTo>
                  <a:lnTo>
                    <a:pt x="820" y="24929"/>
                  </a:lnTo>
                  <a:lnTo>
                    <a:pt x="920" y="25149"/>
                  </a:lnTo>
                  <a:lnTo>
                    <a:pt x="1020" y="25349"/>
                  </a:lnTo>
                  <a:lnTo>
                    <a:pt x="1140" y="25549"/>
                  </a:lnTo>
                  <a:lnTo>
                    <a:pt x="1280" y="25749"/>
                  </a:lnTo>
                  <a:lnTo>
                    <a:pt x="1419" y="25949"/>
                  </a:lnTo>
                  <a:lnTo>
                    <a:pt x="1340" y="26249"/>
                  </a:lnTo>
                  <a:lnTo>
                    <a:pt x="1280" y="26549"/>
                  </a:lnTo>
                  <a:lnTo>
                    <a:pt x="1260" y="26868"/>
                  </a:lnTo>
                  <a:lnTo>
                    <a:pt x="1280" y="27188"/>
                  </a:lnTo>
                  <a:lnTo>
                    <a:pt x="1340" y="27508"/>
                  </a:lnTo>
                  <a:lnTo>
                    <a:pt x="1419" y="27828"/>
                  </a:lnTo>
                  <a:lnTo>
                    <a:pt x="1519" y="28128"/>
                  </a:lnTo>
                  <a:lnTo>
                    <a:pt x="1639" y="28428"/>
                  </a:lnTo>
                  <a:lnTo>
                    <a:pt x="1839" y="28808"/>
                  </a:lnTo>
                  <a:lnTo>
                    <a:pt x="2059" y="29147"/>
                  </a:lnTo>
                  <a:lnTo>
                    <a:pt x="2299" y="29487"/>
                  </a:lnTo>
                  <a:lnTo>
                    <a:pt x="2559" y="29807"/>
                  </a:lnTo>
                  <a:lnTo>
                    <a:pt x="2859" y="30107"/>
                  </a:lnTo>
                  <a:lnTo>
                    <a:pt x="3179" y="30387"/>
                  </a:lnTo>
                  <a:lnTo>
                    <a:pt x="3499" y="30627"/>
                  </a:lnTo>
                  <a:lnTo>
                    <a:pt x="3858" y="30867"/>
                  </a:lnTo>
                  <a:lnTo>
                    <a:pt x="4158" y="31027"/>
                  </a:lnTo>
                  <a:lnTo>
                    <a:pt x="4478" y="31167"/>
                  </a:lnTo>
                  <a:lnTo>
                    <a:pt x="4458" y="31287"/>
                  </a:lnTo>
                  <a:lnTo>
                    <a:pt x="4478" y="31387"/>
                  </a:lnTo>
                  <a:lnTo>
                    <a:pt x="4518" y="31506"/>
                  </a:lnTo>
                  <a:lnTo>
                    <a:pt x="4558" y="31606"/>
                  </a:lnTo>
                  <a:lnTo>
                    <a:pt x="4758" y="31986"/>
                  </a:lnTo>
                  <a:lnTo>
                    <a:pt x="4958" y="32366"/>
                  </a:lnTo>
                  <a:lnTo>
                    <a:pt x="5718" y="33805"/>
                  </a:lnTo>
                  <a:lnTo>
                    <a:pt x="6517" y="35225"/>
                  </a:lnTo>
                  <a:lnTo>
                    <a:pt x="6917" y="35925"/>
                  </a:lnTo>
                  <a:lnTo>
                    <a:pt x="7337" y="36644"/>
                  </a:lnTo>
                  <a:lnTo>
                    <a:pt x="7777" y="37324"/>
                  </a:lnTo>
                  <a:lnTo>
                    <a:pt x="8217" y="38024"/>
                  </a:lnTo>
                  <a:lnTo>
                    <a:pt x="8676" y="38703"/>
                  </a:lnTo>
                  <a:lnTo>
                    <a:pt x="9156" y="39383"/>
                  </a:lnTo>
                  <a:lnTo>
                    <a:pt x="9656" y="40043"/>
                  </a:lnTo>
                  <a:lnTo>
                    <a:pt x="10176" y="40683"/>
                  </a:lnTo>
                  <a:lnTo>
                    <a:pt x="10695" y="41302"/>
                  </a:lnTo>
                  <a:lnTo>
                    <a:pt x="11255" y="41922"/>
                  </a:lnTo>
                  <a:lnTo>
                    <a:pt x="11895" y="42582"/>
                  </a:lnTo>
                  <a:lnTo>
                    <a:pt x="12555" y="43221"/>
                  </a:lnTo>
                  <a:lnTo>
                    <a:pt x="12895" y="43541"/>
                  </a:lnTo>
                  <a:lnTo>
                    <a:pt x="13234" y="43841"/>
                  </a:lnTo>
                  <a:lnTo>
                    <a:pt x="13594" y="44121"/>
                  </a:lnTo>
                  <a:lnTo>
                    <a:pt x="13974" y="44401"/>
                  </a:lnTo>
                  <a:lnTo>
                    <a:pt x="14034" y="44441"/>
                  </a:lnTo>
                  <a:lnTo>
                    <a:pt x="14094" y="44581"/>
                  </a:lnTo>
                  <a:lnTo>
                    <a:pt x="14174" y="44721"/>
                  </a:lnTo>
                  <a:lnTo>
                    <a:pt x="14274" y="44861"/>
                  </a:lnTo>
                  <a:lnTo>
                    <a:pt x="14374" y="44981"/>
                  </a:lnTo>
                  <a:lnTo>
                    <a:pt x="14614" y="45221"/>
                  </a:lnTo>
                  <a:lnTo>
                    <a:pt x="14854" y="45460"/>
                  </a:lnTo>
                  <a:lnTo>
                    <a:pt x="15493" y="46060"/>
                  </a:lnTo>
                  <a:lnTo>
                    <a:pt x="16153" y="46620"/>
                  </a:lnTo>
                  <a:lnTo>
                    <a:pt x="16873" y="47180"/>
                  </a:lnTo>
                  <a:lnTo>
                    <a:pt x="17593" y="47700"/>
                  </a:lnTo>
                  <a:lnTo>
                    <a:pt x="18332" y="48199"/>
                  </a:lnTo>
                  <a:lnTo>
                    <a:pt x="19112" y="48659"/>
                  </a:lnTo>
                  <a:lnTo>
                    <a:pt x="19172" y="48699"/>
                  </a:lnTo>
                  <a:lnTo>
                    <a:pt x="19292" y="48699"/>
                  </a:lnTo>
                  <a:lnTo>
                    <a:pt x="19352" y="48679"/>
                  </a:lnTo>
                  <a:lnTo>
                    <a:pt x="19412" y="48639"/>
                  </a:lnTo>
                  <a:lnTo>
                    <a:pt x="19472" y="48599"/>
                  </a:lnTo>
                  <a:lnTo>
                    <a:pt x="19512" y="48559"/>
                  </a:lnTo>
                  <a:lnTo>
                    <a:pt x="19552" y="48499"/>
                  </a:lnTo>
                  <a:lnTo>
                    <a:pt x="19732" y="47979"/>
                  </a:lnTo>
                  <a:lnTo>
                    <a:pt x="19912" y="47440"/>
                  </a:lnTo>
                  <a:lnTo>
                    <a:pt x="20071" y="46900"/>
                  </a:lnTo>
                  <a:lnTo>
                    <a:pt x="20211" y="46360"/>
                  </a:lnTo>
                  <a:lnTo>
                    <a:pt x="20351" y="45820"/>
                  </a:lnTo>
                  <a:lnTo>
                    <a:pt x="20471" y="45281"/>
                  </a:lnTo>
                  <a:lnTo>
                    <a:pt x="20691" y="44201"/>
                  </a:lnTo>
                  <a:lnTo>
                    <a:pt x="20851" y="43101"/>
                  </a:lnTo>
                  <a:lnTo>
                    <a:pt x="20971" y="42002"/>
                  </a:lnTo>
                  <a:lnTo>
                    <a:pt x="21071" y="40902"/>
                  </a:lnTo>
                  <a:lnTo>
                    <a:pt x="21111" y="39783"/>
                  </a:lnTo>
                  <a:lnTo>
                    <a:pt x="21131" y="38683"/>
                  </a:lnTo>
                  <a:lnTo>
                    <a:pt x="21111" y="37564"/>
                  </a:lnTo>
                  <a:lnTo>
                    <a:pt x="21071" y="36444"/>
                  </a:lnTo>
                  <a:lnTo>
                    <a:pt x="21011" y="35325"/>
                  </a:lnTo>
                  <a:lnTo>
                    <a:pt x="20911" y="34225"/>
                  </a:lnTo>
                  <a:lnTo>
                    <a:pt x="20811" y="33106"/>
                  </a:lnTo>
                  <a:lnTo>
                    <a:pt x="20691" y="32006"/>
                  </a:lnTo>
                  <a:lnTo>
                    <a:pt x="20571" y="30907"/>
                  </a:lnTo>
                  <a:lnTo>
                    <a:pt x="20411" y="29567"/>
                  </a:lnTo>
                  <a:lnTo>
                    <a:pt x="20311" y="28908"/>
                  </a:lnTo>
                  <a:lnTo>
                    <a:pt x="20211" y="28248"/>
                  </a:lnTo>
                  <a:lnTo>
                    <a:pt x="20091" y="27688"/>
                  </a:lnTo>
                  <a:lnTo>
                    <a:pt x="19971" y="27148"/>
                  </a:lnTo>
                  <a:lnTo>
                    <a:pt x="19872" y="26868"/>
                  </a:lnTo>
                  <a:lnTo>
                    <a:pt x="19772" y="26609"/>
                  </a:lnTo>
                  <a:lnTo>
                    <a:pt x="19652" y="26349"/>
                  </a:lnTo>
                  <a:lnTo>
                    <a:pt x="19532" y="26109"/>
                  </a:lnTo>
                  <a:lnTo>
                    <a:pt x="19872" y="25669"/>
                  </a:lnTo>
                  <a:lnTo>
                    <a:pt x="20131" y="25309"/>
                  </a:lnTo>
                  <a:lnTo>
                    <a:pt x="20391" y="24929"/>
                  </a:lnTo>
                  <a:lnTo>
                    <a:pt x="20651" y="24529"/>
                  </a:lnTo>
                  <a:lnTo>
                    <a:pt x="20871" y="24130"/>
                  </a:lnTo>
                  <a:lnTo>
                    <a:pt x="21071" y="23710"/>
                  </a:lnTo>
                  <a:lnTo>
                    <a:pt x="21231" y="23290"/>
                  </a:lnTo>
                  <a:lnTo>
                    <a:pt x="21351" y="22850"/>
                  </a:lnTo>
                  <a:lnTo>
                    <a:pt x="21451" y="22390"/>
                  </a:lnTo>
                  <a:lnTo>
                    <a:pt x="21491" y="21851"/>
                  </a:lnTo>
                  <a:lnTo>
                    <a:pt x="21511" y="21311"/>
                  </a:lnTo>
                  <a:lnTo>
                    <a:pt x="21491" y="20751"/>
                  </a:lnTo>
                  <a:lnTo>
                    <a:pt x="21431" y="20191"/>
                  </a:lnTo>
                  <a:lnTo>
                    <a:pt x="21371" y="19911"/>
                  </a:lnTo>
                  <a:lnTo>
                    <a:pt x="21311" y="19652"/>
                  </a:lnTo>
                  <a:lnTo>
                    <a:pt x="21251" y="19392"/>
                  </a:lnTo>
                  <a:lnTo>
                    <a:pt x="21151" y="19132"/>
                  </a:lnTo>
                  <a:lnTo>
                    <a:pt x="21051" y="18872"/>
                  </a:lnTo>
                  <a:lnTo>
                    <a:pt x="20951" y="18612"/>
                  </a:lnTo>
                  <a:lnTo>
                    <a:pt x="20831" y="18372"/>
                  </a:lnTo>
                  <a:lnTo>
                    <a:pt x="20691" y="18152"/>
                  </a:lnTo>
                  <a:lnTo>
                    <a:pt x="20551" y="17972"/>
                  </a:lnTo>
                  <a:lnTo>
                    <a:pt x="20411" y="17792"/>
                  </a:lnTo>
                  <a:lnTo>
                    <a:pt x="20271" y="17632"/>
                  </a:lnTo>
                  <a:lnTo>
                    <a:pt x="20111" y="17472"/>
                  </a:lnTo>
                  <a:lnTo>
                    <a:pt x="19931" y="17333"/>
                  </a:lnTo>
                  <a:lnTo>
                    <a:pt x="19752" y="17213"/>
                  </a:lnTo>
                  <a:lnTo>
                    <a:pt x="19572" y="17093"/>
                  </a:lnTo>
                  <a:lnTo>
                    <a:pt x="19372" y="16973"/>
                  </a:lnTo>
                  <a:lnTo>
                    <a:pt x="19192" y="16893"/>
                  </a:lnTo>
                  <a:lnTo>
                    <a:pt x="19032" y="16833"/>
                  </a:lnTo>
                  <a:lnTo>
                    <a:pt x="18852" y="16793"/>
                  </a:lnTo>
                  <a:lnTo>
                    <a:pt x="18672" y="16753"/>
                  </a:lnTo>
                  <a:lnTo>
                    <a:pt x="18312" y="16753"/>
                  </a:lnTo>
                  <a:lnTo>
                    <a:pt x="18132" y="16773"/>
                  </a:lnTo>
                  <a:lnTo>
                    <a:pt x="17952" y="16793"/>
                  </a:lnTo>
                  <a:lnTo>
                    <a:pt x="17992" y="16393"/>
                  </a:lnTo>
                  <a:lnTo>
                    <a:pt x="17992" y="15973"/>
                  </a:lnTo>
                  <a:lnTo>
                    <a:pt x="17972" y="15573"/>
                  </a:lnTo>
                  <a:lnTo>
                    <a:pt x="17912" y="15173"/>
                  </a:lnTo>
                  <a:lnTo>
                    <a:pt x="17832" y="14834"/>
                  </a:lnTo>
                  <a:lnTo>
                    <a:pt x="17732" y="14494"/>
                  </a:lnTo>
                  <a:lnTo>
                    <a:pt x="17632" y="14154"/>
                  </a:lnTo>
                  <a:lnTo>
                    <a:pt x="17493" y="13834"/>
                  </a:lnTo>
                  <a:lnTo>
                    <a:pt x="17333" y="13534"/>
                  </a:lnTo>
                  <a:lnTo>
                    <a:pt x="17133" y="13234"/>
                  </a:lnTo>
                  <a:lnTo>
                    <a:pt x="16933" y="12954"/>
                  </a:lnTo>
                  <a:lnTo>
                    <a:pt x="16693" y="12695"/>
                  </a:lnTo>
                  <a:lnTo>
                    <a:pt x="16433" y="12435"/>
                  </a:lnTo>
                  <a:lnTo>
                    <a:pt x="16153" y="12215"/>
                  </a:lnTo>
                  <a:lnTo>
                    <a:pt x="15853" y="12035"/>
                  </a:lnTo>
                  <a:lnTo>
                    <a:pt x="15693" y="11955"/>
                  </a:lnTo>
                  <a:lnTo>
                    <a:pt x="15533" y="11895"/>
                  </a:lnTo>
                  <a:lnTo>
                    <a:pt x="15373" y="11835"/>
                  </a:lnTo>
                  <a:lnTo>
                    <a:pt x="15234" y="11815"/>
                  </a:lnTo>
                  <a:lnTo>
                    <a:pt x="15074" y="11795"/>
                  </a:lnTo>
                  <a:lnTo>
                    <a:pt x="14934" y="11775"/>
                  </a:lnTo>
                  <a:lnTo>
                    <a:pt x="14654" y="11795"/>
                  </a:lnTo>
                  <a:lnTo>
                    <a:pt x="14374" y="11855"/>
                  </a:lnTo>
                  <a:lnTo>
                    <a:pt x="14374" y="11855"/>
                  </a:lnTo>
                  <a:lnTo>
                    <a:pt x="14394" y="11495"/>
                  </a:lnTo>
                  <a:lnTo>
                    <a:pt x="14374" y="11155"/>
                  </a:lnTo>
                  <a:lnTo>
                    <a:pt x="14334" y="10815"/>
                  </a:lnTo>
                  <a:lnTo>
                    <a:pt x="14254" y="10476"/>
                  </a:lnTo>
                  <a:lnTo>
                    <a:pt x="14174" y="10216"/>
                  </a:lnTo>
                  <a:lnTo>
                    <a:pt x="14074" y="9936"/>
                  </a:lnTo>
                  <a:lnTo>
                    <a:pt x="13974" y="9676"/>
                  </a:lnTo>
                  <a:lnTo>
                    <a:pt x="13834" y="9396"/>
                  </a:lnTo>
                  <a:lnTo>
                    <a:pt x="13674" y="9136"/>
                  </a:lnTo>
                  <a:lnTo>
                    <a:pt x="13494" y="8916"/>
                  </a:lnTo>
                  <a:lnTo>
                    <a:pt x="13294" y="8716"/>
                  </a:lnTo>
                  <a:lnTo>
                    <a:pt x="13174" y="8636"/>
                  </a:lnTo>
                  <a:lnTo>
                    <a:pt x="13074" y="8556"/>
                  </a:lnTo>
                  <a:lnTo>
                    <a:pt x="12975" y="8396"/>
                  </a:lnTo>
                  <a:lnTo>
                    <a:pt x="12855" y="8236"/>
                  </a:lnTo>
                  <a:lnTo>
                    <a:pt x="12715" y="8097"/>
                  </a:lnTo>
                  <a:lnTo>
                    <a:pt x="12555" y="7957"/>
                  </a:lnTo>
                  <a:lnTo>
                    <a:pt x="12195" y="7737"/>
                  </a:lnTo>
                  <a:lnTo>
                    <a:pt x="11875" y="7537"/>
                  </a:lnTo>
                  <a:lnTo>
                    <a:pt x="11515" y="7337"/>
                  </a:lnTo>
                  <a:lnTo>
                    <a:pt x="11315" y="7237"/>
                  </a:lnTo>
                  <a:lnTo>
                    <a:pt x="11115" y="7157"/>
                  </a:lnTo>
                  <a:lnTo>
                    <a:pt x="10915" y="7097"/>
                  </a:lnTo>
                  <a:lnTo>
                    <a:pt x="10695" y="7077"/>
                  </a:lnTo>
                  <a:lnTo>
                    <a:pt x="10556" y="7097"/>
                  </a:lnTo>
                  <a:lnTo>
                    <a:pt x="10416" y="7117"/>
                  </a:lnTo>
                  <a:lnTo>
                    <a:pt x="10376" y="6857"/>
                  </a:lnTo>
                  <a:lnTo>
                    <a:pt x="10296" y="6617"/>
                  </a:lnTo>
                  <a:lnTo>
                    <a:pt x="10196" y="6397"/>
                  </a:lnTo>
                  <a:lnTo>
                    <a:pt x="10056" y="6177"/>
                  </a:lnTo>
                  <a:lnTo>
                    <a:pt x="9936" y="6017"/>
                  </a:lnTo>
                  <a:lnTo>
                    <a:pt x="9816" y="5897"/>
                  </a:lnTo>
                  <a:lnTo>
                    <a:pt x="9556" y="5638"/>
                  </a:lnTo>
                  <a:lnTo>
                    <a:pt x="9276" y="5418"/>
                  </a:lnTo>
                  <a:lnTo>
                    <a:pt x="8976" y="5198"/>
                  </a:lnTo>
                  <a:lnTo>
                    <a:pt x="8356" y="4778"/>
                  </a:lnTo>
                  <a:lnTo>
                    <a:pt x="8057" y="4538"/>
                  </a:lnTo>
                  <a:lnTo>
                    <a:pt x="7777" y="4298"/>
                  </a:lnTo>
                  <a:lnTo>
                    <a:pt x="7537" y="4018"/>
                  </a:lnTo>
                  <a:lnTo>
                    <a:pt x="7417" y="3878"/>
                  </a:lnTo>
                  <a:lnTo>
                    <a:pt x="7317" y="3738"/>
                  </a:lnTo>
                  <a:lnTo>
                    <a:pt x="7237" y="3558"/>
                  </a:lnTo>
                  <a:lnTo>
                    <a:pt x="7157" y="3399"/>
                  </a:lnTo>
                  <a:lnTo>
                    <a:pt x="7097" y="3219"/>
                  </a:lnTo>
                  <a:lnTo>
                    <a:pt x="7037" y="3019"/>
                  </a:lnTo>
                  <a:lnTo>
                    <a:pt x="7017" y="2859"/>
                  </a:lnTo>
                  <a:lnTo>
                    <a:pt x="6997" y="2699"/>
                  </a:lnTo>
                  <a:lnTo>
                    <a:pt x="6997" y="2519"/>
                  </a:lnTo>
                  <a:lnTo>
                    <a:pt x="7017" y="2359"/>
                  </a:lnTo>
                  <a:lnTo>
                    <a:pt x="7057" y="2199"/>
                  </a:lnTo>
                  <a:lnTo>
                    <a:pt x="7097" y="2039"/>
                  </a:lnTo>
                  <a:lnTo>
                    <a:pt x="7177" y="1879"/>
                  </a:lnTo>
                  <a:lnTo>
                    <a:pt x="7257" y="1739"/>
                  </a:lnTo>
                  <a:lnTo>
                    <a:pt x="7357" y="1599"/>
                  </a:lnTo>
                  <a:lnTo>
                    <a:pt x="7477" y="1479"/>
                  </a:lnTo>
                  <a:lnTo>
                    <a:pt x="7597" y="1379"/>
                  </a:lnTo>
                  <a:lnTo>
                    <a:pt x="7737" y="1279"/>
                  </a:lnTo>
                  <a:lnTo>
                    <a:pt x="8017" y="1120"/>
                  </a:lnTo>
                  <a:lnTo>
                    <a:pt x="8297" y="940"/>
                  </a:lnTo>
                  <a:lnTo>
                    <a:pt x="8337" y="880"/>
                  </a:lnTo>
                  <a:lnTo>
                    <a:pt x="8376" y="820"/>
                  </a:lnTo>
                  <a:lnTo>
                    <a:pt x="8396" y="740"/>
                  </a:lnTo>
                  <a:lnTo>
                    <a:pt x="8396" y="660"/>
                  </a:lnTo>
                  <a:lnTo>
                    <a:pt x="8396" y="580"/>
                  </a:lnTo>
                  <a:lnTo>
                    <a:pt x="8356" y="520"/>
                  </a:lnTo>
                  <a:lnTo>
                    <a:pt x="8297" y="460"/>
                  </a:lnTo>
                  <a:lnTo>
                    <a:pt x="8237" y="440"/>
                  </a:lnTo>
                  <a:lnTo>
                    <a:pt x="8037" y="400"/>
                  </a:lnTo>
                  <a:lnTo>
                    <a:pt x="8017" y="360"/>
                  </a:lnTo>
                  <a:lnTo>
                    <a:pt x="7917" y="240"/>
                  </a:lnTo>
                  <a:lnTo>
                    <a:pt x="7797" y="140"/>
                  </a:lnTo>
                  <a:lnTo>
                    <a:pt x="7637" y="80"/>
                  </a:lnTo>
                  <a:lnTo>
                    <a:pt x="7457" y="40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5"/>
            <p:cNvSpPr/>
            <p:nvPr/>
          </p:nvSpPr>
          <p:spPr>
            <a:xfrm>
              <a:off x="2608538" y="3368250"/>
              <a:ext cx="115975" cy="241925"/>
            </a:xfrm>
            <a:custGeom>
              <a:avLst/>
              <a:gdLst/>
              <a:ahLst/>
              <a:cxnLst/>
              <a:rect l="l" t="t" r="r" b="b"/>
              <a:pathLst>
                <a:path w="4639" h="9677" extrusionOk="0">
                  <a:moveTo>
                    <a:pt x="2779" y="1"/>
                  </a:moveTo>
                  <a:lnTo>
                    <a:pt x="2739" y="21"/>
                  </a:lnTo>
                  <a:lnTo>
                    <a:pt x="2579" y="221"/>
                  </a:lnTo>
                  <a:lnTo>
                    <a:pt x="2439" y="420"/>
                  </a:lnTo>
                  <a:lnTo>
                    <a:pt x="2140" y="820"/>
                  </a:lnTo>
                  <a:lnTo>
                    <a:pt x="1960" y="1080"/>
                  </a:lnTo>
                  <a:lnTo>
                    <a:pt x="1660" y="660"/>
                  </a:lnTo>
                  <a:lnTo>
                    <a:pt x="1540" y="500"/>
                  </a:lnTo>
                  <a:lnTo>
                    <a:pt x="1420" y="340"/>
                  </a:lnTo>
                  <a:lnTo>
                    <a:pt x="1360" y="280"/>
                  </a:lnTo>
                  <a:lnTo>
                    <a:pt x="1300" y="240"/>
                  </a:lnTo>
                  <a:lnTo>
                    <a:pt x="1160" y="141"/>
                  </a:lnTo>
                  <a:lnTo>
                    <a:pt x="1120" y="121"/>
                  </a:lnTo>
                  <a:lnTo>
                    <a:pt x="1060" y="141"/>
                  </a:lnTo>
                  <a:lnTo>
                    <a:pt x="1040" y="181"/>
                  </a:lnTo>
                  <a:lnTo>
                    <a:pt x="1040" y="221"/>
                  </a:lnTo>
                  <a:lnTo>
                    <a:pt x="1080" y="380"/>
                  </a:lnTo>
                  <a:lnTo>
                    <a:pt x="1120" y="520"/>
                  </a:lnTo>
                  <a:lnTo>
                    <a:pt x="1220" y="720"/>
                  </a:lnTo>
                  <a:lnTo>
                    <a:pt x="1600" y="1320"/>
                  </a:lnTo>
                  <a:lnTo>
                    <a:pt x="1700" y="1480"/>
                  </a:lnTo>
                  <a:lnTo>
                    <a:pt x="1460" y="1820"/>
                  </a:lnTo>
                  <a:lnTo>
                    <a:pt x="1140" y="2340"/>
                  </a:lnTo>
                  <a:lnTo>
                    <a:pt x="800" y="2879"/>
                  </a:lnTo>
                  <a:lnTo>
                    <a:pt x="640" y="3119"/>
                  </a:lnTo>
                  <a:lnTo>
                    <a:pt x="500" y="3379"/>
                  </a:lnTo>
                  <a:lnTo>
                    <a:pt x="400" y="3599"/>
                  </a:lnTo>
                  <a:lnTo>
                    <a:pt x="380" y="3719"/>
                  </a:lnTo>
                  <a:lnTo>
                    <a:pt x="380" y="3779"/>
                  </a:lnTo>
                  <a:lnTo>
                    <a:pt x="380" y="3839"/>
                  </a:lnTo>
                  <a:lnTo>
                    <a:pt x="400" y="3859"/>
                  </a:lnTo>
                  <a:lnTo>
                    <a:pt x="480" y="3859"/>
                  </a:lnTo>
                  <a:lnTo>
                    <a:pt x="540" y="3839"/>
                  </a:lnTo>
                  <a:lnTo>
                    <a:pt x="640" y="3759"/>
                  </a:lnTo>
                  <a:lnTo>
                    <a:pt x="800" y="3599"/>
                  </a:lnTo>
                  <a:lnTo>
                    <a:pt x="1020" y="3359"/>
                  </a:lnTo>
                  <a:lnTo>
                    <a:pt x="1200" y="3099"/>
                  </a:lnTo>
                  <a:lnTo>
                    <a:pt x="1960" y="2040"/>
                  </a:lnTo>
                  <a:lnTo>
                    <a:pt x="2020" y="1980"/>
                  </a:lnTo>
                  <a:lnTo>
                    <a:pt x="2339" y="2480"/>
                  </a:lnTo>
                  <a:lnTo>
                    <a:pt x="2819" y="3219"/>
                  </a:lnTo>
                  <a:lnTo>
                    <a:pt x="2779" y="3279"/>
                  </a:lnTo>
                  <a:lnTo>
                    <a:pt x="2120" y="4439"/>
                  </a:lnTo>
                  <a:lnTo>
                    <a:pt x="1380" y="5698"/>
                  </a:lnTo>
                  <a:lnTo>
                    <a:pt x="1100" y="5338"/>
                  </a:lnTo>
                  <a:lnTo>
                    <a:pt x="600" y="4699"/>
                  </a:lnTo>
                  <a:lnTo>
                    <a:pt x="380" y="4399"/>
                  </a:lnTo>
                  <a:lnTo>
                    <a:pt x="260" y="4279"/>
                  </a:lnTo>
                  <a:lnTo>
                    <a:pt x="200" y="4219"/>
                  </a:lnTo>
                  <a:lnTo>
                    <a:pt x="140" y="4199"/>
                  </a:lnTo>
                  <a:lnTo>
                    <a:pt x="180" y="4199"/>
                  </a:lnTo>
                  <a:lnTo>
                    <a:pt x="180" y="4179"/>
                  </a:lnTo>
                  <a:lnTo>
                    <a:pt x="180" y="4139"/>
                  </a:lnTo>
                  <a:lnTo>
                    <a:pt x="140" y="4139"/>
                  </a:lnTo>
                  <a:lnTo>
                    <a:pt x="80" y="4159"/>
                  </a:lnTo>
                  <a:lnTo>
                    <a:pt x="40" y="4199"/>
                  </a:lnTo>
                  <a:lnTo>
                    <a:pt x="20" y="4239"/>
                  </a:lnTo>
                  <a:lnTo>
                    <a:pt x="1" y="4299"/>
                  </a:lnTo>
                  <a:lnTo>
                    <a:pt x="20" y="4419"/>
                  </a:lnTo>
                  <a:lnTo>
                    <a:pt x="80" y="4559"/>
                  </a:lnTo>
                  <a:lnTo>
                    <a:pt x="160" y="4699"/>
                  </a:lnTo>
                  <a:lnTo>
                    <a:pt x="260" y="4839"/>
                  </a:lnTo>
                  <a:lnTo>
                    <a:pt x="400" y="5038"/>
                  </a:lnTo>
                  <a:lnTo>
                    <a:pt x="760" y="5578"/>
                  </a:lnTo>
                  <a:lnTo>
                    <a:pt x="1140" y="6138"/>
                  </a:lnTo>
                  <a:lnTo>
                    <a:pt x="1020" y="6358"/>
                  </a:lnTo>
                  <a:lnTo>
                    <a:pt x="920" y="6558"/>
                  </a:lnTo>
                  <a:lnTo>
                    <a:pt x="820" y="6798"/>
                  </a:lnTo>
                  <a:lnTo>
                    <a:pt x="760" y="7018"/>
                  </a:lnTo>
                  <a:lnTo>
                    <a:pt x="760" y="7058"/>
                  </a:lnTo>
                  <a:lnTo>
                    <a:pt x="780" y="7078"/>
                  </a:lnTo>
                  <a:lnTo>
                    <a:pt x="840" y="7078"/>
                  </a:lnTo>
                  <a:lnTo>
                    <a:pt x="1000" y="6958"/>
                  </a:lnTo>
                  <a:lnTo>
                    <a:pt x="1140" y="6818"/>
                  </a:lnTo>
                  <a:lnTo>
                    <a:pt x="1400" y="6518"/>
                  </a:lnTo>
                  <a:lnTo>
                    <a:pt x="1940" y="7217"/>
                  </a:lnTo>
                  <a:lnTo>
                    <a:pt x="2499" y="7897"/>
                  </a:lnTo>
                  <a:lnTo>
                    <a:pt x="2899" y="8397"/>
                  </a:lnTo>
                  <a:lnTo>
                    <a:pt x="2519" y="8957"/>
                  </a:lnTo>
                  <a:lnTo>
                    <a:pt x="2160" y="9497"/>
                  </a:lnTo>
                  <a:lnTo>
                    <a:pt x="2160" y="9537"/>
                  </a:lnTo>
                  <a:lnTo>
                    <a:pt x="2140" y="9576"/>
                  </a:lnTo>
                  <a:lnTo>
                    <a:pt x="2160" y="9616"/>
                  </a:lnTo>
                  <a:lnTo>
                    <a:pt x="2180" y="9656"/>
                  </a:lnTo>
                  <a:lnTo>
                    <a:pt x="2200" y="9676"/>
                  </a:lnTo>
                  <a:lnTo>
                    <a:pt x="2280" y="9676"/>
                  </a:lnTo>
                  <a:lnTo>
                    <a:pt x="2320" y="9656"/>
                  </a:lnTo>
                  <a:lnTo>
                    <a:pt x="2579" y="9477"/>
                  </a:lnTo>
                  <a:lnTo>
                    <a:pt x="2819" y="9277"/>
                  </a:lnTo>
                  <a:lnTo>
                    <a:pt x="3059" y="9057"/>
                  </a:lnTo>
                  <a:lnTo>
                    <a:pt x="3279" y="8817"/>
                  </a:lnTo>
                  <a:lnTo>
                    <a:pt x="3499" y="8997"/>
                  </a:lnTo>
                  <a:lnTo>
                    <a:pt x="3599" y="9097"/>
                  </a:lnTo>
                  <a:lnTo>
                    <a:pt x="3739" y="9157"/>
                  </a:lnTo>
                  <a:lnTo>
                    <a:pt x="3779" y="9177"/>
                  </a:lnTo>
                  <a:lnTo>
                    <a:pt x="3839" y="9177"/>
                  </a:lnTo>
                  <a:lnTo>
                    <a:pt x="3879" y="9157"/>
                  </a:lnTo>
                  <a:lnTo>
                    <a:pt x="3919" y="9117"/>
                  </a:lnTo>
                  <a:lnTo>
                    <a:pt x="3939" y="9077"/>
                  </a:lnTo>
                  <a:lnTo>
                    <a:pt x="3959" y="9037"/>
                  </a:lnTo>
                  <a:lnTo>
                    <a:pt x="3979" y="8977"/>
                  </a:lnTo>
                  <a:lnTo>
                    <a:pt x="3959" y="8937"/>
                  </a:lnTo>
                  <a:lnTo>
                    <a:pt x="3899" y="8797"/>
                  </a:lnTo>
                  <a:lnTo>
                    <a:pt x="3819" y="8657"/>
                  </a:lnTo>
                  <a:lnTo>
                    <a:pt x="3619" y="8377"/>
                  </a:lnTo>
                  <a:lnTo>
                    <a:pt x="3879" y="7977"/>
                  </a:lnTo>
                  <a:lnTo>
                    <a:pt x="4099" y="7557"/>
                  </a:lnTo>
                  <a:lnTo>
                    <a:pt x="4299" y="7118"/>
                  </a:lnTo>
                  <a:lnTo>
                    <a:pt x="4479" y="6678"/>
                  </a:lnTo>
                  <a:lnTo>
                    <a:pt x="4559" y="6478"/>
                  </a:lnTo>
                  <a:lnTo>
                    <a:pt x="4619" y="6238"/>
                  </a:lnTo>
                  <a:lnTo>
                    <a:pt x="4638" y="6118"/>
                  </a:lnTo>
                  <a:lnTo>
                    <a:pt x="4638" y="5998"/>
                  </a:lnTo>
                  <a:lnTo>
                    <a:pt x="4619" y="5898"/>
                  </a:lnTo>
                  <a:lnTo>
                    <a:pt x="4579" y="5778"/>
                  </a:lnTo>
                  <a:lnTo>
                    <a:pt x="4539" y="5718"/>
                  </a:lnTo>
                  <a:lnTo>
                    <a:pt x="4479" y="5678"/>
                  </a:lnTo>
                  <a:lnTo>
                    <a:pt x="4419" y="5678"/>
                  </a:lnTo>
                  <a:lnTo>
                    <a:pt x="4339" y="5698"/>
                  </a:lnTo>
                  <a:lnTo>
                    <a:pt x="4239" y="5758"/>
                  </a:lnTo>
                  <a:lnTo>
                    <a:pt x="4159" y="5838"/>
                  </a:lnTo>
                  <a:lnTo>
                    <a:pt x="4099" y="5938"/>
                  </a:lnTo>
                  <a:lnTo>
                    <a:pt x="4039" y="6038"/>
                  </a:lnTo>
                  <a:lnTo>
                    <a:pt x="3959" y="6258"/>
                  </a:lnTo>
                  <a:lnTo>
                    <a:pt x="3879" y="6478"/>
                  </a:lnTo>
                  <a:lnTo>
                    <a:pt x="3799" y="6698"/>
                  </a:lnTo>
                  <a:lnTo>
                    <a:pt x="3699" y="6918"/>
                  </a:lnTo>
                  <a:lnTo>
                    <a:pt x="3499" y="7337"/>
                  </a:lnTo>
                  <a:lnTo>
                    <a:pt x="3299" y="7757"/>
                  </a:lnTo>
                  <a:lnTo>
                    <a:pt x="3199" y="7917"/>
                  </a:lnTo>
                  <a:lnTo>
                    <a:pt x="3039" y="7737"/>
                  </a:lnTo>
                  <a:lnTo>
                    <a:pt x="2539" y="7138"/>
                  </a:lnTo>
                  <a:lnTo>
                    <a:pt x="2040" y="6538"/>
                  </a:lnTo>
                  <a:lnTo>
                    <a:pt x="1700" y="6118"/>
                  </a:lnTo>
                  <a:lnTo>
                    <a:pt x="2080" y="5578"/>
                  </a:lnTo>
                  <a:lnTo>
                    <a:pt x="2439" y="5038"/>
                  </a:lnTo>
                  <a:lnTo>
                    <a:pt x="2819" y="4419"/>
                  </a:lnTo>
                  <a:lnTo>
                    <a:pt x="3199" y="3799"/>
                  </a:lnTo>
                  <a:lnTo>
                    <a:pt x="3519" y="4259"/>
                  </a:lnTo>
                  <a:lnTo>
                    <a:pt x="3639" y="4499"/>
                  </a:lnTo>
                  <a:lnTo>
                    <a:pt x="3759" y="4739"/>
                  </a:lnTo>
                  <a:lnTo>
                    <a:pt x="3799" y="4799"/>
                  </a:lnTo>
                  <a:lnTo>
                    <a:pt x="3859" y="4819"/>
                  </a:lnTo>
                  <a:lnTo>
                    <a:pt x="3919" y="4799"/>
                  </a:lnTo>
                  <a:lnTo>
                    <a:pt x="3939" y="4779"/>
                  </a:lnTo>
                  <a:lnTo>
                    <a:pt x="3959" y="4759"/>
                  </a:lnTo>
                  <a:lnTo>
                    <a:pt x="3999" y="4619"/>
                  </a:lnTo>
                  <a:lnTo>
                    <a:pt x="4019" y="4479"/>
                  </a:lnTo>
                  <a:lnTo>
                    <a:pt x="4019" y="4339"/>
                  </a:lnTo>
                  <a:lnTo>
                    <a:pt x="3979" y="4199"/>
                  </a:lnTo>
                  <a:lnTo>
                    <a:pt x="3919" y="4059"/>
                  </a:lnTo>
                  <a:lnTo>
                    <a:pt x="3859" y="3939"/>
                  </a:lnTo>
                  <a:lnTo>
                    <a:pt x="3699" y="3679"/>
                  </a:lnTo>
                  <a:lnTo>
                    <a:pt x="3479" y="3339"/>
                  </a:lnTo>
                  <a:lnTo>
                    <a:pt x="3799" y="2739"/>
                  </a:lnTo>
                  <a:lnTo>
                    <a:pt x="3899" y="2500"/>
                  </a:lnTo>
                  <a:lnTo>
                    <a:pt x="3939" y="2380"/>
                  </a:lnTo>
                  <a:lnTo>
                    <a:pt x="3959" y="2260"/>
                  </a:lnTo>
                  <a:lnTo>
                    <a:pt x="3959" y="2140"/>
                  </a:lnTo>
                  <a:lnTo>
                    <a:pt x="3939" y="2020"/>
                  </a:lnTo>
                  <a:lnTo>
                    <a:pt x="3879" y="1900"/>
                  </a:lnTo>
                  <a:lnTo>
                    <a:pt x="3799" y="1800"/>
                  </a:lnTo>
                  <a:lnTo>
                    <a:pt x="3699" y="1760"/>
                  </a:lnTo>
                  <a:lnTo>
                    <a:pt x="3639" y="1740"/>
                  </a:lnTo>
                  <a:lnTo>
                    <a:pt x="3579" y="1780"/>
                  </a:lnTo>
                  <a:lnTo>
                    <a:pt x="3519" y="1860"/>
                  </a:lnTo>
                  <a:lnTo>
                    <a:pt x="3459" y="2020"/>
                  </a:lnTo>
                  <a:lnTo>
                    <a:pt x="3399" y="2180"/>
                  </a:lnTo>
                  <a:lnTo>
                    <a:pt x="3259" y="2480"/>
                  </a:lnTo>
                  <a:lnTo>
                    <a:pt x="3099" y="2759"/>
                  </a:lnTo>
                  <a:lnTo>
                    <a:pt x="2879" y="2440"/>
                  </a:lnTo>
                  <a:lnTo>
                    <a:pt x="2300" y="1580"/>
                  </a:lnTo>
                  <a:lnTo>
                    <a:pt x="2479" y="1320"/>
                  </a:lnTo>
                  <a:lnTo>
                    <a:pt x="2619" y="1060"/>
                  </a:lnTo>
                  <a:lnTo>
                    <a:pt x="2759" y="820"/>
                  </a:lnTo>
                  <a:lnTo>
                    <a:pt x="2799" y="700"/>
                  </a:lnTo>
                  <a:lnTo>
                    <a:pt x="2839" y="580"/>
                  </a:lnTo>
                  <a:lnTo>
                    <a:pt x="2879" y="440"/>
                  </a:lnTo>
                  <a:lnTo>
                    <a:pt x="2879" y="320"/>
                  </a:lnTo>
                  <a:lnTo>
                    <a:pt x="2879" y="61"/>
                  </a:lnTo>
                  <a:lnTo>
                    <a:pt x="2859" y="21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5"/>
            <p:cNvSpPr/>
            <p:nvPr/>
          </p:nvSpPr>
          <p:spPr>
            <a:xfrm>
              <a:off x="2445113" y="3240800"/>
              <a:ext cx="175450" cy="173450"/>
            </a:xfrm>
            <a:custGeom>
              <a:avLst/>
              <a:gdLst/>
              <a:ahLst/>
              <a:cxnLst/>
              <a:rect l="l" t="t" r="r" b="b"/>
              <a:pathLst>
                <a:path w="7018" h="6938" extrusionOk="0">
                  <a:moveTo>
                    <a:pt x="4718" y="840"/>
                  </a:moveTo>
                  <a:lnTo>
                    <a:pt x="4778" y="940"/>
                  </a:lnTo>
                  <a:lnTo>
                    <a:pt x="5038" y="1320"/>
                  </a:lnTo>
                  <a:lnTo>
                    <a:pt x="5578" y="2080"/>
                  </a:lnTo>
                  <a:lnTo>
                    <a:pt x="5738" y="2300"/>
                  </a:lnTo>
                  <a:lnTo>
                    <a:pt x="5598" y="2440"/>
                  </a:lnTo>
                  <a:lnTo>
                    <a:pt x="5458" y="2600"/>
                  </a:lnTo>
                  <a:lnTo>
                    <a:pt x="5178" y="2920"/>
                  </a:lnTo>
                  <a:lnTo>
                    <a:pt x="4778" y="3439"/>
                  </a:lnTo>
                  <a:lnTo>
                    <a:pt x="4418" y="3039"/>
                  </a:lnTo>
                  <a:lnTo>
                    <a:pt x="4059" y="2580"/>
                  </a:lnTo>
                  <a:lnTo>
                    <a:pt x="3699" y="2120"/>
                  </a:lnTo>
                  <a:lnTo>
                    <a:pt x="3499" y="1840"/>
                  </a:lnTo>
                  <a:lnTo>
                    <a:pt x="4438" y="1060"/>
                  </a:lnTo>
                  <a:lnTo>
                    <a:pt x="4718" y="840"/>
                  </a:lnTo>
                  <a:close/>
                  <a:moveTo>
                    <a:pt x="3179" y="2080"/>
                  </a:moveTo>
                  <a:lnTo>
                    <a:pt x="3359" y="2360"/>
                  </a:lnTo>
                  <a:lnTo>
                    <a:pt x="3699" y="2860"/>
                  </a:lnTo>
                  <a:lnTo>
                    <a:pt x="4059" y="3339"/>
                  </a:lnTo>
                  <a:lnTo>
                    <a:pt x="4458" y="3839"/>
                  </a:lnTo>
                  <a:lnTo>
                    <a:pt x="4278" y="4039"/>
                  </a:lnTo>
                  <a:lnTo>
                    <a:pt x="3359" y="5159"/>
                  </a:lnTo>
                  <a:lnTo>
                    <a:pt x="3179" y="5338"/>
                  </a:lnTo>
                  <a:lnTo>
                    <a:pt x="2199" y="4219"/>
                  </a:lnTo>
                  <a:lnTo>
                    <a:pt x="1480" y="3399"/>
                  </a:lnTo>
                  <a:lnTo>
                    <a:pt x="1979" y="2999"/>
                  </a:lnTo>
                  <a:lnTo>
                    <a:pt x="3179" y="2080"/>
                  </a:lnTo>
                  <a:close/>
                  <a:moveTo>
                    <a:pt x="4998" y="1"/>
                  </a:moveTo>
                  <a:lnTo>
                    <a:pt x="4938" y="21"/>
                  </a:lnTo>
                  <a:lnTo>
                    <a:pt x="4898" y="41"/>
                  </a:lnTo>
                  <a:lnTo>
                    <a:pt x="4838" y="101"/>
                  </a:lnTo>
                  <a:lnTo>
                    <a:pt x="4818" y="121"/>
                  </a:lnTo>
                  <a:lnTo>
                    <a:pt x="4658" y="221"/>
                  </a:lnTo>
                  <a:lnTo>
                    <a:pt x="4518" y="341"/>
                  </a:lnTo>
                  <a:lnTo>
                    <a:pt x="4358" y="481"/>
                  </a:lnTo>
                  <a:lnTo>
                    <a:pt x="3859" y="900"/>
                  </a:lnTo>
                  <a:lnTo>
                    <a:pt x="3219" y="1460"/>
                  </a:lnTo>
                  <a:lnTo>
                    <a:pt x="3099" y="1320"/>
                  </a:lnTo>
                  <a:lnTo>
                    <a:pt x="2979" y="1200"/>
                  </a:lnTo>
                  <a:lnTo>
                    <a:pt x="2939" y="1180"/>
                  </a:lnTo>
                  <a:lnTo>
                    <a:pt x="2859" y="1180"/>
                  </a:lnTo>
                  <a:lnTo>
                    <a:pt x="2839" y="1200"/>
                  </a:lnTo>
                  <a:lnTo>
                    <a:pt x="2779" y="1280"/>
                  </a:lnTo>
                  <a:lnTo>
                    <a:pt x="2779" y="1320"/>
                  </a:lnTo>
                  <a:lnTo>
                    <a:pt x="2779" y="1360"/>
                  </a:lnTo>
                  <a:lnTo>
                    <a:pt x="2859" y="1520"/>
                  </a:lnTo>
                  <a:lnTo>
                    <a:pt x="2939" y="1700"/>
                  </a:lnTo>
                  <a:lnTo>
                    <a:pt x="2759" y="1860"/>
                  </a:lnTo>
                  <a:lnTo>
                    <a:pt x="1640" y="2800"/>
                  </a:lnTo>
                  <a:lnTo>
                    <a:pt x="1240" y="3119"/>
                  </a:lnTo>
                  <a:lnTo>
                    <a:pt x="1180" y="3039"/>
                  </a:lnTo>
                  <a:lnTo>
                    <a:pt x="680" y="2460"/>
                  </a:lnTo>
                  <a:lnTo>
                    <a:pt x="440" y="2180"/>
                  </a:lnTo>
                  <a:lnTo>
                    <a:pt x="160" y="1900"/>
                  </a:lnTo>
                  <a:lnTo>
                    <a:pt x="120" y="1880"/>
                  </a:lnTo>
                  <a:lnTo>
                    <a:pt x="80" y="1880"/>
                  </a:lnTo>
                  <a:lnTo>
                    <a:pt x="60" y="1900"/>
                  </a:lnTo>
                  <a:lnTo>
                    <a:pt x="20" y="1920"/>
                  </a:lnTo>
                  <a:lnTo>
                    <a:pt x="0" y="1980"/>
                  </a:lnTo>
                  <a:lnTo>
                    <a:pt x="0" y="2020"/>
                  </a:lnTo>
                  <a:lnTo>
                    <a:pt x="0" y="2060"/>
                  </a:lnTo>
                  <a:lnTo>
                    <a:pt x="200" y="2380"/>
                  </a:lnTo>
                  <a:lnTo>
                    <a:pt x="440" y="2700"/>
                  </a:lnTo>
                  <a:lnTo>
                    <a:pt x="900" y="3319"/>
                  </a:lnTo>
                  <a:lnTo>
                    <a:pt x="960" y="3379"/>
                  </a:lnTo>
                  <a:lnTo>
                    <a:pt x="840" y="3539"/>
                  </a:lnTo>
                  <a:lnTo>
                    <a:pt x="740" y="3699"/>
                  </a:lnTo>
                  <a:lnTo>
                    <a:pt x="740" y="3739"/>
                  </a:lnTo>
                  <a:lnTo>
                    <a:pt x="760" y="3759"/>
                  </a:lnTo>
                  <a:lnTo>
                    <a:pt x="780" y="3759"/>
                  </a:lnTo>
                  <a:lnTo>
                    <a:pt x="960" y="3699"/>
                  </a:lnTo>
                  <a:lnTo>
                    <a:pt x="1140" y="3619"/>
                  </a:lnTo>
                  <a:lnTo>
                    <a:pt x="1900" y="4559"/>
                  </a:lnTo>
                  <a:lnTo>
                    <a:pt x="2859" y="5738"/>
                  </a:lnTo>
                  <a:lnTo>
                    <a:pt x="2779" y="5858"/>
                  </a:lnTo>
                  <a:lnTo>
                    <a:pt x="2639" y="6038"/>
                  </a:lnTo>
                  <a:lnTo>
                    <a:pt x="2559" y="6138"/>
                  </a:lnTo>
                  <a:lnTo>
                    <a:pt x="2479" y="6198"/>
                  </a:lnTo>
                  <a:lnTo>
                    <a:pt x="2419" y="6218"/>
                  </a:lnTo>
                  <a:lnTo>
                    <a:pt x="2379" y="6218"/>
                  </a:lnTo>
                  <a:lnTo>
                    <a:pt x="2359" y="6198"/>
                  </a:lnTo>
                  <a:lnTo>
                    <a:pt x="2319" y="6198"/>
                  </a:lnTo>
                  <a:lnTo>
                    <a:pt x="2319" y="6218"/>
                  </a:lnTo>
                  <a:lnTo>
                    <a:pt x="2319" y="6238"/>
                  </a:lnTo>
                  <a:lnTo>
                    <a:pt x="2359" y="6278"/>
                  </a:lnTo>
                  <a:lnTo>
                    <a:pt x="2399" y="6298"/>
                  </a:lnTo>
                  <a:lnTo>
                    <a:pt x="2439" y="6318"/>
                  </a:lnTo>
                  <a:lnTo>
                    <a:pt x="2499" y="6338"/>
                  </a:lnTo>
                  <a:lnTo>
                    <a:pt x="2599" y="6318"/>
                  </a:lnTo>
                  <a:lnTo>
                    <a:pt x="2699" y="6258"/>
                  </a:lnTo>
                  <a:lnTo>
                    <a:pt x="2819" y="6198"/>
                  </a:lnTo>
                  <a:lnTo>
                    <a:pt x="2919" y="6118"/>
                  </a:lnTo>
                  <a:lnTo>
                    <a:pt x="3059" y="5978"/>
                  </a:lnTo>
                  <a:lnTo>
                    <a:pt x="3079" y="5978"/>
                  </a:lnTo>
                  <a:lnTo>
                    <a:pt x="3479" y="6458"/>
                  </a:lnTo>
                  <a:lnTo>
                    <a:pt x="3699" y="6678"/>
                  </a:lnTo>
                  <a:lnTo>
                    <a:pt x="3939" y="6898"/>
                  </a:lnTo>
                  <a:lnTo>
                    <a:pt x="3979" y="6918"/>
                  </a:lnTo>
                  <a:lnTo>
                    <a:pt x="4039" y="6938"/>
                  </a:lnTo>
                  <a:lnTo>
                    <a:pt x="4099" y="6938"/>
                  </a:lnTo>
                  <a:lnTo>
                    <a:pt x="4159" y="6918"/>
                  </a:lnTo>
                  <a:lnTo>
                    <a:pt x="4238" y="6878"/>
                  </a:lnTo>
                  <a:lnTo>
                    <a:pt x="4278" y="6818"/>
                  </a:lnTo>
                  <a:lnTo>
                    <a:pt x="4318" y="6758"/>
                  </a:lnTo>
                  <a:lnTo>
                    <a:pt x="4338" y="6698"/>
                  </a:lnTo>
                  <a:lnTo>
                    <a:pt x="4318" y="6638"/>
                  </a:lnTo>
                  <a:lnTo>
                    <a:pt x="4318" y="6578"/>
                  </a:lnTo>
                  <a:lnTo>
                    <a:pt x="4238" y="6438"/>
                  </a:lnTo>
                  <a:lnTo>
                    <a:pt x="4199" y="6418"/>
                  </a:lnTo>
                  <a:lnTo>
                    <a:pt x="4179" y="6398"/>
                  </a:lnTo>
                  <a:lnTo>
                    <a:pt x="4119" y="6398"/>
                  </a:lnTo>
                  <a:lnTo>
                    <a:pt x="3799" y="6018"/>
                  </a:lnTo>
                  <a:lnTo>
                    <a:pt x="3439" y="5638"/>
                  </a:lnTo>
                  <a:lnTo>
                    <a:pt x="3879" y="5199"/>
                  </a:lnTo>
                  <a:lnTo>
                    <a:pt x="4298" y="4779"/>
                  </a:lnTo>
                  <a:lnTo>
                    <a:pt x="4798" y="4239"/>
                  </a:lnTo>
                  <a:lnTo>
                    <a:pt x="4818" y="4279"/>
                  </a:lnTo>
                  <a:lnTo>
                    <a:pt x="4998" y="4479"/>
                  </a:lnTo>
                  <a:lnTo>
                    <a:pt x="5198" y="4679"/>
                  </a:lnTo>
                  <a:lnTo>
                    <a:pt x="5298" y="4779"/>
                  </a:lnTo>
                  <a:lnTo>
                    <a:pt x="5418" y="4839"/>
                  </a:lnTo>
                  <a:lnTo>
                    <a:pt x="5538" y="4899"/>
                  </a:lnTo>
                  <a:lnTo>
                    <a:pt x="5678" y="4919"/>
                  </a:lnTo>
                  <a:lnTo>
                    <a:pt x="5718" y="4919"/>
                  </a:lnTo>
                  <a:lnTo>
                    <a:pt x="5758" y="4899"/>
                  </a:lnTo>
                  <a:lnTo>
                    <a:pt x="5778" y="4859"/>
                  </a:lnTo>
                  <a:lnTo>
                    <a:pt x="5778" y="4819"/>
                  </a:lnTo>
                  <a:lnTo>
                    <a:pt x="5758" y="4679"/>
                  </a:lnTo>
                  <a:lnTo>
                    <a:pt x="5718" y="4559"/>
                  </a:lnTo>
                  <a:lnTo>
                    <a:pt x="5638" y="4439"/>
                  </a:lnTo>
                  <a:lnTo>
                    <a:pt x="5558" y="4319"/>
                  </a:lnTo>
                  <a:lnTo>
                    <a:pt x="5378" y="4119"/>
                  </a:lnTo>
                  <a:lnTo>
                    <a:pt x="5178" y="3919"/>
                  </a:lnTo>
                  <a:lnTo>
                    <a:pt x="5118" y="3859"/>
                  </a:lnTo>
                  <a:lnTo>
                    <a:pt x="5438" y="3479"/>
                  </a:lnTo>
                  <a:lnTo>
                    <a:pt x="5758" y="3079"/>
                  </a:lnTo>
                  <a:lnTo>
                    <a:pt x="5898" y="2880"/>
                  </a:lnTo>
                  <a:lnTo>
                    <a:pt x="6018" y="2680"/>
                  </a:lnTo>
                  <a:lnTo>
                    <a:pt x="6118" y="2820"/>
                  </a:lnTo>
                  <a:lnTo>
                    <a:pt x="6298" y="3039"/>
                  </a:lnTo>
                  <a:lnTo>
                    <a:pt x="6478" y="3259"/>
                  </a:lnTo>
                  <a:lnTo>
                    <a:pt x="6458" y="3299"/>
                  </a:lnTo>
                  <a:lnTo>
                    <a:pt x="6458" y="3339"/>
                  </a:lnTo>
                  <a:lnTo>
                    <a:pt x="6478" y="3379"/>
                  </a:lnTo>
                  <a:lnTo>
                    <a:pt x="6538" y="3399"/>
                  </a:lnTo>
                  <a:lnTo>
                    <a:pt x="6677" y="3419"/>
                  </a:lnTo>
                  <a:lnTo>
                    <a:pt x="6737" y="3459"/>
                  </a:lnTo>
                  <a:lnTo>
                    <a:pt x="6737" y="3439"/>
                  </a:lnTo>
                  <a:lnTo>
                    <a:pt x="6777" y="3459"/>
                  </a:lnTo>
                  <a:lnTo>
                    <a:pt x="6897" y="3459"/>
                  </a:lnTo>
                  <a:lnTo>
                    <a:pt x="6937" y="3439"/>
                  </a:lnTo>
                  <a:lnTo>
                    <a:pt x="6977" y="3419"/>
                  </a:lnTo>
                  <a:lnTo>
                    <a:pt x="6997" y="3379"/>
                  </a:lnTo>
                  <a:lnTo>
                    <a:pt x="7017" y="3319"/>
                  </a:lnTo>
                  <a:lnTo>
                    <a:pt x="7017" y="3259"/>
                  </a:lnTo>
                  <a:lnTo>
                    <a:pt x="6977" y="3159"/>
                  </a:lnTo>
                  <a:lnTo>
                    <a:pt x="6937" y="3039"/>
                  </a:lnTo>
                  <a:lnTo>
                    <a:pt x="6817" y="2860"/>
                  </a:lnTo>
                  <a:lnTo>
                    <a:pt x="6677" y="2680"/>
                  </a:lnTo>
                  <a:lnTo>
                    <a:pt x="6538" y="2500"/>
                  </a:lnTo>
                  <a:lnTo>
                    <a:pt x="6238" y="2120"/>
                  </a:lnTo>
                  <a:lnTo>
                    <a:pt x="6258" y="2060"/>
                  </a:lnTo>
                  <a:lnTo>
                    <a:pt x="6258" y="2040"/>
                  </a:lnTo>
                  <a:lnTo>
                    <a:pt x="6238" y="2000"/>
                  </a:lnTo>
                  <a:lnTo>
                    <a:pt x="6178" y="2000"/>
                  </a:lnTo>
                  <a:lnTo>
                    <a:pt x="6158" y="2020"/>
                  </a:lnTo>
                  <a:lnTo>
                    <a:pt x="5958" y="1780"/>
                  </a:lnTo>
                  <a:lnTo>
                    <a:pt x="5358" y="1080"/>
                  </a:lnTo>
                  <a:lnTo>
                    <a:pt x="5058" y="720"/>
                  </a:lnTo>
                  <a:lnTo>
                    <a:pt x="4958" y="621"/>
                  </a:lnTo>
                  <a:lnTo>
                    <a:pt x="5038" y="541"/>
                  </a:lnTo>
                  <a:lnTo>
                    <a:pt x="5118" y="441"/>
                  </a:lnTo>
                  <a:lnTo>
                    <a:pt x="5178" y="341"/>
                  </a:lnTo>
                  <a:lnTo>
                    <a:pt x="5198" y="241"/>
                  </a:lnTo>
                  <a:lnTo>
                    <a:pt x="5198" y="181"/>
                  </a:lnTo>
                  <a:lnTo>
                    <a:pt x="5178" y="121"/>
                  </a:lnTo>
                  <a:lnTo>
                    <a:pt x="5158" y="61"/>
                  </a:lnTo>
                  <a:lnTo>
                    <a:pt x="5098" y="21"/>
                  </a:lnTo>
                  <a:lnTo>
                    <a:pt x="50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0" name="Google Shape;5010;p65"/>
          <p:cNvGrpSpPr/>
          <p:nvPr/>
        </p:nvGrpSpPr>
        <p:grpSpPr>
          <a:xfrm>
            <a:off x="5709739" y="2907650"/>
            <a:ext cx="1080050" cy="974100"/>
            <a:chOff x="3634500" y="2715050"/>
            <a:chExt cx="1080050" cy="974100"/>
          </a:xfrm>
        </p:grpSpPr>
        <p:sp>
          <p:nvSpPr>
            <p:cNvPr id="5011" name="Google Shape;5011;p65"/>
            <p:cNvSpPr/>
            <p:nvPr/>
          </p:nvSpPr>
          <p:spPr>
            <a:xfrm>
              <a:off x="3661475" y="2946950"/>
              <a:ext cx="1002600" cy="262400"/>
            </a:xfrm>
            <a:custGeom>
              <a:avLst/>
              <a:gdLst/>
              <a:ahLst/>
              <a:cxnLst/>
              <a:rect l="l" t="t" r="r" b="b"/>
              <a:pathLst>
                <a:path w="40104" h="10496" extrusionOk="0">
                  <a:moveTo>
                    <a:pt x="38024" y="0"/>
                  </a:moveTo>
                  <a:lnTo>
                    <a:pt x="37984" y="280"/>
                  </a:lnTo>
                  <a:lnTo>
                    <a:pt x="37924" y="560"/>
                  </a:lnTo>
                  <a:lnTo>
                    <a:pt x="37804" y="1000"/>
                  </a:lnTo>
                  <a:lnTo>
                    <a:pt x="37624" y="1440"/>
                  </a:lnTo>
                  <a:lnTo>
                    <a:pt x="37424" y="1860"/>
                  </a:lnTo>
                  <a:lnTo>
                    <a:pt x="37184" y="2240"/>
                  </a:lnTo>
                  <a:lnTo>
                    <a:pt x="36925" y="2619"/>
                  </a:lnTo>
                  <a:lnTo>
                    <a:pt x="36605" y="2959"/>
                  </a:lnTo>
                  <a:lnTo>
                    <a:pt x="36265" y="3279"/>
                  </a:lnTo>
                  <a:lnTo>
                    <a:pt x="35885" y="3559"/>
                  </a:lnTo>
                  <a:lnTo>
                    <a:pt x="35485" y="3819"/>
                  </a:lnTo>
                  <a:lnTo>
                    <a:pt x="35045" y="4039"/>
                  </a:lnTo>
                  <a:lnTo>
                    <a:pt x="34606" y="4239"/>
                  </a:lnTo>
                  <a:lnTo>
                    <a:pt x="34166" y="4419"/>
                  </a:lnTo>
                  <a:lnTo>
                    <a:pt x="33706" y="4559"/>
                  </a:lnTo>
                  <a:lnTo>
                    <a:pt x="33246" y="4698"/>
                  </a:lnTo>
                  <a:lnTo>
                    <a:pt x="32307" y="4938"/>
                  </a:lnTo>
                  <a:lnTo>
                    <a:pt x="31087" y="5198"/>
                  </a:lnTo>
                  <a:lnTo>
                    <a:pt x="29888" y="5438"/>
                  </a:lnTo>
                  <a:lnTo>
                    <a:pt x="28668" y="5678"/>
                  </a:lnTo>
                  <a:lnTo>
                    <a:pt x="27449" y="5898"/>
                  </a:lnTo>
                  <a:lnTo>
                    <a:pt x="26229" y="6078"/>
                  </a:lnTo>
                  <a:lnTo>
                    <a:pt x="25010" y="6258"/>
                  </a:lnTo>
                  <a:lnTo>
                    <a:pt x="23770" y="6418"/>
                  </a:lnTo>
                  <a:lnTo>
                    <a:pt x="22531" y="6538"/>
                  </a:lnTo>
                  <a:lnTo>
                    <a:pt x="21311" y="6658"/>
                  </a:lnTo>
                  <a:lnTo>
                    <a:pt x="20072" y="6758"/>
                  </a:lnTo>
                  <a:lnTo>
                    <a:pt x="18832" y="6818"/>
                  </a:lnTo>
                  <a:lnTo>
                    <a:pt x="17593" y="6858"/>
                  </a:lnTo>
                  <a:lnTo>
                    <a:pt x="16353" y="6898"/>
                  </a:lnTo>
                  <a:lnTo>
                    <a:pt x="15134" y="6898"/>
                  </a:lnTo>
                  <a:lnTo>
                    <a:pt x="13895" y="6878"/>
                  </a:lnTo>
                  <a:lnTo>
                    <a:pt x="12655" y="6838"/>
                  </a:lnTo>
                  <a:lnTo>
                    <a:pt x="11556" y="6778"/>
                  </a:lnTo>
                  <a:lnTo>
                    <a:pt x="10436" y="6698"/>
                  </a:lnTo>
                  <a:lnTo>
                    <a:pt x="9876" y="6638"/>
                  </a:lnTo>
                  <a:lnTo>
                    <a:pt x="9317" y="6578"/>
                  </a:lnTo>
                  <a:lnTo>
                    <a:pt x="8757" y="6498"/>
                  </a:lnTo>
                  <a:lnTo>
                    <a:pt x="8197" y="6398"/>
                  </a:lnTo>
                  <a:lnTo>
                    <a:pt x="7657" y="6278"/>
                  </a:lnTo>
                  <a:lnTo>
                    <a:pt x="7117" y="6158"/>
                  </a:lnTo>
                  <a:lnTo>
                    <a:pt x="6578" y="5998"/>
                  </a:lnTo>
                  <a:lnTo>
                    <a:pt x="6038" y="5818"/>
                  </a:lnTo>
                  <a:lnTo>
                    <a:pt x="5538" y="5618"/>
                  </a:lnTo>
                  <a:lnTo>
                    <a:pt x="5018" y="5378"/>
                  </a:lnTo>
                  <a:lnTo>
                    <a:pt x="4539" y="5118"/>
                  </a:lnTo>
                  <a:lnTo>
                    <a:pt x="4059" y="4838"/>
                  </a:lnTo>
                  <a:lnTo>
                    <a:pt x="3699" y="4579"/>
                  </a:lnTo>
                  <a:lnTo>
                    <a:pt x="3339" y="4299"/>
                  </a:lnTo>
                  <a:lnTo>
                    <a:pt x="2999" y="3979"/>
                  </a:lnTo>
                  <a:lnTo>
                    <a:pt x="2699" y="3659"/>
                  </a:lnTo>
                  <a:lnTo>
                    <a:pt x="2420" y="3299"/>
                  </a:lnTo>
                  <a:lnTo>
                    <a:pt x="2180" y="2919"/>
                  </a:lnTo>
                  <a:lnTo>
                    <a:pt x="2080" y="2719"/>
                  </a:lnTo>
                  <a:lnTo>
                    <a:pt x="1980" y="2499"/>
                  </a:lnTo>
                  <a:lnTo>
                    <a:pt x="1900" y="2300"/>
                  </a:lnTo>
                  <a:lnTo>
                    <a:pt x="1820" y="2080"/>
                  </a:lnTo>
                  <a:lnTo>
                    <a:pt x="1760" y="2120"/>
                  </a:lnTo>
                  <a:lnTo>
                    <a:pt x="1680" y="2200"/>
                  </a:lnTo>
                  <a:lnTo>
                    <a:pt x="1580" y="2260"/>
                  </a:lnTo>
                  <a:lnTo>
                    <a:pt x="1520" y="2300"/>
                  </a:lnTo>
                  <a:lnTo>
                    <a:pt x="1440" y="2300"/>
                  </a:lnTo>
                  <a:lnTo>
                    <a:pt x="1160" y="2439"/>
                  </a:lnTo>
                  <a:lnTo>
                    <a:pt x="860" y="2619"/>
                  </a:lnTo>
                  <a:lnTo>
                    <a:pt x="580" y="2819"/>
                  </a:lnTo>
                  <a:lnTo>
                    <a:pt x="460" y="2939"/>
                  </a:lnTo>
                  <a:lnTo>
                    <a:pt x="340" y="3059"/>
                  </a:lnTo>
                  <a:lnTo>
                    <a:pt x="220" y="3179"/>
                  </a:lnTo>
                  <a:lnTo>
                    <a:pt x="140" y="3299"/>
                  </a:lnTo>
                  <a:lnTo>
                    <a:pt x="81" y="3439"/>
                  </a:lnTo>
                  <a:lnTo>
                    <a:pt x="21" y="3579"/>
                  </a:lnTo>
                  <a:lnTo>
                    <a:pt x="1" y="3719"/>
                  </a:lnTo>
                  <a:lnTo>
                    <a:pt x="21" y="3879"/>
                  </a:lnTo>
                  <a:lnTo>
                    <a:pt x="61" y="4039"/>
                  </a:lnTo>
                  <a:lnTo>
                    <a:pt x="120" y="4199"/>
                  </a:lnTo>
                  <a:lnTo>
                    <a:pt x="180" y="4279"/>
                  </a:lnTo>
                  <a:lnTo>
                    <a:pt x="220" y="4339"/>
                  </a:lnTo>
                  <a:lnTo>
                    <a:pt x="280" y="4379"/>
                  </a:lnTo>
                  <a:lnTo>
                    <a:pt x="340" y="4419"/>
                  </a:lnTo>
                  <a:lnTo>
                    <a:pt x="480" y="4479"/>
                  </a:lnTo>
                  <a:lnTo>
                    <a:pt x="640" y="4499"/>
                  </a:lnTo>
                  <a:lnTo>
                    <a:pt x="780" y="4479"/>
                  </a:lnTo>
                  <a:lnTo>
                    <a:pt x="940" y="4459"/>
                  </a:lnTo>
                  <a:lnTo>
                    <a:pt x="1260" y="4419"/>
                  </a:lnTo>
                  <a:lnTo>
                    <a:pt x="1560" y="4399"/>
                  </a:lnTo>
                  <a:lnTo>
                    <a:pt x="1700" y="4419"/>
                  </a:lnTo>
                  <a:lnTo>
                    <a:pt x="1840" y="4439"/>
                  </a:lnTo>
                  <a:lnTo>
                    <a:pt x="1980" y="4479"/>
                  </a:lnTo>
                  <a:lnTo>
                    <a:pt x="2100" y="4539"/>
                  </a:lnTo>
                  <a:lnTo>
                    <a:pt x="2220" y="4619"/>
                  </a:lnTo>
                  <a:lnTo>
                    <a:pt x="2320" y="4738"/>
                  </a:lnTo>
                  <a:lnTo>
                    <a:pt x="2400" y="4838"/>
                  </a:lnTo>
                  <a:lnTo>
                    <a:pt x="2420" y="4938"/>
                  </a:lnTo>
                  <a:lnTo>
                    <a:pt x="2420" y="5058"/>
                  </a:lnTo>
                  <a:lnTo>
                    <a:pt x="2380" y="5158"/>
                  </a:lnTo>
                  <a:lnTo>
                    <a:pt x="2180" y="5558"/>
                  </a:lnTo>
                  <a:lnTo>
                    <a:pt x="2080" y="5758"/>
                  </a:lnTo>
                  <a:lnTo>
                    <a:pt x="1980" y="5978"/>
                  </a:lnTo>
                  <a:lnTo>
                    <a:pt x="1920" y="6178"/>
                  </a:lnTo>
                  <a:lnTo>
                    <a:pt x="1880" y="6398"/>
                  </a:lnTo>
                  <a:lnTo>
                    <a:pt x="1880" y="6618"/>
                  </a:lnTo>
                  <a:lnTo>
                    <a:pt x="1900" y="6858"/>
                  </a:lnTo>
                  <a:lnTo>
                    <a:pt x="1960" y="7017"/>
                  </a:lnTo>
                  <a:lnTo>
                    <a:pt x="2040" y="7157"/>
                  </a:lnTo>
                  <a:lnTo>
                    <a:pt x="2140" y="7277"/>
                  </a:lnTo>
                  <a:lnTo>
                    <a:pt x="2260" y="7377"/>
                  </a:lnTo>
                  <a:lnTo>
                    <a:pt x="2400" y="7437"/>
                  </a:lnTo>
                  <a:lnTo>
                    <a:pt x="2539" y="7457"/>
                  </a:lnTo>
                  <a:lnTo>
                    <a:pt x="2699" y="7457"/>
                  </a:lnTo>
                  <a:lnTo>
                    <a:pt x="2879" y="7417"/>
                  </a:lnTo>
                  <a:lnTo>
                    <a:pt x="3159" y="7297"/>
                  </a:lnTo>
                  <a:lnTo>
                    <a:pt x="3419" y="7157"/>
                  </a:lnTo>
                  <a:lnTo>
                    <a:pt x="3699" y="6997"/>
                  </a:lnTo>
                  <a:lnTo>
                    <a:pt x="3959" y="6858"/>
                  </a:lnTo>
                  <a:lnTo>
                    <a:pt x="4239" y="6758"/>
                  </a:lnTo>
                  <a:lnTo>
                    <a:pt x="4379" y="6718"/>
                  </a:lnTo>
                  <a:lnTo>
                    <a:pt x="4519" y="6678"/>
                  </a:lnTo>
                  <a:lnTo>
                    <a:pt x="4818" y="6678"/>
                  </a:lnTo>
                  <a:lnTo>
                    <a:pt x="4958" y="6698"/>
                  </a:lnTo>
                  <a:lnTo>
                    <a:pt x="5118" y="6738"/>
                  </a:lnTo>
                  <a:lnTo>
                    <a:pt x="5238" y="6798"/>
                  </a:lnTo>
                  <a:lnTo>
                    <a:pt x="5318" y="6878"/>
                  </a:lnTo>
                  <a:lnTo>
                    <a:pt x="5358" y="6978"/>
                  </a:lnTo>
                  <a:lnTo>
                    <a:pt x="5398" y="7097"/>
                  </a:lnTo>
                  <a:lnTo>
                    <a:pt x="5418" y="7397"/>
                  </a:lnTo>
                  <a:lnTo>
                    <a:pt x="5438" y="7557"/>
                  </a:lnTo>
                  <a:lnTo>
                    <a:pt x="5478" y="7717"/>
                  </a:lnTo>
                  <a:lnTo>
                    <a:pt x="5538" y="7877"/>
                  </a:lnTo>
                  <a:lnTo>
                    <a:pt x="5598" y="8017"/>
                  </a:lnTo>
                  <a:lnTo>
                    <a:pt x="5698" y="8137"/>
                  </a:lnTo>
                  <a:lnTo>
                    <a:pt x="5838" y="8237"/>
                  </a:lnTo>
                  <a:lnTo>
                    <a:pt x="5978" y="8277"/>
                  </a:lnTo>
                  <a:lnTo>
                    <a:pt x="6118" y="8297"/>
                  </a:lnTo>
                  <a:lnTo>
                    <a:pt x="6278" y="8277"/>
                  </a:lnTo>
                  <a:lnTo>
                    <a:pt x="6438" y="8257"/>
                  </a:lnTo>
                  <a:lnTo>
                    <a:pt x="6758" y="8137"/>
                  </a:lnTo>
                  <a:lnTo>
                    <a:pt x="7038" y="8037"/>
                  </a:lnTo>
                  <a:lnTo>
                    <a:pt x="7297" y="7937"/>
                  </a:lnTo>
                  <a:lnTo>
                    <a:pt x="7577" y="7877"/>
                  </a:lnTo>
                  <a:lnTo>
                    <a:pt x="7837" y="7857"/>
                  </a:lnTo>
                  <a:lnTo>
                    <a:pt x="8097" y="7857"/>
                  </a:lnTo>
                  <a:lnTo>
                    <a:pt x="8357" y="7897"/>
                  </a:lnTo>
                  <a:lnTo>
                    <a:pt x="8617" y="7997"/>
                  </a:lnTo>
                  <a:lnTo>
                    <a:pt x="8737" y="8057"/>
                  </a:lnTo>
                  <a:lnTo>
                    <a:pt x="8837" y="8137"/>
                  </a:lnTo>
                  <a:lnTo>
                    <a:pt x="8957" y="8217"/>
                  </a:lnTo>
                  <a:lnTo>
                    <a:pt x="9077" y="8317"/>
                  </a:lnTo>
                  <a:lnTo>
                    <a:pt x="9237" y="8517"/>
                  </a:lnTo>
                  <a:lnTo>
                    <a:pt x="9396" y="8737"/>
                  </a:lnTo>
                  <a:lnTo>
                    <a:pt x="9676" y="9197"/>
                  </a:lnTo>
                  <a:lnTo>
                    <a:pt x="9836" y="9436"/>
                  </a:lnTo>
                  <a:lnTo>
                    <a:pt x="9976" y="9656"/>
                  </a:lnTo>
                  <a:lnTo>
                    <a:pt x="10156" y="9856"/>
                  </a:lnTo>
                  <a:lnTo>
                    <a:pt x="10356" y="10036"/>
                  </a:lnTo>
                  <a:lnTo>
                    <a:pt x="10516" y="10136"/>
                  </a:lnTo>
                  <a:lnTo>
                    <a:pt x="10676" y="10196"/>
                  </a:lnTo>
                  <a:lnTo>
                    <a:pt x="10836" y="10256"/>
                  </a:lnTo>
                  <a:lnTo>
                    <a:pt x="11016" y="10276"/>
                  </a:lnTo>
                  <a:lnTo>
                    <a:pt x="11376" y="10276"/>
                  </a:lnTo>
                  <a:lnTo>
                    <a:pt x="11556" y="10236"/>
                  </a:lnTo>
                  <a:lnTo>
                    <a:pt x="11735" y="10176"/>
                  </a:lnTo>
                  <a:lnTo>
                    <a:pt x="11895" y="10116"/>
                  </a:lnTo>
                  <a:lnTo>
                    <a:pt x="12075" y="10056"/>
                  </a:lnTo>
                  <a:lnTo>
                    <a:pt x="12415" y="9876"/>
                  </a:lnTo>
                  <a:lnTo>
                    <a:pt x="12715" y="9696"/>
                  </a:lnTo>
                  <a:lnTo>
                    <a:pt x="12995" y="9496"/>
                  </a:lnTo>
                  <a:lnTo>
                    <a:pt x="13255" y="9297"/>
                  </a:lnTo>
                  <a:lnTo>
                    <a:pt x="13535" y="9097"/>
                  </a:lnTo>
                  <a:lnTo>
                    <a:pt x="13675" y="9017"/>
                  </a:lnTo>
                  <a:lnTo>
                    <a:pt x="13835" y="8957"/>
                  </a:lnTo>
                  <a:lnTo>
                    <a:pt x="13975" y="8897"/>
                  </a:lnTo>
                  <a:lnTo>
                    <a:pt x="14154" y="8857"/>
                  </a:lnTo>
                  <a:lnTo>
                    <a:pt x="14294" y="8837"/>
                  </a:lnTo>
                  <a:lnTo>
                    <a:pt x="14754" y="8837"/>
                  </a:lnTo>
                  <a:lnTo>
                    <a:pt x="15054" y="8897"/>
                  </a:lnTo>
                  <a:lnTo>
                    <a:pt x="15334" y="8997"/>
                  </a:lnTo>
                  <a:lnTo>
                    <a:pt x="15634" y="9117"/>
                  </a:lnTo>
                  <a:lnTo>
                    <a:pt x="15934" y="9277"/>
                  </a:lnTo>
                  <a:lnTo>
                    <a:pt x="16194" y="9436"/>
                  </a:lnTo>
                  <a:lnTo>
                    <a:pt x="16473" y="9636"/>
                  </a:lnTo>
                  <a:lnTo>
                    <a:pt x="17013" y="9996"/>
                  </a:lnTo>
                  <a:lnTo>
                    <a:pt x="17293" y="10156"/>
                  </a:lnTo>
                  <a:lnTo>
                    <a:pt x="17593" y="10296"/>
                  </a:lnTo>
                  <a:lnTo>
                    <a:pt x="17753" y="10376"/>
                  </a:lnTo>
                  <a:lnTo>
                    <a:pt x="17913" y="10436"/>
                  </a:lnTo>
                  <a:lnTo>
                    <a:pt x="18093" y="10476"/>
                  </a:lnTo>
                  <a:lnTo>
                    <a:pt x="18273" y="10496"/>
                  </a:lnTo>
                  <a:lnTo>
                    <a:pt x="18433" y="10496"/>
                  </a:lnTo>
                  <a:lnTo>
                    <a:pt x="18613" y="10476"/>
                  </a:lnTo>
                  <a:lnTo>
                    <a:pt x="18772" y="10416"/>
                  </a:lnTo>
                  <a:lnTo>
                    <a:pt x="18932" y="10336"/>
                  </a:lnTo>
                  <a:lnTo>
                    <a:pt x="19032" y="10256"/>
                  </a:lnTo>
                  <a:lnTo>
                    <a:pt x="19132" y="10176"/>
                  </a:lnTo>
                  <a:lnTo>
                    <a:pt x="19332" y="9996"/>
                  </a:lnTo>
                  <a:lnTo>
                    <a:pt x="19672" y="9596"/>
                  </a:lnTo>
                  <a:lnTo>
                    <a:pt x="19852" y="9416"/>
                  </a:lnTo>
                  <a:lnTo>
                    <a:pt x="20052" y="9257"/>
                  </a:lnTo>
                  <a:lnTo>
                    <a:pt x="20272" y="9137"/>
                  </a:lnTo>
                  <a:lnTo>
                    <a:pt x="20492" y="9037"/>
                  </a:lnTo>
                  <a:lnTo>
                    <a:pt x="20712" y="8977"/>
                  </a:lnTo>
                  <a:lnTo>
                    <a:pt x="20951" y="8957"/>
                  </a:lnTo>
                  <a:lnTo>
                    <a:pt x="21211" y="8957"/>
                  </a:lnTo>
                  <a:lnTo>
                    <a:pt x="21471" y="9017"/>
                  </a:lnTo>
                  <a:lnTo>
                    <a:pt x="21731" y="9097"/>
                  </a:lnTo>
                  <a:lnTo>
                    <a:pt x="21971" y="9197"/>
                  </a:lnTo>
                  <a:lnTo>
                    <a:pt x="22491" y="9456"/>
                  </a:lnTo>
                  <a:lnTo>
                    <a:pt x="22731" y="9556"/>
                  </a:lnTo>
                  <a:lnTo>
                    <a:pt x="22991" y="9656"/>
                  </a:lnTo>
                  <a:lnTo>
                    <a:pt x="23270" y="9716"/>
                  </a:lnTo>
                  <a:lnTo>
                    <a:pt x="23530" y="9716"/>
                  </a:lnTo>
                  <a:lnTo>
                    <a:pt x="23650" y="9696"/>
                  </a:lnTo>
                  <a:lnTo>
                    <a:pt x="23790" y="9676"/>
                  </a:lnTo>
                  <a:lnTo>
                    <a:pt x="24030" y="9576"/>
                  </a:lnTo>
                  <a:lnTo>
                    <a:pt x="24250" y="9436"/>
                  </a:lnTo>
                  <a:lnTo>
                    <a:pt x="24470" y="9277"/>
                  </a:lnTo>
                  <a:lnTo>
                    <a:pt x="24890" y="8917"/>
                  </a:lnTo>
                  <a:lnTo>
                    <a:pt x="25090" y="8757"/>
                  </a:lnTo>
                  <a:lnTo>
                    <a:pt x="25290" y="8597"/>
                  </a:lnTo>
                  <a:lnTo>
                    <a:pt x="25570" y="8437"/>
                  </a:lnTo>
                  <a:lnTo>
                    <a:pt x="25869" y="8317"/>
                  </a:lnTo>
                  <a:lnTo>
                    <a:pt x="26169" y="8237"/>
                  </a:lnTo>
                  <a:lnTo>
                    <a:pt x="26469" y="8217"/>
                  </a:lnTo>
                  <a:lnTo>
                    <a:pt x="26769" y="8217"/>
                  </a:lnTo>
                  <a:lnTo>
                    <a:pt x="27089" y="8237"/>
                  </a:lnTo>
                  <a:lnTo>
                    <a:pt x="27409" y="8297"/>
                  </a:lnTo>
                  <a:lnTo>
                    <a:pt x="27709" y="8357"/>
                  </a:lnTo>
                  <a:lnTo>
                    <a:pt x="28248" y="8517"/>
                  </a:lnTo>
                  <a:lnTo>
                    <a:pt x="28548" y="8577"/>
                  </a:lnTo>
                  <a:lnTo>
                    <a:pt x="28828" y="8637"/>
                  </a:lnTo>
                  <a:lnTo>
                    <a:pt x="29128" y="8657"/>
                  </a:lnTo>
                  <a:lnTo>
                    <a:pt x="29268" y="8657"/>
                  </a:lnTo>
                  <a:lnTo>
                    <a:pt x="29408" y="8637"/>
                  </a:lnTo>
                  <a:lnTo>
                    <a:pt x="29548" y="8617"/>
                  </a:lnTo>
                  <a:lnTo>
                    <a:pt x="29688" y="8577"/>
                  </a:lnTo>
                  <a:lnTo>
                    <a:pt x="29828" y="8517"/>
                  </a:lnTo>
                  <a:lnTo>
                    <a:pt x="29948" y="8437"/>
                  </a:lnTo>
                  <a:lnTo>
                    <a:pt x="30048" y="8357"/>
                  </a:lnTo>
                  <a:lnTo>
                    <a:pt x="30148" y="8237"/>
                  </a:lnTo>
                  <a:lnTo>
                    <a:pt x="30207" y="8117"/>
                  </a:lnTo>
                  <a:lnTo>
                    <a:pt x="30267" y="7977"/>
                  </a:lnTo>
                  <a:lnTo>
                    <a:pt x="30367" y="7697"/>
                  </a:lnTo>
                  <a:lnTo>
                    <a:pt x="30427" y="7557"/>
                  </a:lnTo>
                  <a:lnTo>
                    <a:pt x="30507" y="7437"/>
                  </a:lnTo>
                  <a:lnTo>
                    <a:pt x="30567" y="7337"/>
                  </a:lnTo>
                  <a:lnTo>
                    <a:pt x="30667" y="7237"/>
                  </a:lnTo>
                  <a:lnTo>
                    <a:pt x="30747" y="7157"/>
                  </a:lnTo>
                  <a:lnTo>
                    <a:pt x="30847" y="7097"/>
                  </a:lnTo>
                  <a:lnTo>
                    <a:pt x="31047" y="6978"/>
                  </a:lnTo>
                  <a:lnTo>
                    <a:pt x="31287" y="6898"/>
                  </a:lnTo>
                  <a:lnTo>
                    <a:pt x="31427" y="6858"/>
                  </a:lnTo>
                  <a:lnTo>
                    <a:pt x="31887" y="6858"/>
                  </a:lnTo>
                  <a:lnTo>
                    <a:pt x="32187" y="6898"/>
                  </a:lnTo>
                  <a:lnTo>
                    <a:pt x="32487" y="6958"/>
                  </a:lnTo>
                  <a:lnTo>
                    <a:pt x="32806" y="7077"/>
                  </a:lnTo>
                  <a:lnTo>
                    <a:pt x="33126" y="7157"/>
                  </a:lnTo>
                  <a:lnTo>
                    <a:pt x="33286" y="7197"/>
                  </a:lnTo>
                  <a:lnTo>
                    <a:pt x="33446" y="7217"/>
                  </a:lnTo>
                  <a:lnTo>
                    <a:pt x="33626" y="7217"/>
                  </a:lnTo>
                  <a:lnTo>
                    <a:pt x="33786" y="7197"/>
                  </a:lnTo>
                  <a:lnTo>
                    <a:pt x="34006" y="7117"/>
                  </a:lnTo>
                  <a:lnTo>
                    <a:pt x="34226" y="7017"/>
                  </a:lnTo>
                  <a:lnTo>
                    <a:pt x="34406" y="6878"/>
                  </a:lnTo>
                  <a:lnTo>
                    <a:pt x="34586" y="6718"/>
                  </a:lnTo>
                  <a:lnTo>
                    <a:pt x="34945" y="6378"/>
                  </a:lnTo>
                  <a:lnTo>
                    <a:pt x="35285" y="6058"/>
                  </a:lnTo>
                  <a:lnTo>
                    <a:pt x="35525" y="5878"/>
                  </a:lnTo>
                  <a:lnTo>
                    <a:pt x="35765" y="5718"/>
                  </a:lnTo>
                  <a:lnTo>
                    <a:pt x="36005" y="5598"/>
                  </a:lnTo>
                  <a:lnTo>
                    <a:pt x="36245" y="5518"/>
                  </a:lnTo>
                  <a:lnTo>
                    <a:pt x="36505" y="5458"/>
                  </a:lnTo>
                  <a:lnTo>
                    <a:pt x="36785" y="5418"/>
                  </a:lnTo>
                  <a:lnTo>
                    <a:pt x="37065" y="5418"/>
                  </a:lnTo>
                  <a:lnTo>
                    <a:pt x="37364" y="5438"/>
                  </a:lnTo>
                  <a:lnTo>
                    <a:pt x="37644" y="5478"/>
                  </a:lnTo>
                  <a:lnTo>
                    <a:pt x="37964" y="5498"/>
                  </a:lnTo>
                  <a:lnTo>
                    <a:pt x="38104" y="5498"/>
                  </a:lnTo>
                  <a:lnTo>
                    <a:pt x="38264" y="5478"/>
                  </a:lnTo>
                  <a:lnTo>
                    <a:pt x="38404" y="5418"/>
                  </a:lnTo>
                  <a:lnTo>
                    <a:pt x="38524" y="5338"/>
                  </a:lnTo>
                  <a:lnTo>
                    <a:pt x="38564" y="5298"/>
                  </a:lnTo>
                  <a:lnTo>
                    <a:pt x="38604" y="5238"/>
                  </a:lnTo>
                  <a:lnTo>
                    <a:pt x="38644" y="5118"/>
                  </a:lnTo>
                  <a:lnTo>
                    <a:pt x="38644" y="4998"/>
                  </a:lnTo>
                  <a:lnTo>
                    <a:pt x="38624" y="4858"/>
                  </a:lnTo>
                  <a:lnTo>
                    <a:pt x="38544" y="4599"/>
                  </a:lnTo>
                  <a:lnTo>
                    <a:pt x="38484" y="4359"/>
                  </a:lnTo>
                  <a:lnTo>
                    <a:pt x="38464" y="4199"/>
                  </a:lnTo>
                  <a:lnTo>
                    <a:pt x="38464" y="4039"/>
                  </a:lnTo>
                  <a:lnTo>
                    <a:pt x="38464" y="3919"/>
                  </a:lnTo>
                  <a:lnTo>
                    <a:pt x="38504" y="3779"/>
                  </a:lnTo>
                  <a:lnTo>
                    <a:pt x="38544" y="3659"/>
                  </a:lnTo>
                  <a:lnTo>
                    <a:pt x="38604" y="3539"/>
                  </a:lnTo>
                  <a:lnTo>
                    <a:pt x="38664" y="3439"/>
                  </a:lnTo>
                  <a:lnTo>
                    <a:pt x="38744" y="3339"/>
                  </a:lnTo>
                  <a:lnTo>
                    <a:pt x="38924" y="3159"/>
                  </a:lnTo>
                  <a:lnTo>
                    <a:pt x="39144" y="2999"/>
                  </a:lnTo>
                  <a:lnTo>
                    <a:pt x="39364" y="2839"/>
                  </a:lnTo>
                  <a:lnTo>
                    <a:pt x="39623" y="2699"/>
                  </a:lnTo>
                  <a:lnTo>
                    <a:pt x="39723" y="2619"/>
                  </a:lnTo>
                  <a:lnTo>
                    <a:pt x="39823" y="2539"/>
                  </a:lnTo>
                  <a:lnTo>
                    <a:pt x="39903" y="2459"/>
                  </a:lnTo>
                  <a:lnTo>
                    <a:pt x="39963" y="2359"/>
                  </a:lnTo>
                  <a:lnTo>
                    <a:pt x="40023" y="2260"/>
                  </a:lnTo>
                  <a:lnTo>
                    <a:pt x="40063" y="2160"/>
                  </a:lnTo>
                  <a:lnTo>
                    <a:pt x="40083" y="2060"/>
                  </a:lnTo>
                  <a:lnTo>
                    <a:pt x="40103" y="1960"/>
                  </a:lnTo>
                  <a:lnTo>
                    <a:pt x="40103" y="1720"/>
                  </a:lnTo>
                  <a:lnTo>
                    <a:pt x="40063" y="1500"/>
                  </a:lnTo>
                  <a:lnTo>
                    <a:pt x="39983" y="1280"/>
                  </a:lnTo>
                  <a:lnTo>
                    <a:pt x="39843" y="1060"/>
                  </a:lnTo>
                  <a:lnTo>
                    <a:pt x="39683" y="860"/>
                  </a:lnTo>
                  <a:lnTo>
                    <a:pt x="39483" y="680"/>
                  </a:lnTo>
                  <a:lnTo>
                    <a:pt x="39264" y="520"/>
                  </a:lnTo>
                  <a:lnTo>
                    <a:pt x="39044" y="380"/>
                  </a:lnTo>
                  <a:lnTo>
                    <a:pt x="38784" y="280"/>
                  </a:lnTo>
                  <a:lnTo>
                    <a:pt x="38544" y="180"/>
                  </a:lnTo>
                  <a:lnTo>
                    <a:pt x="380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5"/>
            <p:cNvSpPr/>
            <p:nvPr/>
          </p:nvSpPr>
          <p:spPr>
            <a:xfrm>
              <a:off x="3720450" y="2738550"/>
              <a:ext cx="865650" cy="360350"/>
            </a:xfrm>
            <a:custGeom>
              <a:avLst/>
              <a:gdLst/>
              <a:ahLst/>
              <a:cxnLst/>
              <a:rect l="l" t="t" r="r" b="b"/>
              <a:pathLst>
                <a:path w="34626" h="14414" extrusionOk="0">
                  <a:moveTo>
                    <a:pt x="17433" y="0"/>
                  </a:moveTo>
                  <a:lnTo>
                    <a:pt x="16693" y="40"/>
                  </a:lnTo>
                  <a:lnTo>
                    <a:pt x="15954" y="80"/>
                  </a:lnTo>
                  <a:lnTo>
                    <a:pt x="15194" y="140"/>
                  </a:lnTo>
                  <a:lnTo>
                    <a:pt x="14454" y="200"/>
                  </a:lnTo>
                  <a:lnTo>
                    <a:pt x="13715" y="300"/>
                  </a:lnTo>
                  <a:lnTo>
                    <a:pt x="12995" y="420"/>
                  </a:lnTo>
                  <a:lnTo>
                    <a:pt x="12255" y="540"/>
                  </a:lnTo>
                  <a:lnTo>
                    <a:pt x="11536" y="680"/>
                  </a:lnTo>
                  <a:lnTo>
                    <a:pt x="10836" y="840"/>
                  </a:lnTo>
                  <a:lnTo>
                    <a:pt x="10116" y="1020"/>
                  </a:lnTo>
                  <a:lnTo>
                    <a:pt x="9416" y="1220"/>
                  </a:lnTo>
                  <a:lnTo>
                    <a:pt x="8377" y="1559"/>
                  </a:lnTo>
                  <a:lnTo>
                    <a:pt x="7337" y="1899"/>
                  </a:lnTo>
                  <a:lnTo>
                    <a:pt x="6818" y="2099"/>
                  </a:lnTo>
                  <a:lnTo>
                    <a:pt x="6318" y="2299"/>
                  </a:lnTo>
                  <a:lnTo>
                    <a:pt x="5818" y="2519"/>
                  </a:lnTo>
                  <a:lnTo>
                    <a:pt x="5318" y="2759"/>
                  </a:lnTo>
                  <a:lnTo>
                    <a:pt x="4898" y="2979"/>
                  </a:lnTo>
                  <a:lnTo>
                    <a:pt x="4479" y="3219"/>
                  </a:lnTo>
                  <a:lnTo>
                    <a:pt x="4059" y="3479"/>
                  </a:lnTo>
                  <a:lnTo>
                    <a:pt x="3639" y="3738"/>
                  </a:lnTo>
                  <a:lnTo>
                    <a:pt x="3239" y="4038"/>
                  </a:lnTo>
                  <a:lnTo>
                    <a:pt x="2859" y="4338"/>
                  </a:lnTo>
                  <a:lnTo>
                    <a:pt x="2479" y="4658"/>
                  </a:lnTo>
                  <a:lnTo>
                    <a:pt x="2120" y="4998"/>
                  </a:lnTo>
                  <a:lnTo>
                    <a:pt x="1780" y="5358"/>
                  </a:lnTo>
                  <a:lnTo>
                    <a:pt x="1460" y="5718"/>
                  </a:lnTo>
                  <a:lnTo>
                    <a:pt x="1160" y="6117"/>
                  </a:lnTo>
                  <a:lnTo>
                    <a:pt x="900" y="6517"/>
                  </a:lnTo>
                  <a:lnTo>
                    <a:pt x="660" y="6937"/>
                  </a:lnTo>
                  <a:lnTo>
                    <a:pt x="440" y="7377"/>
                  </a:lnTo>
                  <a:lnTo>
                    <a:pt x="260" y="7837"/>
                  </a:lnTo>
                  <a:lnTo>
                    <a:pt x="120" y="8297"/>
                  </a:lnTo>
                  <a:lnTo>
                    <a:pt x="61" y="8576"/>
                  </a:lnTo>
                  <a:lnTo>
                    <a:pt x="21" y="8836"/>
                  </a:lnTo>
                  <a:lnTo>
                    <a:pt x="1" y="9096"/>
                  </a:lnTo>
                  <a:lnTo>
                    <a:pt x="1" y="9336"/>
                  </a:lnTo>
                  <a:lnTo>
                    <a:pt x="21" y="9576"/>
                  </a:lnTo>
                  <a:lnTo>
                    <a:pt x="41" y="9816"/>
                  </a:lnTo>
                  <a:lnTo>
                    <a:pt x="100" y="10056"/>
                  </a:lnTo>
                  <a:lnTo>
                    <a:pt x="160" y="10276"/>
                  </a:lnTo>
                  <a:lnTo>
                    <a:pt x="240" y="10496"/>
                  </a:lnTo>
                  <a:lnTo>
                    <a:pt x="340" y="10695"/>
                  </a:lnTo>
                  <a:lnTo>
                    <a:pt x="440" y="10895"/>
                  </a:lnTo>
                  <a:lnTo>
                    <a:pt x="560" y="11095"/>
                  </a:lnTo>
                  <a:lnTo>
                    <a:pt x="700" y="11275"/>
                  </a:lnTo>
                  <a:lnTo>
                    <a:pt x="840" y="11475"/>
                  </a:lnTo>
                  <a:lnTo>
                    <a:pt x="1160" y="11815"/>
                  </a:lnTo>
                  <a:lnTo>
                    <a:pt x="1500" y="12135"/>
                  </a:lnTo>
                  <a:lnTo>
                    <a:pt x="1900" y="12435"/>
                  </a:lnTo>
                  <a:lnTo>
                    <a:pt x="2300" y="12695"/>
                  </a:lnTo>
                  <a:lnTo>
                    <a:pt x="2739" y="12935"/>
                  </a:lnTo>
                  <a:lnTo>
                    <a:pt x="3179" y="13154"/>
                  </a:lnTo>
                  <a:lnTo>
                    <a:pt x="3639" y="13354"/>
                  </a:lnTo>
                  <a:lnTo>
                    <a:pt x="4099" y="13514"/>
                  </a:lnTo>
                  <a:lnTo>
                    <a:pt x="4539" y="13674"/>
                  </a:lnTo>
                  <a:lnTo>
                    <a:pt x="5058" y="13814"/>
                  </a:lnTo>
                  <a:lnTo>
                    <a:pt x="5578" y="13914"/>
                  </a:lnTo>
                  <a:lnTo>
                    <a:pt x="6098" y="14014"/>
                  </a:lnTo>
                  <a:lnTo>
                    <a:pt x="6638" y="14114"/>
                  </a:lnTo>
                  <a:lnTo>
                    <a:pt x="7157" y="14174"/>
                  </a:lnTo>
                  <a:lnTo>
                    <a:pt x="7697" y="14234"/>
                  </a:lnTo>
                  <a:lnTo>
                    <a:pt x="8757" y="14314"/>
                  </a:lnTo>
                  <a:lnTo>
                    <a:pt x="9876" y="14374"/>
                  </a:lnTo>
                  <a:lnTo>
                    <a:pt x="11016" y="14394"/>
                  </a:lnTo>
                  <a:lnTo>
                    <a:pt x="12135" y="14414"/>
                  </a:lnTo>
                  <a:lnTo>
                    <a:pt x="13275" y="14414"/>
                  </a:lnTo>
                  <a:lnTo>
                    <a:pt x="14434" y="14394"/>
                  </a:lnTo>
                  <a:lnTo>
                    <a:pt x="15594" y="14354"/>
                  </a:lnTo>
                  <a:lnTo>
                    <a:pt x="16753" y="14294"/>
                  </a:lnTo>
                  <a:lnTo>
                    <a:pt x="17913" y="14214"/>
                  </a:lnTo>
                  <a:lnTo>
                    <a:pt x="19072" y="14114"/>
                  </a:lnTo>
                  <a:lnTo>
                    <a:pt x="20232" y="13994"/>
                  </a:lnTo>
                  <a:lnTo>
                    <a:pt x="21391" y="13874"/>
                  </a:lnTo>
                  <a:lnTo>
                    <a:pt x="22531" y="13714"/>
                  </a:lnTo>
                  <a:lnTo>
                    <a:pt x="23670" y="13554"/>
                  </a:lnTo>
                  <a:lnTo>
                    <a:pt x="24810" y="13374"/>
                  </a:lnTo>
                  <a:lnTo>
                    <a:pt x="25929" y="13174"/>
                  </a:lnTo>
                  <a:lnTo>
                    <a:pt x="27069" y="12955"/>
                  </a:lnTo>
                  <a:lnTo>
                    <a:pt x="28088" y="12755"/>
                  </a:lnTo>
                  <a:lnTo>
                    <a:pt x="29128" y="12535"/>
                  </a:lnTo>
                  <a:lnTo>
                    <a:pt x="30148" y="12295"/>
                  </a:lnTo>
                  <a:lnTo>
                    <a:pt x="30647" y="12155"/>
                  </a:lnTo>
                  <a:lnTo>
                    <a:pt x="31147" y="11995"/>
                  </a:lnTo>
                  <a:lnTo>
                    <a:pt x="31567" y="11855"/>
                  </a:lnTo>
                  <a:lnTo>
                    <a:pt x="31967" y="11695"/>
                  </a:lnTo>
                  <a:lnTo>
                    <a:pt x="32367" y="11515"/>
                  </a:lnTo>
                  <a:lnTo>
                    <a:pt x="32766" y="11315"/>
                  </a:lnTo>
                  <a:lnTo>
                    <a:pt x="33126" y="11075"/>
                  </a:lnTo>
                  <a:lnTo>
                    <a:pt x="33466" y="10795"/>
                  </a:lnTo>
                  <a:lnTo>
                    <a:pt x="33626" y="10636"/>
                  </a:lnTo>
                  <a:lnTo>
                    <a:pt x="33786" y="10476"/>
                  </a:lnTo>
                  <a:lnTo>
                    <a:pt x="33926" y="10316"/>
                  </a:lnTo>
                  <a:lnTo>
                    <a:pt x="34046" y="10136"/>
                  </a:lnTo>
                  <a:lnTo>
                    <a:pt x="34166" y="9956"/>
                  </a:lnTo>
                  <a:lnTo>
                    <a:pt x="34266" y="9776"/>
                  </a:lnTo>
                  <a:lnTo>
                    <a:pt x="34346" y="9576"/>
                  </a:lnTo>
                  <a:lnTo>
                    <a:pt x="34426" y="9396"/>
                  </a:lnTo>
                  <a:lnTo>
                    <a:pt x="34486" y="9196"/>
                  </a:lnTo>
                  <a:lnTo>
                    <a:pt x="34546" y="8996"/>
                  </a:lnTo>
                  <a:lnTo>
                    <a:pt x="34606" y="8576"/>
                  </a:lnTo>
                  <a:lnTo>
                    <a:pt x="34626" y="8157"/>
                  </a:lnTo>
                  <a:lnTo>
                    <a:pt x="34606" y="7757"/>
                  </a:lnTo>
                  <a:lnTo>
                    <a:pt x="34546" y="7337"/>
                  </a:lnTo>
                  <a:lnTo>
                    <a:pt x="34466" y="6917"/>
                  </a:lnTo>
                  <a:lnTo>
                    <a:pt x="34346" y="6457"/>
                  </a:lnTo>
                  <a:lnTo>
                    <a:pt x="34186" y="6017"/>
                  </a:lnTo>
                  <a:lnTo>
                    <a:pt x="33986" y="5618"/>
                  </a:lnTo>
                  <a:lnTo>
                    <a:pt x="33746" y="5218"/>
                  </a:lnTo>
                  <a:lnTo>
                    <a:pt x="33506" y="4858"/>
                  </a:lnTo>
                  <a:lnTo>
                    <a:pt x="33206" y="4498"/>
                  </a:lnTo>
                  <a:lnTo>
                    <a:pt x="32906" y="4158"/>
                  </a:lnTo>
                  <a:lnTo>
                    <a:pt x="32586" y="3858"/>
                  </a:lnTo>
                  <a:lnTo>
                    <a:pt x="32227" y="3559"/>
                  </a:lnTo>
                  <a:lnTo>
                    <a:pt x="31867" y="3279"/>
                  </a:lnTo>
                  <a:lnTo>
                    <a:pt x="31487" y="3019"/>
                  </a:lnTo>
                  <a:lnTo>
                    <a:pt x="31087" y="2779"/>
                  </a:lnTo>
                  <a:lnTo>
                    <a:pt x="30687" y="2559"/>
                  </a:lnTo>
                  <a:lnTo>
                    <a:pt x="30267" y="2359"/>
                  </a:lnTo>
                  <a:lnTo>
                    <a:pt x="29848" y="2159"/>
                  </a:lnTo>
                  <a:lnTo>
                    <a:pt x="29428" y="1979"/>
                  </a:lnTo>
                  <a:lnTo>
                    <a:pt x="28428" y="1599"/>
                  </a:lnTo>
                  <a:lnTo>
                    <a:pt x="27429" y="1280"/>
                  </a:lnTo>
                  <a:lnTo>
                    <a:pt x="26389" y="980"/>
                  </a:lnTo>
                  <a:lnTo>
                    <a:pt x="25350" y="720"/>
                  </a:lnTo>
                  <a:lnTo>
                    <a:pt x="24310" y="520"/>
                  </a:lnTo>
                  <a:lnTo>
                    <a:pt x="23250" y="340"/>
                  </a:lnTo>
                  <a:lnTo>
                    <a:pt x="22191" y="200"/>
                  </a:lnTo>
                  <a:lnTo>
                    <a:pt x="21131" y="100"/>
                  </a:lnTo>
                  <a:lnTo>
                    <a:pt x="20392" y="60"/>
                  </a:lnTo>
                  <a:lnTo>
                    <a:pt x="19652" y="20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5"/>
            <p:cNvSpPr/>
            <p:nvPr/>
          </p:nvSpPr>
          <p:spPr>
            <a:xfrm>
              <a:off x="4271225" y="3101375"/>
              <a:ext cx="341375" cy="140975"/>
            </a:xfrm>
            <a:custGeom>
              <a:avLst/>
              <a:gdLst/>
              <a:ahLst/>
              <a:cxnLst/>
              <a:rect l="l" t="t" r="r" b="b"/>
              <a:pathLst>
                <a:path w="13655" h="5639" extrusionOk="0">
                  <a:moveTo>
                    <a:pt x="12435" y="1"/>
                  </a:moveTo>
                  <a:lnTo>
                    <a:pt x="12255" y="21"/>
                  </a:lnTo>
                  <a:lnTo>
                    <a:pt x="12075" y="61"/>
                  </a:lnTo>
                  <a:lnTo>
                    <a:pt x="11955" y="101"/>
                  </a:lnTo>
                  <a:lnTo>
                    <a:pt x="11835" y="161"/>
                  </a:lnTo>
                  <a:lnTo>
                    <a:pt x="11615" y="301"/>
                  </a:lnTo>
                  <a:lnTo>
                    <a:pt x="11415" y="461"/>
                  </a:lnTo>
                  <a:lnTo>
                    <a:pt x="11235" y="641"/>
                  </a:lnTo>
                  <a:lnTo>
                    <a:pt x="10835" y="980"/>
                  </a:lnTo>
                  <a:lnTo>
                    <a:pt x="10655" y="1160"/>
                  </a:lnTo>
                  <a:lnTo>
                    <a:pt x="10436" y="1340"/>
                  </a:lnTo>
                  <a:lnTo>
                    <a:pt x="10236" y="1480"/>
                  </a:lnTo>
                  <a:lnTo>
                    <a:pt x="9996" y="1620"/>
                  </a:lnTo>
                  <a:lnTo>
                    <a:pt x="9776" y="1720"/>
                  </a:lnTo>
                  <a:lnTo>
                    <a:pt x="9516" y="1780"/>
                  </a:lnTo>
                  <a:lnTo>
                    <a:pt x="9336" y="1800"/>
                  </a:lnTo>
                  <a:lnTo>
                    <a:pt x="9156" y="1820"/>
                  </a:lnTo>
                  <a:lnTo>
                    <a:pt x="8996" y="1800"/>
                  </a:lnTo>
                  <a:lnTo>
                    <a:pt x="8816" y="1780"/>
                  </a:lnTo>
                  <a:lnTo>
                    <a:pt x="8496" y="1700"/>
                  </a:lnTo>
                  <a:lnTo>
                    <a:pt x="8156" y="1620"/>
                  </a:lnTo>
                  <a:lnTo>
                    <a:pt x="7857" y="1520"/>
                  </a:lnTo>
                  <a:lnTo>
                    <a:pt x="7697" y="1480"/>
                  </a:lnTo>
                  <a:lnTo>
                    <a:pt x="7537" y="1440"/>
                  </a:lnTo>
                  <a:lnTo>
                    <a:pt x="7357" y="1420"/>
                  </a:lnTo>
                  <a:lnTo>
                    <a:pt x="7197" y="1420"/>
                  </a:lnTo>
                  <a:lnTo>
                    <a:pt x="7057" y="1460"/>
                  </a:lnTo>
                  <a:lnTo>
                    <a:pt x="6897" y="1520"/>
                  </a:lnTo>
                  <a:lnTo>
                    <a:pt x="6837" y="1580"/>
                  </a:lnTo>
                  <a:lnTo>
                    <a:pt x="6777" y="1660"/>
                  </a:lnTo>
                  <a:lnTo>
                    <a:pt x="6677" y="1820"/>
                  </a:lnTo>
                  <a:lnTo>
                    <a:pt x="6557" y="2180"/>
                  </a:lnTo>
                  <a:lnTo>
                    <a:pt x="6437" y="2440"/>
                  </a:lnTo>
                  <a:lnTo>
                    <a:pt x="6357" y="2540"/>
                  </a:lnTo>
                  <a:lnTo>
                    <a:pt x="6257" y="2660"/>
                  </a:lnTo>
                  <a:lnTo>
                    <a:pt x="6077" y="2820"/>
                  </a:lnTo>
                  <a:lnTo>
                    <a:pt x="5877" y="2960"/>
                  </a:lnTo>
                  <a:lnTo>
                    <a:pt x="5638" y="3080"/>
                  </a:lnTo>
                  <a:lnTo>
                    <a:pt x="5398" y="3159"/>
                  </a:lnTo>
                  <a:lnTo>
                    <a:pt x="5078" y="3219"/>
                  </a:lnTo>
                  <a:lnTo>
                    <a:pt x="4778" y="3239"/>
                  </a:lnTo>
                  <a:lnTo>
                    <a:pt x="4458" y="3219"/>
                  </a:lnTo>
                  <a:lnTo>
                    <a:pt x="4158" y="3159"/>
                  </a:lnTo>
                  <a:lnTo>
                    <a:pt x="3838" y="3100"/>
                  </a:lnTo>
                  <a:lnTo>
                    <a:pt x="3538" y="3020"/>
                  </a:lnTo>
                  <a:lnTo>
                    <a:pt x="2919" y="2880"/>
                  </a:lnTo>
                  <a:lnTo>
                    <a:pt x="2719" y="2840"/>
                  </a:lnTo>
                  <a:lnTo>
                    <a:pt x="2519" y="2800"/>
                  </a:lnTo>
                  <a:lnTo>
                    <a:pt x="2319" y="2780"/>
                  </a:lnTo>
                  <a:lnTo>
                    <a:pt x="2119" y="2800"/>
                  </a:lnTo>
                  <a:lnTo>
                    <a:pt x="1939" y="2820"/>
                  </a:lnTo>
                  <a:lnTo>
                    <a:pt x="1739" y="2860"/>
                  </a:lnTo>
                  <a:lnTo>
                    <a:pt x="1559" y="2940"/>
                  </a:lnTo>
                  <a:lnTo>
                    <a:pt x="1379" y="3040"/>
                  </a:lnTo>
                  <a:lnTo>
                    <a:pt x="1160" y="3179"/>
                  </a:lnTo>
                  <a:lnTo>
                    <a:pt x="940" y="3339"/>
                  </a:lnTo>
                  <a:lnTo>
                    <a:pt x="540" y="3679"/>
                  </a:lnTo>
                  <a:lnTo>
                    <a:pt x="340" y="3819"/>
                  </a:lnTo>
                  <a:lnTo>
                    <a:pt x="160" y="3959"/>
                  </a:lnTo>
                  <a:lnTo>
                    <a:pt x="180" y="4019"/>
                  </a:lnTo>
                  <a:lnTo>
                    <a:pt x="200" y="4119"/>
                  </a:lnTo>
                  <a:lnTo>
                    <a:pt x="180" y="4199"/>
                  </a:lnTo>
                  <a:lnTo>
                    <a:pt x="140" y="4299"/>
                  </a:lnTo>
                  <a:lnTo>
                    <a:pt x="80" y="4419"/>
                  </a:lnTo>
                  <a:lnTo>
                    <a:pt x="40" y="4579"/>
                  </a:lnTo>
                  <a:lnTo>
                    <a:pt x="0" y="4719"/>
                  </a:lnTo>
                  <a:lnTo>
                    <a:pt x="0" y="4879"/>
                  </a:lnTo>
                  <a:lnTo>
                    <a:pt x="20" y="4979"/>
                  </a:lnTo>
                  <a:lnTo>
                    <a:pt x="60" y="5099"/>
                  </a:lnTo>
                  <a:lnTo>
                    <a:pt x="120" y="5199"/>
                  </a:lnTo>
                  <a:lnTo>
                    <a:pt x="180" y="5279"/>
                  </a:lnTo>
                  <a:lnTo>
                    <a:pt x="280" y="5359"/>
                  </a:lnTo>
                  <a:lnTo>
                    <a:pt x="380" y="5439"/>
                  </a:lnTo>
                  <a:lnTo>
                    <a:pt x="480" y="5498"/>
                  </a:lnTo>
                  <a:lnTo>
                    <a:pt x="620" y="5538"/>
                  </a:lnTo>
                  <a:lnTo>
                    <a:pt x="860" y="5598"/>
                  </a:lnTo>
                  <a:lnTo>
                    <a:pt x="1100" y="5638"/>
                  </a:lnTo>
                  <a:lnTo>
                    <a:pt x="1619" y="5638"/>
                  </a:lnTo>
                  <a:lnTo>
                    <a:pt x="2119" y="5578"/>
                  </a:lnTo>
                  <a:lnTo>
                    <a:pt x="2619" y="5518"/>
                  </a:lnTo>
                  <a:lnTo>
                    <a:pt x="3538" y="5419"/>
                  </a:lnTo>
                  <a:lnTo>
                    <a:pt x="4438" y="5299"/>
                  </a:lnTo>
                  <a:lnTo>
                    <a:pt x="5338" y="5159"/>
                  </a:lnTo>
                  <a:lnTo>
                    <a:pt x="6237" y="4999"/>
                  </a:lnTo>
                  <a:lnTo>
                    <a:pt x="7137" y="4799"/>
                  </a:lnTo>
                  <a:lnTo>
                    <a:pt x="8017" y="4579"/>
                  </a:lnTo>
                  <a:lnTo>
                    <a:pt x="8896" y="4319"/>
                  </a:lnTo>
                  <a:lnTo>
                    <a:pt x="9336" y="4159"/>
                  </a:lnTo>
                  <a:lnTo>
                    <a:pt x="9756" y="3999"/>
                  </a:lnTo>
                  <a:lnTo>
                    <a:pt x="10176" y="3839"/>
                  </a:lnTo>
                  <a:lnTo>
                    <a:pt x="10575" y="3659"/>
                  </a:lnTo>
                  <a:lnTo>
                    <a:pt x="10975" y="3459"/>
                  </a:lnTo>
                  <a:lnTo>
                    <a:pt x="11375" y="3259"/>
                  </a:lnTo>
                  <a:lnTo>
                    <a:pt x="11755" y="3040"/>
                  </a:lnTo>
                  <a:lnTo>
                    <a:pt x="12135" y="2800"/>
                  </a:lnTo>
                  <a:lnTo>
                    <a:pt x="12515" y="2560"/>
                  </a:lnTo>
                  <a:lnTo>
                    <a:pt x="12874" y="2300"/>
                  </a:lnTo>
                  <a:lnTo>
                    <a:pt x="13054" y="2180"/>
                  </a:lnTo>
                  <a:lnTo>
                    <a:pt x="13254" y="2020"/>
                  </a:lnTo>
                  <a:lnTo>
                    <a:pt x="13414" y="1860"/>
                  </a:lnTo>
                  <a:lnTo>
                    <a:pt x="13494" y="1760"/>
                  </a:lnTo>
                  <a:lnTo>
                    <a:pt x="13554" y="1680"/>
                  </a:lnTo>
                  <a:lnTo>
                    <a:pt x="13594" y="1580"/>
                  </a:lnTo>
                  <a:lnTo>
                    <a:pt x="13634" y="1480"/>
                  </a:lnTo>
                  <a:lnTo>
                    <a:pt x="13654" y="1300"/>
                  </a:lnTo>
                  <a:lnTo>
                    <a:pt x="13634" y="1100"/>
                  </a:lnTo>
                  <a:lnTo>
                    <a:pt x="13634" y="900"/>
                  </a:lnTo>
                  <a:lnTo>
                    <a:pt x="13614" y="521"/>
                  </a:lnTo>
                  <a:lnTo>
                    <a:pt x="13614" y="301"/>
                  </a:lnTo>
                  <a:lnTo>
                    <a:pt x="13634" y="101"/>
                  </a:lnTo>
                  <a:lnTo>
                    <a:pt x="13334" y="101"/>
                  </a:lnTo>
                  <a:lnTo>
                    <a:pt x="13154" y="81"/>
                  </a:lnTo>
                  <a:lnTo>
                    <a:pt x="12794" y="21"/>
                  </a:lnTo>
                  <a:lnTo>
                    <a:pt x="12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5"/>
            <p:cNvSpPr/>
            <p:nvPr/>
          </p:nvSpPr>
          <p:spPr>
            <a:xfrm>
              <a:off x="3749950" y="3131875"/>
              <a:ext cx="504300" cy="130475"/>
            </a:xfrm>
            <a:custGeom>
              <a:avLst/>
              <a:gdLst/>
              <a:ahLst/>
              <a:cxnLst/>
              <a:rect l="l" t="t" r="r" b="b"/>
              <a:pathLst>
                <a:path w="20172" h="5219" extrusionOk="0">
                  <a:moveTo>
                    <a:pt x="1040" y="0"/>
                  </a:moveTo>
                  <a:lnTo>
                    <a:pt x="920" y="40"/>
                  </a:lnTo>
                  <a:lnTo>
                    <a:pt x="700" y="120"/>
                  </a:lnTo>
                  <a:lnTo>
                    <a:pt x="380" y="620"/>
                  </a:lnTo>
                  <a:lnTo>
                    <a:pt x="240" y="860"/>
                  </a:lnTo>
                  <a:lnTo>
                    <a:pt x="120" y="1120"/>
                  </a:lnTo>
                  <a:lnTo>
                    <a:pt x="40" y="1380"/>
                  </a:lnTo>
                  <a:lnTo>
                    <a:pt x="20" y="1520"/>
                  </a:lnTo>
                  <a:lnTo>
                    <a:pt x="0" y="1660"/>
                  </a:lnTo>
                  <a:lnTo>
                    <a:pt x="0" y="1800"/>
                  </a:lnTo>
                  <a:lnTo>
                    <a:pt x="20" y="1939"/>
                  </a:lnTo>
                  <a:lnTo>
                    <a:pt x="60" y="2079"/>
                  </a:lnTo>
                  <a:lnTo>
                    <a:pt x="120" y="2239"/>
                  </a:lnTo>
                  <a:lnTo>
                    <a:pt x="180" y="2359"/>
                  </a:lnTo>
                  <a:lnTo>
                    <a:pt x="260" y="2459"/>
                  </a:lnTo>
                  <a:lnTo>
                    <a:pt x="420" y="2659"/>
                  </a:lnTo>
                  <a:lnTo>
                    <a:pt x="620" y="2839"/>
                  </a:lnTo>
                  <a:lnTo>
                    <a:pt x="840" y="2999"/>
                  </a:lnTo>
                  <a:lnTo>
                    <a:pt x="1080" y="3139"/>
                  </a:lnTo>
                  <a:lnTo>
                    <a:pt x="1319" y="3259"/>
                  </a:lnTo>
                  <a:lnTo>
                    <a:pt x="1579" y="3359"/>
                  </a:lnTo>
                  <a:lnTo>
                    <a:pt x="1819" y="3439"/>
                  </a:lnTo>
                  <a:lnTo>
                    <a:pt x="2419" y="3639"/>
                  </a:lnTo>
                  <a:lnTo>
                    <a:pt x="3039" y="3799"/>
                  </a:lnTo>
                  <a:lnTo>
                    <a:pt x="3658" y="3959"/>
                  </a:lnTo>
                  <a:lnTo>
                    <a:pt x="4298" y="4099"/>
                  </a:lnTo>
                  <a:lnTo>
                    <a:pt x="5558" y="4338"/>
                  </a:lnTo>
                  <a:lnTo>
                    <a:pt x="6817" y="4558"/>
                  </a:lnTo>
                  <a:lnTo>
                    <a:pt x="8176" y="4778"/>
                  </a:lnTo>
                  <a:lnTo>
                    <a:pt x="9536" y="4938"/>
                  </a:lnTo>
                  <a:lnTo>
                    <a:pt x="10236" y="5018"/>
                  </a:lnTo>
                  <a:lnTo>
                    <a:pt x="10915" y="5078"/>
                  </a:lnTo>
                  <a:lnTo>
                    <a:pt x="11595" y="5118"/>
                  </a:lnTo>
                  <a:lnTo>
                    <a:pt x="12295" y="5138"/>
                  </a:lnTo>
                  <a:lnTo>
                    <a:pt x="12994" y="5158"/>
                  </a:lnTo>
                  <a:lnTo>
                    <a:pt x="14294" y="5158"/>
                  </a:lnTo>
                  <a:lnTo>
                    <a:pt x="14454" y="5178"/>
                  </a:lnTo>
                  <a:lnTo>
                    <a:pt x="14634" y="5198"/>
                  </a:lnTo>
                  <a:lnTo>
                    <a:pt x="14794" y="5218"/>
                  </a:lnTo>
                  <a:lnTo>
                    <a:pt x="14954" y="5198"/>
                  </a:lnTo>
                  <a:lnTo>
                    <a:pt x="16313" y="5058"/>
                  </a:lnTo>
                  <a:lnTo>
                    <a:pt x="16993" y="4998"/>
                  </a:lnTo>
                  <a:lnTo>
                    <a:pt x="17672" y="4898"/>
                  </a:lnTo>
                  <a:lnTo>
                    <a:pt x="18372" y="4798"/>
                  </a:lnTo>
                  <a:lnTo>
                    <a:pt x="19072" y="4658"/>
                  </a:lnTo>
                  <a:lnTo>
                    <a:pt x="19312" y="4618"/>
                  </a:lnTo>
                  <a:lnTo>
                    <a:pt x="19592" y="4578"/>
                  </a:lnTo>
                  <a:lnTo>
                    <a:pt x="19731" y="4538"/>
                  </a:lnTo>
                  <a:lnTo>
                    <a:pt x="19851" y="4478"/>
                  </a:lnTo>
                  <a:lnTo>
                    <a:pt x="19951" y="4418"/>
                  </a:lnTo>
                  <a:lnTo>
                    <a:pt x="20031" y="4318"/>
                  </a:lnTo>
                  <a:lnTo>
                    <a:pt x="20051" y="4239"/>
                  </a:lnTo>
                  <a:lnTo>
                    <a:pt x="20091" y="4139"/>
                  </a:lnTo>
                  <a:lnTo>
                    <a:pt x="20091" y="3919"/>
                  </a:lnTo>
                  <a:lnTo>
                    <a:pt x="20091" y="3699"/>
                  </a:lnTo>
                  <a:lnTo>
                    <a:pt x="20091" y="3499"/>
                  </a:lnTo>
                  <a:lnTo>
                    <a:pt x="20111" y="3279"/>
                  </a:lnTo>
                  <a:lnTo>
                    <a:pt x="20171" y="3059"/>
                  </a:lnTo>
                  <a:lnTo>
                    <a:pt x="19951" y="3079"/>
                  </a:lnTo>
                  <a:lnTo>
                    <a:pt x="19731" y="3079"/>
                  </a:lnTo>
                  <a:lnTo>
                    <a:pt x="19512" y="3039"/>
                  </a:lnTo>
                  <a:lnTo>
                    <a:pt x="19272" y="2979"/>
                  </a:lnTo>
                  <a:lnTo>
                    <a:pt x="19012" y="2879"/>
                  </a:lnTo>
                  <a:lnTo>
                    <a:pt x="18752" y="2759"/>
                  </a:lnTo>
                  <a:lnTo>
                    <a:pt x="18472" y="2619"/>
                  </a:lnTo>
                  <a:lnTo>
                    <a:pt x="18172" y="2479"/>
                  </a:lnTo>
                  <a:lnTo>
                    <a:pt x="17892" y="2379"/>
                  </a:lnTo>
                  <a:lnTo>
                    <a:pt x="17752" y="2339"/>
                  </a:lnTo>
                  <a:lnTo>
                    <a:pt x="17592" y="2319"/>
                  </a:lnTo>
                  <a:lnTo>
                    <a:pt x="17452" y="2299"/>
                  </a:lnTo>
                  <a:lnTo>
                    <a:pt x="17313" y="2319"/>
                  </a:lnTo>
                  <a:lnTo>
                    <a:pt x="17193" y="2339"/>
                  </a:lnTo>
                  <a:lnTo>
                    <a:pt x="17053" y="2399"/>
                  </a:lnTo>
                  <a:lnTo>
                    <a:pt x="16933" y="2479"/>
                  </a:lnTo>
                  <a:lnTo>
                    <a:pt x="16813" y="2559"/>
                  </a:lnTo>
                  <a:lnTo>
                    <a:pt x="16613" y="2779"/>
                  </a:lnTo>
                  <a:lnTo>
                    <a:pt x="16433" y="2999"/>
                  </a:lnTo>
                  <a:lnTo>
                    <a:pt x="16253" y="3199"/>
                  </a:lnTo>
                  <a:lnTo>
                    <a:pt x="16033" y="3399"/>
                  </a:lnTo>
                  <a:lnTo>
                    <a:pt x="15793" y="3579"/>
                  </a:lnTo>
                  <a:lnTo>
                    <a:pt x="15673" y="3659"/>
                  </a:lnTo>
                  <a:lnTo>
                    <a:pt x="15553" y="3719"/>
                  </a:lnTo>
                  <a:lnTo>
                    <a:pt x="15413" y="3779"/>
                  </a:lnTo>
                  <a:lnTo>
                    <a:pt x="15273" y="3819"/>
                  </a:lnTo>
                  <a:lnTo>
                    <a:pt x="15093" y="3839"/>
                  </a:lnTo>
                  <a:lnTo>
                    <a:pt x="14934" y="3859"/>
                  </a:lnTo>
                  <a:lnTo>
                    <a:pt x="14594" y="3859"/>
                  </a:lnTo>
                  <a:lnTo>
                    <a:pt x="14274" y="3779"/>
                  </a:lnTo>
                  <a:lnTo>
                    <a:pt x="13954" y="3679"/>
                  </a:lnTo>
                  <a:lnTo>
                    <a:pt x="13634" y="3559"/>
                  </a:lnTo>
                  <a:lnTo>
                    <a:pt x="13334" y="3399"/>
                  </a:lnTo>
                  <a:lnTo>
                    <a:pt x="13054" y="3219"/>
                  </a:lnTo>
                  <a:lnTo>
                    <a:pt x="12774" y="3039"/>
                  </a:lnTo>
                  <a:lnTo>
                    <a:pt x="12475" y="2819"/>
                  </a:lnTo>
                  <a:lnTo>
                    <a:pt x="12155" y="2599"/>
                  </a:lnTo>
                  <a:lnTo>
                    <a:pt x="11815" y="2419"/>
                  </a:lnTo>
                  <a:lnTo>
                    <a:pt x="11655" y="2339"/>
                  </a:lnTo>
                  <a:lnTo>
                    <a:pt x="11475" y="2279"/>
                  </a:lnTo>
                  <a:lnTo>
                    <a:pt x="11275" y="2219"/>
                  </a:lnTo>
                  <a:lnTo>
                    <a:pt x="11095" y="2199"/>
                  </a:lnTo>
                  <a:lnTo>
                    <a:pt x="10935" y="2199"/>
                  </a:lnTo>
                  <a:lnTo>
                    <a:pt x="10755" y="2219"/>
                  </a:lnTo>
                  <a:lnTo>
                    <a:pt x="10595" y="2259"/>
                  </a:lnTo>
                  <a:lnTo>
                    <a:pt x="10436" y="2339"/>
                  </a:lnTo>
                  <a:lnTo>
                    <a:pt x="10276" y="2419"/>
                  </a:lnTo>
                  <a:lnTo>
                    <a:pt x="10116" y="2519"/>
                  </a:lnTo>
                  <a:lnTo>
                    <a:pt x="9556" y="2919"/>
                  </a:lnTo>
                  <a:lnTo>
                    <a:pt x="9276" y="3099"/>
                  </a:lnTo>
                  <a:lnTo>
                    <a:pt x="8996" y="3259"/>
                  </a:lnTo>
                  <a:lnTo>
                    <a:pt x="8696" y="3379"/>
                  </a:lnTo>
                  <a:lnTo>
                    <a:pt x="8396" y="3499"/>
                  </a:lnTo>
                  <a:lnTo>
                    <a:pt x="8057" y="3579"/>
                  </a:lnTo>
                  <a:lnTo>
                    <a:pt x="7717" y="3619"/>
                  </a:lnTo>
                  <a:lnTo>
                    <a:pt x="7417" y="3619"/>
                  </a:lnTo>
                  <a:lnTo>
                    <a:pt x="7137" y="3559"/>
                  </a:lnTo>
                  <a:lnTo>
                    <a:pt x="6877" y="3479"/>
                  </a:lnTo>
                  <a:lnTo>
                    <a:pt x="6637" y="3379"/>
                  </a:lnTo>
                  <a:lnTo>
                    <a:pt x="6397" y="3219"/>
                  </a:lnTo>
                  <a:lnTo>
                    <a:pt x="6177" y="3039"/>
                  </a:lnTo>
                  <a:lnTo>
                    <a:pt x="5977" y="2839"/>
                  </a:lnTo>
                  <a:lnTo>
                    <a:pt x="5798" y="2599"/>
                  </a:lnTo>
                  <a:lnTo>
                    <a:pt x="5678" y="2399"/>
                  </a:lnTo>
                  <a:lnTo>
                    <a:pt x="5558" y="2199"/>
                  </a:lnTo>
                  <a:lnTo>
                    <a:pt x="5418" y="1959"/>
                  </a:lnTo>
                  <a:lnTo>
                    <a:pt x="5278" y="1740"/>
                  </a:lnTo>
                  <a:lnTo>
                    <a:pt x="5118" y="1540"/>
                  </a:lnTo>
                  <a:lnTo>
                    <a:pt x="4938" y="1360"/>
                  </a:lnTo>
                  <a:lnTo>
                    <a:pt x="4838" y="1300"/>
                  </a:lnTo>
                  <a:lnTo>
                    <a:pt x="4738" y="1240"/>
                  </a:lnTo>
                  <a:lnTo>
                    <a:pt x="4618" y="1200"/>
                  </a:lnTo>
                  <a:lnTo>
                    <a:pt x="4498" y="1160"/>
                  </a:lnTo>
                  <a:lnTo>
                    <a:pt x="4338" y="1160"/>
                  </a:lnTo>
                  <a:lnTo>
                    <a:pt x="4178" y="1180"/>
                  </a:lnTo>
                  <a:lnTo>
                    <a:pt x="3998" y="1220"/>
                  </a:lnTo>
                  <a:lnTo>
                    <a:pt x="3838" y="1260"/>
                  </a:lnTo>
                  <a:lnTo>
                    <a:pt x="3518" y="1400"/>
                  </a:lnTo>
                  <a:lnTo>
                    <a:pt x="3219" y="1500"/>
                  </a:lnTo>
                  <a:lnTo>
                    <a:pt x="2959" y="1580"/>
                  </a:lnTo>
                  <a:lnTo>
                    <a:pt x="2679" y="1620"/>
                  </a:lnTo>
                  <a:lnTo>
                    <a:pt x="2419" y="1620"/>
                  </a:lnTo>
                  <a:lnTo>
                    <a:pt x="2279" y="1600"/>
                  </a:lnTo>
                  <a:lnTo>
                    <a:pt x="2159" y="1560"/>
                  </a:lnTo>
                  <a:lnTo>
                    <a:pt x="2039" y="1520"/>
                  </a:lnTo>
                  <a:lnTo>
                    <a:pt x="1919" y="1460"/>
                  </a:lnTo>
                  <a:lnTo>
                    <a:pt x="1819" y="1400"/>
                  </a:lnTo>
                  <a:lnTo>
                    <a:pt x="1719" y="1320"/>
                  </a:lnTo>
                  <a:lnTo>
                    <a:pt x="1559" y="1140"/>
                  </a:lnTo>
                  <a:lnTo>
                    <a:pt x="1439" y="940"/>
                  </a:lnTo>
                  <a:lnTo>
                    <a:pt x="1339" y="720"/>
                  </a:lnTo>
                  <a:lnTo>
                    <a:pt x="1259" y="480"/>
                  </a:lnTo>
                  <a:lnTo>
                    <a:pt x="1200" y="24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5"/>
            <p:cNvSpPr/>
            <p:nvPr/>
          </p:nvSpPr>
          <p:spPr>
            <a:xfrm>
              <a:off x="3720450" y="3241825"/>
              <a:ext cx="934125" cy="266400"/>
            </a:xfrm>
            <a:custGeom>
              <a:avLst/>
              <a:gdLst/>
              <a:ahLst/>
              <a:cxnLst/>
              <a:rect l="l" t="t" r="r" b="b"/>
              <a:pathLst>
                <a:path w="37365" h="10656" extrusionOk="0">
                  <a:moveTo>
                    <a:pt x="36605" y="0"/>
                  </a:moveTo>
                  <a:lnTo>
                    <a:pt x="35865" y="220"/>
                  </a:lnTo>
                  <a:lnTo>
                    <a:pt x="35125" y="460"/>
                  </a:lnTo>
                  <a:lnTo>
                    <a:pt x="33926" y="860"/>
                  </a:lnTo>
                  <a:lnTo>
                    <a:pt x="32746" y="1300"/>
                  </a:lnTo>
                  <a:lnTo>
                    <a:pt x="31587" y="1760"/>
                  </a:lnTo>
                  <a:lnTo>
                    <a:pt x="30427" y="2259"/>
                  </a:lnTo>
                  <a:lnTo>
                    <a:pt x="29288" y="2779"/>
                  </a:lnTo>
                  <a:lnTo>
                    <a:pt x="28148" y="3319"/>
                  </a:lnTo>
                  <a:lnTo>
                    <a:pt x="27029" y="3899"/>
                  </a:lnTo>
                  <a:lnTo>
                    <a:pt x="25929" y="4518"/>
                  </a:lnTo>
                  <a:lnTo>
                    <a:pt x="24850" y="5138"/>
                  </a:lnTo>
                  <a:lnTo>
                    <a:pt x="23790" y="5798"/>
                  </a:lnTo>
                  <a:lnTo>
                    <a:pt x="22731" y="6478"/>
                  </a:lnTo>
                  <a:lnTo>
                    <a:pt x="21711" y="7197"/>
                  </a:lnTo>
                  <a:lnTo>
                    <a:pt x="21211" y="7557"/>
                  </a:lnTo>
                  <a:lnTo>
                    <a:pt x="20712" y="7957"/>
                  </a:lnTo>
                  <a:lnTo>
                    <a:pt x="20212" y="8337"/>
                  </a:lnTo>
                  <a:lnTo>
                    <a:pt x="19692" y="8677"/>
                  </a:lnTo>
                  <a:lnTo>
                    <a:pt x="19532" y="8757"/>
                  </a:lnTo>
                  <a:lnTo>
                    <a:pt x="19392" y="8837"/>
                  </a:lnTo>
                  <a:lnTo>
                    <a:pt x="19252" y="8877"/>
                  </a:lnTo>
                  <a:lnTo>
                    <a:pt x="19092" y="8917"/>
                  </a:lnTo>
                  <a:lnTo>
                    <a:pt x="18952" y="8937"/>
                  </a:lnTo>
                  <a:lnTo>
                    <a:pt x="18812" y="8937"/>
                  </a:lnTo>
                  <a:lnTo>
                    <a:pt x="18533" y="8917"/>
                  </a:lnTo>
                  <a:lnTo>
                    <a:pt x="18253" y="8837"/>
                  </a:lnTo>
                  <a:lnTo>
                    <a:pt x="17973" y="8757"/>
                  </a:lnTo>
                  <a:lnTo>
                    <a:pt x="17693" y="8637"/>
                  </a:lnTo>
                  <a:lnTo>
                    <a:pt x="17393" y="8497"/>
                  </a:lnTo>
                  <a:lnTo>
                    <a:pt x="15334" y="7557"/>
                  </a:lnTo>
                  <a:lnTo>
                    <a:pt x="13255" y="6678"/>
                  </a:lnTo>
                  <a:lnTo>
                    <a:pt x="11176" y="5818"/>
                  </a:lnTo>
                  <a:lnTo>
                    <a:pt x="9057" y="4998"/>
                  </a:lnTo>
                  <a:lnTo>
                    <a:pt x="6938" y="4219"/>
                  </a:lnTo>
                  <a:lnTo>
                    <a:pt x="4798" y="3499"/>
                  </a:lnTo>
                  <a:lnTo>
                    <a:pt x="2639" y="2819"/>
                  </a:lnTo>
                  <a:lnTo>
                    <a:pt x="480" y="2179"/>
                  </a:lnTo>
                  <a:lnTo>
                    <a:pt x="340" y="2819"/>
                  </a:lnTo>
                  <a:lnTo>
                    <a:pt x="200" y="3479"/>
                  </a:lnTo>
                  <a:lnTo>
                    <a:pt x="80" y="4139"/>
                  </a:lnTo>
                  <a:lnTo>
                    <a:pt x="41" y="4479"/>
                  </a:lnTo>
                  <a:lnTo>
                    <a:pt x="21" y="4798"/>
                  </a:lnTo>
                  <a:lnTo>
                    <a:pt x="1" y="5138"/>
                  </a:lnTo>
                  <a:lnTo>
                    <a:pt x="21" y="5478"/>
                  </a:lnTo>
                  <a:lnTo>
                    <a:pt x="61" y="5798"/>
                  </a:lnTo>
                  <a:lnTo>
                    <a:pt x="100" y="6118"/>
                  </a:lnTo>
                  <a:lnTo>
                    <a:pt x="180" y="6438"/>
                  </a:lnTo>
                  <a:lnTo>
                    <a:pt x="300" y="6758"/>
                  </a:lnTo>
                  <a:lnTo>
                    <a:pt x="420" y="7057"/>
                  </a:lnTo>
                  <a:lnTo>
                    <a:pt x="600" y="7357"/>
                  </a:lnTo>
                  <a:lnTo>
                    <a:pt x="780" y="7617"/>
                  </a:lnTo>
                  <a:lnTo>
                    <a:pt x="980" y="7857"/>
                  </a:lnTo>
                  <a:lnTo>
                    <a:pt x="1180" y="8097"/>
                  </a:lnTo>
                  <a:lnTo>
                    <a:pt x="1400" y="8317"/>
                  </a:lnTo>
                  <a:lnTo>
                    <a:pt x="1640" y="8517"/>
                  </a:lnTo>
                  <a:lnTo>
                    <a:pt x="1880" y="8697"/>
                  </a:lnTo>
                  <a:lnTo>
                    <a:pt x="2140" y="8877"/>
                  </a:lnTo>
                  <a:lnTo>
                    <a:pt x="2399" y="9037"/>
                  </a:lnTo>
                  <a:lnTo>
                    <a:pt x="2679" y="9196"/>
                  </a:lnTo>
                  <a:lnTo>
                    <a:pt x="2939" y="9316"/>
                  </a:lnTo>
                  <a:lnTo>
                    <a:pt x="3239" y="9456"/>
                  </a:lnTo>
                  <a:lnTo>
                    <a:pt x="3519" y="9556"/>
                  </a:lnTo>
                  <a:lnTo>
                    <a:pt x="4119" y="9756"/>
                  </a:lnTo>
                  <a:lnTo>
                    <a:pt x="4718" y="9916"/>
                  </a:lnTo>
                  <a:lnTo>
                    <a:pt x="5338" y="10056"/>
                  </a:lnTo>
                  <a:lnTo>
                    <a:pt x="5978" y="10176"/>
                  </a:lnTo>
                  <a:lnTo>
                    <a:pt x="6598" y="10296"/>
                  </a:lnTo>
                  <a:lnTo>
                    <a:pt x="7237" y="10376"/>
                  </a:lnTo>
                  <a:lnTo>
                    <a:pt x="7857" y="10456"/>
                  </a:lnTo>
                  <a:lnTo>
                    <a:pt x="8497" y="10516"/>
                  </a:lnTo>
                  <a:lnTo>
                    <a:pt x="9137" y="10576"/>
                  </a:lnTo>
                  <a:lnTo>
                    <a:pt x="9776" y="10596"/>
                  </a:lnTo>
                  <a:lnTo>
                    <a:pt x="11076" y="10656"/>
                  </a:lnTo>
                  <a:lnTo>
                    <a:pt x="12355" y="10656"/>
                  </a:lnTo>
                  <a:lnTo>
                    <a:pt x="13635" y="10616"/>
                  </a:lnTo>
                  <a:lnTo>
                    <a:pt x="14894" y="10576"/>
                  </a:lnTo>
                  <a:lnTo>
                    <a:pt x="16194" y="10476"/>
                  </a:lnTo>
                  <a:lnTo>
                    <a:pt x="17513" y="10356"/>
                  </a:lnTo>
                  <a:lnTo>
                    <a:pt x="18812" y="10216"/>
                  </a:lnTo>
                  <a:lnTo>
                    <a:pt x="20092" y="10056"/>
                  </a:lnTo>
                  <a:lnTo>
                    <a:pt x="21391" y="9856"/>
                  </a:lnTo>
                  <a:lnTo>
                    <a:pt x="22691" y="9656"/>
                  </a:lnTo>
                  <a:lnTo>
                    <a:pt x="23970" y="9416"/>
                  </a:lnTo>
                  <a:lnTo>
                    <a:pt x="25250" y="9176"/>
                  </a:lnTo>
                  <a:lnTo>
                    <a:pt x="26529" y="8917"/>
                  </a:lnTo>
                  <a:lnTo>
                    <a:pt x="27809" y="8637"/>
                  </a:lnTo>
                  <a:lnTo>
                    <a:pt x="30367" y="8077"/>
                  </a:lnTo>
                  <a:lnTo>
                    <a:pt x="32626" y="7577"/>
                  </a:lnTo>
                  <a:lnTo>
                    <a:pt x="33186" y="7457"/>
                  </a:lnTo>
                  <a:lnTo>
                    <a:pt x="33726" y="7297"/>
                  </a:lnTo>
                  <a:lnTo>
                    <a:pt x="34286" y="7137"/>
                  </a:lnTo>
                  <a:lnTo>
                    <a:pt x="34825" y="6957"/>
                  </a:lnTo>
                  <a:lnTo>
                    <a:pt x="35305" y="6778"/>
                  </a:lnTo>
                  <a:lnTo>
                    <a:pt x="35525" y="6658"/>
                  </a:lnTo>
                  <a:lnTo>
                    <a:pt x="35745" y="6558"/>
                  </a:lnTo>
                  <a:lnTo>
                    <a:pt x="35945" y="6418"/>
                  </a:lnTo>
                  <a:lnTo>
                    <a:pt x="36145" y="6278"/>
                  </a:lnTo>
                  <a:lnTo>
                    <a:pt x="36325" y="6138"/>
                  </a:lnTo>
                  <a:lnTo>
                    <a:pt x="36485" y="5978"/>
                  </a:lnTo>
                  <a:lnTo>
                    <a:pt x="36645" y="5818"/>
                  </a:lnTo>
                  <a:lnTo>
                    <a:pt x="36785" y="5638"/>
                  </a:lnTo>
                  <a:lnTo>
                    <a:pt x="36925" y="5438"/>
                  </a:lnTo>
                  <a:lnTo>
                    <a:pt x="37045" y="5238"/>
                  </a:lnTo>
                  <a:lnTo>
                    <a:pt x="37124" y="5018"/>
                  </a:lnTo>
                  <a:lnTo>
                    <a:pt x="37204" y="4778"/>
                  </a:lnTo>
                  <a:lnTo>
                    <a:pt x="37284" y="4518"/>
                  </a:lnTo>
                  <a:lnTo>
                    <a:pt x="37324" y="4259"/>
                  </a:lnTo>
                  <a:lnTo>
                    <a:pt x="37364" y="3719"/>
                  </a:lnTo>
                  <a:lnTo>
                    <a:pt x="37364" y="3159"/>
                  </a:lnTo>
                  <a:lnTo>
                    <a:pt x="37324" y="2619"/>
                  </a:lnTo>
                  <a:lnTo>
                    <a:pt x="37244" y="2080"/>
                  </a:lnTo>
                  <a:lnTo>
                    <a:pt x="37144" y="1560"/>
                  </a:lnTo>
                  <a:lnTo>
                    <a:pt x="36985" y="1040"/>
                  </a:lnTo>
                  <a:lnTo>
                    <a:pt x="36805" y="520"/>
                  </a:lnTo>
                  <a:lnTo>
                    <a:pt x="36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5"/>
            <p:cNvSpPr/>
            <p:nvPr/>
          </p:nvSpPr>
          <p:spPr>
            <a:xfrm>
              <a:off x="3663975" y="3164350"/>
              <a:ext cx="1025575" cy="276925"/>
            </a:xfrm>
            <a:custGeom>
              <a:avLst/>
              <a:gdLst/>
              <a:ahLst/>
              <a:cxnLst/>
              <a:rect l="l" t="t" r="r" b="b"/>
              <a:pathLst>
                <a:path w="41023" h="11077" extrusionOk="0">
                  <a:moveTo>
                    <a:pt x="38124" y="1"/>
                  </a:moveTo>
                  <a:lnTo>
                    <a:pt x="37864" y="221"/>
                  </a:lnTo>
                  <a:lnTo>
                    <a:pt x="37564" y="441"/>
                  </a:lnTo>
                  <a:lnTo>
                    <a:pt x="37005" y="800"/>
                  </a:lnTo>
                  <a:lnTo>
                    <a:pt x="36565" y="1080"/>
                  </a:lnTo>
                  <a:lnTo>
                    <a:pt x="36105" y="1360"/>
                  </a:lnTo>
                  <a:lnTo>
                    <a:pt x="35625" y="1600"/>
                  </a:lnTo>
                  <a:lnTo>
                    <a:pt x="35145" y="1820"/>
                  </a:lnTo>
                  <a:lnTo>
                    <a:pt x="34666" y="2040"/>
                  </a:lnTo>
                  <a:lnTo>
                    <a:pt x="34166" y="2240"/>
                  </a:lnTo>
                  <a:lnTo>
                    <a:pt x="33666" y="2420"/>
                  </a:lnTo>
                  <a:lnTo>
                    <a:pt x="33166" y="2580"/>
                  </a:lnTo>
                  <a:lnTo>
                    <a:pt x="32666" y="2720"/>
                  </a:lnTo>
                  <a:lnTo>
                    <a:pt x="32147" y="2860"/>
                  </a:lnTo>
                  <a:lnTo>
                    <a:pt x="31107" y="3099"/>
                  </a:lnTo>
                  <a:lnTo>
                    <a:pt x="30068" y="3299"/>
                  </a:lnTo>
                  <a:lnTo>
                    <a:pt x="29028" y="3459"/>
                  </a:lnTo>
                  <a:lnTo>
                    <a:pt x="27928" y="3619"/>
                  </a:lnTo>
                  <a:lnTo>
                    <a:pt x="26849" y="3739"/>
                  </a:lnTo>
                  <a:lnTo>
                    <a:pt x="26329" y="3779"/>
                  </a:lnTo>
                  <a:lnTo>
                    <a:pt x="25809" y="3819"/>
                  </a:lnTo>
                  <a:lnTo>
                    <a:pt x="25549" y="3819"/>
                  </a:lnTo>
                  <a:lnTo>
                    <a:pt x="25290" y="3799"/>
                  </a:lnTo>
                  <a:lnTo>
                    <a:pt x="25030" y="3759"/>
                  </a:lnTo>
                  <a:lnTo>
                    <a:pt x="24790" y="3679"/>
                  </a:lnTo>
                  <a:lnTo>
                    <a:pt x="24610" y="3599"/>
                  </a:lnTo>
                  <a:lnTo>
                    <a:pt x="24450" y="3519"/>
                  </a:lnTo>
                  <a:lnTo>
                    <a:pt x="24310" y="3399"/>
                  </a:lnTo>
                  <a:lnTo>
                    <a:pt x="24170" y="3279"/>
                  </a:lnTo>
                  <a:lnTo>
                    <a:pt x="24110" y="3419"/>
                  </a:lnTo>
                  <a:lnTo>
                    <a:pt x="24030" y="3559"/>
                  </a:lnTo>
                  <a:lnTo>
                    <a:pt x="23910" y="3679"/>
                  </a:lnTo>
                  <a:lnTo>
                    <a:pt x="23770" y="3779"/>
                  </a:lnTo>
                  <a:lnTo>
                    <a:pt x="23610" y="3859"/>
                  </a:lnTo>
                  <a:lnTo>
                    <a:pt x="23450" y="3919"/>
                  </a:lnTo>
                  <a:lnTo>
                    <a:pt x="23290" y="3979"/>
                  </a:lnTo>
                  <a:lnTo>
                    <a:pt x="23111" y="3999"/>
                  </a:lnTo>
                  <a:lnTo>
                    <a:pt x="22751" y="4059"/>
                  </a:lnTo>
                  <a:lnTo>
                    <a:pt x="22411" y="4119"/>
                  </a:lnTo>
                  <a:lnTo>
                    <a:pt x="21551" y="4239"/>
                  </a:lnTo>
                  <a:lnTo>
                    <a:pt x="20692" y="4339"/>
                  </a:lnTo>
                  <a:lnTo>
                    <a:pt x="19912" y="4419"/>
                  </a:lnTo>
                  <a:lnTo>
                    <a:pt x="19532" y="4459"/>
                  </a:lnTo>
                  <a:lnTo>
                    <a:pt x="19132" y="4479"/>
                  </a:lnTo>
                  <a:lnTo>
                    <a:pt x="18812" y="4479"/>
                  </a:lnTo>
                  <a:lnTo>
                    <a:pt x="18473" y="4459"/>
                  </a:lnTo>
                  <a:lnTo>
                    <a:pt x="18293" y="4479"/>
                  </a:lnTo>
                  <a:lnTo>
                    <a:pt x="18093" y="4499"/>
                  </a:lnTo>
                  <a:lnTo>
                    <a:pt x="17913" y="4539"/>
                  </a:lnTo>
                  <a:lnTo>
                    <a:pt x="17733" y="4559"/>
                  </a:lnTo>
                  <a:lnTo>
                    <a:pt x="17353" y="4579"/>
                  </a:lnTo>
                  <a:lnTo>
                    <a:pt x="16953" y="4599"/>
                  </a:lnTo>
                  <a:lnTo>
                    <a:pt x="16174" y="4579"/>
                  </a:lnTo>
                  <a:lnTo>
                    <a:pt x="15394" y="4539"/>
                  </a:lnTo>
                  <a:lnTo>
                    <a:pt x="14614" y="4479"/>
                  </a:lnTo>
                  <a:lnTo>
                    <a:pt x="13855" y="4419"/>
                  </a:lnTo>
                  <a:lnTo>
                    <a:pt x="13095" y="4359"/>
                  </a:lnTo>
                  <a:lnTo>
                    <a:pt x="12355" y="4259"/>
                  </a:lnTo>
                  <a:lnTo>
                    <a:pt x="11595" y="4159"/>
                  </a:lnTo>
                  <a:lnTo>
                    <a:pt x="10836" y="4059"/>
                  </a:lnTo>
                  <a:lnTo>
                    <a:pt x="10096" y="3919"/>
                  </a:lnTo>
                  <a:lnTo>
                    <a:pt x="8597" y="3639"/>
                  </a:lnTo>
                  <a:lnTo>
                    <a:pt x="7097" y="3319"/>
                  </a:lnTo>
                  <a:lnTo>
                    <a:pt x="6338" y="3119"/>
                  </a:lnTo>
                  <a:lnTo>
                    <a:pt x="5598" y="2940"/>
                  </a:lnTo>
                  <a:lnTo>
                    <a:pt x="5078" y="2780"/>
                  </a:lnTo>
                  <a:lnTo>
                    <a:pt x="4838" y="2680"/>
                  </a:lnTo>
                  <a:lnTo>
                    <a:pt x="4579" y="2580"/>
                  </a:lnTo>
                  <a:lnTo>
                    <a:pt x="4339" y="2460"/>
                  </a:lnTo>
                  <a:lnTo>
                    <a:pt x="4099" y="2340"/>
                  </a:lnTo>
                  <a:lnTo>
                    <a:pt x="3879" y="2200"/>
                  </a:lnTo>
                  <a:lnTo>
                    <a:pt x="3659" y="2040"/>
                  </a:lnTo>
                  <a:lnTo>
                    <a:pt x="3479" y="1880"/>
                  </a:lnTo>
                  <a:lnTo>
                    <a:pt x="3319" y="1700"/>
                  </a:lnTo>
                  <a:lnTo>
                    <a:pt x="3179" y="1520"/>
                  </a:lnTo>
                  <a:lnTo>
                    <a:pt x="3079" y="1320"/>
                  </a:lnTo>
                  <a:lnTo>
                    <a:pt x="2659" y="1720"/>
                  </a:lnTo>
                  <a:lnTo>
                    <a:pt x="2220" y="2080"/>
                  </a:lnTo>
                  <a:lnTo>
                    <a:pt x="1320" y="2760"/>
                  </a:lnTo>
                  <a:lnTo>
                    <a:pt x="1" y="3779"/>
                  </a:lnTo>
                  <a:lnTo>
                    <a:pt x="1300" y="4099"/>
                  </a:lnTo>
                  <a:lnTo>
                    <a:pt x="2579" y="4439"/>
                  </a:lnTo>
                  <a:lnTo>
                    <a:pt x="3879" y="4799"/>
                  </a:lnTo>
                  <a:lnTo>
                    <a:pt x="5158" y="5159"/>
                  </a:lnTo>
                  <a:lnTo>
                    <a:pt x="6438" y="5538"/>
                  </a:lnTo>
                  <a:lnTo>
                    <a:pt x="7717" y="5938"/>
                  </a:lnTo>
                  <a:lnTo>
                    <a:pt x="8997" y="6358"/>
                  </a:lnTo>
                  <a:lnTo>
                    <a:pt x="10256" y="6778"/>
                  </a:lnTo>
                  <a:lnTo>
                    <a:pt x="11456" y="7218"/>
                  </a:lnTo>
                  <a:lnTo>
                    <a:pt x="12635" y="7657"/>
                  </a:lnTo>
                  <a:lnTo>
                    <a:pt x="13815" y="8097"/>
                  </a:lnTo>
                  <a:lnTo>
                    <a:pt x="15014" y="8557"/>
                  </a:lnTo>
                  <a:lnTo>
                    <a:pt x="16174" y="9037"/>
                  </a:lnTo>
                  <a:lnTo>
                    <a:pt x="17353" y="9517"/>
                  </a:lnTo>
                  <a:lnTo>
                    <a:pt x="18513" y="10036"/>
                  </a:lnTo>
                  <a:lnTo>
                    <a:pt x="19672" y="10536"/>
                  </a:lnTo>
                  <a:lnTo>
                    <a:pt x="20272" y="10836"/>
                  </a:lnTo>
                  <a:lnTo>
                    <a:pt x="20572" y="10976"/>
                  </a:lnTo>
                  <a:lnTo>
                    <a:pt x="20732" y="11016"/>
                  </a:lnTo>
                  <a:lnTo>
                    <a:pt x="20891" y="11056"/>
                  </a:lnTo>
                  <a:lnTo>
                    <a:pt x="21031" y="11076"/>
                  </a:lnTo>
                  <a:lnTo>
                    <a:pt x="21151" y="11076"/>
                  </a:lnTo>
                  <a:lnTo>
                    <a:pt x="21271" y="11036"/>
                  </a:lnTo>
                  <a:lnTo>
                    <a:pt x="21391" y="10976"/>
                  </a:lnTo>
                  <a:lnTo>
                    <a:pt x="21611" y="10836"/>
                  </a:lnTo>
                  <a:lnTo>
                    <a:pt x="21831" y="10676"/>
                  </a:lnTo>
                  <a:lnTo>
                    <a:pt x="22791" y="9956"/>
                  </a:lnTo>
                  <a:lnTo>
                    <a:pt x="23750" y="9257"/>
                  </a:lnTo>
                  <a:lnTo>
                    <a:pt x="24710" y="8597"/>
                  </a:lnTo>
                  <a:lnTo>
                    <a:pt x="25689" y="7957"/>
                  </a:lnTo>
                  <a:lnTo>
                    <a:pt x="26689" y="7358"/>
                  </a:lnTo>
                  <a:lnTo>
                    <a:pt x="27689" y="6758"/>
                  </a:lnTo>
                  <a:lnTo>
                    <a:pt x="28708" y="6198"/>
                  </a:lnTo>
                  <a:lnTo>
                    <a:pt x="29748" y="5658"/>
                  </a:lnTo>
                  <a:lnTo>
                    <a:pt x="30807" y="5139"/>
                  </a:lnTo>
                  <a:lnTo>
                    <a:pt x="31867" y="4639"/>
                  </a:lnTo>
                  <a:lnTo>
                    <a:pt x="32946" y="4179"/>
                  </a:lnTo>
                  <a:lnTo>
                    <a:pt x="34026" y="3739"/>
                  </a:lnTo>
                  <a:lnTo>
                    <a:pt x="35125" y="3319"/>
                  </a:lnTo>
                  <a:lnTo>
                    <a:pt x="36225" y="2920"/>
                  </a:lnTo>
                  <a:lnTo>
                    <a:pt x="37324" y="2560"/>
                  </a:lnTo>
                  <a:lnTo>
                    <a:pt x="38444" y="2220"/>
                  </a:lnTo>
                  <a:lnTo>
                    <a:pt x="38984" y="2060"/>
                  </a:lnTo>
                  <a:lnTo>
                    <a:pt x="39543" y="1920"/>
                  </a:lnTo>
                  <a:lnTo>
                    <a:pt x="40083" y="1780"/>
                  </a:lnTo>
                  <a:lnTo>
                    <a:pt x="40623" y="1620"/>
                  </a:lnTo>
                  <a:lnTo>
                    <a:pt x="40823" y="1560"/>
                  </a:lnTo>
                  <a:lnTo>
                    <a:pt x="40903" y="1520"/>
                  </a:lnTo>
                  <a:lnTo>
                    <a:pt x="40983" y="1480"/>
                  </a:lnTo>
                  <a:lnTo>
                    <a:pt x="41023" y="1440"/>
                  </a:lnTo>
                  <a:lnTo>
                    <a:pt x="41023" y="1360"/>
                  </a:lnTo>
                  <a:lnTo>
                    <a:pt x="41003" y="1300"/>
                  </a:lnTo>
                  <a:lnTo>
                    <a:pt x="40903" y="1200"/>
                  </a:lnTo>
                  <a:lnTo>
                    <a:pt x="40683" y="1040"/>
                  </a:lnTo>
                  <a:lnTo>
                    <a:pt x="40443" y="900"/>
                  </a:lnTo>
                  <a:lnTo>
                    <a:pt x="39923" y="640"/>
                  </a:lnTo>
                  <a:lnTo>
                    <a:pt x="39643" y="521"/>
                  </a:lnTo>
                  <a:lnTo>
                    <a:pt x="39383" y="421"/>
                  </a:lnTo>
                  <a:lnTo>
                    <a:pt x="38804" y="241"/>
                  </a:lnTo>
                  <a:lnTo>
                    <a:pt x="38464" y="121"/>
                  </a:lnTo>
                  <a:lnTo>
                    <a:pt x="38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5"/>
            <p:cNvSpPr/>
            <p:nvPr/>
          </p:nvSpPr>
          <p:spPr>
            <a:xfrm>
              <a:off x="3746450" y="3423250"/>
              <a:ext cx="893625" cy="240425"/>
            </a:xfrm>
            <a:custGeom>
              <a:avLst/>
              <a:gdLst/>
              <a:ahLst/>
              <a:cxnLst/>
              <a:rect l="l" t="t" r="r" b="b"/>
              <a:pathLst>
                <a:path w="35745" h="9617" extrusionOk="0">
                  <a:moveTo>
                    <a:pt x="35205" y="0"/>
                  </a:moveTo>
                  <a:lnTo>
                    <a:pt x="34905" y="180"/>
                  </a:lnTo>
                  <a:lnTo>
                    <a:pt x="34585" y="340"/>
                  </a:lnTo>
                  <a:lnTo>
                    <a:pt x="34245" y="480"/>
                  </a:lnTo>
                  <a:lnTo>
                    <a:pt x="33925" y="600"/>
                  </a:lnTo>
                  <a:lnTo>
                    <a:pt x="33306" y="800"/>
                  </a:lnTo>
                  <a:lnTo>
                    <a:pt x="32706" y="960"/>
                  </a:lnTo>
                  <a:lnTo>
                    <a:pt x="32086" y="1120"/>
                  </a:lnTo>
                  <a:lnTo>
                    <a:pt x="31466" y="1280"/>
                  </a:lnTo>
                  <a:lnTo>
                    <a:pt x="28968" y="1820"/>
                  </a:lnTo>
                  <a:lnTo>
                    <a:pt x="26189" y="2419"/>
                  </a:lnTo>
                  <a:lnTo>
                    <a:pt x="24789" y="2699"/>
                  </a:lnTo>
                  <a:lnTo>
                    <a:pt x="23390" y="2979"/>
                  </a:lnTo>
                  <a:lnTo>
                    <a:pt x="22011" y="3219"/>
                  </a:lnTo>
                  <a:lnTo>
                    <a:pt x="20631" y="3459"/>
                  </a:lnTo>
                  <a:lnTo>
                    <a:pt x="19232" y="3659"/>
                  </a:lnTo>
                  <a:lnTo>
                    <a:pt x="17852" y="3839"/>
                  </a:lnTo>
                  <a:lnTo>
                    <a:pt x="16453" y="3979"/>
                  </a:lnTo>
                  <a:lnTo>
                    <a:pt x="15054" y="4099"/>
                  </a:lnTo>
                  <a:lnTo>
                    <a:pt x="13654" y="4199"/>
                  </a:lnTo>
                  <a:lnTo>
                    <a:pt x="12255" y="4238"/>
                  </a:lnTo>
                  <a:lnTo>
                    <a:pt x="10875" y="4258"/>
                  </a:lnTo>
                  <a:lnTo>
                    <a:pt x="9476" y="4219"/>
                  </a:lnTo>
                  <a:lnTo>
                    <a:pt x="8097" y="4139"/>
                  </a:lnTo>
                  <a:lnTo>
                    <a:pt x="7397" y="4079"/>
                  </a:lnTo>
                  <a:lnTo>
                    <a:pt x="6717" y="4019"/>
                  </a:lnTo>
                  <a:lnTo>
                    <a:pt x="5398" y="3859"/>
                  </a:lnTo>
                  <a:lnTo>
                    <a:pt x="4718" y="3759"/>
                  </a:lnTo>
                  <a:lnTo>
                    <a:pt x="4058" y="3639"/>
                  </a:lnTo>
                  <a:lnTo>
                    <a:pt x="3419" y="3479"/>
                  </a:lnTo>
                  <a:lnTo>
                    <a:pt x="2779" y="3299"/>
                  </a:lnTo>
                  <a:lnTo>
                    <a:pt x="2139" y="3099"/>
                  </a:lnTo>
                  <a:lnTo>
                    <a:pt x="1839" y="2959"/>
                  </a:lnTo>
                  <a:lnTo>
                    <a:pt x="1519" y="2839"/>
                  </a:lnTo>
                  <a:lnTo>
                    <a:pt x="1240" y="2699"/>
                  </a:lnTo>
                  <a:lnTo>
                    <a:pt x="980" y="2539"/>
                  </a:lnTo>
                  <a:lnTo>
                    <a:pt x="700" y="2379"/>
                  </a:lnTo>
                  <a:lnTo>
                    <a:pt x="440" y="2199"/>
                  </a:lnTo>
                  <a:lnTo>
                    <a:pt x="460" y="2259"/>
                  </a:lnTo>
                  <a:lnTo>
                    <a:pt x="440" y="2319"/>
                  </a:lnTo>
                  <a:lnTo>
                    <a:pt x="280" y="3019"/>
                  </a:lnTo>
                  <a:lnTo>
                    <a:pt x="160" y="3739"/>
                  </a:lnTo>
                  <a:lnTo>
                    <a:pt x="60" y="4438"/>
                  </a:lnTo>
                  <a:lnTo>
                    <a:pt x="20" y="4798"/>
                  </a:lnTo>
                  <a:lnTo>
                    <a:pt x="0" y="5158"/>
                  </a:lnTo>
                  <a:lnTo>
                    <a:pt x="0" y="5498"/>
                  </a:lnTo>
                  <a:lnTo>
                    <a:pt x="40" y="5838"/>
                  </a:lnTo>
                  <a:lnTo>
                    <a:pt x="80" y="5998"/>
                  </a:lnTo>
                  <a:lnTo>
                    <a:pt x="120" y="6158"/>
                  </a:lnTo>
                  <a:lnTo>
                    <a:pt x="180" y="6318"/>
                  </a:lnTo>
                  <a:lnTo>
                    <a:pt x="260" y="6478"/>
                  </a:lnTo>
                  <a:lnTo>
                    <a:pt x="360" y="6597"/>
                  </a:lnTo>
                  <a:lnTo>
                    <a:pt x="460" y="6717"/>
                  </a:lnTo>
                  <a:lnTo>
                    <a:pt x="700" y="6957"/>
                  </a:lnTo>
                  <a:lnTo>
                    <a:pt x="940" y="7157"/>
                  </a:lnTo>
                  <a:lnTo>
                    <a:pt x="1200" y="7337"/>
                  </a:lnTo>
                  <a:lnTo>
                    <a:pt x="1699" y="7657"/>
                  </a:lnTo>
                  <a:lnTo>
                    <a:pt x="2199" y="7957"/>
                  </a:lnTo>
                  <a:lnTo>
                    <a:pt x="2719" y="8217"/>
                  </a:lnTo>
                  <a:lnTo>
                    <a:pt x="3259" y="8457"/>
                  </a:lnTo>
                  <a:lnTo>
                    <a:pt x="3798" y="8657"/>
                  </a:lnTo>
                  <a:lnTo>
                    <a:pt x="4358" y="8857"/>
                  </a:lnTo>
                  <a:lnTo>
                    <a:pt x="4918" y="9016"/>
                  </a:lnTo>
                  <a:lnTo>
                    <a:pt x="5478" y="9156"/>
                  </a:lnTo>
                  <a:lnTo>
                    <a:pt x="6017" y="9276"/>
                  </a:lnTo>
                  <a:lnTo>
                    <a:pt x="6557" y="9356"/>
                  </a:lnTo>
                  <a:lnTo>
                    <a:pt x="7097" y="9436"/>
                  </a:lnTo>
                  <a:lnTo>
                    <a:pt x="7637" y="9496"/>
                  </a:lnTo>
                  <a:lnTo>
                    <a:pt x="8177" y="9556"/>
                  </a:lnTo>
                  <a:lnTo>
                    <a:pt x="8736" y="9576"/>
                  </a:lnTo>
                  <a:lnTo>
                    <a:pt x="9836" y="9616"/>
                  </a:lnTo>
                  <a:lnTo>
                    <a:pt x="10935" y="9616"/>
                  </a:lnTo>
                  <a:lnTo>
                    <a:pt x="12035" y="9576"/>
                  </a:lnTo>
                  <a:lnTo>
                    <a:pt x="14234" y="9476"/>
                  </a:lnTo>
                  <a:lnTo>
                    <a:pt x="15533" y="9396"/>
                  </a:lnTo>
                  <a:lnTo>
                    <a:pt x="16833" y="9296"/>
                  </a:lnTo>
                  <a:lnTo>
                    <a:pt x="18152" y="9196"/>
                  </a:lnTo>
                  <a:lnTo>
                    <a:pt x="19452" y="9076"/>
                  </a:lnTo>
                  <a:lnTo>
                    <a:pt x="20751" y="8936"/>
                  </a:lnTo>
                  <a:lnTo>
                    <a:pt x="22051" y="8797"/>
                  </a:lnTo>
                  <a:lnTo>
                    <a:pt x="23350" y="8617"/>
                  </a:lnTo>
                  <a:lnTo>
                    <a:pt x="24649" y="8457"/>
                  </a:lnTo>
                  <a:lnTo>
                    <a:pt x="25909" y="8257"/>
                  </a:lnTo>
                  <a:lnTo>
                    <a:pt x="27168" y="8057"/>
                  </a:lnTo>
                  <a:lnTo>
                    <a:pt x="28428" y="7837"/>
                  </a:lnTo>
                  <a:lnTo>
                    <a:pt x="29687" y="7617"/>
                  </a:lnTo>
                  <a:lnTo>
                    <a:pt x="30767" y="7397"/>
                  </a:lnTo>
                  <a:lnTo>
                    <a:pt x="31307" y="7277"/>
                  </a:lnTo>
                  <a:lnTo>
                    <a:pt x="31846" y="7117"/>
                  </a:lnTo>
                  <a:lnTo>
                    <a:pt x="32366" y="6937"/>
                  </a:lnTo>
                  <a:lnTo>
                    <a:pt x="32886" y="6717"/>
                  </a:lnTo>
                  <a:lnTo>
                    <a:pt x="33126" y="6597"/>
                  </a:lnTo>
                  <a:lnTo>
                    <a:pt x="33366" y="6478"/>
                  </a:lnTo>
                  <a:lnTo>
                    <a:pt x="33606" y="6318"/>
                  </a:lnTo>
                  <a:lnTo>
                    <a:pt x="33845" y="6178"/>
                  </a:lnTo>
                  <a:lnTo>
                    <a:pt x="34185" y="5898"/>
                  </a:lnTo>
                  <a:lnTo>
                    <a:pt x="34485" y="5598"/>
                  </a:lnTo>
                  <a:lnTo>
                    <a:pt x="34765" y="5278"/>
                  </a:lnTo>
                  <a:lnTo>
                    <a:pt x="35005" y="4918"/>
                  </a:lnTo>
                  <a:lnTo>
                    <a:pt x="35225" y="4558"/>
                  </a:lnTo>
                  <a:lnTo>
                    <a:pt x="35405" y="4159"/>
                  </a:lnTo>
                  <a:lnTo>
                    <a:pt x="35545" y="3759"/>
                  </a:lnTo>
                  <a:lnTo>
                    <a:pt x="35645" y="3339"/>
                  </a:lnTo>
                  <a:lnTo>
                    <a:pt x="35705" y="2919"/>
                  </a:lnTo>
                  <a:lnTo>
                    <a:pt x="35745" y="2499"/>
                  </a:lnTo>
                  <a:lnTo>
                    <a:pt x="35745" y="2079"/>
                  </a:lnTo>
                  <a:lnTo>
                    <a:pt x="35705" y="1640"/>
                  </a:lnTo>
                  <a:lnTo>
                    <a:pt x="35645" y="1220"/>
                  </a:lnTo>
                  <a:lnTo>
                    <a:pt x="35545" y="800"/>
                  </a:lnTo>
                  <a:lnTo>
                    <a:pt x="35385" y="400"/>
                  </a:lnTo>
                  <a:lnTo>
                    <a:pt x="3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5"/>
            <p:cNvSpPr/>
            <p:nvPr/>
          </p:nvSpPr>
          <p:spPr>
            <a:xfrm>
              <a:off x="3634500" y="2715050"/>
              <a:ext cx="1080050" cy="974100"/>
            </a:xfrm>
            <a:custGeom>
              <a:avLst/>
              <a:gdLst/>
              <a:ahLst/>
              <a:cxnLst/>
              <a:rect l="l" t="t" r="r" b="b"/>
              <a:pathLst>
                <a:path w="43202" h="38964" extrusionOk="0">
                  <a:moveTo>
                    <a:pt x="22350" y="940"/>
                  </a:moveTo>
                  <a:lnTo>
                    <a:pt x="23090" y="960"/>
                  </a:lnTo>
                  <a:lnTo>
                    <a:pt x="23830" y="1000"/>
                  </a:lnTo>
                  <a:lnTo>
                    <a:pt x="24569" y="1040"/>
                  </a:lnTo>
                  <a:lnTo>
                    <a:pt x="25629" y="1140"/>
                  </a:lnTo>
                  <a:lnTo>
                    <a:pt x="26688" y="1280"/>
                  </a:lnTo>
                  <a:lnTo>
                    <a:pt x="27748" y="1460"/>
                  </a:lnTo>
                  <a:lnTo>
                    <a:pt x="28788" y="1660"/>
                  </a:lnTo>
                  <a:lnTo>
                    <a:pt x="29827" y="1920"/>
                  </a:lnTo>
                  <a:lnTo>
                    <a:pt x="30867" y="2220"/>
                  </a:lnTo>
                  <a:lnTo>
                    <a:pt x="31866" y="2539"/>
                  </a:lnTo>
                  <a:lnTo>
                    <a:pt x="32866" y="2919"/>
                  </a:lnTo>
                  <a:lnTo>
                    <a:pt x="33286" y="3099"/>
                  </a:lnTo>
                  <a:lnTo>
                    <a:pt x="33705" y="3299"/>
                  </a:lnTo>
                  <a:lnTo>
                    <a:pt x="34125" y="3499"/>
                  </a:lnTo>
                  <a:lnTo>
                    <a:pt x="34525" y="3719"/>
                  </a:lnTo>
                  <a:lnTo>
                    <a:pt x="34925" y="3959"/>
                  </a:lnTo>
                  <a:lnTo>
                    <a:pt x="35305" y="4219"/>
                  </a:lnTo>
                  <a:lnTo>
                    <a:pt x="35665" y="4499"/>
                  </a:lnTo>
                  <a:lnTo>
                    <a:pt x="36024" y="4798"/>
                  </a:lnTo>
                  <a:lnTo>
                    <a:pt x="36344" y="5098"/>
                  </a:lnTo>
                  <a:lnTo>
                    <a:pt x="36644" y="5438"/>
                  </a:lnTo>
                  <a:lnTo>
                    <a:pt x="36944" y="5798"/>
                  </a:lnTo>
                  <a:lnTo>
                    <a:pt x="37184" y="6158"/>
                  </a:lnTo>
                  <a:lnTo>
                    <a:pt x="37424" y="6558"/>
                  </a:lnTo>
                  <a:lnTo>
                    <a:pt x="37624" y="6957"/>
                  </a:lnTo>
                  <a:lnTo>
                    <a:pt x="37784" y="7397"/>
                  </a:lnTo>
                  <a:lnTo>
                    <a:pt x="37904" y="7857"/>
                  </a:lnTo>
                  <a:lnTo>
                    <a:pt x="37984" y="8277"/>
                  </a:lnTo>
                  <a:lnTo>
                    <a:pt x="38044" y="8697"/>
                  </a:lnTo>
                  <a:lnTo>
                    <a:pt x="38064" y="9097"/>
                  </a:lnTo>
                  <a:lnTo>
                    <a:pt x="38044" y="9516"/>
                  </a:lnTo>
                  <a:lnTo>
                    <a:pt x="37984" y="9936"/>
                  </a:lnTo>
                  <a:lnTo>
                    <a:pt x="37924" y="10136"/>
                  </a:lnTo>
                  <a:lnTo>
                    <a:pt x="37864" y="10336"/>
                  </a:lnTo>
                  <a:lnTo>
                    <a:pt x="37784" y="10516"/>
                  </a:lnTo>
                  <a:lnTo>
                    <a:pt x="37704" y="10716"/>
                  </a:lnTo>
                  <a:lnTo>
                    <a:pt x="37604" y="10896"/>
                  </a:lnTo>
                  <a:lnTo>
                    <a:pt x="37484" y="11076"/>
                  </a:lnTo>
                  <a:lnTo>
                    <a:pt x="37364" y="11256"/>
                  </a:lnTo>
                  <a:lnTo>
                    <a:pt x="37224" y="11416"/>
                  </a:lnTo>
                  <a:lnTo>
                    <a:pt x="37064" y="11576"/>
                  </a:lnTo>
                  <a:lnTo>
                    <a:pt x="36904" y="11735"/>
                  </a:lnTo>
                  <a:lnTo>
                    <a:pt x="36564" y="12015"/>
                  </a:lnTo>
                  <a:lnTo>
                    <a:pt x="36204" y="12255"/>
                  </a:lnTo>
                  <a:lnTo>
                    <a:pt x="35805" y="12455"/>
                  </a:lnTo>
                  <a:lnTo>
                    <a:pt x="35405" y="12635"/>
                  </a:lnTo>
                  <a:lnTo>
                    <a:pt x="35005" y="12795"/>
                  </a:lnTo>
                  <a:lnTo>
                    <a:pt x="34585" y="12935"/>
                  </a:lnTo>
                  <a:lnTo>
                    <a:pt x="34085" y="13095"/>
                  </a:lnTo>
                  <a:lnTo>
                    <a:pt x="33586" y="13235"/>
                  </a:lnTo>
                  <a:lnTo>
                    <a:pt x="32566" y="13475"/>
                  </a:lnTo>
                  <a:lnTo>
                    <a:pt x="31526" y="13695"/>
                  </a:lnTo>
                  <a:lnTo>
                    <a:pt x="30507" y="13895"/>
                  </a:lnTo>
                  <a:lnTo>
                    <a:pt x="29367" y="14114"/>
                  </a:lnTo>
                  <a:lnTo>
                    <a:pt x="28248" y="14314"/>
                  </a:lnTo>
                  <a:lnTo>
                    <a:pt x="27108" y="14494"/>
                  </a:lnTo>
                  <a:lnTo>
                    <a:pt x="25969" y="14654"/>
                  </a:lnTo>
                  <a:lnTo>
                    <a:pt x="24829" y="14814"/>
                  </a:lnTo>
                  <a:lnTo>
                    <a:pt x="23670" y="14934"/>
                  </a:lnTo>
                  <a:lnTo>
                    <a:pt x="22510" y="15054"/>
                  </a:lnTo>
                  <a:lnTo>
                    <a:pt x="21351" y="15154"/>
                  </a:lnTo>
                  <a:lnTo>
                    <a:pt x="20191" y="15234"/>
                  </a:lnTo>
                  <a:lnTo>
                    <a:pt x="19032" y="15294"/>
                  </a:lnTo>
                  <a:lnTo>
                    <a:pt x="17872" y="15334"/>
                  </a:lnTo>
                  <a:lnTo>
                    <a:pt x="16713" y="15354"/>
                  </a:lnTo>
                  <a:lnTo>
                    <a:pt x="15573" y="15354"/>
                  </a:lnTo>
                  <a:lnTo>
                    <a:pt x="14454" y="15334"/>
                  </a:lnTo>
                  <a:lnTo>
                    <a:pt x="13314" y="15314"/>
                  </a:lnTo>
                  <a:lnTo>
                    <a:pt x="12195" y="15254"/>
                  </a:lnTo>
                  <a:lnTo>
                    <a:pt x="11135" y="15174"/>
                  </a:lnTo>
                  <a:lnTo>
                    <a:pt x="10595" y="15114"/>
                  </a:lnTo>
                  <a:lnTo>
                    <a:pt x="10076" y="15054"/>
                  </a:lnTo>
                  <a:lnTo>
                    <a:pt x="9536" y="14954"/>
                  </a:lnTo>
                  <a:lnTo>
                    <a:pt x="9016" y="14854"/>
                  </a:lnTo>
                  <a:lnTo>
                    <a:pt x="8496" y="14754"/>
                  </a:lnTo>
                  <a:lnTo>
                    <a:pt x="7977" y="14614"/>
                  </a:lnTo>
                  <a:lnTo>
                    <a:pt x="7537" y="14454"/>
                  </a:lnTo>
                  <a:lnTo>
                    <a:pt x="7077" y="14294"/>
                  </a:lnTo>
                  <a:lnTo>
                    <a:pt x="6617" y="14094"/>
                  </a:lnTo>
                  <a:lnTo>
                    <a:pt x="6177" y="13875"/>
                  </a:lnTo>
                  <a:lnTo>
                    <a:pt x="5738" y="13635"/>
                  </a:lnTo>
                  <a:lnTo>
                    <a:pt x="5338" y="13375"/>
                  </a:lnTo>
                  <a:lnTo>
                    <a:pt x="4938" y="13075"/>
                  </a:lnTo>
                  <a:lnTo>
                    <a:pt x="4598" y="12755"/>
                  </a:lnTo>
                  <a:lnTo>
                    <a:pt x="4278" y="12415"/>
                  </a:lnTo>
                  <a:lnTo>
                    <a:pt x="4138" y="12215"/>
                  </a:lnTo>
                  <a:lnTo>
                    <a:pt x="3998" y="12035"/>
                  </a:lnTo>
                  <a:lnTo>
                    <a:pt x="3878" y="11835"/>
                  </a:lnTo>
                  <a:lnTo>
                    <a:pt x="3778" y="11635"/>
                  </a:lnTo>
                  <a:lnTo>
                    <a:pt x="3678" y="11436"/>
                  </a:lnTo>
                  <a:lnTo>
                    <a:pt x="3598" y="11216"/>
                  </a:lnTo>
                  <a:lnTo>
                    <a:pt x="3538" y="10996"/>
                  </a:lnTo>
                  <a:lnTo>
                    <a:pt x="3479" y="10756"/>
                  </a:lnTo>
                  <a:lnTo>
                    <a:pt x="3459" y="10516"/>
                  </a:lnTo>
                  <a:lnTo>
                    <a:pt x="3439" y="10276"/>
                  </a:lnTo>
                  <a:lnTo>
                    <a:pt x="3439" y="10036"/>
                  </a:lnTo>
                  <a:lnTo>
                    <a:pt x="3459" y="9776"/>
                  </a:lnTo>
                  <a:lnTo>
                    <a:pt x="3499" y="9516"/>
                  </a:lnTo>
                  <a:lnTo>
                    <a:pt x="3558" y="9237"/>
                  </a:lnTo>
                  <a:lnTo>
                    <a:pt x="3698" y="8777"/>
                  </a:lnTo>
                  <a:lnTo>
                    <a:pt x="3878" y="8317"/>
                  </a:lnTo>
                  <a:lnTo>
                    <a:pt x="4098" y="7877"/>
                  </a:lnTo>
                  <a:lnTo>
                    <a:pt x="4338" y="7457"/>
                  </a:lnTo>
                  <a:lnTo>
                    <a:pt x="4598" y="7057"/>
                  </a:lnTo>
                  <a:lnTo>
                    <a:pt x="4898" y="6658"/>
                  </a:lnTo>
                  <a:lnTo>
                    <a:pt x="5218" y="6298"/>
                  </a:lnTo>
                  <a:lnTo>
                    <a:pt x="5558" y="5938"/>
                  </a:lnTo>
                  <a:lnTo>
                    <a:pt x="5917" y="5598"/>
                  </a:lnTo>
                  <a:lnTo>
                    <a:pt x="6297" y="5278"/>
                  </a:lnTo>
                  <a:lnTo>
                    <a:pt x="6677" y="4978"/>
                  </a:lnTo>
                  <a:lnTo>
                    <a:pt x="7077" y="4678"/>
                  </a:lnTo>
                  <a:lnTo>
                    <a:pt x="7497" y="4419"/>
                  </a:lnTo>
                  <a:lnTo>
                    <a:pt x="7917" y="4159"/>
                  </a:lnTo>
                  <a:lnTo>
                    <a:pt x="8336" y="3919"/>
                  </a:lnTo>
                  <a:lnTo>
                    <a:pt x="8756" y="3699"/>
                  </a:lnTo>
                  <a:lnTo>
                    <a:pt x="9256" y="3459"/>
                  </a:lnTo>
                  <a:lnTo>
                    <a:pt x="9756" y="3239"/>
                  </a:lnTo>
                  <a:lnTo>
                    <a:pt x="10256" y="3039"/>
                  </a:lnTo>
                  <a:lnTo>
                    <a:pt x="10775" y="2839"/>
                  </a:lnTo>
                  <a:lnTo>
                    <a:pt x="11815" y="2499"/>
                  </a:lnTo>
                  <a:lnTo>
                    <a:pt x="12854" y="2160"/>
                  </a:lnTo>
                  <a:lnTo>
                    <a:pt x="13554" y="1960"/>
                  </a:lnTo>
                  <a:lnTo>
                    <a:pt x="14274" y="1780"/>
                  </a:lnTo>
                  <a:lnTo>
                    <a:pt x="14974" y="1620"/>
                  </a:lnTo>
                  <a:lnTo>
                    <a:pt x="15693" y="1480"/>
                  </a:lnTo>
                  <a:lnTo>
                    <a:pt x="16433" y="1360"/>
                  </a:lnTo>
                  <a:lnTo>
                    <a:pt x="17153" y="1240"/>
                  </a:lnTo>
                  <a:lnTo>
                    <a:pt x="17892" y="1140"/>
                  </a:lnTo>
                  <a:lnTo>
                    <a:pt x="18632" y="1080"/>
                  </a:lnTo>
                  <a:lnTo>
                    <a:pt x="19392" y="1020"/>
                  </a:lnTo>
                  <a:lnTo>
                    <a:pt x="20131" y="980"/>
                  </a:lnTo>
                  <a:lnTo>
                    <a:pt x="20871" y="940"/>
                  </a:lnTo>
                  <a:close/>
                  <a:moveTo>
                    <a:pt x="39103" y="9276"/>
                  </a:moveTo>
                  <a:lnTo>
                    <a:pt x="39623" y="9456"/>
                  </a:lnTo>
                  <a:lnTo>
                    <a:pt x="39863" y="9556"/>
                  </a:lnTo>
                  <a:lnTo>
                    <a:pt x="40123" y="9656"/>
                  </a:lnTo>
                  <a:lnTo>
                    <a:pt x="40343" y="9796"/>
                  </a:lnTo>
                  <a:lnTo>
                    <a:pt x="40562" y="9956"/>
                  </a:lnTo>
                  <a:lnTo>
                    <a:pt x="40762" y="10136"/>
                  </a:lnTo>
                  <a:lnTo>
                    <a:pt x="40922" y="10336"/>
                  </a:lnTo>
                  <a:lnTo>
                    <a:pt x="41062" y="10556"/>
                  </a:lnTo>
                  <a:lnTo>
                    <a:pt x="41142" y="10776"/>
                  </a:lnTo>
                  <a:lnTo>
                    <a:pt x="41182" y="10996"/>
                  </a:lnTo>
                  <a:lnTo>
                    <a:pt x="41182" y="11236"/>
                  </a:lnTo>
                  <a:lnTo>
                    <a:pt x="41162" y="11336"/>
                  </a:lnTo>
                  <a:lnTo>
                    <a:pt x="41142" y="11436"/>
                  </a:lnTo>
                  <a:lnTo>
                    <a:pt x="41102" y="11536"/>
                  </a:lnTo>
                  <a:lnTo>
                    <a:pt x="41042" y="11635"/>
                  </a:lnTo>
                  <a:lnTo>
                    <a:pt x="40982" y="11735"/>
                  </a:lnTo>
                  <a:lnTo>
                    <a:pt x="40902" y="11815"/>
                  </a:lnTo>
                  <a:lnTo>
                    <a:pt x="40802" y="11895"/>
                  </a:lnTo>
                  <a:lnTo>
                    <a:pt x="40702" y="11975"/>
                  </a:lnTo>
                  <a:lnTo>
                    <a:pt x="40443" y="12115"/>
                  </a:lnTo>
                  <a:lnTo>
                    <a:pt x="40223" y="12275"/>
                  </a:lnTo>
                  <a:lnTo>
                    <a:pt x="40003" y="12435"/>
                  </a:lnTo>
                  <a:lnTo>
                    <a:pt x="39823" y="12615"/>
                  </a:lnTo>
                  <a:lnTo>
                    <a:pt x="39743" y="12715"/>
                  </a:lnTo>
                  <a:lnTo>
                    <a:pt x="39683" y="12815"/>
                  </a:lnTo>
                  <a:lnTo>
                    <a:pt x="39623" y="12935"/>
                  </a:lnTo>
                  <a:lnTo>
                    <a:pt x="39583" y="13055"/>
                  </a:lnTo>
                  <a:lnTo>
                    <a:pt x="39543" y="13195"/>
                  </a:lnTo>
                  <a:lnTo>
                    <a:pt x="39543" y="13315"/>
                  </a:lnTo>
                  <a:lnTo>
                    <a:pt x="39543" y="13475"/>
                  </a:lnTo>
                  <a:lnTo>
                    <a:pt x="39563" y="13635"/>
                  </a:lnTo>
                  <a:lnTo>
                    <a:pt x="39623" y="13875"/>
                  </a:lnTo>
                  <a:lnTo>
                    <a:pt x="39703" y="14134"/>
                  </a:lnTo>
                  <a:lnTo>
                    <a:pt x="39723" y="14274"/>
                  </a:lnTo>
                  <a:lnTo>
                    <a:pt x="39723" y="14394"/>
                  </a:lnTo>
                  <a:lnTo>
                    <a:pt x="39683" y="14514"/>
                  </a:lnTo>
                  <a:lnTo>
                    <a:pt x="39643" y="14574"/>
                  </a:lnTo>
                  <a:lnTo>
                    <a:pt x="39603" y="14614"/>
                  </a:lnTo>
                  <a:lnTo>
                    <a:pt x="39483" y="14694"/>
                  </a:lnTo>
                  <a:lnTo>
                    <a:pt x="39343" y="14754"/>
                  </a:lnTo>
                  <a:lnTo>
                    <a:pt x="39183" y="14774"/>
                  </a:lnTo>
                  <a:lnTo>
                    <a:pt x="39043" y="14774"/>
                  </a:lnTo>
                  <a:lnTo>
                    <a:pt x="38723" y="14754"/>
                  </a:lnTo>
                  <a:lnTo>
                    <a:pt x="38443" y="14714"/>
                  </a:lnTo>
                  <a:lnTo>
                    <a:pt x="38144" y="14694"/>
                  </a:lnTo>
                  <a:lnTo>
                    <a:pt x="37864" y="14694"/>
                  </a:lnTo>
                  <a:lnTo>
                    <a:pt x="37584" y="14734"/>
                  </a:lnTo>
                  <a:lnTo>
                    <a:pt x="37324" y="14794"/>
                  </a:lnTo>
                  <a:lnTo>
                    <a:pt x="37084" y="14874"/>
                  </a:lnTo>
                  <a:lnTo>
                    <a:pt x="36844" y="14994"/>
                  </a:lnTo>
                  <a:lnTo>
                    <a:pt x="36604" y="15154"/>
                  </a:lnTo>
                  <a:lnTo>
                    <a:pt x="36364" y="15334"/>
                  </a:lnTo>
                  <a:lnTo>
                    <a:pt x="36024" y="15654"/>
                  </a:lnTo>
                  <a:lnTo>
                    <a:pt x="35665" y="15994"/>
                  </a:lnTo>
                  <a:lnTo>
                    <a:pt x="35485" y="16154"/>
                  </a:lnTo>
                  <a:lnTo>
                    <a:pt x="35305" y="16293"/>
                  </a:lnTo>
                  <a:lnTo>
                    <a:pt x="35085" y="16393"/>
                  </a:lnTo>
                  <a:lnTo>
                    <a:pt x="34865" y="16473"/>
                  </a:lnTo>
                  <a:lnTo>
                    <a:pt x="34705" y="16493"/>
                  </a:lnTo>
                  <a:lnTo>
                    <a:pt x="34525" y="16493"/>
                  </a:lnTo>
                  <a:lnTo>
                    <a:pt x="34365" y="16473"/>
                  </a:lnTo>
                  <a:lnTo>
                    <a:pt x="34205" y="16433"/>
                  </a:lnTo>
                  <a:lnTo>
                    <a:pt x="33885" y="16353"/>
                  </a:lnTo>
                  <a:lnTo>
                    <a:pt x="33566" y="16234"/>
                  </a:lnTo>
                  <a:lnTo>
                    <a:pt x="33266" y="16174"/>
                  </a:lnTo>
                  <a:lnTo>
                    <a:pt x="32966" y="16134"/>
                  </a:lnTo>
                  <a:lnTo>
                    <a:pt x="32506" y="16134"/>
                  </a:lnTo>
                  <a:lnTo>
                    <a:pt x="32366" y="16174"/>
                  </a:lnTo>
                  <a:lnTo>
                    <a:pt x="32126" y="16254"/>
                  </a:lnTo>
                  <a:lnTo>
                    <a:pt x="31926" y="16373"/>
                  </a:lnTo>
                  <a:lnTo>
                    <a:pt x="31826" y="16433"/>
                  </a:lnTo>
                  <a:lnTo>
                    <a:pt x="31746" y="16513"/>
                  </a:lnTo>
                  <a:lnTo>
                    <a:pt x="31646" y="16613"/>
                  </a:lnTo>
                  <a:lnTo>
                    <a:pt x="31586" y="16713"/>
                  </a:lnTo>
                  <a:lnTo>
                    <a:pt x="31506" y="16833"/>
                  </a:lnTo>
                  <a:lnTo>
                    <a:pt x="31446" y="16973"/>
                  </a:lnTo>
                  <a:lnTo>
                    <a:pt x="31346" y="17253"/>
                  </a:lnTo>
                  <a:lnTo>
                    <a:pt x="31286" y="17393"/>
                  </a:lnTo>
                  <a:lnTo>
                    <a:pt x="31227" y="17513"/>
                  </a:lnTo>
                  <a:lnTo>
                    <a:pt x="31127" y="17633"/>
                  </a:lnTo>
                  <a:lnTo>
                    <a:pt x="31027" y="17713"/>
                  </a:lnTo>
                  <a:lnTo>
                    <a:pt x="30907" y="17793"/>
                  </a:lnTo>
                  <a:lnTo>
                    <a:pt x="30767" y="17853"/>
                  </a:lnTo>
                  <a:lnTo>
                    <a:pt x="30627" y="17893"/>
                  </a:lnTo>
                  <a:lnTo>
                    <a:pt x="30487" y="17913"/>
                  </a:lnTo>
                  <a:lnTo>
                    <a:pt x="30347" y="17933"/>
                  </a:lnTo>
                  <a:lnTo>
                    <a:pt x="30207" y="17933"/>
                  </a:lnTo>
                  <a:lnTo>
                    <a:pt x="29907" y="17913"/>
                  </a:lnTo>
                  <a:lnTo>
                    <a:pt x="29627" y="17853"/>
                  </a:lnTo>
                  <a:lnTo>
                    <a:pt x="29327" y="17793"/>
                  </a:lnTo>
                  <a:lnTo>
                    <a:pt x="28788" y="17633"/>
                  </a:lnTo>
                  <a:lnTo>
                    <a:pt x="28488" y="17573"/>
                  </a:lnTo>
                  <a:lnTo>
                    <a:pt x="28168" y="17513"/>
                  </a:lnTo>
                  <a:lnTo>
                    <a:pt x="27848" y="17493"/>
                  </a:lnTo>
                  <a:lnTo>
                    <a:pt x="27548" y="17493"/>
                  </a:lnTo>
                  <a:lnTo>
                    <a:pt x="27248" y="17513"/>
                  </a:lnTo>
                  <a:lnTo>
                    <a:pt x="26948" y="17593"/>
                  </a:lnTo>
                  <a:lnTo>
                    <a:pt x="26649" y="17713"/>
                  </a:lnTo>
                  <a:lnTo>
                    <a:pt x="26369" y="17873"/>
                  </a:lnTo>
                  <a:lnTo>
                    <a:pt x="26169" y="18033"/>
                  </a:lnTo>
                  <a:lnTo>
                    <a:pt x="25969" y="18193"/>
                  </a:lnTo>
                  <a:lnTo>
                    <a:pt x="25549" y="18553"/>
                  </a:lnTo>
                  <a:lnTo>
                    <a:pt x="25329" y="18712"/>
                  </a:lnTo>
                  <a:lnTo>
                    <a:pt x="25109" y="18852"/>
                  </a:lnTo>
                  <a:lnTo>
                    <a:pt x="24869" y="18952"/>
                  </a:lnTo>
                  <a:lnTo>
                    <a:pt x="24729" y="18972"/>
                  </a:lnTo>
                  <a:lnTo>
                    <a:pt x="24609" y="18992"/>
                  </a:lnTo>
                  <a:lnTo>
                    <a:pt x="24349" y="18992"/>
                  </a:lnTo>
                  <a:lnTo>
                    <a:pt x="24070" y="18932"/>
                  </a:lnTo>
                  <a:lnTo>
                    <a:pt x="23810" y="18832"/>
                  </a:lnTo>
                  <a:lnTo>
                    <a:pt x="23570" y="18732"/>
                  </a:lnTo>
                  <a:lnTo>
                    <a:pt x="23050" y="18473"/>
                  </a:lnTo>
                  <a:lnTo>
                    <a:pt x="22810" y="18373"/>
                  </a:lnTo>
                  <a:lnTo>
                    <a:pt x="22550" y="18293"/>
                  </a:lnTo>
                  <a:lnTo>
                    <a:pt x="22290" y="18233"/>
                  </a:lnTo>
                  <a:lnTo>
                    <a:pt x="22030" y="18233"/>
                  </a:lnTo>
                  <a:lnTo>
                    <a:pt x="21791" y="18253"/>
                  </a:lnTo>
                  <a:lnTo>
                    <a:pt x="21571" y="18313"/>
                  </a:lnTo>
                  <a:lnTo>
                    <a:pt x="21351" y="18413"/>
                  </a:lnTo>
                  <a:lnTo>
                    <a:pt x="21131" y="18533"/>
                  </a:lnTo>
                  <a:lnTo>
                    <a:pt x="20931" y="18692"/>
                  </a:lnTo>
                  <a:lnTo>
                    <a:pt x="20751" y="18872"/>
                  </a:lnTo>
                  <a:lnTo>
                    <a:pt x="20411" y="19272"/>
                  </a:lnTo>
                  <a:lnTo>
                    <a:pt x="20211" y="19452"/>
                  </a:lnTo>
                  <a:lnTo>
                    <a:pt x="20111" y="19532"/>
                  </a:lnTo>
                  <a:lnTo>
                    <a:pt x="20011" y="19612"/>
                  </a:lnTo>
                  <a:lnTo>
                    <a:pt x="19851" y="19692"/>
                  </a:lnTo>
                  <a:lnTo>
                    <a:pt x="19692" y="19752"/>
                  </a:lnTo>
                  <a:lnTo>
                    <a:pt x="19512" y="19772"/>
                  </a:lnTo>
                  <a:lnTo>
                    <a:pt x="19352" y="19772"/>
                  </a:lnTo>
                  <a:lnTo>
                    <a:pt x="19172" y="19752"/>
                  </a:lnTo>
                  <a:lnTo>
                    <a:pt x="18992" y="19712"/>
                  </a:lnTo>
                  <a:lnTo>
                    <a:pt x="18832" y="19652"/>
                  </a:lnTo>
                  <a:lnTo>
                    <a:pt x="18672" y="19572"/>
                  </a:lnTo>
                  <a:lnTo>
                    <a:pt x="18372" y="19432"/>
                  </a:lnTo>
                  <a:lnTo>
                    <a:pt x="18092" y="19272"/>
                  </a:lnTo>
                  <a:lnTo>
                    <a:pt x="17552" y="18912"/>
                  </a:lnTo>
                  <a:lnTo>
                    <a:pt x="17273" y="18712"/>
                  </a:lnTo>
                  <a:lnTo>
                    <a:pt x="17013" y="18553"/>
                  </a:lnTo>
                  <a:lnTo>
                    <a:pt x="16713" y="18393"/>
                  </a:lnTo>
                  <a:lnTo>
                    <a:pt x="16413" y="18273"/>
                  </a:lnTo>
                  <a:lnTo>
                    <a:pt x="16133" y="18173"/>
                  </a:lnTo>
                  <a:lnTo>
                    <a:pt x="15833" y="18113"/>
                  </a:lnTo>
                  <a:lnTo>
                    <a:pt x="15373" y="18113"/>
                  </a:lnTo>
                  <a:lnTo>
                    <a:pt x="15233" y="18133"/>
                  </a:lnTo>
                  <a:lnTo>
                    <a:pt x="15054" y="18173"/>
                  </a:lnTo>
                  <a:lnTo>
                    <a:pt x="14914" y="18233"/>
                  </a:lnTo>
                  <a:lnTo>
                    <a:pt x="14754" y="18293"/>
                  </a:lnTo>
                  <a:lnTo>
                    <a:pt x="14614" y="18373"/>
                  </a:lnTo>
                  <a:lnTo>
                    <a:pt x="14334" y="18573"/>
                  </a:lnTo>
                  <a:lnTo>
                    <a:pt x="14074" y="18772"/>
                  </a:lnTo>
                  <a:lnTo>
                    <a:pt x="13794" y="18972"/>
                  </a:lnTo>
                  <a:lnTo>
                    <a:pt x="13494" y="19152"/>
                  </a:lnTo>
                  <a:lnTo>
                    <a:pt x="13154" y="19332"/>
                  </a:lnTo>
                  <a:lnTo>
                    <a:pt x="12974" y="19392"/>
                  </a:lnTo>
                  <a:lnTo>
                    <a:pt x="12814" y="19452"/>
                  </a:lnTo>
                  <a:lnTo>
                    <a:pt x="12635" y="19512"/>
                  </a:lnTo>
                  <a:lnTo>
                    <a:pt x="12455" y="19552"/>
                  </a:lnTo>
                  <a:lnTo>
                    <a:pt x="12095" y="19552"/>
                  </a:lnTo>
                  <a:lnTo>
                    <a:pt x="11915" y="19532"/>
                  </a:lnTo>
                  <a:lnTo>
                    <a:pt x="11755" y="19472"/>
                  </a:lnTo>
                  <a:lnTo>
                    <a:pt x="11595" y="19412"/>
                  </a:lnTo>
                  <a:lnTo>
                    <a:pt x="11435" y="19312"/>
                  </a:lnTo>
                  <a:lnTo>
                    <a:pt x="11235" y="19132"/>
                  </a:lnTo>
                  <a:lnTo>
                    <a:pt x="11055" y="18932"/>
                  </a:lnTo>
                  <a:lnTo>
                    <a:pt x="10915" y="18712"/>
                  </a:lnTo>
                  <a:lnTo>
                    <a:pt x="10755" y="18473"/>
                  </a:lnTo>
                  <a:lnTo>
                    <a:pt x="10475" y="18013"/>
                  </a:lnTo>
                  <a:lnTo>
                    <a:pt x="10316" y="17793"/>
                  </a:lnTo>
                  <a:lnTo>
                    <a:pt x="10156" y="17593"/>
                  </a:lnTo>
                  <a:lnTo>
                    <a:pt x="10036" y="17493"/>
                  </a:lnTo>
                  <a:lnTo>
                    <a:pt x="9916" y="17413"/>
                  </a:lnTo>
                  <a:lnTo>
                    <a:pt x="9816" y="17333"/>
                  </a:lnTo>
                  <a:lnTo>
                    <a:pt x="9696" y="17273"/>
                  </a:lnTo>
                  <a:lnTo>
                    <a:pt x="9436" y="17173"/>
                  </a:lnTo>
                  <a:lnTo>
                    <a:pt x="9176" y="17133"/>
                  </a:lnTo>
                  <a:lnTo>
                    <a:pt x="8916" y="17133"/>
                  </a:lnTo>
                  <a:lnTo>
                    <a:pt x="8656" y="17153"/>
                  </a:lnTo>
                  <a:lnTo>
                    <a:pt x="8376" y="17213"/>
                  </a:lnTo>
                  <a:lnTo>
                    <a:pt x="8117" y="17313"/>
                  </a:lnTo>
                  <a:lnTo>
                    <a:pt x="7837" y="17413"/>
                  </a:lnTo>
                  <a:lnTo>
                    <a:pt x="7517" y="17533"/>
                  </a:lnTo>
                  <a:lnTo>
                    <a:pt x="7357" y="17553"/>
                  </a:lnTo>
                  <a:lnTo>
                    <a:pt x="7197" y="17573"/>
                  </a:lnTo>
                  <a:lnTo>
                    <a:pt x="7057" y="17553"/>
                  </a:lnTo>
                  <a:lnTo>
                    <a:pt x="6917" y="17513"/>
                  </a:lnTo>
                  <a:lnTo>
                    <a:pt x="6777" y="17413"/>
                  </a:lnTo>
                  <a:lnTo>
                    <a:pt x="6677" y="17293"/>
                  </a:lnTo>
                  <a:lnTo>
                    <a:pt x="6617" y="17153"/>
                  </a:lnTo>
                  <a:lnTo>
                    <a:pt x="6557" y="16993"/>
                  </a:lnTo>
                  <a:lnTo>
                    <a:pt x="6517" y="16833"/>
                  </a:lnTo>
                  <a:lnTo>
                    <a:pt x="6497" y="16673"/>
                  </a:lnTo>
                  <a:lnTo>
                    <a:pt x="6477" y="16373"/>
                  </a:lnTo>
                  <a:lnTo>
                    <a:pt x="6437" y="16254"/>
                  </a:lnTo>
                  <a:lnTo>
                    <a:pt x="6397" y="16154"/>
                  </a:lnTo>
                  <a:lnTo>
                    <a:pt x="6317" y="16074"/>
                  </a:lnTo>
                  <a:lnTo>
                    <a:pt x="6197" y="16014"/>
                  </a:lnTo>
                  <a:lnTo>
                    <a:pt x="6037" y="15974"/>
                  </a:lnTo>
                  <a:lnTo>
                    <a:pt x="5897" y="15954"/>
                  </a:lnTo>
                  <a:lnTo>
                    <a:pt x="5598" y="15954"/>
                  </a:lnTo>
                  <a:lnTo>
                    <a:pt x="5458" y="15994"/>
                  </a:lnTo>
                  <a:lnTo>
                    <a:pt x="5318" y="16034"/>
                  </a:lnTo>
                  <a:lnTo>
                    <a:pt x="5038" y="16134"/>
                  </a:lnTo>
                  <a:lnTo>
                    <a:pt x="4778" y="16273"/>
                  </a:lnTo>
                  <a:lnTo>
                    <a:pt x="4498" y="16433"/>
                  </a:lnTo>
                  <a:lnTo>
                    <a:pt x="4238" y="16573"/>
                  </a:lnTo>
                  <a:lnTo>
                    <a:pt x="3958" y="16693"/>
                  </a:lnTo>
                  <a:lnTo>
                    <a:pt x="3778" y="16733"/>
                  </a:lnTo>
                  <a:lnTo>
                    <a:pt x="3618" y="16733"/>
                  </a:lnTo>
                  <a:lnTo>
                    <a:pt x="3479" y="16713"/>
                  </a:lnTo>
                  <a:lnTo>
                    <a:pt x="3339" y="16653"/>
                  </a:lnTo>
                  <a:lnTo>
                    <a:pt x="3219" y="16553"/>
                  </a:lnTo>
                  <a:lnTo>
                    <a:pt x="3119" y="16433"/>
                  </a:lnTo>
                  <a:lnTo>
                    <a:pt x="3039" y="16293"/>
                  </a:lnTo>
                  <a:lnTo>
                    <a:pt x="2979" y="16134"/>
                  </a:lnTo>
                  <a:lnTo>
                    <a:pt x="2959" y="15894"/>
                  </a:lnTo>
                  <a:lnTo>
                    <a:pt x="2959" y="15674"/>
                  </a:lnTo>
                  <a:lnTo>
                    <a:pt x="2999" y="15454"/>
                  </a:lnTo>
                  <a:lnTo>
                    <a:pt x="3059" y="15254"/>
                  </a:lnTo>
                  <a:lnTo>
                    <a:pt x="3159" y="15034"/>
                  </a:lnTo>
                  <a:lnTo>
                    <a:pt x="3259" y="14834"/>
                  </a:lnTo>
                  <a:lnTo>
                    <a:pt x="3459" y="14434"/>
                  </a:lnTo>
                  <a:lnTo>
                    <a:pt x="3499" y="14334"/>
                  </a:lnTo>
                  <a:lnTo>
                    <a:pt x="3499" y="14214"/>
                  </a:lnTo>
                  <a:lnTo>
                    <a:pt x="3479" y="14114"/>
                  </a:lnTo>
                  <a:lnTo>
                    <a:pt x="3399" y="14014"/>
                  </a:lnTo>
                  <a:lnTo>
                    <a:pt x="3299" y="13895"/>
                  </a:lnTo>
                  <a:lnTo>
                    <a:pt x="3179" y="13815"/>
                  </a:lnTo>
                  <a:lnTo>
                    <a:pt x="3059" y="13755"/>
                  </a:lnTo>
                  <a:lnTo>
                    <a:pt x="2919" y="13715"/>
                  </a:lnTo>
                  <a:lnTo>
                    <a:pt x="2779" y="13695"/>
                  </a:lnTo>
                  <a:lnTo>
                    <a:pt x="2639" y="13675"/>
                  </a:lnTo>
                  <a:lnTo>
                    <a:pt x="2339" y="13695"/>
                  </a:lnTo>
                  <a:lnTo>
                    <a:pt x="2019" y="13735"/>
                  </a:lnTo>
                  <a:lnTo>
                    <a:pt x="1859" y="13755"/>
                  </a:lnTo>
                  <a:lnTo>
                    <a:pt x="1719" y="13775"/>
                  </a:lnTo>
                  <a:lnTo>
                    <a:pt x="1559" y="13755"/>
                  </a:lnTo>
                  <a:lnTo>
                    <a:pt x="1419" y="13695"/>
                  </a:lnTo>
                  <a:lnTo>
                    <a:pt x="1359" y="13655"/>
                  </a:lnTo>
                  <a:lnTo>
                    <a:pt x="1299" y="13615"/>
                  </a:lnTo>
                  <a:lnTo>
                    <a:pt x="1259" y="13555"/>
                  </a:lnTo>
                  <a:lnTo>
                    <a:pt x="1199" y="13475"/>
                  </a:lnTo>
                  <a:lnTo>
                    <a:pt x="1140" y="13315"/>
                  </a:lnTo>
                  <a:lnTo>
                    <a:pt x="1100" y="13155"/>
                  </a:lnTo>
                  <a:lnTo>
                    <a:pt x="1080" y="12995"/>
                  </a:lnTo>
                  <a:lnTo>
                    <a:pt x="1100" y="12855"/>
                  </a:lnTo>
                  <a:lnTo>
                    <a:pt x="1160" y="12715"/>
                  </a:lnTo>
                  <a:lnTo>
                    <a:pt x="1219" y="12575"/>
                  </a:lnTo>
                  <a:lnTo>
                    <a:pt x="1299" y="12455"/>
                  </a:lnTo>
                  <a:lnTo>
                    <a:pt x="1419" y="12335"/>
                  </a:lnTo>
                  <a:lnTo>
                    <a:pt x="1539" y="12215"/>
                  </a:lnTo>
                  <a:lnTo>
                    <a:pt x="1659" y="12095"/>
                  </a:lnTo>
                  <a:lnTo>
                    <a:pt x="1939" y="11895"/>
                  </a:lnTo>
                  <a:lnTo>
                    <a:pt x="2239" y="11715"/>
                  </a:lnTo>
                  <a:lnTo>
                    <a:pt x="2519" y="11576"/>
                  </a:lnTo>
                  <a:lnTo>
                    <a:pt x="2599" y="11576"/>
                  </a:lnTo>
                  <a:lnTo>
                    <a:pt x="2659" y="11536"/>
                  </a:lnTo>
                  <a:lnTo>
                    <a:pt x="2759" y="11476"/>
                  </a:lnTo>
                  <a:lnTo>
                    <a:pt x="2839" y="11396"/>
                  </a:lnTo>
                  <a:lnTo>
                    <a:pt x="2899" y="11356"/>
                  </a:lnTo>
                  <a:lnTo>
                    <a:pt x="2979" y="11576"/>
                  </a:lnTo>
                  <a:lnTo>
                    <a:pt x="3059" y="11775"/>
                  </a:lnTo>
                  <a:lnTo>
                    <a:pt x="3159" y="11995"/>
                  </a:lnTo>
                  <a:lnTo>
                    <a:pt x="3259" y="12195"/>
                  </a:lnTo>
                  <a:lnTo>
                    <a:pt x="3499" y="12575"/>
                  </a:lnTo>
                  <a:lnTo>
                    <a:pt x="3778" y="12935"/>
                  </a:lnTo>
                  <a:lnTo>
                    <a:pt x="4078" y="13255"/>
                  </a:lnTo>
                  <a:lnTo>
                    <a:pt x="4418" y="13575"/>
                  </a:lnTo>
                  <a:lnTo>
                    <a:pt x="4778" y="13855"/>
                  </a:lnTo>
                  <a:lnTo>
                    <a:pt x="5138" y="14114"/>
                  </a:lnTo>
                  <a:lnTo>
                    <a:pt x="5618" y="14394"/>
                  </a:lnTo>
                  <a:lnTo>
                    <a:pt x="6097" y="14654"/>
                  </a:lnTo>
                  <a:lnTo>
                    <a:pt x="6617" y="14894"/>
                  </a:lnTo>
                  <a:lnTo>
                    <a:pt x="7117" y="15094"/>
                  </a:lnTo>
                  <a:lnTo>
                    <a:pt x="7657" y="15274"/>
                  </a:lnTo>
                  <a:lnTo>
                    <a:pt x="8196" y="15434"/>
                  </a:lnTo>
                  <a:lnTo>
                    <a:pt x="8736" y="15554"/>
                  </a:lnTo>
                  <a:lnTo>
                    <a:pt x="9276" y="15674"/>
                  </a:lnTo>
                  <a:lnTo>
                    <a:pt x="9836" y="15774"/>
                  </a:lnTo>
                  <a:lnTo>
                    <a:pt x="10396" y="15854"/>
                  </a:lnTo>
                  <a:lnTo>
                    <a:pt x="10955" y="15914"/>
                  </a:lnTo>
                  <a:lnTo>
                    <a:pt x="11515" y="15974"/>
                  </a:lnTo>
                  <a:lnTo>
                    <a:pt x="12635" y="16054"/>
                  </a:lnTo>
                  <a:lnTo>
                    <a:pt x="13734" y="16114"/>
                  </a:lnTo>
                  <a:lnTo>
                    <a:pt x="14974" y="16154"/>
                  </a:lnTo>
                  <a:lnTo>
                    <a:pt x="16213" y="16174"/>
                  </a:lnTo>
                  <a:lnTo>
                    <a:pt x="17432" y="16174"/>
                  </a:lnTo>
                  <a:lnTo>
                    <a:pt x="18672" y="16134"/>
                  </a:lnTo>
                  <a:lnTo>
                    <a:pt x="19911" y="16094"/>
                  </a:lnTo>
                  <a:lnTo>
                    <a:pt x="21151" y="16034"/>
                  </a:lnTo>
                  <a:lnTo>
                    <a:pt x="22390" y="15934"/>
                  </a:lnTo>
                  <a:lnTo>
                    <a:pt x="23610" y="15814"/>
                  </a:lnTo>
                  <a:lnTo>
                    <a:pt x="24849" y="15694"/>
                  </a:lnTo>
                  <a:lnTo>
                    <a:pt x="26089" y="15534"/>
                  </a:lnTo>
                  <a:lnTo>
                    <a:pt x="27308" y="15354"/>
                  </a:lnTo>
                  <a:lnTo>
                    <a:pt x="28528" y="15174"/>
                  </a:lnTo>
                  <a:lnTo>
                    <a:pt x="29747" y="14954"/>
                  </a:lnTo>
                  <a:lnTo>
                    <a:pt x="30967" y="14714"/>
                  </a:lnTo>
                  <a:lnTo>
                    <a:pt x="32166" y="14474"/>
                  </a:lnTo>
                  <a:lnTo>
                    <a:pt x="33386" y="14214"/>
                  </a:lnTo>
                  <a:lnTo>
                    <a:pt x="34325" y="13974"/>
                  </a:lnTo>
                  <a:lnTo>
                    <a:pt x="34785" y="13835"/>
                  </a:lnTo>
                  <a:lnTo>
                    <a:pt x="35245" y="13695"/>
                  </a:lnTo>
                  <a:lnTo>
                    <a:pt x="35685" y="13515"/>
                  </a:lnTo>
                  <a:lnTo>
                    <a:pt x="36124" y="13315"/>
                  </a:lnTo>
                  <a:lnTo>
                    <a:pt x="36564" y="13095"/>
                  </a:lnTo>
                  <a:lnTo>
                    <a:pt x="36964" y="12835"/>
                  </a:lnTo>
                  <a:lnTo>
                    <a:pt x="37344" y="12555"/>
                  </a:lnTo>
                  <a:lnTo>
                    <a:pt x="37684" y="12235"/>
                  </a:lnTo>
                  <a:lnTo>
                    <a:pt x="38004" y="11895"/>
                  </a:lnTo>
                  <a:lnTo>
                    <a:pt x="38263" y="11516"/>
                  </a:lnTo>
                  <a:lnTo>
                    <a:pt x="38503" y="11136"/>
                  </a:lnTo>
                  <a:lnTo>
                    <a:pt x="38703" y="10716"/>
                  </a:lnTo>
                  <a:lnTo>
                    <a:pt x="38883" y="10276"/>
                  </a:lnTo>
                  <a:lnTo>
                    <a:pt x="39003" y="9836"/>
                  </a:lnTo>
                  <a:lnTo>
                    <a:pt x="39063" y="9556"/>
                  </a:lnTo>
                  <a:lnTo>
                    <a:pt x="39103" y="9276"/>
                  </a:lnTo>
                  <a:close/>
                  <a:moveTo>
                    <a:pt x="38084" y="15454"/>
                  </a:moveTo>
                  <a:lnTo>
                    <a:pt x="38263" y="15474"/>
                  </a:lnTo>
                  <a:lnTo>
                    <a:pt x="38623" y="15534"/>
                  </a:lnTo>
                  <a:lnTo>
                    <a:pt x="38803" y="15554"/>
                  </a:lnTo>
                  <a:lnTo>
                    <a:pt x="39103" y="15554"/>
                  </a:lnTo>
                  <a:lnTo>
                    <a:pt x="39083" y="15754"/>
                  </a:lnTo>
                  <a:lnTo>
                    <a:pt x="39083" y="15974"/>
                  </a:lnTo>
                  <a:lnTo>
                    <a:pt x="39103" y="16353"/>
                  </a:lnTo>
                  <a:lnTo>
                    <a:pt x="39103" y="16553"/>
                  </a:lnTo>
                  <a:lnTo>
                    <a:pt x="39123" y="16753"/>
                  </a:lnTo>
                  <a:lnTo>
                    <a:pt x="39103" y="16933"/>
                  </a:lnTo>
                  <a:lnTo>
                    <a:pt x="39063" y="17033"/>
                  </a:lnTo>
                  <a:lnTo>
                    <a:pt x="39023" y="17133"/>
                  </a:lnTo>
                  <a:lnTo>
                    <a:pt x="38963" y="17213"/>
                  </a:lnTo>
                  <a:lnTo>
                    <a:pt x="38883" y="17313"/>
                  </a:lnTo>
                  <a:lnTo>
                    <a:pt x="38723" y="17473"/>
                  </a:lnTo>
                  <a:lnTo>
                    <a:pt x="38523" y="17633"/>
                  </a:lnTo>
                  <a:lnTo>
                    <a:pt x="38343" y="17753"/>
                  </a:lnTo>
                  <a:lnTo>
                    <a:pt x="37984" y="18013"/>
                  </a:lnTo>
                  <a:lnTo>
                    <a:pt x="37604" y="18253"/>
                  </a:lnTo>
                  <a:lnTo>
                    <a:pt x="37224" y="18493"/>
                  </a:lnTo>
                  <a:lnTo>
                    <a:pt x="36844" y="18712"/>
                  </a:lnTo>
                  <a:lnTo>
                    <a:pt x="36444" y="18912"/>
                  </a:lnTo>
                  <a:lnTo>
                    <a:pt x="36044" y="19112"/>
                  </a:lnTo>
                  <a:lnTo>
                    <a:pt x="35645" y="19292"/>
                  </a:lnTo>
                  <a:lnTo>
                    <a:pt x="35225" y="19452"/>
                  </a:lnTo>
                  <a:lnTo>
                    <a:pt x="34805" y="19612"/>
                  </a:lnTo>
                  <a:lnTo>
                    <a:pt x="34365" y="19772"/>
                  </a:lnTo>
                  <a:lnTo>
                    <a:pt x="33486" y="20032"/>
                  </a:lnTo>
                  <a:lnTo>
                    <a:pt x="32606" y="20252"/>
                  </a:lnTo>
                  <a:lnTo>
                    <a:pt x="31706" y="20452"/>
                  </a:lnTo>
                  <a:lnTo>
                    <a:pt x="30807" y="20612"/>
                  </a:lnTo>
                  <a:lnTo>
                    <a:pt x="29907" y="20752"/>
                  </a:lnTo>
                  <a:lnTo>
                    <a:pt x="29007" y="20872"/>
                  </a:lnTo>
                  <a:lnTo>
                    <a:pt x="28088" y="20971"/>
                  </a:lnTo>
                  <a:lnTo>
                    <a:pt x="27588" y="21031"/>
                  </a:lnTo>
                  <a:lnTo>
                    <a:pt x="27088" y="21091"/>
                  </a:lnTo>
                  <a:lnTo>
                    <a:pt x="26569" y="21091"/>
                  </a:lnTo>
                  <a:lnTo>
                    <a:pt x="26329" y="21051"/>
                  </a:lnTo>
                  <a:lnTo>
                    <a:pt x="26089" y="20991"/>
                  </a:lnTo>
                  <a:lnTo>
                    <a:pt x="25949" y="20951"/>
                  </a:lnTo>
                  <a:lnTo>
                    <a:pt x="25849" y="20892"/>
                  </a:lnTo>
                  <a:lnTo>
                    <a:pt x="25749" y="20812"/>
                  </a:lnTo>
                  <a:lnTo>
                    <a:pt x="25649" y="20732"/>
                  </a:lnTo>
                  <a:lnTo>
                    <a:pt x="25589" y="20652"/>
                  </a:lnTo>
                  <a:lnTo>
                    <a:pt x="25529" y="20552"/>
                  </a:lnTo>
                  <a:lnTo>
                    <a:pt x="25489" y="20432"/>
                  </a:lnTo>
                  <a:lnTo>
                    <a:pt x="25469" y="20332"/>
                  </a:lnTo>
                  <a:lnTo>
                    <a:pt x="25469" y="20172"/>
                  </a:lnTo>
                  <a:lnTo>
                    <a:pt x="25509" y="20032"/>
                  </a:lnTo>
                  <a:lnTo>
                    <a:pt x="25549" y="19872"/>
                  </a:lnTo>
                  <a:lnTo>
                    <a:pt x="25609" y="19752"/>
                  </a:lnTo>
                  <a:lnTo>
                    <a:pt x="25649" y="19652"/>
                  </a:lnTo>
                  <a:lnTo>
                    <a:pt x="25669" y="19572"/>
                  </a:lnTo>
                  <a:lnTo>
                    <a:pt x="25649" y="19472"/>
                  </a:lnTo>
                  <a:lnTo>
                    <a:pt x="25629" y="19412"/>
                  </a:lnTo>
                  <a:lnTo>
                    <a:pt x="25809" y="19272"/>
                  </a:lnTo>
                  <a:lnTo>
                    <a:pt x="26009" y="19132"/>
                  </a:lnTo>
                  <a:lnTo>
                    <a:pt x="26409" y="18792"/>
                  </a:lnTo>
                  <a:lnTo>
                    <a:pt x="26629" y="18632"/>
                  </a:lnTo>
                  <a:lnTo>
                    <a:pt x="26848" y="18493"/>
                  </a:lnTo>
                  <a:lnTo>
                    <a:pt x="27028" y="18393"/>
                  </a:lnTo>
                  <a:lnTo>
                    <a:pt x="27208" y="18313"/>
                  </a:lnTo>
                  <a:lnTo>
                    <a:pt x="27408" y="18273"/>
                  </a:lnTo>
                  <a:lnTo>
                    <a:pt x="27588" y="18253"/>
                  </a:lnTo>
                  <a:lnTo>
                    <a:pt x="27788" y="18233"/>
                  </a:lnTo>
                  <a:lnTo>
                    <a:pt x="27988" y="18253"/>
                  </a:lnTo>
                  <a:lnTo>
                    <a:pt x="28188" y="18293"/>
                  </a:lnTo>
                  <a:lnTo>
                    <a:pt x="28388" y="18333"/>
                  </a:lnTo>
                  <a:lnTo>
                    <a:pt x="29007" y="18473"/>
                  </a:lnTo>
                  <a:lnTo>
                    <a:pt x="29307" y="18553"/>
                  </a:lnTo>
                  <a:lnTo>
                    <a:pt x="29627" y="18612"/>
                  </a:lnTo>
                  <a:lnTo>
                    <a:pt x="29927" y="18672"/>
                  </a:lnTo>
                  <a:lnTo>
                    <a:pt x="30247" y="18692"/>
                  </a:lnTo>
                  <a:lnTo>
                    <a:pt x="30547" y="18672"/>
                  </a:lnTo>
                  <a:lnTo>
                    <a:pt x="30867" y="18612"/>
                  </a:lnTo>
                  <a:lnTo>
                    <a:pt x="31107" y="18533"/>
                  </a:lnTo>
                  <a:lnTo>
                    <a:pt x="31346" y="18413"/>
                  </a:lnTo>
                  <a:lnTo>
                    <a:pt x="31546" y="18273"/>
                  </a:lnTo>
                  <a:lnTo>
                    <a:pt x="31726" y="18113"/>
                  </a:lnTo>
                  <a:lnTo>
                    <a:pt x="31826" y="17993"/>
                  </a:lnTo>
                  <a:lnTo>
                    <a:pt x="31906" y="17893"/>
                  </a:lnTo>
                  <a:lnTo>
                    <a:pt x="32026" y="17633"/>
                  </a:lnTo>
                  <a:lnTo>
                    <a:pt x="32146" y="17273"/>
                  </a:lnTo>
                  <a:lnTo>
                    <a:pt x="32246" y="17113"/>
                  </a:lnTo>
                  <a:lnTo>
                    <a:pt x="32306" y="17033"/>
                  </a:lnTo>
                  <a:lnTo>
                    <a:pt x="32366" y="16973"/>
                  </a:lnTo>
                  <a:lnTo>
                    <a:pt x="32526" y="16913"/>
                  </a:lnTo>
                  <a:lnTo>
                    <a:pt x="32666" y="16873"/>
                  </a:lnTo>
                  <a:lnTo>
                    <a:pt x="32826" y="16873"/>
                  </a:lnTo>
                  <a:lnTo>
                    <a:pt x="33006" y="16893"/>
                  </a:lnTo>
                  <a:lnTo>
                    <a:pt x="33166" y="16933"/>
                  </a:lnTo>
                  <a:lnTo>
                    <a:pt x="33326" y="16973"/>
                  </a:lnTo>
                  <a:lnTo>
                    <a:pt x="33625" y="17073"/>
                  </a:lnTo>
                  <a:lnTo>
                    <a:pt x="33965" y="17153"/>
                  </a:lnTo>
                  <a:lnTo>
                    <a:pt x="34285" y="17233"/>
                  </a:lnTo>
                  <a:lnTo>
                    <a:pt x="34465" y="17253"/>
                  </a:lnTo>
                  <a:lnTo>
                    <a:pt x="34625" y="17273"/>
                  </a:lnTo>
                  <a:lnTo>
                    <a:pt x="34805" y="17253"/>
                  </a:lnTo>
                  <a:lnTo>
                    <a:pt x="34985" y="17233"/>
                  </a:lnTo>
                  <a:lnTo>
                    <a:pt x="35245" y="17173"/>
                  </a:lnTo>
                  <a:lnTo>
                    <a:pt x="35465" y="17073"/>
                  </a:lnTo>
                  <a:lnTo>
                    <a:pt x="35705" y="16933"/>
                  </a:lnTo>
                  <a:lnTo>
                    <a:pt x="35905" y="16793"/>
                  </a:lnTo>
                  <a:lnTo>
                    <a:pt x="36124" y="16613"/>
                  </a:lnTo>
                  <a:lnTo>
                    <a:pt x="36304" y="16433"/>
                  </a:lnTo>
                  <a:lnTo>
                    <a:pt x="36704" y="16094"/>
                  </a:lnTo>
                  <a:lnTo>
                    <a:pt x="36884" y="15914"/>
                  </a:lnTo>
                  <a:lnTo>
                    <a:pt x="37084" y="15754"/>
                  </a:lnTo>
                  <a:lnTo>
                    <a:pt x="37304" y="15614"/>
                  </a:lnTo>
                  <a:lnTo>
                    <a:pt x="37424" y="15554"/>
                  </a:lnTo>
                  <a:lnTo>
                    <a:pt x="37544" y="15514"/>
                  </a:lnTo>
                  <a:lnTo>
                    <a:pt x="37724" y="15474"/>
                  </a:lnTo>
                  <a:lnTo>
                    <a:pt x="37904" y="15454"/>
                  </a:lnTo>
                  <a:close/>
                  <a:moveTo>
                    <a:pt x="5778" y="16673"/>
                  </a:moveTo>
                  <a:lnTo>
                    <a:pt x="5818" y="16913"/>
                  </a:lnTo>
                  <a:lnTo>
                    <a:pt x="5877" y="17153"/>
                  </a:lnTo>
                  <a:lnTo>
                    <a:pt x="5957" y="17393"/>
                  </a:lnTo>
                  <a:lnTo>
                    <a:pt x="6057" y="17613"/>
                  </a:lnTo>
                  <a:lnTo>
                    <a:pt x="6177" y="17813"/>
                  </a:lnTo>
                  <a:lnTo>
                    <a:pt x="6337" y="17993"/>
                  </a:lnTo>
                  <a:lnTo>
                    <a:pt x="6437" y="18073"/>
                  </a:lnTo>
                  <a:lnTo>
                    <a:pt x="6537" y="18133"/>
                  </a:lnTo>
                  <a:lnTo>
                    <a:pt x="6657" y="18193"/>
                  </a:lnTo>
                  <a:lnTo>
                    <a:pt x="6777" y="18233"/>
                  </a:lnTo>
                  <a:lnTo>
                    <a:pt x="6897" y="18273"/>
                  </a:lnTo>
                  <a:lnTo>
                    <a:pt x="7037" y="18293"/>
                  </a:lnTo>
                  <a:lnTo>
                    <a:pt x="7297" y="18293"/>
                  </a:lnTo>
                  <a:lnTo>
                    <a:pt x="7577" y="18253"/>
                  </a:lnTo>
                  <a:lnTo>
                    <a:pt x="7837" y="18173"/>
                  </a:lnTo>
                  <a:lnTo>
                    <a:pt x="8136" y="18073"/>
                  </a:lnTo>
                  <a:lnTo>
                    <a:pt x="8456" y="17933"/>
                  </a:lnTo>
                  <a:lnTo>
                    <a:pt x="8616" y="17893"/>
                  </a:lnTo>
                  <a:lnTo>
                    <a:pt x="8796" y="17853"/>
                  </a:lnTo>
                  <a:lnTo>
                    <a:pt x="8956" y="17833"/>
                  </a:lnTo>
                  <a:lnTo>
                    <a:pt x="9116" y="17833"/>
                  </a:lnTo>
                  <a:lnTo>
                    <a:pt x="9236" y="17873"/>
                  </a:lnTo>
                  <a:lnTo>
                    <a:pt x="9356" y="17913"/>
                  </a:lnTo>
                  <a:lnTo>
                    <a:pt x="9456" y="17973"/>
                  </a:lnTo>
                  <a:lnTo>
                    <a:pt x="9556" y="18033"/>
                  </a:lnTo>
                  <a:lnTo>
                    <a:pt x="9736" y="18213"/>
                  </a:lnTo>
                  <a:lnTo>
                    <a:pt x="9896" y="18413"/>
                  </a:lnTo>
                  <a:lnTo>
                    <a:pt x="10036" y="18632"/>
                  </a:lnTo>
                  <a:lnTo>
                    <a:pt x="10176" y="18872"/>
                  </a:lnTo>
                  <a:lnTo>
                    <a:pt x="10296" y="19072"/>
                  </a:lnTo>
                  <a:lnTo>
                    <a:pt x="10416" y="19272"/>
                  </a:lnTo>
                  <a:lnTo>
                    <a:pt x="10595" y="19512"/>
                  </a:lnTo>
                  <a:lnTo>
                    <a:pt x="10795" y="19712"/>
                  </a:lnTo>
                  <a:lnTo>
                    <a:pt x="11015" y="19892"/>
                  </a:lnTo>
                  <a:lnTo>
                    <a:pt x="11255" y="20052"/>
                  </a:lnTo>
                  <a:lnTo>
                    <a:pt x="11495" y="20152"/>
                  </a:lnTo>
                  <a:lnTo>
                    <a:pt x="11755" y="20232"/>
                  </a:lnTo>
                  <a:lnTo>
                    <a:pt x="12035" y="20292"/>
                  </a:lnTo>
                  <a:lnTo>
                    <a:pt x="12335" y="20292"/>
                  </a:lnTo>
                  <a:lnTo>
                    <a:pt x="12675" y="20252"/>
                  </a:lnTo>
                  <a:lnTo>
                    <a:pt x="13014" y="20172"/>
                  </a:lnTo>
                  <a:lnTo>
                    <a:pt x="13314" y="20052"/>
                  </a:lnTo>
                  <a:lnTo>
                    <a:pt x="13614" y="19932"/>
                  </a:lnTo>
                  <a:lnTo>
                    <a:pt x="13894" y="19772"/>
                  </a:lnTo>
                  <a:lnTo>
                    <a:pt x="14174" y="19592"/>
                  </a:lnTo>
                  <a:lnTo>
                    <a:pt x="14734" y="19192"/>
                  </a:lnTo>
                  <a:lnTo>
                    <a:pt x="14894" y="19092"/>
                  </a:lnTo>
                  <a:lnTo>
                    <a:pt x="15054" y="19012"/>
                  </a:lnTo>
                  <a:lnTo>
                    <a:pt x="15213" y="18932"/>
                  </a:lnTo>
                  <a:lnTo>
                    <a:pt x="15373" y="18892"/>
                  </a:lnTo>
                  <a:lnTo>
                    <a:pt x="15553" y="18872"/>
                  </a:lnTo>
                  <a:lnTo>
                    <a:pt x="15713" y="18872"/>
                  </a:lnTo>
                  <a:lnTo>
                    <a:pt x="15893" y="18892"/>
                  </a:lnTo>
                  <a:lnTo>
                    <a:pt x="16093" y="18952"/>
                  </a:lnTo>
                  <a:lnTo>
                    <a:pt x="16273" y="19012"/>
                  </a:lnTo>
                  <a:lnTo>
                    <a:pt x="16433" y="19092"/>
                  </a:lnTo>
                  <a:lnTo>
                    <a:pt x="16773" y="19272"/>
                  </a:lnTo>
                  <a:lnTo>
                    <a:pt x="17093" y="19492"/>
                  </a:lnTo>
                  <a:lnTo>
                    <a:pt x="17392" y="19712"/>
                  </a:lnTo>
                  <a:lnTo>
                    <a:pt x="17672" y="19892"/>
                  </a:lnTo>
                  <a:lnTo>
                    <a:pt x="17952" y="20072"/>
                  </a:lnTo>
                  <a:lnTo>
                    <a:pt x="18252" y="20232"/>
                  </a:lnTo>
                  <a:lnTo>
                    <a:pt x="18572" y="20352"/>
                  </a:lnTo>
                  <a:lnTo>
                    <a:pt x="18892" y="20452"/>
                  </a:lnTo>
                  <a:lnTo>
                    <a:pt x="19212" y="20532"/>
                  </a:lnTo>
                  <a:lnTo>
                    <a:pt x="19552" y="20532"/>
                  </a:lnTo>
                  <a:lnTo>
                    <a:pt x="19711" y="20512"/>
                  </a:lnTo>
                  <a:lnTo>
                    <a:pt x="19891" y="20492"/>
                  </a:lnTo>
                  <a:lnTo>
                    <a:pt x="20031" y="20452"/>
                  </a:lnTo>
                  <a:lnTo>
                    <a:pt x="20171" y="20392"/>
                  </a:lnTo>
                  <a:lnTo>
                    <a:pt x="20291" y="20332"/>
                  </a:lnTo>
                  <a:lnTo>
                    <a:pt x="20411" y="20252"/>
                  </a:lnTo>
                  <a:lnTo>
                    <a:pt x="20651" y="20072"/>
                  </a:lnTo>
                  <a:lnTo>
                    <a:pt x="20871" y="19872"/>
                  </a:lnTo>
                  <a:lnTo>
                    <a:pt x="21051" y="19672"/>
                  </a:lnTo>
                  <a:lnTo>
                    <a:pt x="21231" y="19452"/>
                  </a:lnTo>
                  <a:lnTo>
                    <a:pt x="21431" y="19232"/>
                  </a:lnTo>
                  <a:lnTo>
                    <a:pt x="21551" y="19152"/>
                  </a:lnTo>
                  <a:lnTo>
                    <a:pt x="21671" y="19072"/>
                  </a:lnTo>
                  <a:lnTo>
                    <a:pt x="21811" y="19012"/>
                  </a:lnTo>
                  <a:lnTo>
                    <a:pt x="21931" y="18992"/>
                  </a:lnTo>
                  <a:lnTo>
                    <a:pt x="22070" y="18972"/>
                  </a:lnTo>
                  <a:lnTo>
                    <a:pt x="22210" y="18992"/>
                  </a:lnTo>
                  <a:lnTo>
                    <a:pt x="22370" y="19012"/>
                  </a:lnTo>
                  <a:lnTo>
                    <a:pt x="22510" y="19052"/>
                  </a:lnTo>
                  <a:lnTo>
                    <a:pt x="22790" y="19152"/>
                  </a:lnTo>
                  <a:lnTo>
                    <a:pt x="23090" y="19292"/>
                  </a:lnTo>
                  <a:lnTo>
                    <a:pt x="23370" y="19432"/>
                  </a:lnTo>
                  <a:lnTo>
                    <a:pt x="23630" y="19552"/>
                  </a:lnTo>
                  <a:lnTo>
                    <a:pt x="23890" y="19652"/>
                  </a:lnTo>
                  <a:lnTo>
                    <a:pt x="24130" y="19712"/>
                  </a:lnTo>
                  <a:lnTo>
                    <a:pt x="24349" y="19752"/>
                  </a:lnTo>
                  <a:lnTo>
                    <a:pt x="24569" y="19752"/>
                  </a:lnTo>
                  <a:lnTo>
                    <a:pt x="24789" y="19732"/>
                  </a:lnTo>
                  <a:lnTo>
                    <a:pt x="24729" y="19952"/>
                  </a:lnTo>
                  <a:lnTo>
                    <a:pt x="24709" y="20172"/>
                  </a:lnTo>
                  <a:lnTo>
                    <a:pt x="24709" y="20372"/>
                  </a:lnTo>
                  <a:lnTo>
                    <a:pt x="24709" y="20592"/>
                  </a:lnTo>
                  <a:lnTo>
                    <a:pt x="24709" y="20812"/>
                  </a:lnTo>
                  <a:lnTo>
                    <a:pt x="24669" y="20912"/>
                  </a:lnTo>
                  <a:lnTo>
                    <a:pt x="24649" y="20991"/>
                  </a:lnTo>
                  <a:lnTo>
                    <a:pt x="24569" y="21091"/>
                  </a:lnTo>
                  <a:lnTo>
                    <a:pt x="24469" y="21151"/>
                  </a:lnTo>
                  <a:lnTo>
                    <a:pt x="24349" y="21211"/>
                  </a:lnTo>
                  <a:lnTo>
                    <a:pt x="24210" y="21251"/>
                  </a:lnTo>
                  <a:lnTo>
                    <a:pt x="23930" y="21291"/>
                  </a:lnTo>
                  <a:lnTo>
                    <a:pt x="23690" y="21331"/>
                  </a:lnTo>
                  <a:lnTo>
                    <a:pt x="22990" y="21471"/>
                  </a:lnTo>
                  <a:lnTo>
                    <a:pt x="22290" y="21571"/>
                  </a:lnTo>
                  <a:lnTo>
                    <a:pt x="21611" y="21671"/>
                  </a:lnTo>
                  <a:lnTo>
                    <a:pt x="20931" y="21731"/>
                  </a:lnTo>
                  <a:lnTo>
                    <a:pt x="19572" y="21871"/>
                  </a:lnTo>
                  <a:lnTo>
                    <a:pt x="19412" y="21891"/>
                  </a:lnTo>
                  <a:lnTo>
                    <a:pt x="19252" y="21871"/>
                  </a:lnTo>
                  <a:lnTo>
                    <a:pt x="19072" y="21851"/>
                  </a:lnTo>
                  <a:lnTo>
                    <a:pt x="18912" y="21831"/>
                  </a:lnTo>
                  <a:lnTo>
                    <a:pt x="17612" y="21831"/>
                  </a:lnTo>
                  <a:lnTo>
                    <a:pt x="16913" y="21811"/>
                  </a:lnTo>
                  <a:lnTo>
                    <a:pt x="16213" y="21791"/>
                  </a:lnTo>
                  <a:lnTo>
                    <a:pt x="15533" y="21751"/>
                  </a:lnTo>
                  <a:lnTo>
                    <a:pt x="14854" y="21691"/>
                  </a:lnTo>
                  <a:lnTo>
                    <a:pt x="14154" y="21611"/>
                  </a:lnTo>
                  <a:lnTo>
                    <a:pt x="12794" y="21451"/>
                  </a:lnTo>
                  <a:lnTo>
                    <a:pt x="11435" y="21231"/>
                  </a:lnTo>
                  <a:lnTo>
                    <a:pt x="10176" y="21011"/>
                  </a:lnTo>
                  <a:lnTo>
                    <a:pt x="8916" y="20772"/>
                  </a:lnTo>
                  <a:lnTo>
                    <a:pt x="8276" y="20632"/>
                  </a:lnTo>
                  <a:lnTo>
                    <a:pt x="7657" y="20472"/>
                  </a:lnTo>
                  <a:lnTo>
                    <a:pt x="7037" y="20312"/>
                  </a:lnTo>
                  <a:lnTo>
                    <a:pt x="6437" y="20112"/>
                  </a:lnTo>
                  <a:lnTo>
                    <a:pt x="6197" y="20032"/>
                  </a:lnTo>
                  <a:lnTo>
                    <a:pt x="5937" y="19932"/>
                  </a:lnTo>
                  <a:lnTo>
                    <a:pt x="5698" y="19812"/>
                  </a:lnTo>
                  <a:lnTo>
                    <a:pt x="5458" y="19672"/>
                  </a:lnTo>
                  <a:lnTo>
                    <a:pt x="5238" y="19512"/>
                  </a:lnTo>
                  <a:lnTo>
                    <a:pt x="5038" y="19332"/>
                  </a:lnTo>
                  <a:lnTo>
                    <a:pt x="4878" y="19132"/>
                  </a:lnTo>
                  <a:lnTo>
                    <a:pt x="4798" y="19032"/>
                  </a:lnTo>
                  <a:lnTo>
                    <a:pt x="4738" y="18912"/>
                  </a:lnTo>
                  <a:lnTo>
                    <a:pt x="4678" y="18752"/>
                  </a:lnTo>
                  <a:lnTo>
                    <a:pt x="4638" y="18612"/>
                  </a:lnTo>
                  <a:lnTo>
                    <a:pt x="4618" y="18473"/>
                  </a:lnTo>
                  <a:lnTo>
                    <a:pt x="4618" y="18333"/>
                  </a:lnTo>
                  <a:lnTo>
                    <a:pt x="4638" y="18193"/>
                  </a:lnTo>
                  <a:lnTo>
                    <a:pt x="4658" y="18053"/>
                  </a:lnTo>
                  <a:lnTo>
                    <a:pt x="4738" y="17793"/>
                  </a:lnTo>
                  <a:lnTo>
                    <a:pt x="4858" y="17533"/>
                  </a:lnTo>
                  <a:lnTo>
                    <a:pt x="4998" y="17293"/>
                  </a:lnTo>
                  <a:lnTo>
                    <a:pt x="5318" y="16793"/>
                  </a:lnTo>
                  <a:lnTo>
                    <a:pt x="5538" y="16713"/>
                  </a:lnTo>
                  <a:lnTo>
                    <a:pt x="5658" y="16673"/>
                  </a:lnTo>
                  <a:close/>
                  <a:moveTo>
                    <a:pt x="39303" y="17973"/>
                  </a:moveTo>
                  <a:lnTo>
                    <a:pt x="39643" y="18093"/>
                  </a:lnTo>
                  <a:lnTo>
                    <a:pt x="39983" y="18213"/>
                  </a:lnTo>
                  <a:lnTo>
                    <a:pt x="40562" y="18393"/>
                  </a:lnTo>
                  <a:lnTo>
                    <a:pt x="40822" y="18493"/>
                  </a:lnTo>
                  <a:lnTo>
                    <a:pt x="41102" y="18612"/>
                  </a:lnTo>
                  <a:lnTo>
                    <a:pt x="41622" y="18872"/>
                  </a:lnTo>
                  <a:lnTo>
                    <a:pt x="41862" y="19012"/>
                  </a:lnTo>
                  <a:lnTo>
                    <a:pt x="42082" y="19172"/>
                  </a:lnTo>
                  <a:lnTo>
                    <a:pt x="42182" y="19272"/>
                  </a:lnTo>
                  <a:lnTo>
                    <a:pt x="42202" y="19332"/>
                  </a:lnTo>
                  <a:lnTo>
                    <a:pt x="42202" y="19412"/>
                  </a:lnTo>
                  <a:lnTo>
                    <a:pt x="42162" y="19452"/>
                  </a:lnTo>
                  <a:lnTo>
                    <a:pt x="42082" y="19492"/>
                  </a:lnTo>
                  <a:lnTo>
                    <a:pt x="42002" y="19532"/>
                  </a:lnTo>
                  <a:lnTo>
                    <a:pt x="41802" y="19592"/>
                  </a:lnTo>
                  <a:lnTo>
                    <a:pt x="41262" y="19752"/>
                  </a:lnTo>
                  <a:lnTo>
                    <a:pt x="40722" y="19892"/>
                  </a:lnTo>
                  <a:lnTo>
                    <a:pt x="40163" y="20032"/>
                  </a:lnTo>
                  <a:lnTo>
                    <a:pt x="39623" y="20192"/>
                  </a:lnTo>
                  <a:lnTo>
                    <a:pt x="38503" y="20532"/>
                  </a:lnTo>
                  <a:lnTo>
                    <a:pt x="37404" y="20892"/>
                  </a:lnTo>
                  <a:lnTo>
                    <a:pt x="36304" y="21291"/>
                  </a:lnTo>
                  <a:lnTo>
                    <a:pt x="35205" y="21711"/>
                  </a:lnTo>
                  <a:lnTo>
                    <a:pt x="34125" y="22151"/>
                  </a:lnTo>
                  <a:lnTo>
                    <a:pt x="33046" y="22611"/>
                  </a:lnTo>
                  <a:lnTo>
                    <a:pt x="31986" y="23111"/>
                  </a:lnTo>
                  <a:lnTo>
                    <a:pt x="30927" y="23630"/>
                  </a:lnTo>
                  <a:lnTo>
                    <a:pt x="29887" y="24170"/>
                  </a:lnTo>
                  <a:lnTo>
                    <a:pt x="28868" y="24730"/>
                  </a:lnTo>
                  <a:lnTo>
                    <a:pt x="27868" y="25330"/>
                  </a:lnTo>
                  <a:lnTo>
                    <a:pt x="26868" y="25929"/>
                  </a:lnTo>
                  <a:lnTo>
                    <a:pt x="25889" y="26569"/>
                  </a:lnTo>
                  <a:lnTo>
                    <a:pt x="24929" y="27229"/>
                  </a:lnTo>
                  <a:lnTo>
                    <a:pt x="23970" y="27928"/>
                  </a:lnTo>
                  <a:lnTo>
                    <a:pt x="23010" y="28648"/>
                  </a:lnTo>
                  <a:lnTo>
                    <a:pt x="22790" y="28808"/>
                  </a:lnTo>
                  <a:lnTo>
                    <a:pt x="22570" y="28948"/>
                  </a:lnTo>
                  <a:lnTo>
                    <a:pt x="22450" y="29008"/>
                  </a:lnTo>
                  <a:lnTo>
                    <a:pt x="22330" y="29048"/>
                  </a:lnTo>
                  <a:lnTo>
                    <a:pt x="22210" y="29048"/>
                  </a:lnTo>
                  <a:lnTo>
                    <a:pt x="22070" y="29028"/>
                  </a:lnTo>
                  <a:lnTo>
                    <a:pt x="21911" y="28988"/>
                  </a:lnTo>
                  <a:lnTo>
                    <a:pt x="21751" y="28948"/>
                  </a:lnTo>
                  <a:lnTo>
                    <a:pt x="21451" y="28808"/>
                  </a:lnTo>
                  <a:lnTo>
                    <a:pt x="20851" y="28508"/>
                  </a:lnTo>
                  <a:lnTo>
                    <a:pt x="19692" y="28008"/>
                  </a:lnTo>
                  <a:lnTo>
                    <a:pt x="18532" y="27489"/>
                  </a:lnTo>
                  <a:lnTo>
                    <a:pt x="17353" y="27009"/>
                  </a:lnTo>
                  <a:lnTo>
                    <a:pt x="16193" y="26529"/>
                  </a:lnTo>
                  <a:lnTo>
                    <a:pt x="14994" y="26069"/>
                  </a:lnTo>
                  <a:lnTo>
                    <a:pt x="13814" y="25629"/>
                  </a:lnTo>
                  <a:lnTo>
                    <a:pt x="12635" y="25190"/>
                  </a:lnTo>
                  <a:lnTo>
                    <a:pt x="11435" y="24750"/>
                  </a:lnTo>
                  <a:lnTo>
                    <a:pt x="10176" y="24330"/>
                  </a:lnTo>
                  <a:lnTo>
                    <a:pt x="8896" y="23910"/>
                  </a:lnTo>
                  <a:lnTo>
                    <a:pt x="7617" y="23510"/>
                  </a:lnTo>
                  <a:lnTo>
                    <a:pt x="6337" y="23131"/>
                  </a:lnTo>
                  <a:lnTo>
                    <a:pt x="5058" y="22771"/>
                  </a:lnTo>
                  <a:lnTo>
                    <a:pt x="3758" y="22411"/>
                  </a:lnTo>
                  <a:lnTo>
                    <a:pt x="2479" y="22071"/>
                  </a:lnTo>
                  <a:lnTo>
                    <a:pt x="1180" y="21751"/>
                  </a:lnTo>
                  <a:lnTo>
                    <a:pt x="2499" y="20732"/>
                  </a:lnTo>
                  <a:lnTo>
                    <a:pt x="3399" y="20052"/>
                  </a:lnTo>
                  <a:lnTo>
                    <a:pt x="3838" y="19692"/>
                  </a:lnTo>
                  <a:lnTo>
                    <a:pt x="4258" y="19292"/>
                  </a:lnTo>
                  <a:lnTo>
                    <a:pt x="4358" y="19492"/>
                  </a:lnTo>
                  <a:lnTo>
                    <a:pt x="4498" y="19672"/>
                  </a:lnTo>
                  <a:lnTo>
                    <a:pt x="4658" y="19852"/>
                  </a:lnTo>
                  <a:lnTo>
                    <a:pt x="4838" y="20012"/>
                  </a:lnTo>
                  <a:lnTo>
                    <a:pt x="5058" y="20172"/>
                  </a:lnTo>
                  <a:lnTo>
                    <a:pt x="5278" y="20312"/>
                  </a:lnTo>
                  <a:lnTo>
                    <a:pt x="5518" y="20432"/>
                  </a:lnTo>
                  <a:lnTo>
                    <a:pt x="5758" y="20552"/>
                  </a:lnTo>
                  <a:lnTo>
                    <a:pt x="6017" y="20652"/>
                  </a:lnTo>
                  <a:lnTo>
                    <a:pt x="6257" y="20752"/>
                  </a:lnTo>
                  <a:lnTo>
                    <a:pt x="6777" y="20912"/>
                  </a:lnTo>
                  <a:lnTo>
                    <a:pt x="7517" y="21091"/>
                  </a:lnTo>
                  <a:lnTo>
                    <a:pt x="8276" y="21291"/>
                  </a:lnTo>
                  <a:lnTo>
                    <a:pt x="9776" y="21611"/>
                  </a:lnTo>
                  <a:lnTo>
                    <a:pt x="11275" y="21891"/>
                  </a:lnTo>
                  <a:lnTo>
                    <a:pt x="12015" y="22031"/>
                  </a:lnTo>
                  <a:lnTo>
                    <a:pt x="12774" y="22131"/>
                  </a:lnTo>
                  <a:lnTo>
                    <a:pt x="13534" y="22231"/>
                  </a:lnTo>
                  <a:lnTo>
                    <a:pt x="14274" y="22331"/>
                  </a:lnTo>
                  <a:lnTo>
                    <a:pt x="15034" y="22391"/>
                  </a:lnTo>
                  <a:lnTo>
                    <a:pt x="15793" y="22451"/>
                  </a:lnTo>
                  <a:lnTo>
                    <a:pt x="16573" y="22511"/>
                  </a:lnTo>
                  <a:lnTo>
                    <a:pt x="17353" y="22551"/>
                  </a:lnTo>
                  <a:lnTo>
                    <a:pt x="18132" y="22571"/>
                  </a:lnTo>
                  <a:lnTo>
                    <a:pt x="18532" y="22551"/>
                  </a:lnTo>
                  <a:lnTo>
                    <a:pt x="18912" y="22531"/>
                  </a:lnTo>
                  <a:lnTo>
                    <a:pt x="19092" y="22511"/>
                  </a:lnTo>
                  <a:lnTo>
                    <a:pt x="19272" y="22471"/>
                  </a:lnTo>
                  <a:lnTo>
                    <a:pt x="19472" y="22451"/>
                  </a:lnTo>
                  <a:lnTo>
                    <a:pt x="19652" y="22431"/>
                  </a:lnTo>
                  <a:lnTo>
                    <a:pt x="19991" y="22451"/>
                  </a:lnTo>
                  <a:lnTo>
                    <a:pt x="20311" y="22451"/>
                  </a:lnTo>
                  <a:lnTo>
                    <a:pt x="20711" y="22431"/>
                  </a:lnTo>
                  <a:lnTo>
                    <a:pt x="21091" y="22391"/>
                  </a:lnTo>
                  <a:lnTo>
                    <a:pt x="21871" y="22311"/>
                  </a:lnTo>
                  <a:lnTo>
                    <a:pt x="22730" y="22211"/>
                  </a:lnTo>
                  <a:lnTo>
                    <a:pt x="23590" y="22091"/>
                  </a:lnTo>
                  <a:lnTo>
                    <a:pt x="23930" y="22031"/>
                  </a:lnTo>
                  <a:lnTo>
                    <a:pt x="24290" y="21971"/>
                  </a:lnTo>
                  <a:lnTo>
                    <a:pt x="24469" y="21951"/>
                  </a:lnTo>
                  <a:lnTo>
                    <a:pt x="24629" y="21891"/>
                  </a:lnTo>
                  <a:lnTo>
                    <a:pt x="24789" y="21831"/>
                  </a:lnTo>
                  <a:lnTo>
                    <a:pt x="24949" y="21751"/>
                  </a:lnTo>
                  <a:lnTo>
                    <a:pt x="25089" y="21651"/>
                  </a:lnTo>
                  <a:lnTo>
                    <a:pt x="25209" y="21531"/>
                  </a:lnTo>
                  <a:lnTo>
                    <a:pt x="25289" y="21391"/>
                  </a:lnTo>
                  <a:lnTo>
                    <a:pt x="25349" y="21251"/>
                  </a:lnTo>
                  <a:lnTo>
                    <a:pt x="25489" y="21371"/>
                  </a:lnTo>
                  <a:lnTo>
                    <a:pt x="25629" y="21491"/>
                  </a:lnTo>
                  <a:lnTo>
                    <a:pt x="25789" y="21571"/>
                  </a:lnTo>
                  <a:lnTo>
                    <a:pt x="25969" y="21651"/>
                  </a:lnTo>
                  <a:lnTo>
                    <a:pt x="26209" y="21731"/>
                  </a:lnTo>
                  <a:lnTo>
                    <a:pt x="26469" y="21771"/>
                  </a:lnTo>
                  <a:lnTo>
                    <a:pt x="26728" y="21791"/>
                  </a:lnTo>
                  <a:lnTo>
                    <a:pt x="26988" y="21791"/>
                  </a:lnTo>
                  <a:lnTo>
                    <a:pt x="27508" y="21751"/>
                  </a:lnTo>
                  <a:lnTo>
                    <a:pt x="28028" y="21711"/>
                  </a:lnTo>
                  <a:lnTo>
                    <a:pt x="29107" y="21591"/>
                  </a:lnTo>
                  <a:lnTo>
                    <a:pt x="30207" y="21431"/>
                  </a:lnTo>
                  <a:lnTo>
                    <a:pt x="31247" y="21271"/>
                  </a:lnTo>
                  <a:lnTo>
                    <a:pt x="32286" y="21071"/>
                  </a:lnTo>
                  <a:lnTo>
                    <a:pt x="33326" y="20832"/>
                  </a:lnTo>
                  <a:lnTo>
                    <a:pt x="33845" y="20692"/>
                  </a:lnTo>
                  <a:lnTo>
                    <a:pt x="34345" y="20552"/>
                  </a:lnTo>
                  <a:lnTo>
                    <a:pt x="34845" y="20392"/>
                  </a:lnTo>
                  <a:lnTo>
                    <a:pt x="35345" y="20212"/>
                  </a:lnTo>
                  <a:lnTo>
                    <a:pt x="35845" y="20012"/>
                  </a:lnTo>
                  <a:lnTo>
                    <a:pt x="36324" y="19792"/>
                  </a:lnTo>
                  <a:lnTo>
                    <a:pt x="36804" y="19572"/>
                  </a:lnTo>
                  <a:lnTo>
                    <a:pt x="37284" y="19332"/>
                  </a:lnTo>
                  <a:lnTo>
                    <a:pt x="37744" y="19052"/>
                  </a:lnTo>
                  <a:lnTo>
                    <a:pt x="38184" y="18772"/>
                  </a:lnTo>
                  <a:lnTo>
                    <a:pt x="38743" y="18413"/>
                  </a:lnTo>
                  <a:lnTo>
                    <a:pt x="39043" y="18193"/>
                  </a:lnTo>
                  <a:lnTo>
                    <a:pt x="39303" y="17973"/>
                  </a:lnTo>
                  <a:close/>
                  <a:moveTo>
                    <a:pt x="40043" y="21071"/>
                  </a:moveTo>
                  <a:lnTo>
                    <a:pt x="40243" y="21591"/>
                  </a:lnTo>
                  <a:lnTo>
                    <a:pt x="40423" y="22111"/>
                  </a:lnTo>
                  <a:lnTo>
                    <a:pt x="40582" y="22631"/>
                  </a:lnTo>
                  <a:lnTo>
                    <a:pt x="40682" y="23151"/>
                  </a:lnTo>
                  <a:lnTo>
                    <a:pt x="40762" y="23690"/>
                  </a:lnTo>
                  <a:lnTo>
                    <a:pt x="40802" y="24230"/>
                  </a:lnTo>
                  <a:lnTo>
                    <a:pt x="40802" y="24790"/>
                  </a:lnTo>
                  <a:lnTo>
                    <a:pt x="40762" y="25330"/>
                  </a:lnTo>
                  <a:lnTo>
                    <a:pt x="40722" y="25589"/>
                  </a:lnTo>
                  <a:lnTo>
                    <a:pt x="40642" y="25849"/>
                  </a:lnTo>
                  <a:lnTo>
                    <a:pt x="40562" y="26089"/>
                  </a:lnTo>
                  <a:lnTo>
                    <a:pt x="40483" y="26309"/>
                  </a:lnTo>
                  <a:lnTo>
                    <a:pt x="40363" y="26509"/>
                  </a:lnTo>
                  <a:lnTo>
                    <a:pt x="40223" y="26709"/>
                  </a:lnTo>
                  <a:lnTo>
                    <a:pt x="40083" y="26889"/>
                  </a:lnTo>
                  <a:lnTo>
                    <a:pt x="39923" y="27049"/>
                  </a:lnTo>
                  <a:lnTo>
                    <a:pt x="39763" y="27209"/>
                  </a:lnTo>
                  <a:lnTo>
                    <a:pt x="39583" y="27349"/>
                  </a:lnTo>
                  <a:lnTo>
                    <a:pt x="39383" y="27489"/>
                  </a:lnTo>
                  <a:lnTo>
                    <a:pt x="39183" y="27629"/>
                  </a:lnTo>
                  <a:lnTo>
                    <a:pt x="38963" y="27729"/>
                  </a:lnTo>
                  <a:lnTo>
                    <a:pt x="38743" y="27849"/>
                  </a:lnTo>
                  <a:lnTo>
                    <a:pt x="38263" y="28028"/>
                  </a:lnTo>
                  <a:lnTo>
                    <a:pt x="37724" y="28208"/>
                  </a:lnTo>
                  <a:lnTo>
                    <a:pt x="37164" y="28368"/>
                  </a:lnTo>
                  <a:lnTo>
                    <a:pt x="36624" y="28528"/>
                  </a:lnTo>
                  <a:lnTo>
                    <a:pt x="36064" y="28648"/>
                  </a:lnTo>
                  <a:lnTo>
                    <a:pt x="33805" y="29148"/>
                  </a:lnTo>
                  <a:lnTo>
                    <a:pt x="31247" y="29708"/>
                  </a:lnTo>
                  <a:lnTo>
                    <a:pt x="29967" y="29988"/>
                  </a:lnTo>
                  <a:lnTo>
                    <a:pt x="28688" y="30247"/>
                  </a:lnTo>
                  <a:lnTo>
                    <a:pt x="27408" y="30487"/>
                  </a:lnTo>
                  <a:lnTo>
                    <a:pt x="26129" y="30727"/>
                  </a:lnTo>
                  <a:lnTo>
                    <a:pt x="24829" y="30927"/>
                  </a:lnTo>
                  <a:lnTo>
                    <a:pt x="23530" y="31127"/>
                  </a:lnTo>
                  <a:lnTo>
                    <a:pt x="22250" y="31287"/>
                  </a:lnTo>
                  <a:lnTo>
                    <a:pt x="20951" y="31427"/>
                  </a:lnTo>
                  <a:lnTo>
                    <a:pt x="19632" y="31547"/>
                  </a:lnTo>
                  <a:lnTo>
                    <a:pt x="18332" y="31647"/>
                  </a:lnTo>
                  <a:lnTo>
                    <a:pt x="17073" y="31687"/>
                  </a:lnTo>
                  <a:lnTo>
                    <a:pt x="15793" y="31727"/>
                  </a:lnTo>
                  <a:lnTo>
                    <a:pt x="14514" y="31727"/>
                  </a:lnTo>
                  <a:lnTo>
                    <a:pt x="13214" y="31667"/>
                  </a:lnTo>
                  <a:lnTo>
                    <a:pt x="12575" y="31647"/>
                  </a:lnTo>
                  <a:lnTo>
                    <a:pt x="11935" y="31587"/>
                  </a:lnTo>
                  <a:lnTo>
                    <a:pt x="11295" y="31527"/>
                  </a:lnTo>
                  <a:lnTo>
                    <a:pt x="10675" y="31447"/>
                  </a:lnTo>
                  <a:lnTo>
                    <a:pt x="10036" y="31367"/>
                  </a:lnTo>
                  <a:lnTo>
                    <a:pt x="9416" y="31247"/>
                  </a:lnTo>
                  <a:lnTo>
                    <a:pt x="8776" y="31127"/>
                  </a:lnTo>
                  <a:lnTo>
                    <a:pt x="8156" y="30987"/>
                  </a:lnTo>
                  <a:lnTo>
                    <a:pt x="7557" y="30827"/>
                  </a:lnTo>
                  <a:lnTo>
                    <a:pt x="6957" y="30627"/>
                  </a:lnTo>
                  <a:lnTo>
                    <a:pt x="6677" y="30527"/>
                  </a:lnTo>
                  <a:lnTo>
                    <a:pt x="6377" y="30387"/>
                  </a:lnTo>
                  <a:lnTo>
                    <a:pt x="6117" y="30267"/>
                  </a:lnTo>
                  <a:lnTo>
                    <a:pt x="5837" y="30108"/>
                  </a:lnTo>
                  <a:lnTo>
                    <a:pt x="5578" y="29948"/>
                  </a:lnTo>
                  <a:lnTo>
                    <a:pt x="5318" y="29768"/>
                  </a:lnTo>
                  <a:lnTo>
                    <a:pt x="5078" y="29588"/>
                  </a:lnTo>
                  <a:lnTo>
                    <a:pt x="4838" y="29388"/>
                  </a:lnTo>
                  <a:lnTo>
                    <a:pt x="4618" y="29168"/>
                  </a:lnTo>
                  <a:lnTo>
                    <a:pt x="4418" y="28928"/>
                  </a:lnTo>
                  <a:lnTo>
                    <a:pt x="4218" y="28688"/>
                  </a:lnTo>
                  <a:lnTo>
                    <a:pt x="4038" y="28428"/>
                  </a:lnTo>
                  <a:lnTo>
                    <a:pt x="3858" y="28128"/>
                  </a:lnTo>
                  <a:lnTo>
                    <a:pt x="3738" y="27829"/>
                  </a:lnTo>
                  <a:lnTo>
                    <a:pt x="3618" y="27509"/>
                  </a:lnTo>
                  <a:lnTo>
                    <a:pt x="3538" y="27189"/>
                  </a:lnTo>
                  <a:lnTo>
                    <a:pt x="3499" y="26869"/>
                  </a:lnTo>
                  <a:lnTo>
                    <a:pt x="3459" y="26549"/>
                  </a:lnTo>
                  <a:lnTo>
                    <a:pt x="3439" y="26209"/>
                  </a:lnTo>
                  <a:lnTo>
                    <a:pt x="3459" y="25869"/>
                  </a:lnTo>
                  <a:lnTo>
                    <a:pt x="3479" y="25550"/>
                  </a:lnTo>
                  <a:lnTo>
                    <a:pt x="3518" y="25210"/>
                  </a:lnTo>
                  <a:lnTo>
                    <a:pt x="3638" y="24550"/>
                  </a:lnTo>
                  <a:lnTo>
                    <a:pt x="3778" y="23890"/>
                  </a:lnTo>
                  <a:lnTo>
                    <a:pt x="3918" y="23250"/>
                  </a:lnTo>
                  <a:lnTo>
                    <a:pt x="6077" y="23890"/>
                  </a:lnTo>
                  <a:lnTo>
                    <a:pt x="8236" y="24570"/>
                  </a:lnTo>
                  <a:lnTo>
                    <a:pt x="10376" y="25290"/>
                  </a:lnTo>
                  <a:lnTo>
                    <a:pt x="12495" y="26069"/>
                  </a:lnTo>
                  <a:lnTo>
                    <a:pt x="14614" y="26889"/>
                  </a:lnTo>
                  <a:lnTo>
                    <a:pt x="16693" y="27749"/>
                  </a:lnTo>
                  <a:lnTo>
                    <a:pt x="18772" y="28628"/>
                  </a:lnTo>
                  <a:lnTo>
                    <a:pt x="20831" y="29568"/>
                  </a:lnTo>
                  <a:lnTo>
                    <a:pt x="21131" y="29708"/>
                  </a:lnTo>
                  <a:lnTo>
                    <a:pt x="21411" y="29828"/>
                  </a:lnTo>
                  <a:lnTo>
                    <a:pt x="21691" y="29908"/>
                  </a:lnTo>
                  <a:lnTo>
                    <a:pt x="21971" y="29988"/>
                  </a:lnTo>
                  <a:lnTo>
                    <a:pt x="22250" y="30008"/>
                  </a:lnTo>
                  <a:lnTo>
                    <a:pt x="22390" y="30008"/>
                  </a:lnTo>
                  <a:lnTo>
                    <a:pt x="22530" y="29988"/>
                  </a:lnTo>
                  <a:lnTo>
                    <a:pt x="22690" y="29948"/>
                  </a:lnTo>
                  <a:lnTo>
                    <a:pt x="22830" y="29908"/>
                  </a:lnTo>
                  <a:lnTo>
                    <a:pt x="22970" y="29828"/>
                  </a:lnTo>
                  <a:lnTo>
                    <a:pt x="23130" y="29748"/>
                  </a:lnTo>
                  <a:lnTo>
                    <a:pt x="23650" y="29408"/>
                  </a:lnTo>
                  <a:lnTo>
                    <a:pt x="24150" y="29028"/>
                  </a:lnTo>
                  <a:lnTo>
                    <a:pt x="24649" y="28628"/>
                  </a:lnTo>
                  <a:lnTo>
                    <a:pt x="25149" y="28268"/>
                  </a:lnTo>
                  <a:lnTo>
                    <a:pt x="26169" y="27549"/>
                  </a:lnTo>
                  <a:lnTo>
                    <a:pt x="27228" y="26869"/>
                  </a:lnTo>
                  <a:lnTo>
                    <a:pt x="28288" y="26209"/>
                  </a:lnTo>
                  <a:lnTo>
                    <a:pt x="29367" y="25589"/>
                  </a:lnTo>
                  <a:lnTo>
                    <a:pt x="30467" y="24970"/>
                  </a:lnTo>
                  <a:lnTo>
                    <a:pt x="31586" y="24390"/>
                  </a:lnTo>
                  <a:lnTo>
                    <a:pt x="32726" y="23850"/>
                  </a:lnTo>
                  <a:lnTo>
                    <a:pt x="33865" y="23330"/>
                  </a:lnTo>
                  <a:lnTo>
                    <a:pt x="35025" y="22831"/>
                  </a:lnTo>
                  <a:lnTo>
                    <a:pt x="36184" y="22371"/>
                  </a:lnTo>
                  <a:lnTo>
                    <a:pt x="37364" y="21931"/>
                  </a:lnTo>
                  <a:lnTo>
                    <a:pt x="38563" y="21531"/>
                  </a:lnTo>
                  <a:lnTo>
                    <a:pt x="39303" y="21291"/>
                  </a:lnTo>
                  <a:lnTo>
                    <a:pt x="40043" y="21071"/>
                  </a:lnTo>
                  <a:close/>
                  <a:moveTo>
                    <a:pt x="39683" y="28328"/>
                  </a:moveTo>
                  <a:lnTo>
                    <a:pt x="39863" y="28728"/>
                  </a:lnTo>
                  <a:lnTo>
                    <a:pt x="40023" y="29128"/>
                  </a:lnTo>
                  <a:lnTo>
                    <a:pt x="40123" y="29548"/>
                  </a:lnTo>
                  <a:lnTo>
                    <a:pt x="40183" y="29968"/>
                  </a:lnTo>
                  <a:lnTo>
                    <a:pt x="40223" y="30407"/>
                  </a:lnTo>
                  <a:lnTo>
                    <a:pt x="40223" y="30827"/>
                  </a:lnTo>
                  <a:lnTo>
                    <a:pt x="40183" y="31247"/>
                  </a:lnTo>
                  <a:lnTo>
                    <a:pt x="40123" y="31667"/>
                  </a:lnTo>
                  <a:lnTo>
                    <a:pt x="40023" y="32087"/>
                  </a:lnTo>
                  <a:lnTo>
                    <a:pt x="39883" y="32487"/>
                  </a:lnTo>
                  <a:lnTo>
                    <a:pt x="39703" y="32886"/>
                  </a:lnTo>
                  <a:lnTo>
                    <a:pt x="39483" y="33246"/>
                  </a:lnTo>
                  <a:lnTo>
                    <a:pt x="39243" y="33606"/>
                  </a:lnTo>
                  <a:lnTo>
                    <a:pt x="38963" y="33926"/>
                  </a:lnTo>
                  <a:lnTo>
                    <a:pt x="38663" y="34226"/>
                  </a:lnTo>
                  <a:lnTo>
                    <a:pt x="38323" y="34506"/>
                  </a:lnTo>
                  <a:lnTo>
                    <a:pt x="38084" y="34646"/>
                  </a:lnTo>
                  <a:lnTo>
                    <a:pt x="37844" y="34806"/>
                  </a:lnTo>
                  <a:lnTo>
                    <a:pt x="37604" y="34925"/>
                  </a:lnTo>
                  <a:lnTo>
                    <a:pt x="37364" y="35045"/>
                  </a:lnTo>
                  <a:lnTo>
                    <a:pt x="36844" y="35265"/>
                  </a:lnTo>
                  <a:lnTo>
                    <a:pt x="36324" y="35445"/>
                  </a:lnTo>
                  <a:lnTo>
                    <a:pt x="35785" y="35605"/>
                  </a:lnTo>
                  <a:lnTo>
                    <a:pt x="35245" y="35725"/>
                  </a:lnTo>
                  <a:lnTo>
                    <a:pt x="34165" y="35945"/>
                  </a:lnTo>
                  <a:lnTo>
                    <a:pt x="32906" y="36165"/>
                  </a:lnTo>
                  <a:lnTo>
                    <a:pt x="31646" y="36385"/>
                  </a:lnTo>
                  <a:lnTo>
                    <a:pt x="30387" y="36585"/>
                  </a:lnTo>
                  <a:lnTo>
                    <a:pt x="29127" y="36785"/>
                  </a:lnTo>
                  <a:lnTo>
                    <a:pt x="27828" y="36945"/>
                  </a:lnTo>
                  <a:lnTo>
                    <a:pt x="26529" y="37125"/>
                  </a:lnTo>
                  <a:lnTo>
                    <a:pt x="25229" y="37264"/>
                  </a:lnTo>
                  <a:lnTo>
                    <a:pt x="23930" y="37404"/>
                  </a:lnTo>
                  <a:lnTo>
                    <a:pt x="22630" y="37524"/>
                  </a:lnTo>
                  <a:lnTo>
                    <a:pt x="21311" y="37624"/>
                  </a:lnTo>
                  <a:lnTo>
                    <a:pt x="20011" y="37724"/>
                  </a:lnTo>
                  <a:lnTo>
                    <a:pt x="18712" y="37804"/>
                  </a:lnTo>
                  <a:lnTo>
                    <a:pt x="16513" y="37904"/>
                  </a:lnTo>
                  <a:lnTo>
                    <a:pt x="15413" y="37944"/>
                  </a:lnTo>
                  <a:lnTo>
                    <a:pt x="14314" y="37944"/>
                  </a:lnTo>
                  <a:lnTo>
                    <a:pt x="13214" y="37904"/>
                  </a:lnTo>
                  <a:lnTo>
                    <a:pt x="12655" y="37884"/>
                  </a:lnTo>
                  <a:lnTo>
                    <a:pt x="12115" y="37824"/>
                  </a:lnTo>
                  <a:lnTo>
                    <a:pt x="11575" y="37764"/>
                  </a:lnTo>
                  <a:lnTo>
                    <a:pt x="11035" y="37684"/>
                  </a:lnTo>
                  <a:lnTo>
                    <a:pt x="10495" y="37604"/>
                  </a:lnTo>
                  <a:lnTo>
                    <a:pt x="9956" y="37484"/>
                  </a:lnTo>
                  <a:lnTo>
                    <a:pt x="9396" y="37344"/>
                  </a:lnTo>
                  <a:lnTo>
                    <a:pt x="8836" y="37185"/>
                  </a:lnTo>
                  <a:lnTo>
                    <a:pt x="8276" y="36985"/>
                  </a:lnTo>
                  <a:lnTo>
                    <a:pt x="7737" y="36785"/>
                  </a:lnTo>
                  <a:lnTo>
                    <a:pt x="7197" y="36545"/>
                  </a:lnTo>
                  <a:lnTo>
                    <a:pt x="6677" y="36285"/>
                  </a:lnTo>
                  <a:lnTo>
                    <a:pt x="6177" y="35985"/>
                  </a:lnTo>
                  <a:lnTo>
                    <a:pt x="5678" y="35665"/>
                  </a:lnTo>
                  <a:lnTo>
                    <a:pt x="5418" y="35485"/>
                  </a:lnTo>
                  <a:lnTo>
                    <a:pt x="5178" y="35285"/>
                  </a:lnTo>
                  <a:lnTo>
                    <a:pt x="4938" y="35045"/>
                  </a:lnTo>
                  <a:lnTo>
                    <a:pt x="4838" y="34925"/>
                  </a:lnTo>
                  <a:lnTo>
                    <a:pt x="4738" y="34806"/>
                  </a:lnTo>
                  <a:lnTo>
                    <a:pt x="4658" y="34646"/>
                  </a:lnTo>
                  <a:lnTo>
                    <a:pt x="4598" y="34486"/>
                  </a:lnTo>
                  <a:lnTo>
                    <a:pt x="4558" y="34326"/>
                  </a:lnTo>
                  <a:lnTo>
                    <a:pt x="4518" y="34166"/>
                  </a:lnTo>
                  <a:lnTo>
                    <a:pt x="4478" y="33826"/>
                  </a:lnTo>
                  <a:lnTo>
                    <a:pt x="4478" y="33486"/>
                  </a:lnTo>
                  <a:lnTo>
                    <a:pt x="4498" y="33126"/>
                  </a:lnTo>
                  <a:lnTo>
                    <a:pt x="4538" y="32766"/>
                  </a:lnTo>
                  <a:lnTo>
                    <a:pt x="4638" y="32067"/>
                  </a:lnTo>
                  <a:lnTo>
                    <a:pt x="4758" y="31347"/>
                  </a:lnTo>
                  <a:lnTo>
                    <a:pt x="4918" y="30647"/>
                  </a:lnTo>
                  <a:lnTo>
                    <a:pt x="4938" y="30587"/>
                  </a:lnTo>
                  <a:lnTo>
                    <a:pt x="4918" y="30527"/>
                  </a:lnTo>
                  <a:lnTo>
                    <a:pt x="5178" y="30707"/>
                  </a:lnTo>
                  <a:lnTo>
                    <a:pt x="5458" y="30867"/>
                  </a:lnTo>
                  <a:lnTo>
                    <a:pt x="5718" y="31027"/>
                  </a:lnTo>
                  <a:lnTo>
                    <a:pt x="5997" y="31167"/>
                  </a:lnTo>
                  <a:lnTo>
                    <a:pt x="6317" y="31287"/>
                  </a:lnTo>
                  <a:lnTo>
                    <a:pt x="6617" y="31427"/>
                  </a:lnTo>
                  <a:lnTo>
                    <a:pt x="7257" y="31627"/>
                  </a:lnTo>
                  <a:lnTo>
                    <a:pt x="7897" y="31807"/>
                  </a:lnTo>
                  <a:lnTo>
                    <a:pt x="8536" y="31967"/>
                  </a:lnTo>
                  <a:lnTo>
                    <a:pt x="9196" y="32087"/>
                  </a:lnTo>
                  <a:lnTo>
                    <a:pt x="9876" y="32187"/>
                  </a:lnTo>
                  <a:lnTo>
                    <a:pt x="11195" y="32347"/>
                  </a:lnTo>
                  <a:lnTo>
                    <a:pt x="11875" y="32407"/>
                  </a:lnTo>
                  <a:lnTo>
                    <a:pt x="12575" y="32467"/>
                  </a:lnTo>
                  <a:lnTo>
                    <a:pt x="13954" y="32547"/>
                  </a:lnTo>
                  <a:lnTo>
                    <a:pt x="15353" y="32586"/>
                  </a:lnTo>
                  <a:lnTo>
                    <a:pt x="16733" y="32566"/>
                  </a:lnTo>
                  <a:lnTo>
                    <a:pt x="18132" y="32527"/>
                  </a:lnTo>
                  <a:lnTo>
                    <a:pt x="19532" y="32427"/>
                  </a:lnTo>
                  <a:lnTo>
                    <a:pt x="20931" y="32307"/>
                  </a:lnTo>
                  <a:lnTo>
                    <a:pt x="22330" y="32167"/>
                  </a:lnTo>
                  <a:lnTo>
                    <a:pt x="23710" y="31987"/>
                  </a:lnTo>
                  <a:lnTo>
                    <a:pt x="25109" y="31787"/>
                  </a:lnTo>
                  <a:lnTo>
                    <a:pt x="26489" y="31547"/>
                  </a:lnTo>
                  <a:lnTo>
                    <a:pt x="27868" y="31307"/>
                  </a:lnTo>
                  <a:lnTo>
                    <a:pt x="29267" y="31027"/>
                  </a:lnTo>
                  <a:lnTo>
                    <a:pt x="30667" y="30747"/>
                  </a:lnTo>
                  <a:lnTo>
                    <a:pt x="33446" y="30148"/>
                  </a:lnTo>
                  <a:lnTo>
                    <a:pt x="35944" y="29608"/>
                  </a:lnTo>
                  <a:lnTo>
                    <a:pt x="36564" y="29448"/>
                  </a:lnTo>
                  <a:lnTo>
                    <a:pt x="37184" y="29288"/>
                  </a:lnTo>
                  <a:lnTo>
                    <a:pt x="37784" y="29128"/>
                  </a:lnTo>
                  <a:lnTo>
                    <a:pt x="38403" y="28928"/>
                  </a:lnTo>
                  <a:lnTo>
                    <a:pt x="38723" y="28808"/>
                  </a:lnTo>
                  <a:lnTo>
                    <a:pt x="39063" y="28668"/>
                  </a:lnTo>
                  <a:lnTo>
                    <a:pt x="39383" y="28508"/>
                  </a:lnTo>
                  <a:lnTo>
                    <a:pt x="39683" y="28328"/>
                  </a:lnTo>
                  <a:close/>
                  <a:moveTo>
                    <a:pt x="22470" y="0"/>
                  </a:moveTo>
                  <a:lnTo>
                    <a:pt x="21771" y="20"/>
                  </a:lnTo>
                  <a:lnTo>
                    <a:pt x="21071" y="40"/>
                  </a:lnTo>
                  <a:lnTo>
                    <a:pt x="20391" y="80"/>
                  </a:lnTo>
                  <a:lnTo>
                    <a:pt x="19692" y="140"/>
                  </a:lnTo>
                  <a:lnTo>
                    <a:pt x="19012" y="220"/>
                  </a:lnTo>
                  <a:lnTo>
                    <a:pt x="18312" y="300"/>
                  </a:lnTo>
                  <a:lnTo>
                    <a:pt x="17632" y="400"/>
                  </a:lnTo>
                  <a:lnTo>
                    <a:pt x="16953" y="520"/>
                  </a:lnTo>
                  <a:lnTo>
                    <a:pt x="16253" y="640"/>
                  </a:lnTo>
                  <a:lnTo>
                    <a:pt x="15573" y="780"/>
                  </a:lnTo>
                  <a:lnTo>
                    <a:pt x="14894" y="940"/>
                  </a:lnTo>
                  <a:lnTo>
                    <a:pt x="14214" y="1100"/>
                  </a:lnTo>
                  <a:lnTo>
                    <a:pt x="13554" y="1280"/>
                  </a:lnTo>
                  <a:lnTo>
                    <a:pt x="12874" y="1480"/>
                  </a:lnTo>
                  <a:lnTo>
                    <a:pt x="12215" y="1680"/>
                  </a:lnTo>
                  <a:lnTo>
                    <a:pt x="11535" y="1900"/>
                  </a:lnTo>
                  <a:lnTo>
                    <a:pt x="10875" y="2140"/>
                  </a:lnTo>
                  <a:lnTo>
                    <a:pt x="10236" y="2379"/>
                  </a:lnTo>
                  <a:lnTo>
                    <a:pt x="9756" y="2559"/>
                  </a:lnTo>
                  <a:lnTo>
                    <a:pt x="9276" y="2759"/>
                  </a:lnTo>
                  <a:lnTo>
                    <a:pt x="8796" y="2979"/>
                  </a:lnTo>
                  <a:lnTo>
                    <a:pt x="8336" y="3219"/>
                  </a:lnTo>
                  <a:lnTo>
                    <a:pt x="7877" y="3459"/>
                  </a:lnTo>
                  <a:lnTo>
                    <a:pt x="7417" y="3719"/>
                  </a:lnTo>
                  <a:lnTo>
                    <a:pt x="6977" y="3979"/>
                  </a:lnTo>
                  <a:lnTo>
                    <a:pt x="6557" y="4279"/>
                  </a:lnTo>
                  <a:lnTo>
                    <a:pt x="6137" y="4579"/>
                  </a:lnTo>
                  <a:lnTo>
                    <a:pt x="5738" y="4898"/>
                  </a:lnTo>
                  <a:lnTo>
                    <a:pt x="5358" y="5238"/>
                  </a:lnTo>
                  <a:lnTo>
                    <a:pt x="4978" y="5598"/>
                  </a:lnTo>
                  <a:lnTo>
                    <a:pt x="4638" y="5978"/>
                  </a:lnTo>
                  <a:lnTo>
                    <a:pt x="4298" y="6378"/>
                  </a:lnTo>
                  <a:lnTo>
                    <a:pt x="3998" y="6798"/>
                  </a:lnTo>
                  <a:lnTo>
                    <a:pt x="3718" y="7237"/>
                  </a:lnTo>
                  <a:lnTo>
                    <a:pt x="3479" y="7637"/>
                  </a:lnTo>
                  <a:lnTo>
                    <a:pt x="3279" y="8057"/>
                  </a:lnTo>
                  <a:lnTo>
                    <a:pt x="3099" y="8497"/>
                  </a:lnTo>
                  <a:lnTo>
                    <a:pt x="2939" y="8957"/>
                  </a:lnTo>
                  <a:lnTo>
                    <a:pt x="2839" y="9416"/>
                  </a:lnTo>
                  <a:lnTo>
                    <a:pt x="2779" y="9876"/>
                  </a:lnTo>
                  <a:lnTo>
                    <a:pt x="2759" y="10096"/>
                  </a:lnTo>
                  <a:lnTo>
                    <a:pt x="2759" y="10336"/>
                  </a:lnTo>
                  <a:lnTo>
                    <a:pt x="2759" y="10576"/>
                  </a:lnTo>
                  <a:lnTo>
                    <a:pt x="2799" y="10816"/>
                  </a:lnTo>
                  <a:lnTo>
                    <a:pt x="2759" y="10816"/>
                  </a:lnTo>
                  <a:lnTo>
                    <a:pt x="2739" y="10836"/>
                  </a:lnTo>
                  <a:lnTo>
                    <a:pt x="2639" y="10876"/>
                  </a:lnTo>
                  <a:lnTo>
                    <a:pt x="2539" y="10936"/>
                  </a:lnTo>
                  <a:lnTo>
                    <a:pt x="2479" y="10976"/>
                  </a:lnTo>
                  <a:lnTo>
                    <a:pt x="2079" y="11136"/>
                  </a:lnTo>
                  <a:lnTo>
                    <a:pt x="1699" y="11336"/>
                  </a:lnTo>
                  <a:lnTo>
                    <a:pt x="1499" y="11436"/>
                  </a:lnTo>
                  <a:lnTo>
                    <a:pt x="1319" y="11556"/>
                  </a:lnTo>
                  <a:lnTo>
                    <a:pt x="1160" y="11695"/>
                  </a:lnTo>
                  <a:lnTo>
                    <a:pt x="1000" y="11835"/>
                  </a:lnTo>
                  <a:lnTo>
                    <a:pt x="840" y="11975"/>
                  </a:lnTo>
                  <a:lnTo>
                    <a:pt x="720" y="12135"/>
                  </a:lnTo>
                  <a:lnTo>
                    <a:pt x="620" y="12315"/>
                  </a:lnTo>
                  <a:lnTo>
                    <a:pt x="520" y="12495"/>
                  </a:lnTo>
                  <a:lnTo>
                    <a:pt x="460" y="12695"/>
                  </a:lnTo>
                  <a:lnTo>
                    <a:pt x="420" y="12895"/>
                  </a:lnTo>
                  <a:lnTo>
                    <a:pt x="420" y="13115"/>
                  </a:lnTo>
                  <a:lnTo>
                    <a:pt x="440" y="13355"/>
                  </a:lnTo>
                  <a:lnTo>
                    <a:pt x="480" y="13535"/>
                  </a:lnTo>
                  <a:lnTo>
                    <a:pt x="540" y="13695"/>
                  </a:lnTo>
                  <a:lnTo>
                    <a:pt x="620" y="13855"/>
                  </a:lnTo>
                  <a:lnTo>
                    <a:pt x="720" y="14014"/>
                  </a:lnTo>
                  <a:lnTo>
                    <a:pt x="840" y="14134"/>
                  </a:lnTo>
                  <a:lnTo>
                    <a:pt x="980" y="14254"/>
                  </a:lnTo>
                  <a:lnTo>
                    <a:pt x="1140" y="14334"/>
                  </a:lnTo>
                  <a:lnTo>
                    <a:pt x="1299" y="14414"/>
                  </a:lnTo>
                  <a:lnTo>
                    <a:pt x="1499" y="14454"/>
                  </a:lnTo>
                  <a:lnTo>
                    <a:pt x="1919" y="14454"/>
                  </a:lnTo>
                  <a:lnTo>
                    <a:pt x="2119" y="14434"/>
                  </a:lnTo>
                  <a:lnTo>
                    <a:pt x="2399" y="14374"/>
                  </a:lnTo>
                  <a:lnTo>
                    <a:pt x="2559" y="14374"/>
                  </a:lnTo>
                  <a:lnTo>
                    <a:pt x="2699" y="14394"/>
                  </a:lnTo>
                  <a:lnTo>
                    <a:pt x="2499" y="14794"/>
                  </a:lnTo>
                  <a:lnTo>
                    <a:pt x="2419" y="14994"/>
                  </a:lnTo>
                  <a:lnTo>
                    <a:pt x="2359" y="15194"/>
                  </a:lnTo>
                  <a:lnTo>
                    <a:pt x="2299" y="15414"/>
                  </a:lnTo>
                  <a:lnTo>
                    <a:pt x="2259" y="15614"/>
                  </a:lnTo>
                  <a:lnTo>
                    <a:pt x="2239" y="15834"/>
                  </a:lnTo>
                  <a:lnTo>
                    <a:pt x="2259" y="16054"/>
                  </a:lnTo>
                  <a:lnTo>
                    <a:pt x="2299" y="16254"/>
                  </a:lnTo>
                  <a:lnTo>
                    <a:pt x="2359" y="16453"/>
                  </a:lnTo>
                  <a:lnTo>
                    <a:pt x="2419" y="16653"/>
                  </a:lnTo>
                  <a:lnTo>
                    <a:pt x="2539" y="16833"/>
                  </a:lnTo>
                  <a:lnTo>
                    <a:pt x="2659" y="16993"/>
                  </a:lnTo>
                  <a:lnTo>
                    <a:pt x="2799" y="17133"/>
                  </a:lnTo>
                  <a:lnTo>
                    <a:pt x="2959" y="17253"/>
                  </a:lnTo>
                  <a:lnTo>
                    <a:pt x="3139" y="17353"/>
                  </a:lnTo>
                  <a:lnTo>
                    <a:pt x="3299" y="17413"/>
                  </a:lnTo>
                  <a:lnTo>
                    <a:pt x="3439" y="17433"/>
                  </a:lnTo>
                  <a:lnTo>
                    <a:pt x="3598" y="17453"/>
                  </a:lnTo>
                  <a:lnTo>
                    <a:pt x="3738" y="17453"/>
                  </a:lnTo>
                  <a:lnTo>
                    <a:pt x="3898" y="17433"/>
                  </a:lnTo>
                  <a:lnTo>
                    <a:pt x="4038" y="17393"/>
                  </a:lnTo>
                  <a:lnTo>
                    <a:pt x="4338" y="17293"/>
                  </a:lnTo>
                  <a:lnTo>
                    <a:pt x="4218" y="17513"/>
                  </a:lnTo>
                  <a:lnTo>
                    <a:pt x="4138" y="17753"/>
                  </a:lnTo>
                  <a:lnTo>
                    <a:pt x="4078" y="17993"/>
                  </a:lnTo>
                  <a:lnTo>
                    <a:pt x="4038" y="18213"/>
                  </a:lnTo>
                  <a:lnTo>
                    <a:pt x="4018" y="18373"/>
                  </a:lnTo>
                  <a:lnTo>
                    <a:pt x="4038" y="18533"/>
                  </a:lnTo>
                  <a:lnTo>
                    <a:pt x="4058" y="18692"/>
                  </a:lnTo>
                  <a:lnTo>
                    <a:pt x="4078" y="18852"/>
                  </a:lnTo>
                  <a:lnTo>
                    <a:pt x="4058" y="18852"/>
                  </a:lnTo>
                  <a:lnTo>
                    <a:pt x="3798" y="18992"/>
                  </a:lnTo>
                  <a:lnTo>
                    <a:pt x="3538" y="19152"/>
                  </a:lnTo>
                  <a:lnTo>
                    <a:pt x="3039" y="19472"/>
                  </a:lnTo>
                  <a:lnTo>
                    <a:pt x="2559" y="19812"/>
                  </a:lnTo>
                  <a:lnTo>
                    <a:pt x="2079" y="20172"/>
                  </a:lnTo>
                  <a:lnTo>
                    <a:pt x="180" y="21591"/>
                  </a:lnTo>
                  <a:lnTo>
                    <a:pt x="100" y="21671"/>
                  </a:lnTo>
                  <a:lnTo>
                    <a:pt x="40" y="21771"/>
                  </a:lnTo>
                  <a:lnTo>
                    <a:pt x="20" y="21871"/>
                  </a:lnTo>
                  <a:lnTo>
                    <a:pt x="0" y="21971"/>
                  </a:lnTo>
                  <a:lnTo>
                    <a:pt x="20" y="22071"/>
                  </a:lnTo>
                  <a:lnTo>
                    <a:pt x="80" y="22151"/>
                  </a:lnTo>
                  <a:lnTo>
                    <a:pt x="160" y="22231"/>
                  </a:lnTo>
                  <a:lnTo>
                    <a:pt x="260" y="22271"/>
                  </a:lnTo>
                  <a:lnTo>
                    <a:pt x="1819" y="22671"/>
                  </a:lnTo>
                  <a:lnTo>
                    <a:pt x="3399" y="23091"/>
                  </a:lnTo>
                  <a:lnTo>
                    <a:pt x="3199" y="23690"/>
                  </a:lnTo>
                  <a:lnTo>
                    <a:pt x="3039" y="24290"/>
                  </a:lnTo>
                  <a:lnTo>
                    <a:pt x="2879" y="24910"/>
                  </a:lnTo>
                  <a:lnTo>
                    <a:pt x="2779" y="25530"/>
                  </a:lnTo>
                  <a:lnTo>
                    <a:pt x="2739" y="25849"/>
                  </a:lnTo>
                  <a:lnTo>
                    <a:pt x="2719" y="26169"/>
                  </a:lnTo>
                  <a:lnTo>
                    <a:pt x="2719" y="26469"/>
                  </a:lnTo>
                  <a:lnTo>
                    <a:pt x="2739" y="26789"/>
                  </a:lnTo>
                  <a:lnTo>
                    <a:pt x="2759" y="27089"/>
                  </a:lnTo>
                  <a:lnTo>
                    <a:pt x="2819" y="27409"/>
                  </a:lnTo>
                  <a:lnTo>
                    <a:pt x="2879" y="27709"/>
                  </a:lnTo>
                  <a:lnTo>
                    <a:pt x="2979" y="28028"/>
                  </a:lnTo>
                  <a:lnTo>
                    <a:pt x="3099" y="28348"/>
                  </a:lnTo>
                  <a:lnTo>
                    <a:pt x="3259" y="28688"/>
                  </a:lnTo>
                  <a:lnTo>
                    <a:pt x="3439" y="28988"/>
                  </a:lnTo>
                  <a:lnTo>
                    <a:pt x="3638" y="29288"/>
                  </a:lnTo>
                  <a:lnTo>
                    <a:pt x="3858" y="29568"/>
                  </a:lnTo>
                  <a:lnTo>
                    <a:pt x="4098" y="29828"/>
                  </a:lnTo>
                  <a:lnTo>
                    <a:pt x="4358" y="30068"/>
                  </a:lnTo>
                  <a:lnTo>
                    <a:pt x="4618" y="30307"/>
                  </a:lnTo>
                  <a:lnTo>
                    <a:pt x="4558" y="30327"/>
                  </a:lnTo>
                  <a:lnTo>
                    <a:pt x="4478" y="30347"/>
                  </a:lnTo>
                  <a:lnTo>
                    <a:pt x="4418" y="30407"/>
                  </a:lnTo>
                  <a:lnTo>
                    <a:pt x="4358" y="30507"/>
                  </a:lnTo>
                  <a:lnTo>
                    <a:pt x="4258" y="30807"/>
                  </a:lnTo>
                  <a:lnTo>
                    <a:pt x="4138" y="31127"/>
                  </a:lnTo>
                  <a:lnTo>
                    <a:pt x="4058" y="31467"/>
                  </a:lnTo>
                  <a:lnTo>
                    <a:pt x="3978" y="31787"/>
                  </a:lnTo>
                  <a:lnTo>
                    <a:pt x="3838" y="32447"/>
                  </a:lnTo>
                  <a:lnTo>
                    <a:pt x="3758" y="33126"/>
                  </a:lnTo>
                  <a:lnTo>
                    <a:pt x="3718" y="33426"/>
                  </a:lnTo>
                  <a:lnTo>
                    <a:pt x="3718" y="33746"/>
                  </a:lnTo>
                  <a:lnTo>
                    <a:pt x="3718" y="34046"/>
                  </a:lnTo>
                  <a:lnTo>
                    <a:pt x="3758" y="34346"/>
                  </a:lnTo>
                  <a:lnTo>
                    <a:pt x="3818" y="34646"/>
                  </a:lnTo>
                  <a:lnTo>
                    <a:pt x="3898" y="34925"/>
                  </a:lnTo>
                  <a:lnTo>
                    <a:pt x="4038" y="35185"/>
                  </a:lnTo>
                  <a:lnTo>
                    <a:pt x="4218" y="35445"/>
                  </a:lnTo>
                  <a:lnTo>
                    <a:pt x="4398" y="35665"/>
                  </a:lnTo>
                  <a:lnTo>
                    <a:pt x="4598" y="35865"/>
                  </a:lnTo>
                  <a:lnTo>
                    <a:pt x="4818" y="36065"/>
                  </a:lnTo>
                  <a:lnTo>
                    <a:pt x="5038" y="36245"/>
                  </a:lnTo>
                  <a:lnTo>
                    <a:pt x="5498" y="36585"/>
                  </a:lnTo>
                  <a:lnTo>
                    <a:pt x="5977" y="36885"/>
                  </a:lnTo>
                  <a:lnTo>
                    <a:pt x="6457" y="37165"/>
                  </a:lnTo>
                  <a:lnTo>
                    <a:pt x="6957" y="37424"/>
                  </a:lnTo>
                  <a:lnTo>
                    <a:pt x="7457" y="37644"/>
                  </a:lnTo>
                  <a:lnTo>
                    <a:pt x="7977" y="37844"/>
                  </a:lnTo>
                  <a:lnTo>
                    <a:pt x="8516" y="38044"/>
                  </a:lnTo>
                  <a:lnTo>
                    <a:pt x="9076" y="38224"/>
                  </a:lnTo>
                  <a:lnTo>
                    <a:pt x="9636" y="38364"/>
                  </a:lnTo>
                  <a:lnTo>
                    <a:pt x="10196" y="38504"/>
                  </a:lnTo>
                  <a:lnTo>
                    <a:pt x="10775" y="38604"/>
                  </a:lnTo>
                  <a:lnTo>
                    <a:pt x="11335" y="38704"/>
                  </a:lnTo>
                  <a:lnTo>
                    <a:pt x="11915" y="38784"/>
                  </a:lnTo>
                  <a:lnTo>
                    <a:pt x="12495" y="38844"/>
                  </a:lnTo>
                  <a:lnTo>
                    <a:pt x="13074" y="38884"/>
                  </a:lnTo>
                  <a:lnTo>
                    <a:pt x="13654" y="38924"/>
                  </a:lnTo>
                  <a:lnTo>
                    <a:pt x="14814" y="38964"/>
                  </a:lnTo>
                  <a:lnTo>
                    <a:pt x="15973" y="38964"/>
                  </a:lnTo>
                  <a:lnTo>
                    <a:pt x="17133" y="38924"/>
                  </a:lnTo>
                  <a:lnTo>
                    <a:pt x="18532" y="38864"/>
                  </a:lnTo>
                  <a:lnTo>
                    <a:pt x="19951" y="38784"/>
                  </a:lnTo>
                  <a:lnTo>
                    <a:pt x="21351" y="38684"/>
                  </a:lnTo>
                  <a:lnTo>
                    <a:pt x="22750" y="38564"/>
                  </a:lnTo>
                  <a:lnTo>
                    <a:pt x="24150" y="38444"/>
                  </a:lnTo>
                  <a:lnTo>
                    <a:pt x="25549" y="38284"/>
                  </a:lnTo>
                  <a:lnTo>
                    <a:pt x="26948" y="38124"/>
                  </a:lnTo>
                  <a:lnTo>
                    <a:pt x="28348" y="37944"/>
                  </a:lnTo>
                  <a:lnTo>
                    <a:pt x="29747" y="37744"/>
                  </a:lnTo>
                  <a:lnTo>
                    <a:pt x="31147" y="37544"/>
                  </a:lnTo>
                  <a:lnTo>
                    <a:pt x="32546" y="37324"/>
                  </a:lnTo>
                  <a:lnTo>
                    <a:pt x="33925" y="37065"/>
                  </a:lnTo>
                  <a:lnTo>
                    <a:pt x="35125" y="36845"/>
                  </a:lnTo>
                  <a:lnTo>
                    <a:pt x="35725" y="36705"/>
                  </a:lnTo>
                  <a:lnTo>
                    <a:pt x="36304" y="36565"/>
                  </a:lnTo>
                  <a:lnTo>
                    <a:pt x="36884" y="36385"/>
                  </a:lnTo>
                  <a:lnTo>
                    <a:pt x="37444" y="36165"/>
                  </a:lnTo>
                  <a:lnTo>
                    <a:pt x="38004" y="35925"/>
                  </a:lnTo>
                  <a:lnTo>
                    <a:pt x="38263" y="35785"/>
                  </a:lnTo>
                  <a:lnTo>
                    <a:pt x="38523" y="35625"/>
                  </a:lnTo>
                  <a:lnTo>
                    <a:pt x="38763" y="35465"/>
                  </a:lnTo>
                  <a:lnTo>
                    <a:pt x="39003" y="35305"/>
                  </a:lnTo>
                  <a:lnTo>
                    <a:pt x="39223" y="35125"/>
                  </a:lnTo>
                  <a:lnTo>
                    <a:pt x="39423" y="34945"/>
                  </a:lnTo>
                  <a:lnTo>
                    <a:pt x="39623" y="34746"/>
                  </a:lnTo>
                  <a:lnTo>
                    <a:pt x="39823" y="34526"/>
                  </a:lnTo>
                  <a:lnTo>
                    <a:pt x="40003" y="34306"/>
                  </a:lnTo>
                  <a:lnTo>
                    <a:pt x="40163" y="34086"/>
                  </a:lnTo>
                  <a:lnTo>
                    <a:pt x="40323" y="33866"/>
                  </a:lnTo>
                  <a:lnTo>
                    <a:pt x="40463" y="33626"/>
                  </a:lnTo>
                  <a:lnTo>
                    <a:pt x="40602" y="33366"/>
                  </a:lnTo>
                  <a:lnTo>
                    <a:pt x="40722" y="33126"/>
                  </a:lnTo>
                  <a:lnTo>
                    <a:pt x="40842" y="32866"/>
                  </a:lnTo>
                  <a:lnTo>
                    <a:pt x="40942" y="32606"/>
                  </a:lnTo>
                  <a:lnTo>
                    <a:pt x="41022" y="32347"/>
                  </a:lnTo>
                  <a:lnTo>
                    <a:pt x="41102" y="32067"/>
                  </a:lnTo>
                  <a:lnTo>
                    <a:pt x="41162" y="31787"/>
                  </a:lnTo>
                  <a:lnTo>
                    <a:pt x="41202" y="31527"/>
                  </a:lnTo>
                  <a:lnTo>
                    <a:pt x="41242" y="31247"/>
                  </a:lnTo>
                  <a:lnTo>
                    <a:pt x="41282" y="30967"/>
                  </a:lnTo>
                  <a:lnTo>
                    <a:pt x="41282" y="30687"/>
                  </a:lnTo>
                  <a:lnTo>
                    <a:pt x="41282" y="30407"/>
                  </a:lnTo>
                  <a:lnTo>
                    <a:pt x="41262" y="30128"/>
                  </a:lnTo>
                  <a:lnTo>
                    <a:pt x="41242" y="29848"/>
                  </a:lnTo>
                  <a:lnTo>
                    <a:pt x="41202" y="29568"/>
                  </a:lnTo>
                  <a:lnTo>
                    <a:pt x="41142" y="29288"/>
                  </a:lnTo>
                  <a:lnTo>
                    <a:pt x="41082" y="29028"/>
                  </a:lnTo>
                  <a:lnTo>
                    <a:pt x="41002" y="28748"/>
                  </a:lnTo>
                  <a:lnTo>
                    <a:pt x="40902" y="28488"/>
                  </a:lnTo>
                  <a:lnTo>
                    <a:pt x="40782" y="28228"/>
                  </a:lnTo>
                  <a:lnTo>
                    <a:pt x="40662" y="27968"/>
                  </a:lnTo>
                  <a:lnTo>
                    <a:pt x="40523" y="27729"/>
                  </a:lnTo>
                  <a:lnTo>
                    <a:pt x="40702" y="27529"/>
                  </a:lnTo>
                  <a:lnTo>
                    <a:pt x="40882" y="27329"/>
                  </a:lnTo>
                  <a:lnTo>
                    <a:pt x="41042" y="27129"/>
                  </a:lnTo>
                  <a:lnTo>
                    <a:pt x="41182" y="26909"/>
                  </a:lnTo>
                  <a:lnTo>
                    <a:pt x="41302" y="26669"/>
                  </a:lnTo>
                  <a:lnTo>
                    <a:pt x="41402" y="26429"/>
                  </a:lnTo>
                  <a:lnTo>
                    <a:pt x="41502" y="26169"/>
                  </a:lnTo>
                  <a:lnTo>
                    <a:pt x="41562" y="25889"/>
                  </a:lnTo>
                  <a:lnTo>
                    <a:pt x="41622" y="25570"/>
                  </a:lnTo>
                  <a:lnTo>
                    <a:pt x="41662" y="25270"/>
                  </a:lnTo>
                  <a:lnTo>
                    <a:pt x="41702" y="24950"/>
                  </a:lnTo>
                  <a:lnTo>
                    <a:pt x="41702" y="24630"/>
                  </a:lnTo>
                  <a:lnTo>
                    <a:pt x="41702" y="24290"/>
                  </a:lnTo>
                  <a:lnTo>
                    <a:pt x="41702" y="23970"/>
                  </a:lnTo>
                  <a:lnTo>
                    <a:pt x="41682" y="23650"/>
                  </a:lnTo>
                  <a:lnTo>
                    <a:pt x="41642" y="23310"/>
                  </a:lnTo>
                  <a:lnTo>
                    <a:pt x="41602" y="22991"/>
                  </a:lnTo>
                  <a:lnTo>
                    <a:pt x="41542" y="22671"/>
                  </a:lnTo>
                  <a:lnTo>
                    <a:pt x="41462" y="22351"/>
                  </a:lnTo>
                  <a:lnTo>
                    <a:pt x="41362" y="22051"/>
                  </a:lnTo>
                  <a:lnTo>
                    <a:pt x="41282" y="21731"/>
                  </a:lnTo>
                  <a:lnTo>
                    <a:pt x="41162" y="21431"/>
                  </a:lnTo>
                  <a:lnTo>
                    <a:pt x="41042" y="21131"/>
                  </a:lnTo>
                  <a:lnTo>
                    <a:pt x="40902" y="20832"/>
                  </a:lnTo>
                  <a:lnTo>
                    <a:pt x="41262" y="20752"/>
                  </a:lnTo>
                  <a:lnTo>
                    <a:pt x="41802" y="20612"/>
                  </a:lnTo>
                  <a:lnTo>
                    <a:pt x="42102" y="20532"/>
                  </a:lnTo>
                  <a:lnTo>
                    <a:pt x="42382" y="20432"/>
                  </a:lnTo>
                  <a:lnTo>
                    <a:pt x="42642" y="20292"/>
                  </a:lnTo>
                  <a:lnTo>
                    <a:pt x="42762" y="20212"/>
                  </a:lnTo>
                  <a:lnTo>
                    <a:pt x="42861" y="20112"/>
                  </a:lnTo>
                  <a:lnTo>
                    <a:pt x="42961" y="20012"/>
                  </a:lnTo>
                  <a:lnTo>
                    <a:pt x="43041" y="19912"/>
                  </a:lnTo>
                  <a:lnTo>
                    <a:pt x="43121" y="19772"/>
                  </a:lnTo>
                  <a:lnTo>
                    <a:pt x="43161" y="19632"/>
                  </a:lnTo>
                  <a:lnTo>
                    <a:pt x="43201" y="19472"/>
                  </a:lnTo>
                  <a:lnTo>
                    <a:pt x="43201" y="19312"/>
                  </a:lnTo>
                  <a:lnTo>
                    <a:pt x="43181" y="19152"/>
                  </a:lnTo>
                  <a:lnTo>
                    <a:pt x="43141" y="19012"/>
                  </a:lnTo>
                  <a:lnTo>
                    <a:pt x="43081" y="18872"/>
                  </a:lnTo>
                  <a:lnTo>
                    <a:pt x="43001" y="18752"/>
                  </a:lnTo>
                  <a:lnTo>
                    <a:pt x="42901" y="18632"/>
                  </a:lnTo>
                  <a:lnTo>
                    <a:pt x="42782" y="18513"/>
                  </a:lnTo>
                  <a:lnTo>
                    <a:pt x="42522" y="18313"/>
                  </a:lnTo>
                  <a:lnTo>
                    <a:pt x="42262" y="18133"/>
                  </a:lnTo>
                  <a:lnTo>
                    <a:pt x="41982" y="17993"/>
                  </a:lnTo>
                  <a:lnTo>
                    <a:pt x="41702" y="17853"/>
                  </a:lnTo>
                  <a:lnTo>
                    <a:pt x="41402" y="17713"/>
                  </a:lnTo>
                  <a:lnTo>
                    <a:pt x="41082" y="17573"/>
                  </a:lnTo>
                  <a:lnTo>
                    <a:pt x="40762" y="17453"/>
                  </a:lnTo>
                  <a:lnTo>
                    <a:pt x="40443" y="17353"/>
                  </a:lnTo>
                  <a:lnTo>
                    <a:pt x="40123" y="17273"/>
                  </a:lnTo>
                  <a:lnTo>
                    <a:pt x="39823" y="17193"/>
                  </a:lnTo>
                  <a:lnTo>
                    <a:pt x="39863" y="16953"/>
                  </a:lnTo>
                  <a:lnTo>
                    <a:pt x="39883" y="16713"/>
                  </a:lnTo>
                  <a:lnTo>
                    <a:pt x="39883" y="16473"/>
                  </a:lnTo>
                  <a:lnTo>
                    <a:pt x="39883" y="16234"/>
                  </a:lnTo>
                  <a:lnTo>
                    <a:pt x="39883" y="16014"/>
                  </a:lnTo>
                  <a:lnTo>
                    <a:pt x="39883" y="15794"/>
                  </a:lnTo>
                  <a:lnTo>
                    <a:pt x="39883" y="15574"/>
                  </a:lnTo>
                  <a:lnTo>
                    <a:pt x="39883" y="15474"/>
                  </a:lnTo>
                  <a:lnTo>
                    <a:pt x="39843" y="15354"/>
                  </a:lnTo>
                  <a:lnTo>
                    <a:pt x="40023" y="15254"/>
                  </a:lnTo>
                  <a:lnTo>
                    <a:pt x="40163" y="15134"/>
                  </a:lnTo>
                  <a:lnTo>
                    <a:pt x="40303" y="14994"/>
                  </a:lnTo>
                  <a:lnTo>
                    <a:pt x="40403" y="14814"/>
                  </a:lnTo>
                  <a:lnTo>
                    <a:pt x="40483" y="14634"/>
                  </a:lnTo>
                  <a:lnTo>
                    <a:pt x="40523" y="14434"/>
                  </a:lnTo>
                  <a:lnTo>
                    <a:pt x="40523" y="14214"/>
                  </a:lnTo>
                  <a:lnTo>
                    <a:pt x="40503" y="13974"/>
                  </a:lnTo>
                  <a:lnTo>
                    <a:pt x="40463" y="13815"/>
                  </a:lnTo>
                  <a:lnTo>
                    <a:pt x="40423" y="13635"/>
                  </a:lnTo>
                  <a:lnTo>
                    <a:pt x="40383" y="13455"/>
                  </a:lnTo>
                  <a:lnTo>
                    <a:pt x="40383" y="13375"/>
                  </a:lnTo>
                  <a:lnTo>
                    <a:pt x="40403" y="13295"/>
                  </a:lnTo>
                  <a:lnTo>
                    <a:pt x="40443" y="13235"/>
                  </a:lnTo>
                  <a:lnTo>
                    <a:pt x="40483" y="13175"/>
                  </a:lnTo>
                  <a:lnTo>
                    <a:pt x="40582" y="13075"/>
                  </a:lnTo>
                  <a:lnTo>
                    <a:pt x="40722" y="13015"/>
                  </a:lnTo>
                  <a:lnTo>
                    <a:pt x="40842" y="12935"/>
                  </a:lnTo>
                  <a:lnTo>
                    <a:pt x="41142" y="12795"/>
                  </a:lnTo>
                  <a:lnTo>
                    <a:pt x="41422" y="12615"/>
                  </a:lnTo>
                  <a:lnTo>
                    <a:pt x="41542" y="12535"/>
                  </a:lnTo>
                  <a:lnTo>
                    <a:pt x="41662" y="12415"/>
                  </a:lnTo>
                  <a:lnTo>
                    <a:pt x="41782" y="12295"/>
                  </a:lnTo>
                  <a:lnTo>
                    <a:pt x="41882" y="12175"/>
                  </a:lnTo>
                  <a:lnTo>
                    <a:pt x="41962" y="12015"/>
                  </a:lnTo>
                  <a:lnTo>
                    <a:pt x="42042" y="11875"/>
                  </a:lnTo>
                  <a:lnTo>
                    <a:pt x="42102" y="11715"/>
                  </a:lnTo>
                  <a:lnTo>
                    <a:pt x="42142" y="11556"/>
                  </a:lnTo>
                  <a:lnTo>
                    <a:pt x="42162" y="11376"/>
                  </a:lnTo>
                  <a:lnTo>
                    <a:pt x="42162" y="11216"/>
                  </a:lnTo>
                  <a:lnTo>
                    <a:pt x="42162" y="11056"/>
                  </a:lnTo>
                  <a:lnTo>
                    <a:pt x="42162" y="10876"/>
                  </a:lnTo>
                  <a:lnTo>
                    <a:pt x="42082" y="10556"/>
                  </a:lnTo>
                  <a:lnTo>
                    <a:pt x="41982" y="10236"/>
                  </a:lnTo>
                  <a:lnTo>
                    <a:pt x="41822" y="9936"/>
                  </a:lnTo>
                  <a:lnTo>
                    <a:pt x="41642" y="9656"/>
                  </a:lnTo>
                  <a:lnTo>
                    <a:pt x="41522" y="9516"/>
                  </a:lnTo>
                  <a:lnTo>
                    <a:pt x="41402" y="9396"/>
                  </a:lnTo>
                  <a:lnTo>
                    <a:pt x="41122" y="9157"/>
                  </a:lnTo>
                  <a:lnTo>
                    <a:pt x="40822" y="8957"/>
                  </a:lnTo>
                  <a:lnTo>
                    <a:pt x="40503" y="8777"/>
                  </a:lnTo>
                  <a:lnTo>
                    <a:pt x="40163" y="8637"/>
                  </a:lnTo>
                  <a:lnTo>
                    <a:pt x="39823" y="8517"/>
                  </a:lnTo>
                  <a:lnTo>
                    <a:pt x="39123" y="8277"/>
                  </a:lnTo>
                  <a:lnTo>
                    <a:pt x="39063" y="7897"/>
                  </a:lnTo>
                  <a:lnTo>
                    <a:pt x="39003" y="7517"/>
                  </a:lnTo>
                  <a:lnTo>
                    <a:pt x="38903" y="7137"/>
                  </a:lnTo>
                  <a:lnTo>
                    <a:pt x="38763" y="6758"/>
                  </a:lnTo>
                  <a:lnTo>
                    <a:pt x="38603" y="6398"/>
                  </a:lnTo>
                  <a:lnTo>
                    <a:pt x="38443" y="6038"/>
                  </a:lnTo>
                  <a:lnTo>
                    <a:pt x="38243" y="5698"/>
                  </a:lnTo>
                  <a:lnTo>
                    <a:pt x="38024" y="5358"/>
                  </a:lnTo>
                  <a:lnTo>
                    <a:pt x="37784" y="5038"/>
                  </a:lnTo>
                  <a:lnTo>
                    <a:pt x="37524" y="4738"/>
                  </a:lnTo>
                  <a:lnTo>
                    <a:pt x="37264" y="4439"/>
                  </a:lnTo>
                  <a:lnTo>
                    <a:pt x="36964" y="4159"/>
                  </a:lnTo>
                  <a:lnTo>
                    <a:pt x="36684" y="3879"/>
                  </a:lnTo>
                  <a:lnTo>
                    <a:pt x="36364" y="3619"/>
                  </a:lnTo>
                  <a:lnTo>
                    <a:pt x="36044" y="3379"/>
                  </a:lnTo>
                  <a:lnTo>
                    <a:pt x="35725" y="3159"/>
                  </a:lnTo>
                  <a:lnTo>
                    <a:pt x="35285" y="2879"/>
                  </a:lnTo>
                  <a:lnTo>
                    <a:pt x="34845" y="2639"/>
                  </a:lnTo>
                  <a:lnTo>
                    <a:pt x="34385" y="2399"/>
                  </a:lnTo>
                  <a:lnTo>
                    <a:pt x="33925" y="2200"/>
                  </a:lnTo>
                  <a:lnTo>
                    <a:pt x="33466" y="1980"/>
                  </a:lnTo>
                  <a:lnTo>
                    <a:pt x="32986" y="1800"/>
                  </a:lnTo>
                  <a:lnTo>
                    <a:pt x="32026" y="1460"/>
                  </a:lnTo>
                  <a:lnTo>
                    <a:pt x="31346" y="1260"/>
                  </a:lnTo>
                  <a:lnTo>
                    <a:pt x="30687" y="1060"/>
                  </a:lnTo>
                  <a:lnTo>
                    <a:pt x="30007" y="880"/>
                  </a:lnTo>
                  <a:lnTo>
                    <a:pt x="29327" y="720"/>
                  </a:lnTo>
                  <a:lnTo>
                    <a:pt x="28648" y="580"/>
                  </a:lnTo>
                  <a:lnTo>
                    <a:pt x="27968" y="440"/>
                  </a:lnTo>
                  <a:lnTo>
                    <a:pt x="27288" y="340"/>
                  </a:lnTo>
                  <a:lnTo>
                    <a:pt x="26609" y="240"/>
                  </a:lnTo>
                  <a:lnTo>
                    <a:pt x="25909" y="160"/>
                  </a:lnTo>
                  <a:lnTo>
                    <a:pt x="25229" y="100"/>
                  </a:lnTo>
                  <a:lnTo>
                    <a:pt x="24529" y="60"/>
                  </a:lnTo>
                  <a:lnTo>
                    <a:pt x="23850" y="20"/>
                  </a:lnTo>
                  <a:lnTo>
                    <a:pt x="23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5"/>
            <p:cNvSpPr/>
            <p:nvPr/>
          </p:nvSpPr>
          <p:spPr>
            <a:xfrm>
              <a:off x="4066800" y="2783525"/>
              <a:ext cx="25" cy="1025"/>
            </a:xfrm>
            <a:custGeom>
              <a:avLst/>
              <a:gdLst/>
              <a:ahLst/>
              <a:cxnLst/>
              <a:rect l="l" t="t" r="r" b="b"/>
              <a:pathLst>
                <a:path w="1" h="41" extrusionOk="0"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5"/>
            <p:cNvSpPr/>
            <p:nvPr/>
          </p:nvSpPr>
          <p:spPr>
            <a:xfrm>
              <a:off x="4066300" y="278452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" y="20"/>
                  </a:moveTo>
                  <a:lnTo>
                    <a:pt x="1" y="2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5"/>
            <p:cNvSpPr/>
            <p:nvPr/>
          </p:nvSpPr>
          <p:spPr>
            <a:xfrm>
              <a:off x="4044800" y="2778025"/>
              <a:ext cx="22025" cy="24000"/>
            </a:xfrm>
            <a:custGeom>
              <a:avLst/>
              <a:gdLst/>
              <a:ahLst/>
              <a:cxnLst/>
              <a:rect l="l" t="t" r="r" b="b"/>
              <a:pathLst>
                <a:path w="881" h="960" extrusionOk="0">
                  <a:moveTo>
                    <a:pt x="561" y="0"/>
                  </a:moveTo>
                  <a:lnTo>
                    <a:pt x="501" y="40"/>
                  </a:lnTo>
                  <a:lnTo>
                    <a:pt x="441" y="80"/>
                  </a:lnTo>
                  <a:lnTo>
                    <a:pt x="381" y="140"/>
                  </a:lnTo>
                  <a:lnTo>
                    <a:pt x="281" y="240"/>
                  </a:lnTo>
                  <a:lnTo>
                    <a:pt x="81" y="480"/>
                  </a:lnTo>
                  <a:lnTo>
                    <a:pt x="41" y="540"/>
                  </a:lnTo>
                  <a:lnTo>
                    <a:pt x="1" y="600"/>
                  </a:lnTo>
                  <a:lnTo>
                    <a:pt x="1" y="680"/>
                  </a:lnTo>
                  <a:lnTo>
                    <a:pt x="1" y="760"/>
                  </a:lnTo>
                  <a:lnTo>
                    <a:pt x="41" y="820"/>
                  </a:lnTo>
                  <a:lnTo>
                    <a:pt x="81" y="880"/>
                  </a:lnTo>
                  <a:lnTo>
                    <a:pt x="141" y="920"/>
                  </a:lnTo>
                  <a:lnTo>
                    <a:pt x="201" y="960"/>
                  </a:lnTo>
                  <a:lnTo>
                    <a:pt x="321" y="960"/>
                  </a:lnTo>
                  <a:lnTo>
                    <a:pt x="441" y="940"/>
                  </a:lnTo>
                  <a:lnTo>
                    <a:pt x="481" y="920"/>
                  </a:lnTo>
                  <a:lnTo>
                    <a:pt x="521" y="880"/>
                  </a:lnTo>
                  <a:lnTo>
                    <a:pt x="581" y="820"/>
                  </a:lnTo>
                  <a:lnTo>
                    <a:pt x="601" y="740"/>
                  </a:lnTo>
                  <a:lnTo>
                    <a:pt x="721" y="600"/>
                  </a:lnTo>
                  <a:lnTo>
                    <a:pt x="801" y="460"/>
                  </a:lnTo>
                  <a:lnTo>
                    <a:pt x="841" y="360"/>
                  </a:lnTo>
                  <a:lnTo>
                    <a:pt x="881" y="260"/>
                  </a:lnTo>
                  <a:lnTo>
                    <a:pt x="881" y="200"/>
                  </a:lnTo>
                  <a:lnTo>
                    <a:pt x="861" y="140"/>
                  </a:lnTo>
                  <a:lnTo>
                    <a:pt x="841" y="80"/>
                  </a:lnTo>
                  <a:lnTo>
                    <a:pt x="801" y="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5"/>
            <p:cNvSpPr/>
            <p:nvPr/>
          </p:nvSpPr>
          <p:spPr>
            <a:xfrm>
              <a:off x="4123275" y="2792025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" y="0"/>
                  </a:moveTo>
                  <a:lnTo>
                    <a:pt x="35" y="34"/>
                  </a:lnTo>
                  <a:lnTo>
                    <a:pt x="35" y="34"/>
                  </a:lnTo>
                  <a:lnTo>
                    <a:pt x="2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5"/>
            <p:cNvSpPr/>
            <p:nvPr/>
          </p:nvSpPr>
          <p:spPr>
            <a:xfrm>
              <a:off x="4109275" y="2770025"/>
              <a:ext cx="27025" cy="24525"/>
            </a:xfrm>
            <a:custGeom>
              <a:avLst/>
              <a:gdLst/>
              <a:ahLst/>
              <a:cxnLst/>
              <a:rect l="l" t="t" r="r" b="b"/>
              <a:pathLst>
                <a:path w="1081" h="981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61"/>
                  </a:lnTo>
                  <a:lnTo>
                    <a:pt x="1" y="12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21" y="260"/>
                  </a:lnTo>
                  <a:lnTo>
                    <a:pt x="21" y="280"/>
                  </a:lnTo>
                  <a:lnTo>
                    <a:pt x="61" y="340"/>
                  </a:lnTo>
                  <a:lnTo>
                    <a:pt x="121" y="420"/>
                  </a:lnTo>
                  <a:lnTo>
                    <a:pt x="161" y="480"/>
                  </a:lnTo>
                  <a:lnTo>
                    <a:pt x="201" y="540"/>
                  </a:lnTo>
                  <a:lnTo>
                    <a:pt x="261" y="620"/>
                  </a:lnTo>
                  <a:lnTo>
                    <a:pt x="361" y="720"/>
                  </a:lnTo>
                  <a:lnTo>
                    <a:pt x="581" y="900"/>
                  </a:lnTo>
                  <a:lnTo>
                    <a:pt x="661" y="940"/>
                  </a:lnTo>
                  <a:lnTo>
                    <a:pt x="681" y="960"/>
                  </a:lnTo>
                  <a:lnTo>
                    <a:pt x="681" y="960"/>
                  </a:lnTo>
                  <a:lnTo>
                    <a:pt x="681" y="960"/>
                  </a:lnTo>
                  <a:lnTo>
                    <a:pt x="740" y="980"/>
                  </a:lnTo>
                  <a:lnTo>
                    <a:pt x="840" y="980"/>
                  </a:lnTo>
                  <a:lnTo>
                    <a:pt x="900" y="960"/>
                  </a:lnTo>
                  <a:lnTo>
                    <a:pt x="940" y="940"/>
                  </a:lnTo>
                  <a:lnTo>
                    <a:pt x="980" y="900"/>
                  </a:lnTo>
                  <a:lnTo>
                    <a:pt x="1020" y="860"/>
                  </a:lnTo>
                  <a:lnTo>
                    <a:pt x="1060" y="780"/>
                  </a:lnTo>
                  <a:lnTo>
                    <a:pt x="1060" y="740"/>
                  </a:lnTo>
                  <a:lnTo>
                    <a:pt x="1080" y="680"/>
                  </a:lnTo>
                  <a:lnTo>
                    <a:pt x="1060" y="600"/>
                  </a:lnTo>
                  <a:lnTo>
                    <a:pt x="1040" y="540"/>
                  </a:lnTo>
                  <a:lnTo>
                    <a:pt x="960" y="440"/>
                  </a:lnTo>
                  <a:lnTo>
                    <a:pt x="780" y="280"/>
                  </a:lnTo>
                  <a:lnTo>
                    <a:pt x="641" y="180"/>
                  </a:lnTo>
                  <a:lnTo>
                    <a:pt x="501" y="100"/>
                  </a:lnTo>
                  <a:lnTo>
                    <a:pt x="381" y="4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5"/>
            <p:cNvSpPr/>
            <p:nvPr/>
          </p:nvSpPr>
          <p:spPr>
            <a:xfrm>
              <a:off x="4096800" y="2816000"/>
              <a:ext cx="19500" cy="28525"/>
            </a:xfrm>
            <a:custGeom>
              <a:avLst/>
              <a:gdLst/>
              <a:ahLst/>
              <a:cxnLst/>
              <a:rect l="l" t="t" r="r" b="b"/>
              <a:pathLst>
                <a:path w="780" h="1141" extrusionOk="0">
                  <a:moveTo>
                    <a:pt x="540" y="1"/>
                  </a:moveTo>
                  <a:lnTo>
                    <a:pt x="460" y="21"/>
                  </a:lnTo>
                  <a:lnTo>
                    <a:pt x="400" y="61"/>
                  </a:lnTo>
                  <a:lnTo>
                    <a:pt x="300" y="141"/>
                  </a:lnTo>
                  <a:lnTo>
                    <a:pt x="220" y="241"/>
                  </a:lnTo>
                  <a:lnTo>
                    <a:pt x="160" y="361"/>
                  </a:lnTo>
                  <a:lnTo>
                    <a:pt x="100" y="481"/>
                  </a:lnTo>
                  <a:lnTo>
                    <a:pt x="60" y="580"/>
                  </a:lnTo>
                  <a:lnTo>
                    <a:pt x="20" y="700"/>
                  </a:lnTo>
                  <a:lnTo>
                    <a:pt x="0" y="800"/>
                  </a:lnTo>
                  <a:lnTo>
                    <a:pt x="20" y="900"/>
                  </a:lnTo>
                  <a:lnTo>
                    <a:pt x="60" y="980"/>
                  </a:lnTo>
                  <a:lnTo>
                    <a:pt x="100" y="1040"/>
                  </a:lnTo>
                  <a:lnTo>
                    <a:pt x="180" y="1100"/>
                  </a:lnTo>
                  <a:lnTo>
                    <a:pt x="260" y="1120"/>
                  </a:lnTo>
                  <a:lnTo>
                    <a:pt x="340" y="1140"/>
                  </a:lnTo>
                  <a:lnTo>
                    <a:pt x="420" y="1120"/>
                  </a:lnTo>
                  <a:lnTo>
                    <a:pt x="500" y="1100"/>
                  </a:lnTo>
                  <a:lnTo>
                    <a:pt x="580" y="1040"/>
                  </a:lnTo>
                  <a:lnTo>
                    <a:pt x="640" y="960"/>
                  </a:lnTo>
                  <a:lnTo>
                    <a:pt x="660" y="900"/>
                  </a:lnTo>
                  <a:lnTo>
                    <a:pt x="720" y="760"/>
                  </a:lnTo>
                  <a:lnTo>
                    <a:pt x="740" y="640"/>
                  </a:lnTo>
                  <a:lnTo>
                    <a:pt x="760" y="541"/>
                  </a:lnTo>
                  <a:lnTo>
                    <a:pt x="780" y="401"/>
                  </a:lnTo>
                  <a:lnTo>
                    <a:pt x="780" y="301"/>
                  </a:lnTo>
                  <a:lnTo>
                    <a:pt x="740" y="201"/>
                  </a:lnTo>
                  <a:lnTo>
                    <a:pt x="740" y="181"/>
                  </a:lnTo>
                  <a:lnTo>
                    <a:pt x="720" y="121"/>
                  </a:lnTo>
                  <a:lnTo>
                    <a:pt x="680" y="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5"/>
            <p:cNvSpPr/>
            <p:nvPr/>
          </p:nvSpPr>
          <p:spPr>
            <a:xfrm>
              <a:off x="4173250" y="2813500"/>
              <a:ext cx="28525" cy="22025"/>
            </a:xfrm>
            <a:custGeom>
              <a:avLst/>
              <a:gdLst/>
              <a:ahLst/>
              <a:cxnLst/>
              <a:rect l="l" t="t" r="r" b="b"/>
              <a:pathLst>
                <a:path w="1141" h="881" extrusionOk="0">
                  <a:moveTo>
                    <a:pt x="321" y="1"/>
                  </a:moveTo>
                  <a:lnTo>
                    <a:pt x="241" y="21"/>
                  </a:lnTo>
                  <a:lnTo>
                    <a:pt x="161" y="41"/>
                  </a:lnTo>
                  <a:lnTo>
                    <a:pt x="141" y="61"/>
                  </a:lnTo>
                  <a:lnTo>
                    <a:pt x="61" y="101"/>
                  </a:lnTo>
                  <a:lnTo>
                    <a:pt x="1" y="161"/>
                  </a:lnTo>
                  <a:lnTo>
                    <a:pt x="1" y="241"/>
                  </a:lnTo>
                  <a:lnTo>
                    <a:pt x="21" y="341"/>
                  </a:lnTo>
                  <a:lnTo>
                    <a:pt x="41" y="361"/>
                  </a:lnTo>
                  <a:lnTo>
                    <a:pt x="61" y="421"/>
                  </a:lnTo>
                  <a:lnTo>
                    <a:pt x="121" y="501"/>
                  </a:lnTo>
                  <a:lnTo>
                    <a:pt x="181" y="541"/>
                  </a:lnTo>
                  <a:lnTo>
                    <a:pt x="221" y="601"/>
                  </a:lnTo>
                  <a:lnTo>
                    <a:pt x="321" y="680"/>
                  </a:lnTo>
                  <a:lnTo>
                    <a:pt x="421" y="740"/>
                  </a:lnTo>
                  <a:lnTo>
                    <a:pt x="500" y="780"/>
                  </a:lnTo>
                  <a:lnTo>
                    <a:pt x="580" y="840"/>
                  </a:lnTo>
                  <a:lnTo>
                    <a:pt x="680" y="860"/>
                  </a:lnTo>
                  <a:lnTo>
                    <a:pt x="780" y="880"/>
                  </a:lnTo>
                  <a:lnTo>
                    <a:pt x="840" y="860"/>
                  </a:lnTo>
                  <a:lnTo>
                    <a:pt x="900" y="840"/>
                  </a:lnTo>
                  <a:lnTo>
                    <a:pt x="1000" y="780"/>
                  </a:lnTo>
                  <a:lnTo>
                    <a:pt x="1040" y="740"/>
                  </a:lnTo>
                  <a:lnTo>
                    <a:pt x="1080" y="700"/>
                  </a:lnTo>
                  <a:lnTo>
                    <a:pt x="1120" y="601"/>
                  </a:lnTo>
                  <a:lnTo>
                    <a:pt x="1140" y="521"/>
                  </a:lnTo>
                  <a:lnTo>
                    <a:pt x="1120" y="441"/>
                  </a:lnTo>
                  <a:lnTo>
                    <a:pt x="1100" y="381"/>
                  </a:lnTo>
                  <a:lnTo>
                    <a:pt x="1060" y="321"/>
                  </a:lnTo>
                  <a:lnTo>
                    <a:pt x="1020" y="261"/>
                  </a:lnTo>
                  <a:lnTo>
                    <a:pt x="960" y="201"/>
                  </a:lnTo>
                  <a:lnTo>
                    <a:pt x="880" y="161"/>
                  </a:lnTo>
                  <a:lnTo>
                    <a:pt x="700" y="81"/>
                  </a:lnTo>
                  <a:lnTo>
                    <a:pt x="560" y="21"/>
                  </a:lnTo>
                  <a:lnTo>
                    <a:pt x="421" y="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5"/>
            <p:cNvSpPr/>
            <p:nvPr/>
          </p:nvSpPr>
          <p:spPr>
            <a:xfrm>
              <a:off x="4197250" y="2766025"/>
              <a:ext cx="18000" cy="22525"/>
            </a:xfrm>
            <a:custGeom>
              <a:avLst/>
              <a:gdLst/>
              <a:ahLst/>
              <a:cxnLst/>
              <a:rect l="l" t="t" r="r" b="b"/>
              <a:pathLst>
                <a:path w="720" h="901" extrusionOk="0">
                  <a:moveTo>
                    <a:pt x="460" y="1"/>
                  </a:moveTo>
                  <a:lnTo>
                    <a:pt x="380" y="21"/>
                  </a:lnTo>
                  <a:lnTo>
                    <a:pt x="300" y="81"/>
                  </a:lnTo>
                  <a:lnTo>
                    <a:pt x="200" y="161"/>
                  </a:lnTo>
                  <a:lnTo>
                    <a:pt x="120" y="260"/>
                  </a:lnTo>
                  <a:lnTo>
                    <a:pt x="60" y="340"/>
                  </a:lnTo>
                  <a:lnTo>
                    <a:pt x="20" y="440"/>
                  </a:lnTo>
                  <a:lnTo>
                    <a:pt x="0" y="580"/>
                  </a:lnTo>
                  <a:lnTo>
                    <a:pt x="0" y="640"/>
                  </a:lnTo>
                  <a:lnTo>
                    <a:pt x="0" y="700"/>
                  </a:lnTo>
                  <a:lnTo>
                    <a:pt x="40" y="760"/>
                  </a:lnTo>
                  <a:lnTo>
                    <a:pt x="80" y="820"/>
                  </a:lnTo>
                  <a:lnTo>
                    <a:pt x="120" y="860"/>
                  </a:lnTo>
                  <a:lnTo>
                    <a:pt x="180" y="880"/>
                  </a:lnTo>
                  <a:lnTo>
                    <a:pt x="260" y="900"/>
                  </a:lnTo>
                  <a:lnTo>
                    <a:pt x="320" y="880"/>
                  </a:lnTo>
                  <a:lnTo>
                    <a:pt x="380" y="860"/>
                  </a:lnTo>
                  <a:lnTo>
                    <a:pt x="440" y="820"/>
                  </a:lnTo>
                  <a:lnTo>
                    <a:pt x="480" y="760"/>
                  </a:lnTo>
                  <a:lnTo>
                    <a:pt x="520" y="680"/>
                  </a:lnTo>
                  <a:lnTo>
                    <a:pt x="540" y="640"/>
                  </a:lnTo>
                  <a:lnTo>
                    <a:pt x="560" y="580"/>
                  </a:lnTo>
                  <a:lnTo>
                    <a:pt x="600" y="480"/>
                  </a:lnTo>
                  <a:lnTo>
                    <a:pt x="560" y="540"/>
                  </a:lnTo>
                  <a:lnTo>
                    <a:pt x="640" y="380"/>
                  </a:lnTo>
                  <a:lnTo>
                    <a:pt x="620" y="440"/>
                  </a:lnTo>
                  <a:lnTo>
                    <a:pt x="680" y="340"/>
                  </a:lnTo>
                  <a:lnTo>
                    <a:pt x="700" y="280"/>
                  </a:lnTo>
                  <a:lnTo>
                    <a:pt x="720" y="221"/>
                  </a:lnTo>
                  <a:lnTo>
                    <a:pt x="720" y="161"/>
                  </a:lnTo>
                  <a:lnTo>
                    <a:pt x="720" y="101"/>
                  </a:lnTo>
                  <a:lnTo>
                    <a:pt x="680" y="61"/>
                  </a:lnTo>
                  <a:lnTo>
                    <a:pt x="660" y="41"/>
                  </a:lnTo>
                  <a:lnTo>
                    <a:pt x="620" y="2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5"/>
            <p:cNvSpPr/>
            <p:nvPr/>
          </p:nvSpPr>
          <p:spPr>
            <a:xfrm>
              <a:off x="4243225" y="2802000"/>
              <a:ext cx="27525" cy="22025"/>
            </a:xfrm>
            <a:custGeom>
              <a:avLst/>
              <a:gdLst/>
              <a:ahLst/>
              <a:cxnLst/>
              <a:rect l="l" t="t" r="r" b="b"/>
              <a:pathLst>
                <a:path w="1101" h="881" extrusionOk="0">
                  <a:moveTo>
                    <a:pt x="200" y="1"/>
                  </a:moveTo>
                  <a:lnTo>
                    <a:pt x="140" y="21"/>
                  </a:lnTo>
                  <a:lnTo>
                    <a:pt x="80" y="21"/>
                  </a:lnTo>
                  <a:lnTo>
                    <a:pt x="40" y="61"/>
                  </a:lnTo>
                  <a:lnTo>
                    <a:pt x="0" y="121"/>
                  </a:lnTo>
                  <a:lnTo>
                    <a:pt x="0" y="201"/>
                  </a:lnTo>
                  <a:lnTo>
                    <a:pt x="0" y="221"/>
                  </a:lnTo>
                  <a:lnTo>
                    <a:pt x="0" y="241"/>
                  </a:lnTo>
                  <a:lnTo>
                    <a:pt x="20" y="321"/>
                  </a:lnTo>
                  <a:lnTo>
                    <a:pt x="20" y="341"/>
                  </a:lnTo>
                  <a:lnTo>
                    <a:pt x="60" y="421"/>
                  </a:lnTo>
                  <a:lnTo>
                    <a:pt x="80" y="461"/>
                  </a:lnTo>
                  <a:lnTo>
                    <a:pt x="160" y="561"/>
                  </a:lnTo>
                  <a:lnTo>
                    <a:pt x="240" y="641"/>
                  </a:lnTo>
                  <a:lnTo>
                    <a:pt x="340" y="721"/>
                  </a:lnTo>
                  <a:lnTo>
                    <a:pt x="420" y="781"/>
                  </a:lnTo>
                  <a:lnTo>
                    <a:pt x="500" y="821"/>
                  </a:lnTo>
                  <a:lnTo>
                    <a:pt x="620" y="861"/>
                  </a:lnTo>
                  <a:lnTo>
                    <a:pt x="760" y="881"/>
                  </a:lnTo>
                  <a:lnTo>
                    <a:pt x="860" y="881"/>
                  </a:lnTo>
                  <a:lnTo>
                    <a:pt x="940" y="841"/>
                  </a:lnTo>
                  <a:lnTo>
                    <a:pt x="1020" y="781"/>
                  </a:lnTo>
                  <a:lnTo>
                    <a:pt x="1080" y="681"/>
                  </a:lnTo>
                  <a:lnTo>
                    <a:pt x="1100" y="581"/>
                  </a:lnTo>
                  <a:lnTo>
                    <a:pt x="1100" y="481"/>
                  </a:lnTo>
                  <a:lnTo>
                    <a:pt x="1060" y="401"/>
                  </a:lnTo>
                  <a:lnTo>
                    <a:pt x="1000" y="301"/>
                  </a:lnTo>
                  <a:lnTo>
                    <a:pt x="940" y="261"/>
                  </a:lnTo>
                  <a:lnTo>
                    <a:pt x="860" y="201"/>
                  </a:lnTo>
                  <a:lnTo>
                    <a:pt x="840" y="181"/>
                  </a:lnTo>
                  <a:lnTo>
                    <a:pt x="760" y="141"/>
                  </a:lnTo>
                  <a:lnTo>
                    <a:pt x="540" y="4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5"/>
            <p:cNvSpPr/>
            <p:nvPr/>
          </p:nvSpPr>
          <p:spPr>
            <a:xfrm>
              <a:off x="4260725" y="2805000"/>
              <a:ext cx="2525" cy="1025"/>
            </a:xfrm>
            <a:custGeom>
              <a:avLst/>
              <a:gdLst/>
              <a:ahLst/>
              <a:cxnLst/>
              <a:rect l="l" t="t" r="r" b="b"/>
              <a:pathLst>
                <a:path w="101" h="41" extrusionOk="0">
                  <a:moveTo>
                    <a:pt x="0" y="1"/>
                  </a:moveTo>
                  <a:lnTo>
                    <a:pt x="100" y="41"/>
                  </a:lnTo>
                  <a:lnTo>
                    <a:pt x="6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5"/>
            <p:cNvSpPr/>
            <p:nvPr/>
          </p:nvSpPr>
          <p:spPr>
            <a:xfrm>
              <a:off x="4264725" y="2807000"/>
              <a:ext cx="2025" cy="1525"/>
            </a:xfrm>
            <a:custGeom>
              <a:avLst/>
              <a:gdLst/>
              <a:ahLst/>
              <a:cxnLst/>
              <a:rect l="l" t="t" r="r" b="b"/>
              <a:pathLst>
                <a:path w="81" h="6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80" y="61"/>
                  </a:lnTo>
                  <a:lnTo>
                    <a:pt x="8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5"/>
            <p:cNvSpPr/>
            <p:nvPr/>
          </p:nvSpPr>
          <p:spPr>
            <a:xfrm>
              <a:off x="4243725" y="2808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5"/>
            <p:cNvSpPr/>
            <p:nvPr/>
          </p:nvSpPr>
          <p:spPr>
            <a:xfrm>
              <a:off x="4287200" y="2774025"/>
              <a:ext cx="18525" cy="21525"/>
            </a:xfrm>
            <a:custGeom>
              <a:avLst/>
              <a:gdLst/>
              <a:ahLst/>
              <a:cxnLst/>
              <a:rect l="l" t="t" r="r" b="b"/>
              <a:pathLst>
                <a:path w="741" h="861" extrusionOk="0">
                  <a:moveTo>
                    <a:pt x="521" y="0"/>
                  </a:moveTo>
                  <a:lnTo>
                    <a:pt x="461" y="20"/>
                  </a:lnTo>
                  <a:lnTo>
                    <a:pt x="421" y="40"/>
                  </a:lnTo>
                  <a:lnTo>
                    <a:pt x="381" y="40"/>
                  </a:lnTo>
                  <a:lnTo>
                    <a:pt x="281" y="100"/>
                  </a:lnTo>
                  <a:lnTo>
                    <a:pt x="261" y="120"/>
                  </a:lnTo>
                  <a:lnTo>
                    <a:pt x="161" y="200"/>
                  </a:lnTo>
                  <a:lnTo>
                    <a:pt x="101" y="260"/>
                  </a:lnTo>
                  <a:lnTo>
                    <a:pt x="61" y="340"/>
                  </a:lnTo>
                  <a:lnTo>
                    <a:pt x="21" y="440"/>
                  </a:lnTo>
                  <a:lnTo>
                    <a:pt x="1" y="520"/>
                  </a:lnTo>
                  <a:lnTo>
                    <a:pt x="21" y="620"/>
                  </a:lnTo>
                  <a:lnTo>
                    <a:pt x="41" y="700"/>
                  </a:lnTo>
                  <a:lnTo>
                    <a:pt x="41" y="760"/>
                  </a:lnTo>
                  <a:lnTo>
                    <a:pt x="61" y="820"/>
                  </a:lnTo>
                  <a:lnTo>
                    <a:pt x="81" y="840"/>
                  </a:lnTo>
                  <a:lnTo>
                    <a:pt x="141" y="860"/>
                  </a:lnTo>
                  <a:lnTo>
                    <a:pt x="181" y="840"/>
                  </a:lnTo>
                  <a:lnTo>
                    <a:pt x="241" y="840"/>
                  </a:lnTo>
                  <a:lnTo>
                    <a:pt x="321" y="820"/>
                  </a:lnTo>
                  <a:lnTo>
                    <a:pt x="401" y="800"/>
                  </a:lnTo>
                  <a:lnTo>
                    <a:pt x="481" y="760"/>
                  </a:lnTo>
                  <a:lnTo>
                    <a:pt x="541" y="700"/>
                  </a:lnTo>
                  <a:lnTo>
                    <a:pt x="600" y="640"/>
                  </a:lnTo>
                  <a:lnTo>
                    <a:pt x="640" y="580"/>
                  </a:lnTo>
                  <a:lnTo>
                    <a:pt x="700" y="460"/>
                  </a:lnTo>
                  <a:lnTo>
                    <a:pt x="700" y="420"/>
                  </a:lnTo>
                  <a:lnTo>
                    <a:pt x="720" y="380"/>
                  </a:lnTo>
                  <a:lnTo>
                    <a:pt x="740" y="280"/>
                  </a:lnTo>
                  <a:lnTo>
                    <a:pt x="720" y="200"/>
                  </a:lnTo>
                  <a:lnTo>
                    <a:pt x="740" y="260"/>
                  </a:lnTo>
                  <a:lnTo>
                    <a:pt x="740" y="180"/>
                  </a:lnTo>
                  <a:lnTo>
                    <a:pt x="720" y="140"/>
                  </a:lnTo>
                  <a:lnTo>
                    <a:pt x="720" y="120"/>
                  </a:lnTo>
                  <a:lnTo>
                    <a:pt x="680" y="60"/>
                  </a:lnTo>
                  <a:lnTo>
                    <a:pt x="640" y="2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5"/>
            <p:cNvSpPr/>
            <p:nvPr/>
          </p:nvSpPr>
          <p:spPr>
            <a:xfrm>
              <a:off x="4054800" y="2827000"/>
              <a:ext cx="12025" cy="20525"/>
            </a:xfrm>
            <a:custGeom>
              <a:avLst/>
              <a:gdLst/>
              <a:ahLst/>
              <a:cxnLst/>
              <a:rect l="l" t="t" r="r" b="b"/>
              <a:pathLst>
                <a:path w="481" h="821" extrusionOk="0">
                  <a:moveTo>
                    <a:pt x="321" y="1"/>
                  </a:moveTo>
                  <a:lnTo>
                    <a:pt x="261" y="41"/>
                  </a:lnTo>
                  <a:lnTo>
                    <a:pt x="241" y="61"/>
                  </a:lnTo>
                  <a:lnTo>
                    <a:pt x="201" y="101"/>
                  </a:lnTo>
                  <a:lnTo>
                    <a:pt x="161" y="140"/>
                  </a:lnTo>
                  <a:lnTo>
                    <a:pt x="121" y="220"/>
                  </a:lnTo>
                  <a:lnTo>
                    <a:pt x="81" y="260"/>
                  </a:lnTo>
                  <a:lnTo>
                    <a:pt x="61" y="320"/>
                  </a:lnTo>
                  <a:lnTo>
                    <a:pt x="41" y="360"/>
                  </a:lnTo>
                  <a:lnTo>
                    <a:pt x="21" y="440"/>
                  </a:lnTo>
                  <a:lnTo>
                    <a:pt x="1" y="500"/>
                  </a:lnTo>
                  <a:lnTo>
                    <a:pt x="1" y="560"/>
                  </a:lnTo>
                  <a:lnTo>
                    <a:pt x="1" y="620"/>
                  </a:lnTo>
                  <a:lnTo>
                    <a:pt x="21" y="680"/>
                  </a:lnTo>
                  <a:lnTo>
                    <a:pt x="41" y="700"/>
                  </a:lnTo>
                  <a:lnTo>
                    <a:pt x="81" y="780"/>
                  </a:lnTo>
                  <a:lnTo>
                    <a:pt x="141" y="820"/>
                  </a:lnTo>
                  <a:lnTo>
                    <a:pt x="241" y="820"/>
                  </a:lnTo>
                  <a:lnTo>
                    <a:pt x="301" y="780"/>
                  </a:lnTo>
                  <a:lnTo>
                    <a:pt x="321" y="760"/>
                  </a:lnTo>
                  <a:lnTo>
                    <a:pt x="381" y="720"/>
                  </a:lnTo>
                  <a:lnTo>
                    <a:pt x="401" y="660"/>
                  </a:lnTo>
                  <a:lnTo>
                    <a:pt x="441" y="620"/>
                  </a:lnTo>
                  <a:lnTo>
                    <a:pt x="461" y="560"/>
                  </a:lnTo>
                  <a:lnTo>
                    <a:pt x="461" y="480"/>
                  </a:lnTo>
                  <a:lnTo>
                    <a:pt x="481" y="440"/>
                  </a:lnTo>
                  <a:lnTo>
                    <a:pt x="481" y="360"/>
                  </a:lnTo>
                  <a:lnTo>
                    <a:pt x="481" y="240"/>
                  </a:lnTo>
                  <a:lnTo>
                    <a:pt x="481" y="180"/>
                  </a:lnTo>
                  <a:lnTo>
                    <a:pt x="441" y="121"/>
                  </a:lnTo>
                  <a:lnTo>
                    <a:pt x="441" y="81"/>
                  </a:lnTo>
                  <a:lnTo>
                    <a:pt x="421" y="4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5"/>
            <p:cNvSpPr/>
            <p:nvPr/>
          </p:nvSpPr>
          <p:spPr>
            <a:xfrm>
              <a:off x="4144275" y="2859975"/>
              <a:ext cx="16000" cy="23025"/>
            </a:xfrm>
            <a:custGeom>
              <a:avLst/>
              <a:gdLst/>
              <a:ahLst/>
              <a:cxnLst/>
              <a:rect l="l" t="t" r="r" b="b"/>
              <a:pathLst>
                <a:path w="640" h="921" extrusionOk="0">
                  <a:moveTo>
                    <a:pt x="100" y="1"/>
                  </a:moveTo>
                  <a:lnTo>
                    <a:pt x="80" y="21"/>
                  </a:lnTo>
                  <a:lnTo>
                    <a:pt x="80" y="41"/>
                  </a:lnTo>
                  <a:lnTo>
                    <a:pt x="40" y="81"/>
                  </a:lnTo>
                  <a:lnTo>
                    <a:pt x="40" y="141"/>
                  </a:lnTo>
                  <a:lnTo>
                    <a:pt x="20" y="201"/>
                  </a:lnTo>
                  <a:lnTo>
                    <a:pt x="20" y="241"/>
                  </a:lnTo>
                  <a:lnTo>
                    <a:pt x="0" y="341"/>
                  </a:lnTo>
                  <a:lnTo>
                    <a:pt x="20" y="441"/>
                  </a:lnTo>
                  <a:lnTo>
                    <a:pt x="40" y="481"/>
                  </a:lnTo>
                  <a:lnTo>
                    <a:pt x="40" y="521"/>
                  </a:lnTo>
                  <a:lnTo>
                    <a:pt x="80" y="581"/>
                  </a:lnTo>
                  <a:lnTo>
                    <a:pt x="160" y="721"/>
                  </a:lnTo>
                  <a:lnTo>
                    <a:pt x="240" y="821"/>
                  </a:lnTo>
                  <a:lnTo>
                    <a:pt x="320" y="881"/>
                  </a:lnTo>
                  <a:lnTo>
                    <a:pt x="400" y="901"/>
                  </a:lnTo>
                  <a:lnTo>
                    <a:pt x="480" y="921"/>
                  </a:lnTo>
                  <a:lnTo>
                    <a:pt x="580" y="901"/>
                  </a:lnTo>
                  <a:lnTo>
                    <a:pt x="620" y="881"/>
                  </a:lnTo>
                  <a:lnTo>
                    <a:pt x="640" y="821"/>
                  </a:lnTo>
                  <a:lnTo>
                    <a:pt x="620" y="721"/>
                  </a:lnTo>
                  <a:lnTo>
                    <a:pt x="580" y="621"/>
                  </a:lnTo>
                  <a:lnTo>
                    <a:pt x="520" y="521"/>
                  </a:lnTo>
                  <a:lnTo>
                    <a:pt x="520" y="541"/>
                  </a:lnTo>
                  <a:lnTo>
                    <a:pt x="500" y="521"/>
                  </a:lnTo>
                  <a:lnTo>
                    <a:pt x="460" y="441"/>
                  </a:lnTo>
                  <a:lnTo>
                    <a:pt x="440" y="441"/>
                  </a:lnTo>
                  <a:lnTo>
                    <a:pt x="420" y="401"/>
                  </a:lnTo>
                  <a:lnTo>
                    <a:pt x="340" y="301"/>
                  </a:lnTo>
                  <a:lnTo>
                    <a:pt x="340" y="281"/>
                  </a:lnTo>
                  <a:lnTo>
                    <a:pt x="320" y="241"/>
                  </a:lnTo>
                  <a:lnTo>
                    <a:pt x="280" y="201"/>
                  </a:lnTo>
                  <a:lnTo>
                    <a:pt x="260" y="181"/>
                  </a:lnTo>
                  <a:lnTo>
                    <a:pt x="240" y="161"/>
                  </a:lnTo>
                  <a:lnTo>
                    <a:pt x="240" y="141"/>
                  </a:lnTo>
                  <a:lnTo>
                    <a:pt x="200" y="101"/>
                  </a:lnTo>
                  <a:lnTo>
                    <a:pt x="140" y="41"/>
                  </a:lnTo>
                  <a:lnTo>
                    <a:pt x="140" y="2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5"/>
            <p:cNvSpPr/>
            <p:nvPr/>
          </p:nvSpPr>
          <p:spPr>
            <a:xfrm>
              <a:off x="4243725" y="2853500"/>
              <a:ext cx="21025" cy="17000"/>
            </a:xfrm>
            <a:custGeom>
              <a:avLst/>
              <a:gdLst/>
              <a:ahLst/>
              <a:cxnLst/>
              <a:rect l="l" t="t" r="r" b="b"/>
              <a:pathLst>
                <a:path w="841" h="680" extrusionOk="0">
                  <a:moveTo>
                    <a:pt x="40" y="0"/>
                  </a:moveTo>
                  <a:lnTo>
                    <a:pt x="0" y="60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80"/>
                  </a:lnTo>
                  <a:lnTo>
                    <a:pt x="0" y="260"/>
                  </a:lnTo>
                  <a:lnTo>
                    <a:pt x="20" y="320"/>
                  </a:lnTo>
                  <a:lnTo>
                    <a:pt x="100" y="440"/>
                  </a:lnTo>
                  <a:lnTo>
                    <a:pt x="180" y="520"/>
                  </a:lnTo>
                  <a:lnTo>
                    <a:pt x="280" y="600"/>
                  </a:lnTo>
                  <a:lnTo>
                    <a:pt x="400" y="640"/>
                  </a:lnTo>
                  <a:lnTo>
                    <a:pt x="460" y="660"/>
                  </a:lnTo>
                  <a:lnTo>
                    <a:pt x="540" y="680"/>
                  </a:lnTo>
                  <a:lnTo>
                    <a:pt x="580" y="680"/>
                  </a:lnTo>
                  <a:lnTo>
                    <a:pt x="640" y="660"/>
                  </a:lnTo>
                  <a:lnTo>
                    <a:pt x="700" y="640"/>
                  </a:lnTo>
                  <a:lnTo>
                    <a:pt x="760" y="620"/>
                  </a:lnTo>
                  <a:lnTo>
                    <a:pt x="800" y="560"/>
                  </a:lnTo>
                  <a:lnTo>
                    <a:pt x="820" y="540"/>
                  </a:lnTo>
                  <a:lnTo>
                    <a:pt x="840" y="500"/>
                  </a:lnTo>
                  <a:lnTo>
                    <a:pt x="820" y="460"/>
                  </a:lnTo>
                  <a:lnTo>
                    <a:pt x="800" y="440"/>
                  </a:lnTo>
                  <a:lnTo>
                    <a:pt x="780" y="380"/>
                  </a:lnTo>
                  <a:lnTo>
                    <a:pt x="740" y="340"/>
                  </a:lnTo>
                  <a:lnTo>
                    <a:pt x="700" y="320"/>
                  </a:lnTo>
                  <a:lnTo>
                    <a:pt x="660" y="280"/>
                  </a:lnTo>
                  <a:lnTo>
                    <a:pt x="503" y="210"/>
                  </a:lnTo>
                  <a:lnTo>
                    <a:pt x="380" y="140"/>
                  </a:lnTo>
                  <a:lnTo>
                    <a:pt x="340" y="120"/>
                  </a:lnTo>
                  <a:lnTo>
                    <a:pt x="340" y="100"/>
                  </a:lnTo>
                  <a:lnTo>
                    <a:pt x="300" y="80"/>
                  </a:lnTo>
                  <a:lnTo>
                    <a:pt x="260" y="60"/>
                  </a:lnTo>
                  <a:lnTo>
                    <a:pt x="220" y="40"/>
                  </a:lnTo>
                  <a:lnTo>
                    <a:pt x="200" y="40"/>
                  </a:lnTo>
                  <a:lnTo>
                    <a:pt x="180" y="20"/>
                  </a:lnTo>
                  <a:lnTo>
                    <a:pt x="160" y="2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5"/>
            <p:cNvSpPr/>
            <p:nvPr/>
          </p:nvSpPr>
          <p:spPr>
            <a:xfrm>
              <a:off x="4319700" y="2818000"/>
              <a:ext cx="16000" cy="17525"/>
            </a:xfrm>
            <a:custGeom>
              <a:avLst/>
              <a:gdLst/>
              <a:ahLst/>
              <a:cxnLst/>
              <a:rect l="l" t="t" r="r" b="b"/>
              <a:pathLst>
                <a:path w="640" h="701" extrusionOk="0">
                  <a:moveTo>
                    <a:pt x="400" y="1"/>
                  </a:moveTo>
                  <a:lnTo>
                    <a:pt x="300" y="41"/>
                  </a:lnTo>
                  <a:lnTo>
                    <a:pt x="220" y="101"/>
                  </a:lnTo>
                  <a:lnTo>
                    <a:pt x="160" y="161"/>
                  </a:lnTo>
                  <a:lnTo>
                    <a:pt x="80" y="261"/>
                  </a:lnTo>
                  <a:lnTo>
                    <a:pt x="40" y="341"/>
                  </a:lnTo>
                  <a:lnTo>
                    <a:pt x="0" y="421"/>
                  </a:lnTo>
                  <a:lnTo>
                    <a:pt x="0" y="481"/>
                  </a:lnTo>
                  <a:lnTo>
                    <a:pt x="20" y="560"/>
                  </a:lnTo>
                  <a:lnTo>
                    <a:pt x="0" y="620"/>
                  </a:lnTo>
                  <a:lnTo>
                    <a:pt x="40" y="680"/>
                  </a:lnTo>
                  <a:lnTo>
                    <a:pt x="60" y="700"/>
                  </a:lnTo>
                  <a:lnTo>
                    <a:pt x="140" y="700"/>
                  </a:lnTo>
                  <a:lnTo>
                    <a:pt x="140" y="680"/>
                  </a:lnTo>
                  <a:lnTo>
                    <a:pt x="200" y="680"/>
                  </a:lnTo>
                  <a:lnTo>
                    <a:pt x="280" y="660"/>
                  </a:lnTo>
                  <a:lnTo>
                    <a:pt x="360" y="620"/>
                  </a:lnTo>
                  <a:lnTo>
                    <a:pt x="460" y="540"/>
                  </a:lnTo>
                  <a:lnTo>
                    <a:pt x="520" y="461"/>
                  </a:lnTo>
                  <a:lnTo>
                    <a:pt x="580" y="381"/>
                  </a:lnTo>
                  <a:lnTo>
                    <a:pt x="620" y="301"/>
                  </a:lnTo>
                  <a:lnTo>
                    <a:pt x="640" y="201"/>
                  </a:lnTo>
                  <a:lnTo>
                    <a:pt x="640" y="141"/>
                  </a:lnTo>
                  <a:lnTo>
                    <a:pt x="620" y="101"/>
                  </a:lnTo>
                  <a:lnTo>
                    <a:pt x="620" y="61"/>
                  </a:lnTo>
                  <a:lnTo>
                    <a:pt x="580" y="2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5"/>
            <p:cNvSpPr/>
            <p:nvPr/>
          </p:nvSpPr>
          <p:spPr>
            <a:xfrm>
              <a:off x="3724450" y="3206350"/>
              <a:ext cx="25" cy="7000"/>
            </a:xfrm>
            <a:custGeom>
              <a:avLst/>
              <a:gdLst/>
              <a:ahLst/>
              <a:cxnLst/>
              <a:rect l="l" t="t" r="r" b="b"/>
              <a:pathLst>
                <a:path w="1" h="280" extrusionOk="0">
                  <a:moveTo>
                    <a:pt x="0" y="280"/>
                  </a:moveTo>
                  <a:lnTo>
                    <a:pt x="0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5"/>
            <p:cNvSpPr/>
            <p:nvPr/>
          </p:nvSpPr>
          <p:spPr>
            <a:xfrm>
              <a:off x="3724450" y="3206350"/>
              <a:ext cx="25" cy="7000"/>
            </a:xfrm>
            <a:custGeom>
              <a:avLst/>
              <a:gdLst/>
              <a:ahLst/>
              <a:cxnLst/>
              <a:rect l="l" t="t" r="r" b="b"/>
              <a:pathLst>
                <a:path w="1" h="280" fill="none" extrusionOk="0">
                  <a:moveTo>
                    <a:pt x="0" y="280"/>
                  </a:moveTo>
                  <a:lnTo>
                    <a:pt x="0" y="2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5"/>
            <p:cNvSpPr/>
            <p:nvPr/>
          </p:nvSpPr>
          <p:spPr>
            <a:xfrm>
              <a:off x="4550100" y="3127875"/>
              <a:ext cx="37000" cy="33000"/>
            </a:xfrm>
            <a:custGeom>
              <a:avLst/>
              <a:gdLst/>
              <a:ahLst/>
              <a:cxnLst/>
              <a:rect l="l" t="t" r="r" b="b"/>
              <a:pathLst>
                <a:path w="1480" h="1320" extrusionOk="0">
                  <a:moveTo>
                    <a:pt x="1240" y="0"/>
                  </a:moveTo>
                  <a:lnTo>
                    <a:pt x="1180" y="20"/>
                  </a:lnTo>
                  <a:lnTo>
                    <a:pt x="1140" y="20"/>
                  </a:lnTo>
                  <a:lnTo>
                    <a:pt x="1040" y="60"/>
                  </a:lnTo>
                  <a:lnTo>
                    <a:pt x="940" y="100"/>
                  </a:lnTo>
                  <a:lnTo>
                    <a:pt x="840" y="160"/>
                  </a:lnTo>
                  <a:lnTo>
                    <a:pt x="740" y="220"/>
                  </a:lnTo>
                  <a:lnTo>
                    <a:pt x="520" y="380"/>
                  </a:lnTo>
                  <a:lnTo>
                    <a:pt x="380" y="500"/>
                  </a:lnTo>
                  <a:lnTo>
                    <a:pt x="240" y="640"/>
                  </a:lnTo>
                  <a:lnTo>
                    <a:pt x="120" y="760"/>
                  </a:lnTo>
                  <a:lnTo>
                    <a:pt x="80" y="860"/>
                  </a:lnTo>
                  <a:lnTo>
                    <a:pt x="40" y="920"/>
                  </a:lnTo>
                  <a:lnTo>
                    <a:pt x="20" y="1000"/>
                  </a:lnTo>
                  <a:lnTo>
                    <a:pt x="20" y="1040"/>
                  </a:lnTo>
                  <a:lnTo>
                    <a:pt x="0" y="1120"/>
                  </a:lnTo>
                  <a:lnTo>
                    <a:pt x="0" y="1200"/>
                  </a:lnTo>
                  <a:lnTo>
                    <a:pt x="40" y="1280"/>
                  </a:lnTo>
                  <a:lnTo>
                    <a:pt x="120" y="1320"/>
                  </a:lnTo>
                  <a:lnTo>
                    <a:pt x="200" y="1320"/>
                  </a:lnTo>
                  <a:lnTo>
                    <a:pt x="280" y="1300"/>
                  </a:lnTo>
                  <a:lnTo>
                    <a:pt x="360" y="1280"/>
                  </a:lnTo>
                  <a:lnTo>
                    <a:pt x="440" y="1240"/>
                  </a:lnTo>
                  <a:lnTo>
                    <a:pt x="480" y="1220"/>
                  </a:lnTo>
                  <a:lnTo>
                    <a:pt x="520" y="1200"/>
                  </a:lnTo>
                  <a:lnTo>
                    <a:pt x="600" y="1140"/>
                  </a:lnTo>
                  <a:lnTo>
                    <a:pt x="780" y="1000"/>
                  </a:lnTo>
                  <a:lnTo>
                    <a:pt x="940" y="840"/>
                  </a:lnTo>
                  <a:lnTo>
                    <a:pt x="1220" y="600"/>
                  </a:lnTo>
                  <a:lnTo>
                    <a:pt x="1300" y="520"/>
                  </a:lnTo>
                  <a:lnTo>
                    <a:pt x="1380" y="420"/>
                  </a:lnTo>
                  <a:lnTo>
                    <a:pt x="1420" y="360"/>
                  </a:lnTo>
                  <a:lnTo>
                    <a:pt x="1440" y="340"/>
                  </a:lnTo>
                  <a:lnTo>
                    <a:pt x="1440" y="320"/>
                  </a:lnTo>
                  <a:lnTo>
                    <a:pt x="1460" y="280"/>
                  </a:lnTo>
                  <a:lnTo>
                    <a:pt x="1480" y="220"/>
                  </a:lnTo>
                  <a:lnTo>
                    <a:pt x="1480" y="140"/>
                  </a:lnTo>
                  <a:lnTo>
                    <a:pt x="1460" y="80"/>
                  </a:lnTo>
                  <a:lnTo>
                    <a:pt x="1400" y="4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5"/>
            <p:cNvSpPr/>
            <p:nvPr/>
          </p:nvSpPr>
          <p:spPr>
            <a:xfrm>
              <a:off x="3769925" y="3176850"/>
              <a:ext cx="1025" cy="2525"/>
            </a:xfrm>
            <a:custGeom>
              <a:avLst/>
              <a:gdLst/>
              <a:ahLst/>
              <a:cxnLst/>
              <a:rect l="l" t="t" r="r" b="b"/>
              <a:pathLst>
                <a:path w="41" h="101" extrusionOk="0">
                  <a:moveTo>
                    <a:pt x="1" y="1"/>
                  </a:moveTo>
                  <a:lnTo>
                    <a:pt x="21" y="61"/>
                  </a:lnTo>
                  <a:lnTo>
                    <a:pt x="4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5"/>
            <p:cNvSpPr/>
            <p:nvPr/>
          </p:nvSpPr>
          <p:spPr>
            <a:xfrm>
              <a:off x="3769425" y="3170350"/>
              <a:ext cx="51000" cy="29525"/>
            </a:xfrm>
            <a:custGeom>
              <a:avLst/>
              <a:gdLst/>
              <a:ahLst/>
              <a:cxnLst/>
              <a:rect l="l" t="t" r="r" b="b"/>
              <a:pathLst>
                <a:path w="2040" h="1181" extrusionOk="0">
                  <a:moveTo>
                    <a:pt x="181" y="1"/>
                  </a:moveTo>
                  <a:lnTo>
                    <a:pt x="101" y="21"/>
                  </a:lnTo>
                  <a:lnTo>
                    <a:pt x="41" y="61"/>
                  </a:lnTo>
                  <a:lnTo>
                    <a:pt x="1" y="101"/>
                  </a:lnTo>
                  <a:lnTo>
                    <a:pt x="1" y="161"/>
                  </a:lnTo>
                  <a:lnTo>
                    <a:pt x="1" y="221"/>
                  </a:lnTo>
                  <a:lnTo>
                    <a:pt x="41" y="321"/>
                  </a:lnTo>
                  <a:lnTo>
                    <a:pt x="101" y="420"/>
                  </a:lnTo>
                  <a:lnTo>
                    <a:pt x="201" y="500"/>
                  </a:lnTo>
                  <a:lnTo>
                    <a:pt x="381" y="660"/>
                  </a:lnTo>
                  <a:lnTo>
                    <a:pt x="580" y="800"/>
                  </a:lnTo>
                  <a:lnTo>
                    <a:pt x="800" y="900"/>
                  </a:lnTo>
                  <a:lnTo>
                    <a:pt x="1040" y="1020"/>
                  </a:lnTo>
                  <a:lnTo>
                    <a:pt x="1280" y="1120"/>
                  </a:lnTo>
                  <a:lnTo>
                    <a:pt x="1420" y="1160"/>
                  </a:lnTo>
                  <a:lnTo>
                    <a:pt x="1560" y="1180"/>
                  </a:lnTo>
                  <a:lnTo>
                    <a:pt x="1660" y="1160"/>
                  </a:lnTo>
                  <a:lnTo>
                    <a:pt x="1640" y="1180"/>
                  </a:lnTo>
                  <a:lnTo>
                    <a:pt x="1680" y="1180"/>
                  </a:lnTo>
                  <a:lnTo>
                    <a:pt x="1740" y="1160"/>
                  </a:lnTo>
                  <a:lnTo>
                    <a:pt x="1800" y="1140"/>
                  </a:lnTo>
                  <a:lnTo>
                    <a:pt x="1880" y="1120"/>
                  </a:lnTo>
                  <a:lnTo>
                    <a:pt x="1960" y="1060"/>
                  </a:lnTo>
                  <a:lnTo>
                    <a:pt x="2000" y="1040"/>
                  </a:lnTo>
                  <a:lnTo>
                    <a:pt x="2020" y="1020"/>
                  </a:lnTo>
                  <a:lnTo>
                    <a:pt x="2040" y="980"/>
                  </a:lnTo>
                  <a:lnTo>
                    <a:pt x="2020" y="920"/>
                  </a:lnTo>
                  <a:lnTo>
                    <a:pt x="1980" y="840"/>
                  </a:lnTo>
                  <a:lnTo>
                    <a:pt x="1920" y="760"/>
                  </a:lnTo>
                  <a:lnTo>
                    <a:pt x="1820" y="660"/>
                  </a:lnTo>
                  <a:lnTo>
                    <a:pt x="1800" y="640"/>
                  </a:lnTo>
                  <a:lnTo>
                    <a:pt x="1720" y="560"/>
                  </a:lnTo>
                  <a:lnTo>
                    <a:pt x="1580" y="500"/>
                  </a:lnTo>
                  <a:lnTo>
                    <a:pt x="1460" y="440"/>
                  </a:lnTo>
                  <a:lnTo>
                    <a:pt x="1200" y="341"/>
                  </a:lnTo>
                  <a:lnTo>
                    <a:pt x="960" y="261"/>
                  </a:lnTo>
                  <a:lnTo>
                    <a:pt x="500" y="81"/>
                  </a:lnTo>
                  <a:lnTo>
                    <a:pt x="381" y="4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5"/>
            <p:cNvSpPr/>
            <p:nvPr/>
          </p:nvSpPr>
          <p:spPr>
            <a:xfrm>
              <a:off x="3840900" y="3192850"/>
              <a:ext cx="14525" cy="11525"/>
            </a:xfrm>
            <a:custGeom>
              <a:avLst/>
              <a:gdLst/>
              <a:ahLst/>
              <a:cxnLst/>
              <a:rect l="l" t="t" r="r" b="b"/>
              <a:pathLst>
                <a:path w="581" h="461" extrusionOk="0">
                  <a:moveTo>
                    <a:pt x="220" y="0"/>
                  </a:moveTo>
                  <a:lnTo>
                    <a:pt x="140" y="20"/>
                  </a:lnTo>
                  <a:lnTo>
                    <a:pt x="120" y="20"/>
                  </a:lnTo>
                  <a:lnTo>
                    <a:pt x="80" y="40"/>
                  </a:lnTo>
                  <a:lnTo>
                    <a:pt x="40" y="80"/>
                  </a:lnTo>
                  <a:lnTo>
                    <a:pt x="20" y="120"/>
                  </a:lnTo>
                  <a:lnTo>
                    <a:pt x="0" y="180"/>
                  </a:lnTo>
                  <a:lnTo>
                    <a:pt x="0" y="220"/>
                  </a:lnTo>
                  <a:lnTo>
                    <a:pt x="20" y="280"/>
                  </a:lnTo>
                  <a:lnTo>
                    <a:pt x="40" y="320"/>
                  </a:lnTo>
                  <a:lnTo>
                    <a:pt x="60" y="340"/>
                  </a:lnTo>
                  <a:lnTo>
                    <a:pt x="100" y="380"/>
                  </a:lnTo>
                  <a:lnTo>
                    <a:pt x="140" y="420"/>
                  </a:lnTo>
                  <a:lnTo>
                    <a:pt x="200" y="440"/>
                  </a:lnTo>
                  <a:lnTo>
                    <a:pt x="260" y="440"/>
                  </a:lnTo>
                  <a:lnTo>
                    <a:pt x="300" y="460"/>
                  </a:lnTo>
                  <a:lnTo>
                    <a:pt x="360" y="460"/>
                  </a:lnTo>
                  <a:lnTo>
                    <a:pt x="420" y="440"/>
                  </a:lnTo>
                  <a:lnTo>
                    <a:pt x="480" y="420"/>
                  </a:lnTo>
                  <a:lnTo>
                    <a:pt x="520" y="380"/>
                  </a:lnTo>
                  <a:lnTo>
                    <a:pt x="560" y="340"/>
                  </a:lnTo>
                  <a:lnTo>
                    <a:pt x="580" y="280"/>
                  </a:lnTo>
                  <a:lnTo>
                    <a:pt x="580" y="220"/>
                  </a:lnTo>
                  <a:lnTo>
                    <a:pt x="540" y="160"/>
                  </a:lnTo>
                  <a:lnTo>
                    <a:pt x="560" y="160"/>
                  </a:lnTo>
                  <a:lnTo>
                    <a:pt x="520" y="120"/>
                  </a:lnTo>
                  <a:lnTo>
                    <a:pt x="500" y="80"/>
                  </a:lnTo>
                  <a:lnTo>
                    <a:pt x="480" y="60"/>
                  </a:lnTo>
                  <a:lnTo>
                    <a:pt x="460" y="20"/>
                  </a:lnTo>
                  <a:lnTo>
                    <a:pt x="420" y="0"/>
                  </a:lnTo>
                  <a:lnTo>
                    <a:pt x="380" y="0"/>
                  </a:lnTo>
                  <a:lnTo>
                    <a:pt x="360" y="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5"/>
            <p:cNvSpPr/>
            <p:nvPr/>
          </p:nvSpPr>
          <p:spPr>
            <a:xfrm>
              <a:off x="3751925" y="3302300"/>
              <a:ext cx="1025" cy="1525"/>
            </a:xfrm>
            <a:custGeom>
              <a:avLst/>
              <a:gdLst/>
              <a:ahLst/>
              <a:cxnLst/>
              <a:rect l="l" t="t" r="r" b="b"/>
              <a:pathLst>
                <a:path w="41" h="61" extrusionOk="0">
                  <a:moveTo>
                    <a:pt x="41" y="0"/>
                  </a:moveTo>
                  <a:lnTo>
                    <a:pt x="41" y="0"/>
                  </a:lnTo>
                  <a:lnTo>
                    <a:pt x="1" y="6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9E4A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3" name="Google Shape;5043;p65"/>
          <p:cNvGrpSpPr/>
          <p:nvPr/>
        </p:nvGrpSpPr>
        <p:grpSpPr>
          <a:xfrm>
            <a:off x="3299629" y="2597025"/>
            <a:ext cx="734700" cy="1595350"/>
            <a:chOff x="5408050" y="2365300"/>
            <a:chExt cx="734700" cy="1595350"/>
          </a:xfrm>
        </p:grpSpPr>
        <p:sp>
          <p:nvSpPr>
            <p:cNvPr id="5044" name="Google Shape;5044;p65"/>
            <p:cNvSpPr/>
            <p:nvPr/>
          </p:nvSpPr>
          <p:spPr>
            <a:xfrm>
              <a:off x="5444525" y="2779125"/>
              <a:ext cx="668750" cy="219950"/>
            </a:xfrm>
            <a:custGeom>
              <a:avLst/>
              <a:gdLst/>
              <a:ahLst/>
              <a:cxnLst/>
              <a:rect l="l" t="t" r="r" b="b"/>
              <a:pathLst>
                <a:path w="26750" h="8798" extrusionOk="0">
                  <a:moveTo>
                    <a:pt x="5698" y="1"/>
                  </a:moveTo>
                  <a:lnTo>
                    <a:pt x="4699" y="261"/>
                  </a:lnTo>
                  <a:lnTo>
                    <a:pt x="3699" y="541"/>
                  </a:lnTo>
                  <a:lnTo>
                    <a:pt x="2720" y="841"/>
                  </a:lnTo>
                  <a:lnTo>
                    <a:pt x="2240" y="1020"/>
                  </a:lnTo>
                  <a:lnTo>
                    <a:pt x="1760" y="1200"/>
                  </a:lnTo>
                  <a:lnTo>
                    <a:pt x="1220" y="1420"/>
                  </a:lnTo>
                  <a:lnTo>
                    <a:pt x="941" y="1560"/>
                  </a:lnTo>
                  <a:lnTo>
                    <a:pt x="681" y="1700"/>
                  </a:lnTo>
                  <a:lnTo>
                    <a:pt x="441" y="1880"/>
                  </a:lnTo>
                  <a:lnTo>
                    <a:pt x="341" y="1980"/>
                  </a:lnTo>
                  <a:lnTo>
                    <a:pt x="241" y="2100"/>
                  </a:lnTo>
                  <a:lnTo>
                    <a:pt x="161" y="2220"/>
                  </a:lnTo>
                  <a:lnTo>
                    <a:pt x="101" y="2340"/>
                  </a:lnTo>
                  <a:lnTo>
                    <a:pt x="41" y="2480"/>
                  </a:lnTo>
                  <a:lnTo>
                    <a:pt x="1" y="2620"/>
                  </a:lnTo>
                  <a:lnTo>
                    <a:pt x="1" y="2740"/>
                  </a:lnTo>
                  <a:lnTo>
                    <a:pt x="1" y="2880"/>
                  </a:lnTo>
                  <a:lnTo>
                    <a:pt x="21" y="3000"/>
                  </a:lnTo>
                  <a:lnTo>
                    <a:pt x="41" y="3120"/>
                  </a:lnTo>
                  <a:lnTo>
                    <a:pt x="121" y="3339"/>
                  </a:lnTo>
                  <a:lnTo>
                    <a:pt x="241" y="3559"/>
                  </a:lnTo>
                  <a:lnTo>
                    <a:pt x="401" y="3759"/>
                  </a:lnTo>
                  <a:lnTo>
                    <a:pt x="561" y="3959"/>
                  </a:lnTo>
                  <a:lnTo>
                    <a:pt x="741" y="4139"/>
                  </a:lnTo>
                  <a:lnTo>
                    <a:pt x="921" y="4299"/>
                  </a:lnTo>
                  <a:lnTo>
                    <a:pt x="1140" y="4459"/>
                  </a:lnTo>
                  <a:lnTo>
                    <a:pt x="1360" y="4639"/>
                  </a:lnTo>
                  <a:lnTo>
                    <a:pt x="1840" y="4919"/>
                  </a:lnTo>
                  <a:lnTo>
                    <a:pt x="2340" y="5199"/>
                  </a:lnTo>
                  <a:lnTo>
                    <a:pt x="2820" y="5439"/>
                  </a:lnTo>
                  <a:lnTo>
                    <a:pt x="3379" y="5718"/>
                  </a:lnTo>
                  <a:lnTo>
                    <a:pt x="3939" y="5978"/>
                  </a:lnTo>
                  <a:lnTo>
                    <a:pt x="4499" y="6218"/>
                  </a:lnTo>
                  <a:lnTo>
                    <a:pt x="5059" y="6438"/>
                  </a:lnTo>
                  <a:lnTo>
                    <a:pt x="5658" y="6658"/>
                  </a:lnTo>
                  <a:lnTo>
                    <a:pt x="6258" y="6878"/>
                  </a:lnTo>
                  <a:lnTo>
                    <a:pt x="6858" y="7078"/>
                  </a:lnTo>
                  <a:lnTo>
                    <a:pt x="7458" y="7258"/>
                  </a:lnTo>
                  <a:lnTo>
                    <a:pt x="8057" y="7438"/>
                  </a:lnTo>
                  <a:lnTo>
                    <a:pt x="8677" y="7598"/>
                  </a:lnTo>
                  <a:lnTo>
                    <a:pt x="9897" y="7877"/>
                  </a:lnTo>
                  <a:lnTo>
                    <a:pt x="11016" y="8117"/>
                  </a:lnTo>
                  <a:lnTo>
                    <a:pt x="12136" y="8317"/>
                  </a:lnTo>
                  <a:lnTo>
                    <a:pt x="13275" y="8497"/>
                  </a:lnTo>
                  <a:lnTo>
                    <a:pt x="14415" y="8617"/>
                  </a:lnTo>
                  <a:lnTo>
                    <a:pt x="15554" y="8717"/>
                  </a:lnTo>
                  <a:lnTo>
                    <a:pt x="16694" y="8777"/>
                  </a:lnTo>
                  <a:lnTo>
                    <a:pt x="17273" y="8797"/>
                  </a:lnTo>
                  <a:lnTo>
                    <a:pt x="17833" y="8797"/>
                  </a:lnTo>
                  <a:lnTo>
                    <a:pt x="18413" y="8777"/>
                  </a:lnTo>
                  <a:lnTo>
                    <a:pt x="18973" y="8737"/>
                  </a:lnTo>
                  <a:lnTo>
                    <a:pt x="19473" y="8717"/>
                  </a:lnTo>
                  <a:lnTo>
                    <a:pt x="19972" y="8657"/>
                  </a:lnTo>
                  <a:lnTo>
                    <a:pt x="20472" y="8577"/>
                  </a:lnTo>
                  <a:lnTo>
                    <a:pt x="20972" y="8497"/>
                  </a:lnTo>
                  <a:lnTo>
                    <a:pt x="21472" y="8377"/>
                  </a:lnTo>
                  <a:lnTo>
                    <a:pt x="21951" y="8257"/>
                  </a:lnTo>
                  <a:lnTo>
                    <a:pt x="22431" y="8117"/>
                  </a:lnTo>
                  <a:lnTo>
                    <a:pt x="22911" y="7957"/>
                  </a:lnTo>
                  <a:lnTo>
                    <a:pt x="23391" y="7778"/>
                  </a:lnTo>
                  <a:lnTo>
                    <a:pt x="23851" y="7578"/>
                  </a:lnTo>
                  <a:lnTo>
                    <a:pt x="24330" y="7358"/>
                  </a:lnTo>
                  <a:lnTo>
                    <a:pt x="24770" y="7118"/>
                  </a:lnTo>
                  <a:lnTo>
                    <a:pt x="25210" y="6838"/>
                  </a:lnTo>
                  <a:lnTo>
                    <a:pt x="25630" y="6518"/>
                  </a:lnTo>
                  <a:lnTo>
                    <a:pt x="26010" y="6198"/>
                  </a:lnTo>
                  <a:lnTo>
                    <a:pt x="26190" y="6018"/>
                  </a:lnTo>
                  <a:lnTo>
                    <a:pt x="26350" y="5818"/>
                  </a:lnTo>
                  <a:lnTo>
                    <a:pt x="26450" y="5698"/>
                  </a:lnTo>
                  <a:lnTo>
                    <a:pt x="26549" y="5558"/>
                  </a:lnTo>
                  <a:lnTo>
                    <a:pt x="26609" y="5419"/>
                  </a:lnTo>
                  <a:lnTo>
                    <a:pt x="26669" y="5299"/>
                  </a:lnTo>
                  <a:lnTo>
                    <a:pt x="26649" y="5179"/>
                  </a:lnTo>
                  <a:lnTo>
                    <a:pt x="26649" y="5079"/>
                  </a:lnTo>
                  <a:lnTo>
                    <a:pt x="26689" y="4999"/>
                  </a:lnTo>
                  <a:lnTo>
                    <a:pt x="26749" y="4899"/>
                  </a:lnTo>
                  <a:lnTo>
                    <a:pt x="26729" y="4739"/>
                  </a:lnTo>
                  <a:lnTo>
                    <a:pt x="26709" y="4599"/>
                  </a:lnTo>
                  <a:lnTo>
                    <a:pt x="26649" y="4439"/>
                  </a:lnTo>
                  <a:lnTo>
                    <a:pt x="26569" y="4299"/>
                  </a:lnTo>
                  <a:lnTo>
                    <a:pt x="26489" y="4139"/>
                  </a:lnTo>
                  <a:lnTo>
                    <a:pt x="26390" y="3999"/>
                  </a:lnTo>
                  <a:lnTo>
                    <a:pt x="26270" y="3879"/>
                  </a:lnTo>
                  <a:lnTo>
                    <a:pt x="26150" y="3739"/>
                  </a:lnTo>
                  <a:lnTo>
                    <a:pt x="25870" y="3499"/>
                  </a:lnTo>
                  <a:lnTo>
                    <a:pt x="25570" y="3279"/>
                  </a:lnTo>
                  <a:lnTo>
                    <a:pt x="25250" y="3100"/>
                  </a:lnTo>
                  <a:lnTo>
                    <a:pt x="24950" y="2920"/>
                  </a:lnTo>
                  <a:lnTo>
                    <a:pt x="24370" y="2640"/>
                  </a:lnTo>
                  <a:lnTo>
                    <a:pt x="23791" y="2380"/>
                  </a:lnTo>
                  <a:lnTo>
                    <a:pt x="23191" y="2160"/>
                  </a:lnTo>
                  <a:lnTo>
                    <a:pt x="22571" y="1960"/>
                  </a:lnTo>
                  <a:lnTo>
                    <a:pt x="21911" y="1780"/>
                  </a:lnTo>
                  <a:lnTo>
                    <a:pt x="21212" y="1620"/>
                  </a:lnTo>
                  <a:lnTo>
                    <a:pt x="21412" y="2000"/>
                  </a:lnTo>
                  <a:lnTo>
                    <a:pt x="21572" y="2420"/>
                  </a:lnTo>
                  <a:lnTo>
                    <a:pt x="21692" y="2820"/>
                  </a:lnTo>
                  <a:lnTo>
                    <a:pt x="21772" y="3259"/>
                  </a:lnTo>
                  <a:lnTo>
                    <a:pt x="21812" y="3679"/>
                  </a:lnTo>
                  <a:lnTo>
                    <a:pt x="21812" y="3899"/>
                  </a:lnTo>
                  <a:lnTo>
                    <a:pt x="21792" y="4099"/>
                  </a:lnTo>
                  <a:lnTo>
                    <a:pt x="21772" y="4319"/>
                  </a:lnTo>
                  <a:lnTo>
                    <a:pt x="21732" y="4519"/>
                  </a:lnTo>
                  <a:lnTo>
                    <a:pt x="21672" y="4739"/>
                  </a:lnTo>
                  <a:lnTo>
                    <a:pt x="21592" y="4939"/>
                  </a:lnTo>
                  <a:lnTo>
                    <a:pt x="21472" y="5199"/>
                  </a:lnTo>
                  <a:lnTo>
                    <a:pt x="21332" y="5459"/>
                  </a:lnTo>
                  <a:lnTo>
                    <a:pt x="21172" y="5678"/>
                  </a:lnTo>
                  <a:lnTo>
                    <a:pt x="20972" y="5898"/>
                  </a:lnTo>
                  <a:lnTo>
                    <a:pt x="20752" y="6078"/>
                  </a:lnTo>
                  <a:lnTo>
                    <a:pt x="20512" y="6238"/>
                  </a:lnTo>
                  <a:lnTo>
                    <a:pt x="20272" y="6398"/>
                  </a:lnTo>
                  <a:lnTo>
                    <a:pt x="20012" y="6518"/>
                  </a:lnTo>
                  <a:lnTo>
                    <a:pt x="19732" y="6638"/>
                  </a:lnTo>
                  <a:lnTo>
                    <a:pt x="19433" y="6718"/>
                  </a:lnTo>
                  <a:lnTo>
                    <a:pt x="19133" y="6798"/>
                  </a:lnTo>
                  <a:lnTo>
                    <a:pt x="18833" y="6878"/>
                  </a:lnTo>
                  <a:lnTo>
                    <a:pt x="18533" y="6918"/>
                  </a:lnTo>
                  <a:lnTo>
                    <a:pt x="18233" y="6958"/>
                  </a:lnTo>
                  <a:lnTo>
                    <a:pt x="17613" y="7018"/>
                  </a:lnTo>
                  <a:lnTo>
                    <a:pt x="16994" y="7038"/>
                  </a:lnTo>
                  <a:lnTo>
                    <a:pt x="16354" y="7058"/>
                  </a:lnTo>
                  <a:lnTo>
                    <a:pt x="15154" y="7038"/>
                  </a:lnTo>
                  <a:lnTo>
                    <a:pt x="14415" y="7038"/>
                  </a:lnTo>
                  <a:lnTo>
                    <a:pt x="13695" y="6998"/>
                  </a:lnTo>
                  <a:lnTo>
                    <a:pt x="12955" y="6958"/>
                  </a:lnTo>
                  <a:lnTo>
                    <a:pt x="12216" y="6898"/>
                  </a:lnTo>
                  <a:lnTo>
                    <a:pt x="11496" y="6818"/>
                  </a:lnTo>
                  <a:lnTo>
                    <a:pt x="10776" y="6698"/>
                  </a:lnTo>
                  <a:lnTo>
                    <a:pt x="10057" y="6558"/>
                  </a:lnTo>
                  <a:lnTo>
                    <a:pt x="9337" y="6378"/>
                  </a:lnTo>
                  <a:lnTo>
                    <a:pt x="8717" y="6178"/>
                  </a:lnTo>
                  <a:lnTo>
                    <a:pt x="8097" y="5958"/>
                  </a:lnTo>
                  <a:lnTo>
                    <a:pt x="7498" y="5718"/>
                  </a:lnTo>
                  <a:lnTo>
                    <a:pt x="6898" y="5439"/>
                  </a:lnTo>
                  <a:lnTo>
                    <a:pt x="6298" y="5119"/>
                  </a:lnTo>
                  <a:lnTo>
                    <a:pt x="6018" y="4939"/>
                  </a:lnTo>
                  <a:lnTo>
                    <a:pt x="5718" y="4759"/>
                  </a:lnTo>
                  <a:lnTo>
                    <a:pt x="5439" y="4559"/>
                  </a:lnTo>
                  <a:lnTo>
                    <a:pt x="5179" y="4339"/>
                  </a:lnTo>
                  <a:lnTo>
                    <a:pt x="4919" y="4119"/>
                  </a:lnTo>
                  <a:lnTo>
                    <a:pt x="4679" y="3879"/>
                  </a:lnTo>
                  <a:lnTo>
                    <a:pt x="4579" y="3759"/>
                  </a:lnTo>
                  <a:lnTo>
                    <a:pt x="4499" y="3639"/>
                  </a:lnTo>
                  <a:lnTo>
                    <a:pt x="4439" y="3519"/>
                  </a:lnTo>
                  <a:lnTo>
                    <a:pt x="4379" y="3399"/>
                  </a:lnTo>
                  <a:lnTo>
                    <a:pt x="4339" y="3259"/>
                  </a:lnTo>
                  <a:lnTo>
                    <a:pt x="4319" y="3140"/>
                  </a:lnTo>
                  <a:lnTo>
                    <a:pt x="4299" y="2880"/>
                  </a:lnTo>
                  <a:lnTo>
                    <a:pt x="4319" y="2600"/>
                  </a:lnTo>
                  <a:lnTo>
                    <a:pt x="4379" y="2320"/>
                  </a:lnTo>
                  <a:lnTo>
                    <a:pt x="4459" y="2060"/>
                  </a:lnTo>
                  <a:lnTo>
                    <a:pt x="4559" y="1780"/>
                  </a:lnTo>
                  <a:lnTo>
                    <a:pt x="4659" y="1540"/>
                  </a:lnTo>
                  <a:lnTo>
                    <a:pt x="4759" y="1300"/>
                  </a:lnTo>
                  <a:lnTo>
                    <a:pt x="4899" y="1060"/>
                  </a:lnTo>
                  <a:lnTo>
                    <a:pt x="5019" y="841"/>
                  </a:lnTo>
                  <a:lnTo>
                    <a:pt x="5179" y="621"/>
                  </a:lnTo>
                  <a:lnTo>
                    <a:pt x="5339" y="401"/>
                  </a:lnTo>
                  <a:lnTo>
                    <a:pt x="5519" y="201"/>
                  </a:lnTo>
                  <a:lnTo>
                    <a:pt x="5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5"/>
            <p:cNvSpPr/>
            <p:nvPr/>
          </p:nvSpPr>
          <p:spPr>
            <a:xfrm>
              <a:off x="5425550" y="2871600"/>
              <a:ext cx="695725" cy="208425"/>
            </a:xfrm>
            <a:custGeom>
              <a:avLst/>
              <a:gdLst/>
              <a:ahLst/>
              <a:cxnLst/>
              <a:rect l="l" t="t" r="r" b="b"/>
              <a:pathLst>
                <a:path w="27829" h="8337" extrusionOk="0">
                  <a:moveTo>
                    <a:pt x="300" y="0"/>
                  </a:moveTo>
                  <a:lnTo>
                    <a:pt x="180" y="360"/>
                  </a:lnTo>
                  <a:lnTo>
                    <a:pt x="80" y="740"/>
                  </a:lnTo>
                  <a:lnTo>
                    <a:pt x="20" y="1120"/>
                  </a:lnTo>
                  <a:lnTo>
                    <a:pt x="0" y="1480"/>
                  </a:lnTo>
                  <a:lnTo>
                    <a:pt x="20" y="1859"/>
                  </a:lnTo>
                  <a:lnTo>
                    <a:pt x="40" y="2039"/>
                  </a:lnTo>
                  <a:lnTo>
                    <a:pt x="80" y="2219"/>
                  </a:lnTo>
                  <a:lnTo>
                    <a:pt x="120" y="2399"/>
                  </a:lnTo>
                  <a:lnTo>
                    <a:pt x="200" y="2579"/>
                  </a:lnTo>
                  <a:lnTo>
                    <a:pt x="280" y="2759"/>
                  </a:lnTo>
                  <a:lnTo>
                    <a:pt x="380" y="2939"/>
                  </a:lnTo>
                  <a:lnTo>
                    <a:pt x="480" y="3119"/>
                  </a:lnTo>
                  <a:lnTo>
                    <a:pt x="600" y="3299"/>
                  </a:lnTo>
                  <a:lnTo>
                    <a:pt x="880" y="3619"/>
                  </a:lnTo>
                  <a:lnTo>
                    <a:pt x="1180" y="3919"/>
                  </a:lnTo>
                  <a:lnTo>
                    <a:pt x="1500" y="4178"/>
                  </a:lnTo>
                  <a:lnTo>
                    <a:pt x="1859" y="4438"/>
                  </a:lnTo>
                  <a:lnTo>
                    <a:pt x="2219" y="4658"/>
                  </a:lnTo>
                  <a:lnTo>
                    <a:pt x="2579" y="4878"/>
                  </a:lnTo>
                  <a:lnTo>
                    <a:pt x="2959" y="5058"/>
                  </a:lnTo>
                  <a:lnTo>
                    <a:pt x="3839" y="5478"/>
                  </a:lnTo>
                  <a:lnTo>
                    <a:pt x="4758" y="5878"/>
                  </a:lnTo>
                  <a:lnTo>
                    <a:pt x="5698" y="6218"/>
                  </a:lnTo>
                  <a:lnTo>
                    <a:pt x="6637" y="6557"/>
                  </a:lnTo>
                  <a:lnTo>
                    <a:pt x="7577" y="6837"/>
                  </a:lnTo>
                  <a:lnTo>
                    <a:pt x="8537" y="7097"/>
                  </a:lnTo>
                  <a:lnTo>
                    <a:pt x="9516" y="7337"/>
                  </a:lnTo>
                  <a:lnTo>
                    <a:pt x="10476" y="7557"/>
                  </a:lnTo>
                  <a:lnTo>
                    <a:pt x="11455" y="7757"/>
                  </a:lnTo>
                  <a:lnTo>
                    <a:pt x="12455" y="7917"/>
                  </a:lnTo>
                  <a:lnTo>
                    <a:pt x="13454" y="8057"/>
                  </a:lnTo>
                  <a:lnTo>
                    <a:pt x="14474" y="8177"/>
                  </a:lnTo>
                  <a:lnTo>
                    <a:pt x="15474" y="8257"/>
                  </a:lnTo>
                  <a:lnTo>
                    <a:pt x="16493" y="8317"/>
                  </a:lnTo>
                  <a:lnTo>
                    <a:pt x="17493" y="8337"/>
                  </a:lnTo>
                  <a:lnTo>
                    <a:pt x="18512" y="8337"/>
                  </a:lnTo>
                  <a:lnTo>
                    <a:pt x="19412" y="8317"/>
                  </a:lnTo>
                  <a:lnTo>
                    <a:pt x="20311" y="8297"/>
                  </a:lnTo>
                  <a:lnTo>
                    <a:pt x="21231" y="8217"/>
                  </a:lnTo>
                  <a:lnTo>
                    <a:pt x="21691" y="8157"/>
                  </a:lnTo>
                  <a:lnTo>
                    <a:pt x="22151" y="8097"/>
                  </a:lnTo>
                  <a:lnTo>
                    <a:pt x="22611" y="8017"/>
                  </a:lnTo>
                  <a:lnTo>
                    <a:pt x="23050" y="7917"/>
                  </a:lnTo>
                  <a:lnTo>
                    <a:pt x="23510" y="7817"/>
                  </a:lnTo>
                  <a:lnTo>
                    <a:pt x="23930" y="7677"/>
                  </a:lnTo>
                  <a:lnTo>
                    <a:pt x="24370" y="7517"/>
                  </a:lnTo>
                  <a:lnTo>
                    <a:pt x="24790" y="7357"/>
                  </a:lnTo>
                  <a:lnTo>
                    <a:pt x="25189" y="7157"/>
                  </a:lnTo>
                  <a:lnTo>
                    <a:pt x="25569" y="6917"/>
                  </a:lnTo>
                  <a:lnTo>
                    <a:pt x="25829" y="6757"/>
                  </a:lnTo>
                  <a:lnTo>
                    <a:pt x="26069" y="6557"/>
                  </a:lnTo>
                  <a:lnTo>
                    <a:pt x="26309" y="6358"/>
                  </a:lnTo>
                  <a:lnTo>
                    <a:pt x="26529" y="6138"/>
                  </a:lnTo>
                  <a:lnTo>
                    <a:pt x="26749" y="5898"/>
                  </a:lnTo>
                  <a:lnTo>
                    <a:pt x="26949" y="5658"/>
                  </a:lnTo>
                  <a:lnTo>
                    <a:pt x="27129" y="5398"/>
                  </a:lnTo>
                  <a:lnTo>
                    <a:pt x="27288" y="5138"/>
                  </a:lnTo>
                  <a:lnTo>
                    <a:pt x="27428" y="4858"/>
                  </a:lnTo>
                  <a:lnTo>
                    <a:pt x="27568" y="4558"/>
                  </a:lnTo>
                  <a:lnTo>
                    <a:pt x="27668" y="4278"/>
                  </a:lnTo>
                  <a:lnTo>
                    <a:pt x="27748" y="3979"/>
                  </a:lnTo>
                  <a:lnTo>
                    <a:pt x="27808" y="3679"/>
                  </a:lnTo>
                  <a:lnTo>
                    <a:pt x="27828" y="3379"/>
                  </a:lnTo>
                  <a:lnTo>
                    <a:pt x="27828" y="3059"/>
                  </a:lnTo>
                  <a:lnTo>
                    <a:pt x="27808" y="2759"/>
                  </a:lnTo>
                  <a:lnTo>
                    <a:pt x="27708" y="2899"/>
                  </a:lnTo>
                  <a:lnTo>
                    <a:pt x="27288" y="3299"/>
                  </a:lnTo>
                  <a:lnTo>
                    <a:pt x="26849" y="3679"/>
                  </a:lnTo>
                  <a:lnTo>
                    <a:pt x="26389" y="4019"/>
                  </a:lnTo>
                  <a:lnTo>
                    <a:pt x="25909" y="4318"/>
                  </a:lnTo>
                  <a:lnTo>
                    <a:pt x="25389" y="4578"/>
                  </a:lnTo>
                  <a:lnTo>
                    <a:pt x="24870" y="4818"/>
                  </a:lnTo>
                  <a:lnTo>
                    <a:pt x="24330" y="5038"/>
                  </a:lnTo>
                  <a:lnTo>
                    <a:pt x="23790" y="5218"/>
                  </a:lnTo>
                  <a:lnTo>
                    <a:pt x="23230" y="5378"/>
                  </a:lnTo>
                  <a:lnTo>
                    <a:pt x="22670" y="5518"/>
                  </a:lnTo>
                  <a:lnTo>
                    <a:pt x="22091" y="5618"/>
                  </a:lnTo>
                  <a:lnTo>
                    <a:pt x="21511" y="5718"/>
                  </a:lnTo>
                  <a:lnTo>
                    <a:pt x="20931" y="5778"/>
                  </a:lnTo>
                  <a:lnTo>
                    <a:pt x="20371" y="5838"/>
                  </a:lnTo>
                  <a:lnTo>
                    <a:pt x="19792" y="5878"/>
                  </a:lnTo>
                  <a:lnTo>
                    <a:pt x="19232" y="5898"/>
                  </a:lnTo>
                  <a:lnTo>
                    <a:pt x="18592" y="5918"/>
                  </a:lnTo>
                  <a:lnTo>
                    <a:pt x="17933" y="5898"/>
                  </a:lnTo>
                  <a:lnTo>
                    <a:pt x="17273" y="5878"/>
                  </a:lnTo>
                  <a:lnTo>
                    <a:pt x="16613" y="5858"/>
                  </a:lnTo>
                  <a:lnTo>
                    <a:pt x="15953" y="5818"/>
                  </a:lnTo>
                  <a:lnTo>
                    <a:pt x="15274" y="5758"/>
                  </a:lnTo>
                  <a:lnTo>
                    <a:pt x="14614" y="5678"/>
                  </a:lnTo>
                  <a:lnTo>
                    <a:pt x="13954" y="5598"/>
                  </a:lnTo>
                  <a:lnTo>
                    <a:pt x="12655" y="5378"/>
                  </a:lnTo>
                  <a:lnTo>
                    <a:pt x="11355" y="5138"/>
                  </a:lnTo>
                  <a:lnTo>
                    <a:pt x="10056" y="4838"/>
                  </a:lnTo>
                  <a:lnTo>
                    <a:pt x="8796" y="4518"/>
                  </a:lnTo>
                  <a:lnTo>
                    <a:pt x="8117" y="4318"/>
                  </a:lnTo>
                  <a:lnTo>
                    <a:pt x="7437" y="4099"/>
                  </a:lnTo>
                  <a:lnTo>
                    <a:pt x="6777" y="3879"/>
                  </a:lnTo>
                  <a:lnTo>
                    <a:pt x="6118" y="3639"/>
                  </a:lnTo>
                  <a:lnTo>
                    <a:pt x="5458" y="3379"/>
                  </a:lnTo>
                  <a:lnTo>
                    <a:pt x="4798" y="3119"/>
                  </a:lnTo>
                  <a:lnTo>
                    <a:pt x="4158" y="2819"/>
                  </a:lnTo>
                  <a:lnTo>
                    <a:pt x="3519" y="2519"/>
                  </a:lnTo>
                  <a:lnTo>
                    <a:pt x="2619" y="2059"/>
                  </a:lnTo>
                  <a:lnTo>
                    <a:pt x="2159" y="1800"/>
                  </a:lnTo>
                  <a:lnTo>
                    <a:pt x="1700" y="1500"/>
                  </a:lnTo>
                  <a:lnTo>
                    <a:pt x="1480" y="1340"/>
                  </a:lnTo>
                  <a:lnTo>
                    <a:pt x="1280" y="1180"/>
                  </a:lnTo>
                  <a:lnTo>
                    <a:pt x="1080" y="1020"/>
                  </a:lnTo>
                  <a:lnTo>
                    <a:pt x="880" y="840"/>
                  </a:lnTo>
                  <a:lnTo>
                    <a:pt x="720" y="640"/>
                  </a:lnTo>
                  <a:lnTo>
                    <a:pt x="560" y="440"/>
                  </a:lnTo>
                  <a:lnTo>
                    <a:pt x="420" y="2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5"/>
            <p:cNvSpPr/>
            <p:nvPr/>
          </p:nvSpPr>
          <p:spPr>
            <a:xfrm>
              <a:off x="5566975" y="2808625"/>
              <a:ext cx="401350" cy="125975"/>
            </a:xfrm>
            <a:custGeom>
              <a:avLst/>
              <a:gdLst/>
              <a:ahLst/>
              <a:cxnLst/>
              <a:rect l="l" t="t" r="r" b="b"/>
              <a:pathLst>
                <a:path w="16054" h="5039" extrusionOk="0">
                  <a:moveTo>
                    <a:pt x="601" y="0"/>
                  </a:moveTo>
                  <a:lnTo>
                    <a:pt x="441" y="280"/>
                  </a:lnTo>
                  <a:lnTo>
                    <a:pt x="301" y="580"/>
                  </a:lnTo>
                  <a:lnTo>
                    <a:pt x="181" y="900"/>
                  </a:lnTo>
                  <a:lnTo>
                    <a:pt x="81" y="1220"/>
                  </a:lnTo>
                  <a:lnTo>
                    <a:pt x="41" y="1420"/>
                  </a:lnTo>
                  <a:lnTo>
                    <a:pt x="1" y="1620"/>
                  </a:lnTo>
                  <a:lnTo>
                    <a:pt x="1" y="1820"/>
                  </a:lnTo>
                  <a:lnTo>
                    <a:pt x="21" y="1920"/>
                  </a:lnTo>
                  <a:lnTo>
                    <a:pt x="61" y="2019"/>
                  </a:lnTo>
                  <a:lnTo>
                    <a:pt x="121" y="2119"/>
                  </a:lnTo>
                  <a:lnTo>
                    <a:pt x="221" y="2219"/>
                  </a:lnTo>
                  <a:lnTo>
                    <a:pt x="421" y="2399"/>
                  </a:lnTo>
                  <a:lnTo>
                    <a:pt x="701" y="2619"/>
                  </a:lnTo>
                  <a:lnTo>
                    <a:pt x="980" y="2819"/>
                  </a:lnTo>
                  <a:lnTo>
                    <a:pt x="1280" y="3019"/>
                  </a:lnTo>
                  <a:lnTo>
                    <a:pt x="1560" y="3199"/>
                  </a:lnTo>
                  <a:lnTo>
                    <a:pt x="2100" y="3479"/>
                  </a:lnTo>
                  <a:lnTo>
                    <a:pt x="2640" y="3759"/>
                  </a:lnTo>
                  <a:lnTo>
                    <a:pt x="3199" y="3979"/>
                  </a:lnTo>
                  <a:lnTo>
                    <a:pt x="3759" y="4199"/>
                  </a:lnTo>
                  <a:lnTo>
                    <a:pt x="4319" y="4358"/>
                  </a:lnTo>
                  <a:lnTo>
                    <a:pt x="4899" y="4518"/>
                  </a:lnTo>
                  <a:lnTo>
                    <a:pt x="5498" y="4638"/>
                  </a:lnTo>
                  <a:lnTo>
                    <a:pt x="6078" y="4758"/>
                  </a:lnTo>
                  <a:lnTo>
                    <a:pt x="6678" y="4838"/>
                  </a:lnTo>
                  <a:lnTo>
                    <a:pt x="7278" y="4918"/>
                  </a:lnTo>
                  <a:lnTo>
                    <a:pt x="7877" y="4958"/>
                  </a:lnTo>
                  <a:lnTo>
                    <a:pt x="8477" y="4998"/>
                  </a:lnTo>
                  <a:lnTo>
                    <a:pt x="9077" y="5018"/>
                  </a:lnTo>
                  <a:lnTo>
                    <a:pt x="9677" y="5038"/>
                  </a:lnTo>
                  <a:lnTo>
                    <a:pt x="10876" y="5018"/>
                  </a:lnTo>
                  <a:lnTo>
                    <a:pt x="12375" y="5018"/>
                  </a:lnTo>
                  <a:lnTo>
                    <a:pt x="12875" y="4978"/>
                  </a:lnTo>
                  <a:lnTo>
                    <a:pt x="13375" y="4938"/>
                  </a:lnTo>
                  <a:lnTo>
                    <a:pt x="13875" y="4858"/>
                  </a:lnTo>
                  <a:lnTo>
                    <a:pt x="14115" y="4798"/>
                  </a:lnTo>
                  <a:lnTo>
                    <a:pt x="14355" y="4738"/>
                  </a:lnTo>
                  <a:lnTo>
                    <a:pt x="14595" y="4658"/>
                  </a:lnTo>
                  <a:lnTo>
                    <a:pt x="14814" y="4558"/>
                  </a:lnTo>
                  <a:lnTo>
                    <a:pt x="15014" y="4478"/>
                  </a:lnTo>
                  <a:lnTo>
                    <a:pt x="15194" y="4358"/>
                  </a:lnTo>
                  <a:lnTo>
                    <a:pt x="15374" y="4239"/>
                  </a:lnTo>
                  <a:lnTo>
                    <a:pt x="15534" y="4099"/>
                  </a:lnTo>
                  <a:lnTo>
                    <a:pt x="15674" y="3939"/>
                  </a:lnTo>
                  <a:lnTo>
                    <a:pt x="15794" y="3759"/>
                  </a:lnTo>
                  <a:lnTo>
                    <a:pt x="15894" y="3559"/>
                  </a:lnTo>
                  <a:lnTo>
                    <a:pt x="15974" y="3359"/>
                  </a:lnTo>
                  <a:lnTo>
                    <a:pt x="16034" y="3099"/>
                  </a:lnTo>
                  <a:lnTo>
                    <a:pt x="16054" y="2859"/>
                  </a:lnTo>
                  <a:lnTo>
                    <a:pt x="16054" y="2599"/>
                  </a:lnTo>
                  <a:lnTo>
                    <a:pt x="16034" y="2359"/>
                  </a:lnTo>
                  <a:lnTo>
                    <a:pt x="15854" y="2559"/>
                  </a:lnTo>
                  <a:lnTo>
                    <a:pt x="15634" y="2719"/>
                  </a:lnTo>
                  <a:lnTo>
                    <a:pt x="15414" y="2879"/>
                  </a:lnTo>
                  <a:lnTo>
                    <a:pt x="15154" y="2999"/>
                  </a:lnTo>
                  <a:lnTo>
                    <a:pt x="14894" y="3119"/>
                  </a:lnTo>
                  <a:lnTo>
                    <a:pt x="14615" y="3219"/>
                  </a:lnTo>
                  <a:lnTo>
                    <a:pt x="14335" y="3299"/>
                  </a:lnTo>
                  <a:lnTo>
                    <a:pt x="14035" y="3359"/>
                  </a:lnTo>
                  <a:lnTo>
                    <a:pt x="13415" y="3459"/>
                  </a:lnTo>
                  <a:lnTo>
                    <a:pt x="12815" y="3499"/>
                  </a:lnTo>
                  <a:lnTo>
                    <a:pt x="12256" y="3539"/>
                  </a:lnTo>
                  <a:lnTo>
                    <a:pt x="11756" y="3559"/>
                  </a:lnTo>
                  <a:lnTo>
                    <a:pt x="10836" y="3559"/>
                  </a:lnTo>
                  <a:lnTo>
                    <a:pt x="9897" y="3519"/>
                  </a:lnTo>
                  <a:lnTo>
                    <a:pt x="8977" y="3459"/>
                  </a:lnTo>
                  <a:lnTo>
                    <a:pt x="8057" y="3359"/>
                  </a:lnTo>
                  <a:lnTo>
                    <a:pt x="7138" y="3219"/>
                  </a:lnTo>
                  <a:lnTo>
                    <a:pt x="6218" y="3059"/>
                  </a:lnTo>
                  <a:lnTo>
                    <a:pt x="5319" y="2839"/>
                  </a:lnTo>
                  <a:lnTo>
                    <a:pt x="4419" y="2599"/>
                  </a:lnTo>
                  <a:lnTo>
                    <a:pt x="4019" y="2479"/>
                  </a:lnTo>
                  <a:lnTo>
                    <a:pt x="3619" y="2339"/>
                  </a:lnTo>
                  <a:lnTo>
                    <a:pt x="3219" y="2199"/>
                  </a:lnTo>
                  <a:lnTo>
                    <a:pt x="2820" y="2019"/>
                  </a:lnTo>
                  <a:lnTo>
                    <a:pt x="2440" y="1840"/>
                  </a:lnTo>
                  <a:lnTo>
                    <a:pt x="2080" y="1620"/>
                  </a:lnTo>
                  <a:lnTo>
                    <a:pt x="1720" y="1380"/>
                  </a:lnTo>
                  <a:lnTo>
                    <a:pt x="1380" y="1120"/>
                  </a:lnTo>
                  <a:lnTo>
                    <a:pt x="1140" y="880"/>
                  </a:lnTo>
                  <a:lnTo>
                    <a:pt x="920" y="600"/>
                  </a:lnTo>
                  <a:lnTo>
                    <a:pt x="820" y="460"/>
                  </a:lnTo>
                  <a:lnTo>
                    <a:pt x="741" y="320"/>
                  </a:lnTo>
                  <a:lnTo>
                    <a:pt x="661" y="16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5"/>
            <p:cNvSpPr/>
            <p:nvPr/>
          </p:nvSpPr>
          <p:spPr>
            <a:xfrm>
              <a:off x="5598475" y="2753650"/>
              <a:ext cx="358875" cy="124475"/>
            </a:xfrm>
            <a:custGeom>
              <a:avLst/>
              <a:gdLst/>
              <a:ahLst/>
              <a:cxnLst/>
              <a:rect l="l" t="t" r="r" b="b"/>
              <a:pathLst>
                <a:path w="14355" h="4979" extrusionOk="0">
                  <a:moveTo>
                    <a:pt x="5398" y="0"/>
                  </a:moveTo>
                  <a:lnTo>
                    <a:pt x="5098" y="20"/>
                  </a:lnTo>
                  <a:lnTo>
                    <a:pt x="4798" y="40"/>
                  </a:lnTo>
                  <a:lnTo>
                    <a:pt x="4178" y="60"/>
                  </a:lnTo>
                  <a:lnTo>
                    <a:pt x="3779" y="100"/>
                  </a:lnTo>
                  <a:lnTo>
                    <a:pt x="3399" y="140"/>
                  </a:lnTo>
                  <a:lnTo>
                    <a:pt x="2999" y="200"/>
                  </a:lnTo>
                  <a:lnTo>
                    <a:pt x="2619" y="300"/>
                  </a:lnTo>
                  <a:lnTo>
                    <a:pt x="2299" y="380"/>
                  </a:lnTo>
                  <a:lnTo>
                    <a:pt x="1959" y="500"/>
                  </a:lnTo>
                  <a:lnTo>
                    <a:pt x="1640" y="620"/>
                  </a:lnTo>
                  <a:lnTo>
                    <a:pt x="1320" y="740"/>
                  </a:lnTo>
                  <a:lnTo>
                    <a:pt x="980" y="880"/>
                  </a:lnTo>
                  <a:lnTo>
                    <a:pt x="600" y="1080"/>
                  </a:lnTo>
                  <a:lnTo>
                    <a:pt x="420" y="1180"/>
                  </a:lnTo>
                  <a:lnTo>
                    <a:pt x="260" y="1320"/>
                  </a:lnTo>
                  <a:lnTo>
                    <a:pt x="140" y="1440"/>
                  </a:lnTo>
                  <a:lnTo>
                    <a:pt x="40" y="1600"/>
                  </a:lnTo>
                  <a:lnTo>
                    <a:pt x="0" y="1760"/>
                  </a:lnTo>
                  <a:lnTo>
                    <a:pt x="0" y="1919"/>
                  </a:lnTo>
                  <a:lnTo>
                    <a:pt x="20" y="2059"/>
                  </a:lnTo>
                  <a:lnTo>
                    <a:pt x="80" y="2219"/>
                  </a:lnTo>
                  <a:lnTo>
                    <a:pt x="180" y="2359"/>
                  </a:lnTo>
                  <a:lnTo>
                    <a:pt x="300" y="2499"/>
                  </a:lnTo>
                  <a:lnTo>
                    <a:pt x="420" y="2639"/>
                  </a:lnTo>
                  <a:lnTo>
                    <a:pt x="580" y="2759"/>
                  </a:lnTo>
                  <a:lnTo>
                    <a:pt x="900" y="2999"/>
                  </a:lnTo>
                  <a:lnTo>
                    <a:pt x="1220" y="3219"/>
                  </a:lnTo>
                  <a:lnTo>
                    <a:pt x="1540" y="3379"/>
                  </a:lnTo>
                  <a:lnTo>
                    <a:pt x="1780" y="3499"/>
                  </a:lnTo>
                  <a:lnTo>
                    <a:pt x="2119" y="3659"/>
                  </a:lnTo>
                  <a:lnTo>
                    <a:pt x="2459" y="3799"/>
                  </a:lnTo>
                  <a:lnTo>
                    <a:pt x="2799" y="3919"/>
                  </a:lnTo>
                  <a:lnTo>
                    <a:pt x="3159" y="4019"/>
                  </a:lnTo>
                  <a:lnTo>
                    <a:pt x="3859" y="4218"/>
                  </a:lnTo>
                  <a:lnTo>
                    <a:pt x="4558" y="4378"/>
                  </a:lnTo>
                  <a:lnTo>
                    <a:pt x="5318" y="4538"/>
                  </a:lnTo>
                  <a:lnTo>
                    <a:pt x="6058" y="4678"/>
                  </a:lnTo>
                  <a:lnTo>
                    <a:pt x="6817" y="4778"/>
                  </a:lnTo>
                  <a:lnTo>
                    <a:pt x="7577" y="4858"/>
                  </a:lnTo>
                  <a:lnTo>
                    <a:pt x="8337" y="4918"/>
                  </a:lnTo>
                  <a:lnTo>
                    <a:pt x="9096" y="4958"/>
                  </a:lnTo>
                  <a:lnTo>
                    <a:pt x="9856" y="4978"/>
                  </a:lnTo>
                  <a:lnTo>
                    <a:pt x="10616" y="4958"/>
                  </a:lnTo>
                  <a:lnTo>
                    <a:pt x="11435" y="4938"/>
                  </a:lnTo>
                  <a:lnTo>
                    <a:pt x="11895" y="4918"/>
                  </a:lnTo>
                  <a:lnTo>
                    <a:pt x="12355" y="4878"/>
                  </a:lnTo>
                  <a:lnTo>
                    <a:pt x="12815" y="4798"/>
                  </a:lnTo>
                  <a:lnTo>
                    <a:pt x="13035" y="4738"/>
                  </a:lnTo>
                  <a:lnTo>
                    <a:pt x="13235" y="4678"/>
                  </a:lnTo>
                  <a:lnTo>
                    <a:pt x="13434" y="4598"/>
                  </a:lnTo>
                  <a:lnTo>
                    <a:pt x="13614" y="4498"/>
                  </a:lnTo>
                  <a:lnTo>
                    <a:pt x="13774" y="4398"/>
                  </a:lnTo>
                  <a:lnTo>
                    <a:pt x="13934" y="4258"/>
                  </a:lnTo>
                  <a:lnTo>
                    <a:pt x="14054" y="4139"/>
                  </a:lnTo>
                  <a:lnTo>
                    <a:pt x="14134" y="4019"/>
                  </a:lnTo>
                  <a:lnTo>
                    <a:pt x="14214" y="3899"/>
                  </a:lnTo>
                  <a:lnTo>
                    <a:pt x="14274" y="3779"/>
                  </a:lnTo>
                  <a:lnTo>
                    <a:pt x="14314" y="3659"/>
                  </a:lnTo>
                  <a:lnTo>
                    <a:pt x="14354" y="3559"/>
                  </a:lnTo>
                  <a:lnTo>
                    <a:pt x="14354" y="3439"/>
                  </a:lnTo>
                  <a:lnTo>
                    <a:pt x="14354" y="3319"/>
                  </a:lnTo>
                  <a:lnTo>
                    <a:pt x="14354" y="3199"/>
                  </a:lnTo>
                  <a:lnTo>
                    <a:pt x="14334" y="3099"/>
                  </a:lnTo>
                  <a:lnTo>
                    <a:pt x="14234" y="2879"/>
                  </a:lnTo>
                  <a:lnTo>
                    <a:pt x="14114" y="2659"/>
                  </a:lnTo>
                  <a:lnTo>
                    <a:pt x="13974" y="2459"/>
                  </a:lnTo>
                  <a:lnTo>
                    <a:pt x="13774" y="2259"/>
                  </a:lnTo>
                  <a:lnTo>
                    <a:pt x="13574" y="2079"/>
                  </a:lnTo>
                  <a:lnTo>
                    <a:pt x="13355" y="1919"/>
                  </a:lnTo>
                  <a:lnTo>
                    <a:pt x="13115" y="1760"/>
                  </a:lnTo>
                  <a:lnTo>
                    <a:pt x="12895" y="1620"/>
                  </a:lnTo>
                  <a:lnTo>
                    <a:pt x="12655" y="1500"/>
                  </a:lnTo>
                  <a:lnTo>
                    <a:pt x="12415" y="1400"/>
                  </a:lnTo>
                  <a:lnTo>
                    <a:pt x="12195" y="1300"/>
                  </a:lnTo>
                  <a:lnTo>
                    <a:pt x="11575" y="1080"/>
                  </a:lnTo>
                  <a:lnTo>
                    <a:pt x="11255" y="980"/>
                  </a:lnTo>
                  <a:lnTo>
                    <a:pt x="10956" y="900"/>
                  </a:lnTo>
                  <a:lnTo>
                    <a:pt x="10636" y="820"/>
                  </a:lnTo>
                  <a:lnTo>
                    <a:pt x="10316" y="760"/>
                  </a:lnTo>
                  <a:lnTo>
                    <a:pt x="9976" y="720"/>
                  </a:lnTo>
                  <a:lnTo>
                    <a:pt x="9656" y="720"/>
                  </a:lnTo>
                  <a:lnTo>
                    <a:pt x="9596" y="1180"/>
                  </a:lnTo>
                  <a:lnTo>
                    <a:pt x="9556" y="1400"/>
                  </a:lnTo>
                  <a:lnTo>
                    <a:pt x="9496" y="1620"/>
                  </a:lnTo>
                  <a:lnTo>
                    <a:pt x="9696" y="1620"/>
                  </a:lnTo>
                  <a:lnTo>
                    <a:pt x="9756" y="1580"/>
                  </a:lnTo>
                  <a:lnTo>
                    <a:pt x="9816" y="1560"/>
                  </a:lnTo>
                  <a:lnTo>
                    <a:pt x="9876" y="1580"/>
                  </a:lnTo>
                  <a:lnTo>
                    <a:pt x="9916" y="1620"/>
                  </a:lnTo>
                  <a:lnTo>
                    <a:pt x="9936" y="1680"/>
                  </a:lnTo>
                  <a:lnTo>
                    <a:pt x="9956" y="1860"/>
                  </a:lnTo>
                  <a:lnTo>
                    <a:pt x="9976" y="2019"/>
                  </a:lnTo>
                  <a:lnTo>
                    <a:pt x="9956" y="2179"/>
                  </a:lnTo>
                  <a:lnTo>
                    <a:pt x="9936" y="2259"/>
                  </a:lnTo>
                  <a:lnTo>
                    <a:pt x="9896" y="2339"/>
                  </a:lnTo>
                  <a:lnTo>
                    <a:pt x="9816" y="2439"/>
                  </a:lnTo>
                  <a:lnTo>
                    <a:pt x="9756" y="2519"/>
                  </a:lnTo>
                  <a:lnTo>
                    <a:pt x="9676" y="2599"/>
                  </a:lnTo>
                  <a:lnTo>
                    <a:pt x="9596" y="2659"/>
                  </a:lnTo>
                  <a:lnTo>
                    <a:pt x="9396" y="2759"/>
                  </a:lnTo>
                  <a:lnTo>
                    <a:pt x="9176" y="2839"/>
                  </a:lnTo>
                  <a:lnTo>
                    <a:pt x="8996" y="2899"/>
                  </a:lnTo>
                  <a:lnTo>
                    <a:pt x="8816" y="2939"/>
                  </a:lnTo>
                  <a:lnTo>
                    <a:pt x="8417" y="2979"/>
                  </a:lnTo>
                  <a:lnTo>
                    <a:pt x="8017" y="2999"/>
                  </a:lnTo>
                  <a:lnTo>
                    <a:pt x="7617" y="2979"/>
                  </a:lnTo>
                  <a:lnTo>
                    <a:pt x="7217" y="2919"/>
                  </a:lnTo>
                  <a:lnTo>
                    <a:pt x="6817" y="2839"/>
                  </a:lnTo>
                  <a:lnTo>
                    <a:pt x="6418" y="2719"/>
                  </a:lnTo>
                  <a:lnTo>
                    <a:pt x="6058" y="2579"/>
                  </a:lnTo>
                  <a:lnTo>
                    <a:pt x="5698" y="2379"/>
                  </a:lnTo>
                  <a:lnTo>
                    <a:pt x="5358" y="2159"/>
                  </a:lnTo>
                  <a:lnTo>
                    <a:pt x="5038" y="1919"/>
                  </a:lnTo>
                  <a:lnTo>
                    <a:pt x="4738" y="1620"/>
                  </a:lnTo>
                  <a:lnTo>
                    <a:pt x="4698" y="1560"/>
                  </a:lnTo>
                  <a:lnTo>
                    <a:pt x="4658" y="1500"/>
                  </a:lnTo>
                  <a:lnTo>
                    <a:pt x="4638" y="1420"/>
                  </a:lnTo>
                  <a:lnTo>
                    <a:pt x="4638" y="1360"/>
                  </a:lnTo>
                  <a:lnTo>
                    <a:pt x="4658" y="1220"/>
                  </a:lnTo>
                  <a:lnTo>
                    <a:pt x="4718" y="1100"/>
                  </a:lnTo>
                  <a:lnTo>
                    <a:pt x="4798" y="1020"/>
                  </a:lnTo>
                  <a:lnTo>
                    <a:pt x="4858" y="980"/>
                  </a:lnTo>
                  <a:lnTo>
                    <a:pt x="4918" y="960"/>
                  </a:lnTo>
                  <a:lnTo>
                    <a:pt x="4978" y="940"/>
                  </a:lnTo>
                  <a:lnTo>
                    <a:pt x="5038" y="940"/>
                  </a:lnTo>
                  <a:lnTo>
                    <a:pt x="5118" y="960"/>
                  </a:lnTo>
                  <a:lnTo>
                    <a:pt x="5198" y="1000"/>
                  </a:lnTo>
                  <a:lnTo>
                    <a:pt x="5278" y="1040"/>
                  </a:lnTo>
                  <a:lnTo>
                    <a:pt x="5278" y="1040"/>
                  </a:lnTo>
                  <a:lnTo>
                    <a:pt x="5258" y="940"/>
                  </a:lnTo>
                  <a:lnTo>
                    <a:pt x="5258" y="820"/>
                  </a:lnTo>
                  <a:lnTo>
                    <a:pt x="5278" y="560"/>
                  </a:lnTo>
                  <a:lnTo>
                    <a:pt x="5378" y="80"/>
                  </a:lnTo>
                  <a:lnTo>
                    <a:pt x="53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5"/>
            <p:cNvSpPr/>
            <p:nvPr/>
          </p:nvSpPr>
          <p:spPr>
            <a:xfrm>
              <a:off x="5455025" y="2993550"/>
              <a:ext cx="625750" cy="938625"/>
            </a:xfrm>
            <a:custGeom>
              <a:avLst/>
              <a:gdLst/>
              <a:ahLst/>
              <a:cxnLst/>
              <a:rect l="l" t="t" r="r" b="b"/>
              <a:pathLst>
                <a:path w="25030" h="37545" extrusionOk="0">
                  <a:moveTo>
                    <a:pt x="1" y="0"/>
                  </a:moveTo>
                  <a:lnTo>
                    <a:pt x="101" y="1360"/>
                  </a:lnTo>
                  <a:lnTo>
                    <a:pt x="201" y="2739"/>
                  </a:lnTo>
                  <a:lnTo>
                    <a:pt x="361" y="5478"/>
                  </a:lnTo>
                  <a:lnTo>
                    <a:pt x="561" y="8517"/>
                  </a:lnTo>
                  <a:lnTo>
                    <a:pt x="720" y="11555"/>
                  </a:lnTo>
                  <a:lnTo>
                    <a:pt x="1260" y="22411"/>
                  </a:lnTo>
                  <a:lnTo>
                    <a:pt x="1520" y="27848"/>
                  </a:lnTo>
                  <a:lnTo>
                    <a:pt x="1620" y="30367"/>
                  </a:lnTo>
                  <a:lnTo>
                    <a:pt x="1680" y="31647"/>
                  </a:lnTo>
                  <a:lnTo>
                    <a:pt x="1780" y="32906"/>
                  </a:lnTo>
                  <a:lnTo>
                    <a:pt x="1840" y="33426"/>
                  </a:lnTo>
                  <a:lnTo>
                    <a:pt x="1940" y="33926"/>
                  </a:lnTo>
                  <a:lnTo>
                    <a:pt x="2080" y="34405"/>
                  </a:lnTo>
                  <a:lnTo>
                    <a:pt x="2160" y="34645"/>
                  </a:lnTo>
                  <a:lnTo>
                    <a:pt x="2260" y="34885"/>
                  </a:lnTo>
                  <a:lnTo>
                    <a:pt x="2360" y="35105"/>
                  </a:lnTo>
                  <a:lnTo>
                    <a:pt x="2480" y="35325"/>
                  </a:lnTo>
                  <a:lnTo>
                    <a:pt x="2620" y="35525"/>
                  </a:lnTo>
                  <a:lnTo>
                    <a:pt x="2780" y="35725"/>
                  </a:lnTo>
                  <a:lnTo>
                    <a:pt x="2939" y="35905"/>
                  </a:lnTo>
                  <a:lnTo>
                    <a:pt x="3139" y="36085"/>
                  </a:lnTo>
                  <a:lnTo>
                    <a:pt x="3339" y="36245"/>
                  </a:lnTo>
                  <a:lnTo>
                    <a:pt x="3559" y="36385"/>
                  </a:lnTo>
                  <a:lnTo>
                    <a:pt x="3799" y="36525"/>
                  </a:lnTo>
                  <a:lnTo>
                    <a:pt x="4059" y="36644"/>
                  </a:lnTo>
                  <a:lnTo>
                    <a:pt x="4319" y="36764"/>
                  </a:lnTo>
                  <a:lnTo>
                    <a:pt x="4579" y="36864"/>
                  </a:lnTo>
                  <a:lnTo>
                    <a:pt x="5119" y="37024"/>
                  </a:lnTo>
                  <a:lnTo>
                    <a:pt x="5658" y="37144"/>
                  </a:lnTo>
                  <a:lnTo>
                    <a:pt x="6218" y="37244"/>
                  </a:lnTo>
                  <a:lnTo>
                    <a:pt x="6778" y="37324"/>
                  </a:lnTo>
                  <a:lnTo>
                    <a:pt x="7897" y="37444"/>
                  </a:lnTo>
                  <a:lnTo>
                    <a:pt x="8497" y="37484"/>
                  </a:lnTo>
                  <a:lnTo>
                    <a:pt x="9097" y="37524"/>
                  </a:lnTo>
                  <a:lnTo>
                    <a:pt x="9717" y="37544"/>
                  </a:lnTo>
                  <a:lnTo>
                    <a:pt x="10316" y="37544"/>
                  </a:lnTo>
                  <a:lnTo>
                    <a:pt x="10936" y="37524"/>
                  </a:lnTo>
                  <a:lnTo>
                    <a:pt x="11536" y="37504"/>
                  </a:lnTo>
                  <a:lnTo>
                    <a:pt x="12156" y="37444"/>
                  </a:lnTo>
                  <a:lnTo>
                    <a:pt x="12755" y="37384"/>
                  </a:lnTo>
                  <a:lnTo>
                    <a:pt x="13355" y="37324"/>
                  </a:lnTo>
                  <a:lnTo>
                    <a:pt x="13955" y="37224"/>
                  </a:lnTo>
                  <a:lnTo>
                    <a:pt x="14534" y="37124"/>
                  </a:lnTo>
                  <a:lnTo>
                    <a:pt x="15134" y="37004"/>
                  </a:lnTo>
                  <a:lnTo>
                    <a:pt x="16154" y="36784"/>
                  </a:lnTo>
                  <a:lnTo>
                    <a:pt x="16674" y="36664"/>
                  </a:lnTo>
                  <a:lnTo>
                    <a:pt x="17173" y="36564"/>
                  </a:lnTo>
                  <a:lnTo>
                    <a:pt x="17353" y="36465"/>
                  </a:lnTo>
                  <a:lnTo>
                    <a:pt x="17513" y="36365"/>
                  </a:lnTo>
                  <a:lnTo>
                    <a:pt x="17633" y="36225"/>
                  </a:lnTo>
                  <a:lnTo>
                    <a:pt x="17773" y="36065"/>
                  </a:lnTo>
                  <a:lnTo>
                    <a:pt x="17873" y="35905"/>
                  </a:lnTo>
                  <a:lnTo>
                    <a:pt x="17953" y="35725"/>
                  </a:lnTo>
                  <a:lnTo>
                    <a:pt x="18053" y="35545"/>
                  </a:lnTo>
                  <a:lnTo>
                    <a:pt x="18113" y="35345"/>
                  </a:lnTo>
                  <a:lnTo>
                    <a:pt x="18233" y="34945"/>
                  </a:lnTo>
                  <a:lnTo>
                    <a:pt x="18333" y="34525"/>
                  </a:lnTo>
                  <a:lnTo>
                    <a:pt x="18493" y="33746"/>
                  </a:lnTo>
                  <a:lnTo>
                    <a:pt x="19532" y="29667"/>
                  </a:lnTo>
                  <a:lnTo>
                    <a:pt x="20412" y="26029"/>
                  </a:lnTo>
                  <a:lnTo>
                    <a:pt x="21272" y="22391"/>
                  </a:lnTo>
                  <a:lnTo>
                    <a:pt x="22091" y="18732"/>
                  </a:lnTo>
                  <a:lnTo>
                    <a:pt x="22471" y="16893"/>
                  </a:lnTo>
                  <a:lnTo>
                    <a:pt x="22851" y="15074"/>
                  </a:lnTo>
                  <a:lnTo>
                    <a:pt x="23231" y="13215"/>
                  </a:lnTo>
                  <a:lnTo>
                    <a:pt x="23591" y="11355"/>
                  </a:lnTo>
                  <a:lnTo>
                    <a:pt x="23930" y="9496"/>
                  </a:lnTo>
                  <a:lnTo>
                    <a:pt x="24250" y="7637"/>
                  </a:lnTo>
                  <a:lnTo>
                    <a:pt x="24550" y="5818"/>
                  </a:lnTo>
                  <a:lnTo>
                    <a:pt x="24850" y="3978"/>
                  </a:lnTo>
                  <a:lnTo>
                    <a:pt x="24930" y="3339"/>
                  </a:lnTo>
                  <a:lnTo>
                    <a:pt x="25030" y="2659"/>
                  </a:lnTo>
                  <a:lnTo>
                    <a:pt x="24670" y="2879"/>
                  </a:lnTo>
                  <a:lnTo>
                    <a:pt x="24230" y="3119"/>
                  </a:lnTo>
                  <a:lnTo>
                    <a:pt x="23770" y="3339"/>
                  </a:lnTo>
                  <a:lnTo>
                    <a:pt x="23311" y="3519"/>
                  </a:lnTo>
                  <a:lnTo>
                    <a:pt x="22811" y="3679"/>
                  </a:lnTo>
                  <a:lnTo>
                    <a:pt x="22331" y="3819"/>
                  </a:lnTo>
                  <a:lnTo>
                    <a:pt x="21831" y="3938"/>
                  </a:lnTo>
                  <a:lnTo>
                    <a:pt x="21332" y="4038"/>
                  </a:lnTo>
                  <a:lnTo>
                    <a:pt x="20812" y="4118"/>
                  </a:lnTo>
                  <a:lnTo>
                    <a:pt x="20292" y="4178"/>
                  </a:lnTo>
                  <a:lnTo>
                    <a:pt x="19792" y="4238"/>
                  </a:lnTo>
                  <a:lnTo>
                    <a:pt x="18753" y="4298"/>
                  </a:lnTo>
                  <a:lnTo>
                    <a:pt x="17733" y="4318"/>
                  </a:lnTo>
                  <a:lnTo>
                    <a:pt x="16734" y="4338"/>
                  </a:lnTo>
                  <a:lnTo>
                    <a:pt x="15594" y="4318"/>
                  </a:lnTo>
                  <a:lnTo>
                    <a:pt x="14475" y="4258"/>
                  </a:lnTo>
                  <a:lnTo>
                    <a:pt x="13335" y="4158"/>
                  </a:lnTo>
                  <a:lnTo>
                    <a:pt x="12215" y="4038"/>
                  </a:lnTo>
                  <a:lnTo>
                    <a:pt x="11096" y="3879"/>
                  </a:lnTo>
                  <a:lnTo>
                    <a:pt x="9996" y="3679"/>
                  </a:lnTo>
                  <a:lnTo>
                    <a:pt x="8877" y="3459"/>
                  </a:lnTo>
                  <a:lnTo>
                    <a:pt x="7777" y="3199"/>
                  </a:lnTo>
                  <a:lnTo>
                    <a:pt x="6718" y="2899"/>
                  </a:lnTo>
                  <a:lnTo>
                    <a:pt x="5638" y="2579"/>
                  </a:lnTo>
                  <a:lnTo>
                    <a:pt x="4599" y="2219"/>
                  </a:lnTo>
                  <a:lnTo>
                    <a:pt x="3559" y="1819"/>
                  </a:lnTo>
                  <a:lnTo>
                    <a:pt x="2680" y="1460"/>
                  </a:lnTo>
                  <a:lnTo>
                    <a:pt x="2240" y="1280"/>
                  </a:lnTo>
                  <a:lnTo>
                    <a:pt x="1800" y="1080"/>
                  </a:lnTo>
                  <a:lnTo>
                    <a:pt x="1380" y="860"/>
                  </a:lnTo>
                  <a:lnTo>
                    <a:pt x="960" y="640"/>
                  </a:lnTo>
                  <a:lnTo>
                    <a:pt x="561" y="380"/>
                  </a:lnTo>
                  <a:lnTo>
                    <a:pt x="1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5"/>
            <p:cNvSpPr/>
            <p:nvPr/>
          </p:nvSpPr>
          <p:spPr>
            <a:xfrm>
              <a:off x="5743900" y="2387800"/>
              <a:ext cx="379375" cy="411850"/>
            </a:xfrm>
            <a:custGeom>
              <a:avLst/>
              <a:gdLst/>
              <a:ahLst/>
              <a:cxnLst/>
              <a:rect l="l" t="t" r="r" b="b"/>
              <a:pathLst>
                <a:path w="15175" h="16474" extrusionOk="0">
                  <a:moveTo>
                    <a:pt x="15174" y="1"/>
                  </a:moveTo>
                  <a:lnTo>
                    <a:pt x="14534" y="61"/>
                  </a:lnTo>
                  <a:lnTo>
                    <a:pt x="13895" y="101"/>
                  </a:lnTo>
                  <a:lnTo>
                    <a:pt x="13255" y="121"/>
                  </a:lnTo>
                  <a:lnTo>
                    <a:pt x="12615" y="141"/>
                  </a:lnTo>
                  <a:lnTo>
                    <a:pt x="11256" y="260"/>
                  </a:lnTo>
                  <a:lnTo>
                    <a:pt x="10576" y="320"/>
                  </a:lnTo>
                  <a:lnTo>
                    <a:pt x="9896" y="400"/>
                  </a:lnTo>
                  <a:lnTo>
                    <a:pt x="9297" y="500"/>
                  </a:lnTo>
                  <a:lnTo>
                    <a:pt x="8677" y="600"/>
                  </a:lnTo>
                  <a:lnTo>
                    <a:pt x="8077" y="720"/>
                  </a:lnTo>
                  <a:lnTo>
                    <a:pt x="7478" y="860"/>
                  </a:lnTo>
                  <a:lnTo>
                    <a:pt x="6878" y="1020"/>
                  </a:lnTo>
                  <a:lnTo>
                    <a:pt x="6298" y="1220"/>
                  </a:lnTo>
                  <a:lnTo>
                    <a:pt x="5718" y="1440"/>
                  </a:lnTo>
                  <a:lnTo>
                    <a:pt x="5438" y="1580"/>
                  </a:lnTo>
                  <a:lnTo>
                    <a:pt x="5179" y="1720"/>
                  </a:lnTo>
                  <a:lnTo>
                    <a:pt x="4939" y="1860"/>
                  </a:lnTo>
                  <a:lnTo>
                    <a:pt x="4699" y="2020"/>
                  </a:lnTo>
                  <a:lnTo>
                    <a:pt x="4479" y="2180"/>
                  </a:lnTo>
                  <a:lnTo>
                    <a:pt x="4259" y="2380"/>
                  </a:lnTo>
                  <a:lnTo>
                    <a:pt x="4079" y="2579"/>
                  </a:lnTo>
                  <a:lnTo>
                    <a:pt x="3899" y="2779"/>
                  </a:lnTo>
                  <a:lnTo>
                    <a:pt x="3739" y="3019"/>
                  </a:lnTo>
                  <a:lnTo>
                    <a:pt x="3599" y="3279"/>
                  </a:lnTo>
                  <a:lnTo>
                    <a:pt x="3459" y="3559"/>
                  </a:lnTo>
                  <a:lnTo>
                    <a:pt x="3339" y="3859"/>
                  </a:lnTo>
                  <a:lnTo>
                    <a:pt x="3119" y="4459"/>
                  </a:lnTo>
                  <a:lnTo>
                    <a:pt x="2920" y="5058"/>
                  </a:lnTo>
                  <a:lnTo>
                    <a:pt x="2740" y="5678"/>
                  </a:lnTo>
                  <a:lnTo>
                    <a:pt x="2360" y="6998"/>
                  </a:lnTo>
                  <a:lnTo>
                    <a:pt x="2000" y="8317"/>
                  </a:lnTo>
                  <a:lnTo>
                    <a:pt x="1640" y="9636"/>
                  </a:lnTo>
                  <a:lnTo>
                    <a:pt x="1320" y="10976"/>
                  </a:lnTo>
                  <a:lnTo>
                    <a:pt x="1000" y="12315"/>
                  </a:lnTo>
                  <a:lnTo>
                    <a:pt x="680" y="13675"/>
                  </a:lnTo>
                  <a:lnTo>
                    <a:pt x="381" y="15074"/>
                  </a:lnTo>
                  <a:lnTo>
                    <a:pt x="321" y="15314"/>
                  </a:lnTo>
                  <a:lnTo>
                    <a:pt x="261" y="15574"/>
                  </a:lnTo>
                  <a:lnTo>
                    <a:pt x="221" y="15674"/>
                  </a:lnTo>
                  <a:lnTo>
                    <a:pt x="161" y="15794"/>
                  </a:lnTo>
                  <a:lnTo>
                    <a:pt x="101" y="15894"/>
                  </a:lnTo>
                  <a:lnTo>
                    <a:pt x="1" y="15974"/>
                  </a:lnTo>
                  <a:lnTo>
                    <a:pt x="421" y="16134"/>
                  </a:lnTo>
                  <a:lnTo>
                    <a:pt x="840" y="16274"/>
                  </a:lnTo>
                  <a:lnTo>
                    <a:pt x="1280" y="16394"/>
                  </a:lnTo>
                  <a:lnTo>
                    <a:pt x="1720" y="16454"/>
                  </a:lnTo>
                  <a:lnTo>
                    <a:pt x="2000" y="16474"/>
                  </a:lnTo>
                  <a:lnTo>
                    <a:pt x="2280" y="16454"/>
                  </a:lnTo>
                  <a:lnTo>
                    <a:pt x="2580" y="16434"/>
                  </a:lnTo>
                  <a:lnTo>
                    <a:pt x="2860" y="16394"/>
                  </a:lnTo>
                  <a:lnTo>
                    <a:pt x="2840" y="16174"/>
                  </a:lnTo>
                  <a:lnTo>
                    <a:pt x="2860" y="15974"/>
                  </a:lnTo>
                  <a:lnTo>
                    <a:pt x="2939" y="15554"/>
                  </a:lnTo>
                  <a:lnTo>
                    <a:pt x="3179" y="14234"/>
                  </a:lnTo>
                  <a:lnTo>
                    <a:pt x="3439" y="12955"/>
                  </a:lnTo>
                  <a:lnTo>
                    <a:pt x="3719" y="11696"/>
                  </a:lnTo>
                  <a:lnTo>
                    <a:pt x="3979" y="10616"/>
                  </a:lnTo>
                  <a:lnTo>
                    <a:pt x="4259" y="9537"/>
                  </a:lnTo>
                  <a:lnTo>
                    <a:pt x="4419" y="9017"/>
                  </a:lnTo>
                  <a:lnTo>
                    <a:pt x="4579" y="8477"/>
                  </a:lnTo>
                  <a:lnTo>
                    <a:pt x="4759" y="7957"/>
                  </a:lnTo>
                  <a:lnTo>
                    <a:pt x="4959" y="7437"/>
                  </a:lnTo>
                  <a:lnTo>
                    <a:pt x="5159" y="6998"/>
                  </a:lnTo>
                  <a:lnTo>
                    <a:pt x="5378" y="6558"/>
                  </a:lnTo>
                  <a:lnTo>
                    <a:pt x="5638" y="6158"/>
                  </a:lnTo>
                  <a:lnTo>
                    <a:pt x="5918" y="5798"/>
                  </a:lnTo>
                  <a:lnTo>
                    <a:pt x="6238" y="5458"/>
                  </a:lnTo>
                  <a:lnTo>
                    <a:pt x="6598" y="5138"/>
                  </a:lnTo>
                  <a:lnTo>
                    <a:pt x="6798" y="4998"/>
                  </a:lnTo>
                  <a:lnTo>
                    <a:pt x="6998" y="4859"/>
                  </a:lnTo>
                  <a:lnTo>
                    <a:pt x="7198" y="4739"/>
                  </a:lnTo>
                  <a:lnTo>
                    <a:pt x="7418" y="4619"/>
                  </a:lnTo>
                  <a:lnTo>
                    <a:pt x="7877" y="4399"/>
                  </a:lnTo>
                  <a:lnTo>
                    <a:pt x="8357" y="4179"/>
                  </a:lnTo>
                  <a:lnTo>
                    <a:pt x="8857" y="3979"/>
                  </a:lnTo>
                  <a:lnTo>
                    <a:pt x="9337" y="3799"/>
                  </a:lnTo>
                  <a:lnTo>
                    <a:pt x="9837" y="3639"/>
                  </a:lnTo>
                  <a:lnTo>
                    <a:pt x="10336" y="3479"/>
                  </a:lnTo>
                  <a:lnTo>
                    <a:pt x="11336" y="3199"/>
                  </a:lnTo>
                  <a:lnTo>
                    <a:pt x="11836" y="3079"/>
                  </a:lnTo>
                  <a:lnTo>
                    <a:pt x="12335" y="2979"/>
                  </a:lnTo>
                  <a:lnTo>
                    <a:pt x="13335" y="2779"/>
                  </a:lnTo>
                  <a:lnTo>
                    <a:pt x="14155" y="2659"/>
                  </a:lnTo>
                  <a:lnTo>
                    <a:pt x="14554" y="2639"/>
                  </a:lnTo>
                  <a:lnTo>
                    <a:pt x="14974" y="2619"/>
                  </a:lnTo>
                  <a:lnTo>
                    <a:pt x="14974" y="2520"/>
                  </a:lnTo>
                  <a:lnTo>
                    <a:pt x="15014" y="2060"/>
                  </a:lnTo>
                  <a:lnTo>
                    <a:pt x="15074" y="1200"/>
                  </a:lnTo>
                  <a:lnTo>
                    <a:pt x="15134" y="320"/>
                  </a:lnTo>
                  <a:lnTo>
                    <a:pt x="15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5"/>
            <p:cNvSpPr/>
            <p:nvPr/>
          </p:nvSpPr>
          <p:spPr>
            <a:xfrm>
              <a:off x="5408050" y="2365300"/>
              <a:ext cx="734700" cy="1595350"/>
            </a:xfrm>
            <a:custGeom>
              <a:avLst/>
              <a:gdLst/>
              <a:ahLst/>
              <a:cxnLst/>
              <a:rect l="l" t="t" r="r" b="b"/>
              <a:pathLst>
                <a:path w="29388" h="63814" extrusionOk="0">
                  <a:moveTo>
                    <a:pt x="28608" y="901"/>
                  </a:moveTo>
                  <a:lnTo>
                    <a:pt x="28568" y="1220"/>
                  </a:lnTo>
                  <a:lnTo>
                    <a:pt x="28508" y="2100"/>
                  </a:lnTo>
                  <a:lnTo>
                    <a:pt x="28448" y="2960"/>
                  </a:lnTo>
                  <a:lnTo>
                    <a:pt x="28408" y="3420"/>
                  </a:lnTo>
                  <a:lnTo>
                    <a:pt x="28408" y="3519"/>
                  </a:lnTo>
                  <a:lnTo>
                    <a:pt x="27988" y="3539"/>
                  </a:lnTo>
                  <a:lnTo>
                    <a:pt x="27589" y="3559"/>
                  </a:lnTo>
                  <a:lnTo>
                    <a:pt x="26769" y="3679"/>
                  </a:lnTo>
                  <a:lnTo>
                    <a:pt x="25769" y="3879"/>
                  </a:lnTo>
                  <a:lnTo>
                    <a:pt x="25270" y="3979"/>
                  </a:lnTo>
                  <a:lnTo>
                    <a:pt x="24770" y="4099"/>
                  </a:lnTo>
                  <a:lnTo>
                    <a:pt x="23770" y="4379"/>
                  </a:lnTo>
                  <a:lnTo>
                    <a:pt x="23271" y="4539"/>
                  </a:lnTo>
                  <a:lnTo>
                    <a:pt x="22771" y="4699"/>
                  </a:lnTo>
                  <a:lnTo>
                    <a:pt x="22291" y="4879"/>
                  </a:lnTo>
                  <a:lnTo>
                    <a:pt x="21791" y="5079"/>
                  </a:lnTo>
                  <a:lnTo>
                    <a:pt x="21311" y="5299"/>
                  </a:lnTo>
                  <a:lnTo>
                    <a:pt x="20852" y="5519"/>
                  </a:lnTo>
                  <a:lnTo>
                    <a:pt x="20632" y="5639"/>
                  </a:lnTo>
                  <a:lnTo>
                    <a:pt x="20432" y="5759"/>
                  </a:lnTo>
                  <a:lnTo>
                    <a:pt x="20232" y="5898"/>
                  </a:lnTo>
                  <a:lnTo>
                    <a:pt x="20032" y="6038"/>
                  </a:lnTo>
                  <a:lnTo>
                    <a:pt x="19672" y="6358"/>
                  </a:lnTo>
                  <a:lnTo>
                    <a:pt x="19352" y="6698"/>
                  </a:lnTo>
                  <a:lnTo>
                    <a:pt x="19072" y="7058"/>
                  </a:lnTo>
                  <a:lnTo>
                    <a:pt x="18812" y="7458"/>
                  </a:lnTo>
                  <a:lnTo>
                    <a:pt x="18593" y="7898"/>
                  </a:lnTo>
                  <a:lnTo>
                    <a:pt x="18393" y="8337"/>
                  </a:lnTo>
                  <a:lnTo>
                    <a:pt x="18193" y="8857"/>
                  </a:lnTo>
                  <a:lnTo>
                    <a:pt x="18013" y="9377"/>
                  </a:lnTo>
                  <a:lnTo>
                    <a:pt x="17853" y="9917"/>
                  </a:lnTo>
                  <a:lnTo>
                    <a:pt x="17693" y="10437"/>
                  </a:lnTo>
                  <a:lnTo>
                    <a:pt x="17413" y="11516"/>
                  </a:lnTo>
                  <a:lnTo>
                    <a:pt x="17153" y="12596"/>
                  </a:lnTo>
                  <a:lnTo>
                    <a:pt x="16873" y="13855"/>
                  </a:lnTo>
                  <a:lnTo>
                    <a:pt x="16613" y="15134"/>
                  </a:lnTo>
                  <a:lnTo>
                    <a:pt x="16373" y="16454"/>
                  </a:lnTo>
                  <a:lnTo>
                    <a:pt x="16294" y="16874"/>
                  </a:lnTo>
                  <a:lnTo>
                    <a:pt x="16274" y="17074"/>
                  </a:lnTo>
                  <a:lnTo>
                    <a:pt x="16294" y="17294"/>
                  </a:lnTo>
                  <a:lnTo>
                    <a:pt x="16014" y="17334"/>
                  </a:lnTo>
                  <a:lnTo>
                    <a:pt x="15714" y="17354"/>
                  </a:lnTo>
                  <a:lnTo>
                    <a:pt x="15434" y="17374"/>
                  </a:lnTo>
                  <a:lnTo>
                    <a:pt x="15154" y="17354"/>
                  </a:lnTo>
                  <a:lnTo>
                    <a:pt x="14714" y="17294"/>
                  </a:lnTo>
                  <a:lnTo>
                    <a:pt x="14274" y="17174"/>
                  </a:lnTo>
                  <a:lnTo>
                    <a:pt x="13855" y="17034"/>
                  </a:lnTo>
                  <a:lnTo>
                    <a:pt x="13435" y="16874"/>
                  </a:lnTo>
                  <a:lnTo>
                    <a:pt x="13535" y="16794"/>
                  </a:lnTo>
                  <a:lnTo>
                    <a:pt x="13595" y="16694"/>
                  </a:lnTo>
                  <a:lnTo>
                    <a:pt x="13655" y="16574"/>
                  </a:lnTo>
                  <a:lnTo>
                    <a:pt x="13695" y="16474"/>
                  </a:lnTo>
                  <a:lnTo>
                    <a:pt x="13755" y="16214"/>
                  </a:lnTo>
                  <a:lnTo>
                    <a:pt x="13815" y="15974"/>
                  </a:lnTo>
                  <a:lnTo>
                    <a:pt x="14114" y="14575"/>
                  </a:lnTo>
                  <a:lnTo>
                    <a:pt x="14434" y="13215"/>
                  </a:lnTo>
                  <a:lnTo>
                    <a:pt x="14754" y="11876"/>
                  </a:lnTo>
                  <a:lnTo>
                    <a:pt x="15074" y="10536"/>
                  </a:lnTo>
                  <a:lnTo>
                    <a:pt x="15434" y="9217"/>
                  </a:lnTo>
                  <a:lnTo>
                    <a:pt x="15794" y="7898"/>
                  </a:lnTo>
                  <a:lnTo>
                    <a:pt x="16174" y="6578"/>
                  </a:lnTo>
                  <a:lnTo>
                    <a:pt x="16354" y="5958"/>
                  </a:lnTo>
                  <a:lnTo>
                    <a:pt x="16553" y="5359"/>
                  </a:lnTo>
                  <a:lnTo>
                    <a:pt x="16773" y="4759"/>
                  </a:lnTo>
                  <a:lnTo>
                    <a:pt x="16893" y="4459"/>
                  </a:lnTo>
                  <a:lnTo>
                    <a:pt x="17033" y="4179"/>
                  </a:lnTo>
                  <a:lnTo>
                    <a:pt x="17173" y="3919"/>
                  </a:lnTo>
                  <a:lnTo>
                    <a:pt x="17333" y="3679"/>
                  </a:lnTo>
                  <a:lnTo>
                    <a:pt x="17513" y="3479"/>
                  </a:lnTo>
                  <a:lnTo>
                    <a:pt x="17693" y="3280"/>
                  </a:lnTo>
                  <a:lnTo>
                    <a:pt x="17913" y="3080"/>
                  </a:lnTo>
                  <a:lnTo>
                    <a:pt x="18133" y="2920"/>
                  </a:lnTo>
                  <a:lnTo>
                    <a:pt x="18373" y="2760"/>
                  </a:lnTo>
                  <a:lnTo>
                    <a:pt x="18613" y="2620"/>
                  </a:lnTo>
                  <a:lnTo>
                    <a:pt x="18872" y="2480"/>
                  </a:lnTo>
                  <a:lnTo>
                    <a:pt x="19152" y="2340"/>
                  </a:lnTo>
                  <a:lnTo>
                    <a:pt x="19732" y="2120"/>
                  </a:lnTo>
                  <a:lnTo>
                    <a:pt x="20312" y="1920"/>
                  </a:lnTo>
                  <a:lnTo>
                    <a:pt x="20912" y="1760"/>
                  </a:lnTo>
                  <a:lnTo>
                    <a:pt x="21511" y="1620"/>
                  </a:lnTo>
                  <a:lnTo>
                    <a:pt x="22111" y="1500"/>
                  </a:lnTo>
                  <a:lnTo>
                    <a:pt x="22731" y="1400"/>
                  </a:lnTo>
                  <a:lnTo>
                    <a:pt x="23330" y="1300"/>
                  </a:lnTo>
                  <a:lnTo>
                    <a:pt x="24010" y="1220"/>
                  </a:lnTo>
                  <a:lnTo>
                    <a:pt x="24690" y="1160"/>
                  </a:lnTo>
                  <a:lnTo>
                    <a:pt x="26049" y="1041"/>
                  </a:lnTo>
                  <a:lnTo>
                    <a:pt x="26689" y="1021"/>
                  </a:lnTo>
                  <a:lnTo>
                    <a:pt x="27329" y="1001"/>
                  </a:lnTo>
                  <a:lnTo>
                    <a:pt x="27968" y="961"/>
                  </a:lnTo>
                  <a:lnTo>
                    <a:pt x="28608" y="901"/>
                  </a:lnTo>
                  <a:close/>
                  <a:moveTo>
                    <a:pt x="13015" y="15534"/>
                  </a:moveTo>
                  <a:lnTo>
                    <a:pt x="12995" y="15614"/>
                  </a:lnTo>
                  <a:lnTo>
                    <a:pt x="12895" y="16094"/>
                  </a:lnTo>
                  <a:lnTo>
                    <a:pt x="12875" y="16354"/>
                  </a:lnTo>
                  <a:lnTo>
                    <a:pt x="12875" y="16474"/>
                  </a:lnTo>
                  <a:lnTo>
                    <a:pt x="12895" y="16574"/>
                  </a:lnTo>
                  <a:lnTo>
                    <a:pt x="12895" y="16574"/>
                  </a:lnTo>
                  <a:lnTo>
                    <a:pt x="12815" y="16534"/>
                  </a:lnTo>
                  <a:lnTo>
                    <a:pt x="12735" y="16494"/>
                  </a:lnTo>
                  <a:lnTo>
                    <a:pt x="12655" y="16474"/>
                  </a:lnTo>
                  <a:lnTo>
                    <a:pt x="12595" y="16474"/>
                  </a:lnTo>
                  <a:lnTo>
                    <a:pt x="12535" y="16494"/>
                  </a:lnTo>
                  <a:lnTo>
                    <a:pt x="12475" y="16514"/>
                  </a:lnTo>
                  <a:lnTo>
                    <a:pt x="12415" y="16554"/>
                  </a:lnTo>
                  <a:lnTo>
                    <a:pt x="12335" y="16634"/>
                  </a:lnTo>
                  <a:lnTo>
                    <a:pt x="12275" y="16754"/>
                  </a:lnTo>
                  <a:lnTo>
                    <a:pt x="12255" y="16894"/>
                  </a:lnTo>
                  <a:lnTo>
                    <a:pt x="12255" y="16954"/>
                  </a:lnTo>
                  <a:lnTo>
                    <a:pt x="12275" y="17034"/>
                  </a:lnTo>
                  <a:lnTo>
                    <a:pt x="12315" y="17094"/>
                  </a:lnTo>
                  <a:lnTo>
                    <a:pt x="12355" y="17154"/>
                  </a:lnTo>
                  <a:lnTo>
                    <a:pt x="12655" y="17453"/>
                  </a:lnTo>
                  <a:lnTo>
                    <a:pt x="12975" y="17693"/>
                  </a:lnTo>
                  <a:lnTo>
                    <a:pt x="13315" y="17913"/>
                  </a:lnTo>
                  <a:lnTo>
                    <a:pt x="13675" y="18113"/>
                  </a:lnTo>
                  <a:lnTo>
                    <a:pt x="14035" y="18253"/>
                  </a:lnTo>
                  <a:lnTo>
                    <a:pt x="14434" y="18373"/>
                  </a:lnTo>
                  <a:lnTo>
                    <a:pt x="14834" y="18453"/>
                  </a:lnTo>
                  <a:lnTo>
                    <a:pt x="15234" y="18513"/>
                  </a:lnTo>
                  <a:lnTo>
                    <a:pt x="15634" y="18533"/>
                  </a:lnTo>
                  <a:lnTo>
                    <a:pt x="16034" y="18513"/>
                  </a:lnTo>
                  <a:lnTo>
                    <a:pt x="16433" y="18473"/>
                  </a:lnTo>
                  <a:lnTo>
                    <a:pt x="16613" y="18433"/>
                  </a:lnTo>
                  <a:lnTo>
                    <a:pt x="16793" y="18373"/>
                  </a:lnTo>
                  <a:lnTo>
                    <a:pt x="17013" y="18293"/>
                  </a:lnTo>
                  <a:lnTo>
                    <a:pt x="17213" y="18193"/>
                  </a:lnTo>
                  <a:lnTo>
                    <a:pt x="17293" y="18133"/>
                  </a:lnTo>
                  <a:lnTo>
                    <a:pt x="17373" y="18053"/>
                  </a:lnTo>
                  <a:lnTo>
                    <a:pt x="17433" y="17973"/>
                  </a:lnTo>
                  <a:lnTo>
                    <a:pt x="17513" y="17873"/>
                  </a:lnTo>
                  <a:lnTo>
                    <a:pt x="17553" y="17793"/>
                  </a:lnTo>
                  <a:lnTo>
                    <a:pt x="17573" y="17713"/>
                  </a:lnTo>
                  <a:lnTo>
                    <a:pt x="17593" y="17553"/>
                  </a:lnTo>
                  <a:lnTo>
                    <a:pt x="17573" y="17394"/>
                  </a:lnTo>
                  <a:lnTo>
                    <a:pt x="17553" y="17214"/>
                  </a:lnTo>
                  <a:lnTo>
                    <a:pt x="17533" y="17154"/>
                  </a:lnTo>
                  <a:lnTo>
                    <a:pt x="17493" y="17114"/>
                  </a:lnTo>
                  <a:lnTo>
                    <a:pt x="17433" y="17094"/>
                  </a:lnTo>
                  <a:lnTo>
                    <a:pt x="17373" y="17114"/>
                  </a:lnTo>
                  <a:lnTo>
                    <a:pt x="17313" y="17154"/>
                  </a:lnTo>
                  <a:lnTo>
                    <a:pt x="17113" y="17154"/>
                  </a:lnTo>
                  <a:lnTo>
                    <a:pt x="17173" y="16934"/>
                  </a:lnTo>
                  <a:lnTo>
                    <a:pt x="17213" y="16714"/>
                  </a:lnTo>
                  <a:lnTo>
                    <a:pt x="17273" y="16254"/>
                  </a:lnTo>
                  <a:lnTo>
                    <a:pt x="17593" y="16254"/>
                  </a:lnTo>
                  <a:lnTo>
                    <a:pt x="17933" y="16294"/>
                  </a:lnTo>
                  <a:lnTo>
                    <a:pt x="18253" y="16354"/>
                  </a:lnTo>
                  <a:lnTo>
                    <a:pt x="18573" y="16434"/>
                  </a:lnTo>
                  <a:lnTo>
                    <a:pt x="18872" y="16514"/>
                  </a:lnTo>
                  <a:lnTo>
                    <a:pt x="19192" y="16614"/>
                  </a:lnTo>
                  <a:lnTo>
                    <a:pt x="19812" y="16834"/>
                  </a:lnTo>
                  <a:lnTo>
                    <a:pt x="20032" y="16934"/>
                  </a:lnTo>
                  <a:lnTo>
                    <a:pt x="20272" y="17034"/>
                  </a:lnTo>
                  <a:lnTo>
                    <a:pt x="20512" y="17154"/>
                  </a:lnTo>
                  <a:lnTo>
                    <a:pt x="20732" y="17294"/>
                  </a:lnTo>
                  <a:lnTo>
                    <a:pt x="20972" y="17453"/>
                  </a:lnTo>
                  <a:lnTo>
                    <a:pt x="21191" y="17613"/>
                  </a:lnTo>
                  <a:lnTo>
                    <a:pt x="21391" y="17793"/>
                  </a:lnTo>
                  <a:lnTo>
                    <a:pt x="21591" y="17993"/>
                  </a:lnTo>
                  <a:lnTo>
                    <a:pt x="21731" y="18193"/>
                  </a:lnTo>
                  <a:lnTo>
                    <a:pt x="21851" y="18413"/>
                  </a:lnTo>
                  <a:lnTo>
                    <a:pt x="21951" y="18633"/>
                  </a:lnTo>
                  <a:lnTo>
                    <a:pt x="21971" y="18733"/>
                  </a:lnTo>
                  <a:lnTo>
                    <a:pt x="21971" y="18853"/>
                  </a:lnTo>
                  <a:lnTo>
                    <a:pt x="21971" y="18973"/>
                  </a:lnTo>
                  <a:lnTo>
                    <a:pt x="21971" y="19093"/>
                  </a:lnTo>
                  <a:lnTo>
                    <a:pt x="21931" y="19193"/>
                  </a:lnTo>
                  <a:lnTo>
                    <a:pt x="21891" y="19313"/>
                  </a:lnTo>
                  <a:lnTo>
                    <a:pt x="21831" y="19433"/>
                  </a:lnTo>
                  <a:lnTo>
                    <a:pt x="21751" y="19553"/>
                  </a:lnTo>
                  <a:lnTo>
                    <a:pt x="21671" y="19673"/>
                  </a:lnTo>
                  <a:lnTo>
                    <a:pt x="21551" y="19792"/>
                  </a:lnTo>
                  <a:lnTo>
                    <a:pt x="21391" y="19932"/>
                  </a:lnTo>
                  <a:lnTo>
                    <a:pt x="21231" y="20032"/>
                  </a:lnTo>
                  <a:lnTo>
                    <a:pt x="21051" y="20132"/>
                  </a:lnTo>
                  <a:lnTo>
                    <a:pt x="20852" y="20212"/>
                  </a:lnTo>
                  <a:lnTo>
                    <a:pt x="20652" y="20272"/>
                  </a:lnTo>
                  <a:lnTo>
                    <a:pt x="20432" y="20332"/>
                  </a:lnTo>
                  <a:lnTo>
                    <a:pt x="19972" y="20412"/>
                  </a:lnTo>
                  <a:lnTo>
                    <a:pt x="19512" y="20452"/>
                  </a:lnTo>
                  <a:lnTo>
                    <a:pt x="19052" y="20472"/>
                  </a:lnTo>
                  <a:lnTo>
                    <a:pt x="18233" y="20492"/>
                  </a:lnTo>
                  <a:lnTo>
                    <a:pt x="17473" y="20512"/>
                  </a:lnTo>
                  <a:lnTo>
                    <a:pt x="16713" y="20492"/>
                  </a:lnTo>
                  <a:lnTo>
                    <a:pt x="15954" y="20452"/>
                  </a:lnTo>
                  <a:lnTo>
                    <a:pt x="15194" y="20392"/>
                  </a:lnTo>
                  <a:lnTo>
                    <a:pt x="14434" y="20312"/>
                  </a:lnTo>
                  <a:lnTo>
                    <a:pt x="13675" y="20212"/>
                  </a:lnTo>
                  <a:lnTo>
                    <a:pt x="12935" y="20072"/>
                  </a:lnTo>
                  <a:lnTo>
                    <a:pt x="12175" y="19912"/>
                  </a:lnTo>
                  <a:lnTo>
                    <a:pt x="11476" y="19752"/>
                  </a:lnTo>
                  <a:lnTo>
                    <a:pt x="10776" y="19553"/>
                  </a:lnTo>
                  <a:lnTo>
                    <a:pt x="10416" y="19453"/>
                  </a:lnTo>
                  <a:lnTo>
                    <a:pt x="10076" y="19333"/>
                  </a:lnTo>
                  <a:lnTo>
                    <a:pt x="9736" y="19193"/>
                  </a:lnTo>
                  <a:lnTo>
                    <a:pt x="9397" y="19033"/>
                  </a:lnTo>
                  <a:lnTo>
                    <a:pt x="9157" y="18913"/>
                  </a:lnTo>
                  <a:lnTo>
                    <a:pt x="8837" y="18753"/>
                  </a:lnTo>
                  <a:lnTo>
                    <a:pt x="8517" y="18533"/>
                  </a:lnTo>
                  <a:lnTo>
                    <a:pt x="8197" y="18293"/>
                  </a:lnTo>
                  <a:lnTo>
                    <a:pt x="8037" y="18173"/>
                  </a:lnTo>
                  <a:lnTo>
                    <a:pt x="7917" y="18033"/>
                  </a:lnTo>
                  <a:lnTo>
                    <a:pt x="7797" y="17893"/>
                  </a:lnTo>
                  <a:lnTo>
                    <a:pt x="7697" y="17753"/>
                  </a:lnTo>
                  <a:lnTo>
                    <a:pt x="7637" y="17593"/>
                  </a:lnTo>
                  <a:lnTo>
                    <a:pt x="7617" y="17453"/>
                  </a:lnTo>
                  <a:lnTo>
                    <a:pt x="7617" y="17294"/>
                  </a:lnTo>
                  <a:lnTo>
                    <a:pt x="7657" y="17134"/>
                  </a:lnTo>
                  <a:lnTo>
                    <a:pt x="7757" y="16974"/>
                  </a:lnTo>
                  <a:lnTo>
                    <a:pt x="7877" y="16854"/>
                  </a:lnTo>
                  <a:lnTo>
                    <a:pt x="8037" y="16714"/>
                  </a:lnTo>
                  <a:lnTo>
                    <a:pt x="8217" y="16614"/>
                  </a:lnTo>
                  <a:lnTo>
                    <a:pt x="8597" y="16414"/>
                  </a:lnTo>
                  <a:lnTo>
                    <a:pt x="8937" y="16274"/>
                  </a:lnTo>
                  <a:lnTo>
                    <a:pt x="9257" y="16154"/>
                  </a:lnTo>
                  <a:lnTo>
                    <a:pt x="9576" y="16034"/>
                  </a:lnTo>
                  <a:lnTo>
                    <a:pt x="9916" y="15914"/>
                  </a:lnTo>
                  <a:lnTo>
                    <a:pt x="10236" y="15834"/>
                  </a:lnTo>
                  <a:lnTo>
                    <a:pt x="10616" y="15734"/>
                  </a:lnTo>
                  <a:lnTo>
                    <a:pt x="11016" y="15674"/>
                  </a:lnTo>
                  <a:lnTo>
                    <a:pt x="11396" y="15634"/>
                  </a:lnTo>
                  <a:lnTo>
                    <a:pt x="11795" y="15594"/>
                  </a:lnTo>
                  <a:lnTo>
                    <a:pt x="12415" y="15574"/>
                  </a:lnTo>
                  <a:lnTo>
                    <a:pt x="12715" y="15554"/>
                  </a:lnTo>
                  <a:lnTo>
                    <a:pt x="13015" y="15534"/>
                  </a:lnTo>
                  <a:close/>
                  <a:moveTo>
                    <a:pt x="6958" y="17733"/>
                  </a:moveTo>
                  <a:lnTo>
                    <a:pt x="7018" y="17893"/>
                  </a:lnTo>
                  <a:lnTo>
                    <a:pt x="7098" y="18053"/>
                  </a:lnTo>
                  <a:lnTo>
                    <a:pt x="7177" y="18193"/>
                  </a:lnTo>
                  <a:lnTo>
                    <a:pt x="7277" y="18333"/>
                  </a:lnTo>
                  <a:lnTo>
                    <a:pt x="7497" y="18613"/>
                  </a:lnTo>
                  <a:lnTo>
                    <a:pt x="7737" y="18853"/>
                  </a:lnTo>
                  <a:lnTo>
                    <a:pt x="8077" y="19113"/>
                  </a:lnTo>
                  <a:lnTo>
                    <a:pt x="8437" y="19353"/>
                  </a:lnTo>
                  <a:lnTo>
                    <a:pt x="8797" y="19573"/>
                  </a:lnTo>
                  <a:lnTo>
                    <a:pt x="9177" y="19752"/>
                  </a:lnTo>
                  <a:lnTo>
                    <a:pt x="9576" y="19932"/>
                  </a:lnTo>
                  <a:lnTo>
                    <a:pt x="9976" y="20072"/>
                  </a:lnTo>
                  <a:lnTo>
                    <a:pt x="10376" y="20212"/>
                  </a:lnTo>
                  <a:lnTo>
                    <a:pt x="10776" y="20332"/>
                  </a:lnTo>
                  <a:lnTo>
                    <a:pt x="11676" y="20572"/>
                  </a:lnTo>
                  <a:lnTo>
                    <a:pt x="12575" y="20792"/>
                  </a:lnTo>
                  <a:lnTo>
                    <a:pt x="13495" y="20952"/>
                  </a:lnTo>
                  <a:lnTo>
                    <a:pt x="14414" y="21092"/>
                  </a:lnTo>
                  <a:lnTo>
                    <a:pt x="15334" y="21192"/>
                  </a:lnTo>
                  <a:lnTo>
                    <a:pt x="16254" y="21252"/>
                  </a:lnTo>
                  <a:lnTo>
                    <a:pt x="17193" y="21292"/>
                  </a:lnTo>
                  <a:lnTo>
                    <a:pt x="18113" y="21292"/>
                  </a:lnTo>
                  <a:lnTo>
                    <a:pt x="18613" y="21272"/>
                  </a:lnTo>
                  <a:lnTo>
                    <a:pt x="19172" y="21232"/>
                  </a:lnTo>
                  <a:lnTo>
                    <a:pt x="19772" y="21192"/>
                  </a:lnTo>
                  <a:lnTo>
                    <a:pt x="20392" y="21092"/>
                  </a:lnTo>
                  <a:lnTo>
                    <a:pt x="20692" y="21032"/>
                  </a:lnTo>
                  <a:lnTo>
                    <a:pt x="20972" y="20952"/>
                  </a:lnTo>
                  <a:lnTo>
                    <a:pt x="21251" y="20852"/>
                  </a:lnTo>
                  <a:lnTo>
                    <a:pt x="21511" y="20732"/>
                  </a:lnTo>
                  <a:lnTo>
                    <a:pt x="21771" y="20612"/>
                  </a:lnTo>
                  <a:lnTo>
                    <a:pt x="21991" y="20452"/>
                  </a:lnTo>
                  <a:lnTo>
                    <a:pt x="22211" y="20292"/>
                  </a:lnTo>
                  <a:lnTo>
                    <a:pt x="22391" y="20092"/>
                  </a:lnTo>
                  <a:lnTo>
                    <a:pt x="22411" y="20332"/>
                  </a:lnTo>
                  <a:lnTo>
                    <a:pt x="22411" y="20592"/>
                  </a:lnTo>
                  <a:lnTo>
                    <a:pt x="22391" y="20832"/>
                  </a:lnTo>
                  <a:lnTo>
                    <a:pt x="22331" y="21092"/>
                  </a:lnTo>
                  <a:lnTo>
                    <a:pt x="22251" y="21292"/>
                  </a:lnTo>
                  <a:lnTo>
                    <a:pt x="22151" y="21492"/>
                  </a:lnTo>
                  <a:lnTo>
                    <a:pt x="22031" y="21672"/>
                  </a:lnTo>
                  <a:lnTo>
                    <a:pt x="21891" y="21832"/>
                  </a:lnTo>
                  <a:lnTo>
                    <a:pt x="21731" y="21972"/>
                  </a:lnTo>
                  <a:lnTo>
                    <a:pt x="21551" y="22091"/>
                  </a:lnTo>
                  <a:lnTo>
                    <a:pt x="21371" y="22211"/>
                  </a:lnTo>
                  <a:lnTo>
                    <a:pt x="21171" y="22291"/>
                  </a:lnTo>
                  <a:lnTo>
                    <a:pt x="20952" y="22391"/>
                  </a:lnTo>
                  <a:lnTo>
                    <a:pt x="20712" y="22471"/>
                  </a:lnTo>
                  <a:lnTo>
                    <a:pt x="20472" y="22531"/>
                  </a:lnTo>
                  <a:lnTo>
                    <a:pt x="20232" y="22591"/>
                  </a:lnTo>
                  <a:lnTo>
                    <a:pt x="19732" y="22671"/>
                  </a:lnTo>
                  <a:lnTo>
                    <a:pt x="19232" y="22711"/>
                  </a:lnTo>
                  <a:lnTo>
                    <a:pt x="18732" y="22751"/>
                  </a:lnTo>
                  <a:lnTo>
                    <a:pt x="17233" y="22751"/>
                  </a:lnTo>
                  <a:lnTo>
                    <a:pt x="16034" y="22771"/>
                  </a:lnTo>
                  <a:lnTo>
                    <a:pt x="15434" y="22751"/>
                  </a:lnTo>
                  <a:lnTo>
                    <a:pt x="14834" y="22731"/>
                  </a:lnTo>
                  <a:lnTo>
                    <a:pt x="14234" y="22691"/>
                  </a:lnTo>
                  <a:lnTo>
                    <a:pt x="13635" y="22651"/>
                  </a:lnTo>
                  <a:lnTo>
                    <a:pt x="13035" y="22571"/>
                  </a:lnTo>
                  <a:lnTo>
                    <a:pt x="12435" y="22491"/>
                  </a:lnTo>
                  <a:lnTo>
                    <a:pt x="11855" y="22371"/>
                  </a:lnTo>
                  <a:lnTo>
                    <a:pt x="11256" y="22251"/>
                  </a:lnTo>
                  <a:lnTo>
                    <a:pt x="10676" y="22091"/>
                  </a:lnTo>
                  <a:lnTo>
                    <a:pt x="10116" y="21932"/>
                  </a:lnTo>
                  <a:lnTo>
                    <a:pt x="9556" y="21712"/>
                  </a:lnTo>
                  <a:lnTo>
                    <a:pt x="8997" y="21492"/>
                  </a:lnTo>
                  <a:lnTo>
                    <a:pt x="8457" y="21212"/>
                  </a:lnTo>
                  <a:lnTo>
                    <a:pt x="7917" y="20932"/>
                  </a:lnTo>
                  <a:lnTo>
                    <a:pt x="7637" y="20752"/>
                  </a:lnTo>
                  <a:lnTo>
                    <a:pt x="7337" y="20552"/>
                  </a:lnTo>
                  <a:lnTo>
                    <a:pt x="7058" y="20352"/>
                  </a:lnTo>
                  <a:lnTo>
                    <a:pt x="6778" y="20132"/>
                  </a:lnTo>
                  <a:lnTo>
                    <a:pt x="6578" y="19952"/>
                  </a:lnTo>
                  <a:lnTo>
                    <a:pt x="6478" y="19852"/>
                  </a:lnTo>
                  <a:lnTo>
                    <a:pt x="6418" y="19752"/>
                  </a:lnTo>
                  <a:lnTo>
                    <a:pt x="6378" y="19653"/>
                  </a:lnTo>
                  <a:lnTo>
                    <a:pt x="6358" y="19553"/>
                  </a:lnTo>
                  <a:lnTo>
                    <a:pt x="6358" y="19353"/>
                  </a:lnTo>
                  <a:lnTo>
                    <a:pt x="6398" y="19153"/>
                  </a:lnTo>
                  <a:lnTo>
                    <a:pt x="6438" y="18953"/>
                  </a:lnTo>
                  <a:lnTo>
                    <a:pt x="6538" y="18633"/>
                  </a:lnTo>
                  <a:lnTo>
                    <a:pt x="6658" y="18313"/>
                  </a:lnTo>
                  <a:lnTo>
                    <a:pt x="6798" y="18013"/>
                  </a:lnTo>
                  <a:lnTo>
                    <a:pt x="6958" y="17733"/>
                  </a:lnTo>
                  <a:close/>
                  <a:moveTo>
                    <a:pt x="7157" y="16554"/>
                  </a:moveTo>
                  <a:lnTo>
                    <a:pt x="6978" y="16754"/>
                  </a:lnTo>
                  <a:lnTo>
                    <a:pt x="6798" y="16954"/>
                  </a:lnTo>
                  <a:lnTo>
                    <a:pt x="6638" y="17174"/>
                  </a:lnTo>
                  <a:lnTo>
                    <a:pt x="6478" y="17394"/>
                  </a:lnTo>
                  <a:lnTo>
                    <a:pt x="6358" y="17613"/>
                  </a:lnTo>
                  <a:lnTo>
                    <a:pt x="6218" y="17853"/>
                  </a:lnTo>
                  <a:lnTo>
                    <a:pt x="6118" y="18093"/>
                  </a:lnTo>
                  <a:lnTo>
                    <a:pt x="6018" y="18333"/>
                  </a:lnTo>
                  <a:lnTo>
                    <a:pt x="5918" y="18613"/>
                  </a:lnTo>
                  <a:lnTo>
                    <a:pt x="5838" y="18873"/>
                  </a:lnTo>
                  <a:lnTo>
                    <a:pt x="5778" y="19153"/>
                  </a:lnTo>
                  <a:lnTo>
                    <a:pt x="5758" y="19433"/>
                  </a:lnTo>
                  <a:lnTo>
                    <a:pt x="5778" y="19693"/>
                  </a:lnTo>
                  <a:lnTo>
                    <a:pt x="5798" y="19812"/>
                  </a:lnTo>
                  <a:lnTo>
                    <a:pt x="5838" y="19952"/>
                  </a:lnTo>
                  <a:lnTo>
                    <a:pt x="5898" y="20072"/>
                  </a:lnTo>
                  <a:lnTo>
                    <a:pt x="5958" y="20192"/>
                  </a:lnTo>
                  <a:lnTo>
                    <a:pt x="6038" y="20312"/>
                  </a:lnTo>
                  <a:lnTo>
                    <a:pt x="6138" y="20432"/>
                  </a:lnTo>
                  <a:lnTo>
                    <a:pt x="6378" y="20672"/>
                  </a:lnTo>
                  <a:lnTo>
                    <a:pt x="6638" y="20892"/>
                  </a:lnTo>
                  <a:lnTo>
                    <a:pt x="6898" y="21112"/>
                  </a:lnTo>
                  <a:lnTo>
                    <a:pt x="7177" y="21312"/>
                  </a:lnTo>
                  <a:lnTo>
                    <a:pt x="7477" y="21492"/>
                  </a:lnTo>
                  <a:lnTo>
                    <a:pt x="7757" y="21672"/>
                  </a:lnTo>
                  <a:lnTo>
                    <a:pt x="8357" y="21992"/>
                  </a:lnTo>
                  <a:lnTo>
                    <a:pt x="8957" y="22271"/>
                  </a:lnTo>
                  <a:lnTo>
                    <a:pt x="9556" y="22511"/>
                  </a:lnTo>
                  <a:lnTo>
                    <a:pt x="10176" y="22731"/>
                  </a:lnTo>
                  <a:lnTo>
                    <a:pt x="10796" y="22931"/>
                  </a:lnTo>
                  <a:lnTo>
                    <a:pt x="11516" y="23111"/>
                  </a:lnTo>
                  <a:lnTo>
                    <a:pt x="12235" y="23251"/>
                  </a:lnTo>
                  <a:lnTo>
                    <a:pt x="12955" y="23371"/>
                  </a:lnTo>
                  <a:lnTo>
                    <a:pt x="13675" y="23451"/>
                  </a:lnTo>
                  <a:lnTo>
                    <a:pt x="14414" y="23511"/>
                  </a:lnTo>
                  <a:lnTo>
                    <a:pt x="15154" y="23551"/>
                  </a:lnTo>
                  <a:lnTo>
                    <a:pt x="15874" y="23591"/>
                  </a:lnTo>
                  <a:lnTo>
                    <a:pt x="16613" y="23591"/>
                  </a:lnTo>
                  <a:lnTo>
                    <a:pt x="17813" y="23611"/>
                  </a:lnTo>
                  <a:lnTo>
                    <a:pt x="18453" y="23591"/>
                  </a:lnTo>
                  <a:lnTo>
                    <a:pt x="19072" y="23571"/>
                  </a:lnTo>
                  <a:lnTo>
                    <a:pt x="19692" y="23511"/>
                  </a:lnTo>
                  <a:lnTo>
                    <a:pt x="19992" y="23471"/>
                  </a:lnTo>
                  <a:lnTo>
                    <a:pt x="20292" y="23431"/>
                  </a:lnTo>
                  <a:lnTo>
                    <a:pt x="20592" y="23351"/>
                  </a:lnTo>
                  <a:lnTo>
                    <a:pt x="20892" y="23271"/>
                  </a:lnTo>
                  <a:lnTo>
                    <a:pt x="21191" y="23191"/>
                  </a:lnTo>
                  <a:lnTo>
                    <a:pt x="21471" y="23071"/>
                  </a:lnTo>
                  <a:lnTo>
                    <a:pt x="21731" y="22951"/>
                  </a:lnTo>
                  <a:lnTo>
                    <a:pt x="21971" y="22791"/>
                  </a:lnTo>
                  <a:lnTo>
                    <a:pt x="22211" y="22631"/>
                  </a:lnTo>
                  <a:lnTo>
                    <a:pt x="22431" y="22451"/>
                  </a:lnTo>
                  <a:lnTo>
                    <a:pt x="22631" y="22231"/>
                  </a:lnTo>
                  <a:lnTo>
                    <a:pt x="22791" y="22012"/>
                  </a:lnTo>
                  <a:lnTo>
                    <a:pt x="22931" y="21752"/>
                  </a:lnTo>
                  <a:lnTo>
                    <a:pt x="23051" y="21492"/>
                  </a:lnTo>
                  <a:lnTo>
                    <a:pt x="23131" y="21292"/>
                  </a:lnTo>
                  <a:lnTo>
                    <a:pt x="23191" y="21072"/>
                  </a:lnTo>
                  <a:lnTo>
                    <a:pt x="23231" y="20872"/>
                  </a:lnTo>
                  <a:lnTo>
                    <a:pt x="23251" y="20652"/>
                  </a:lnTo>
                  <a:lnTo>
                    <a:pt x="23271" y="20452"/>
                  </a:lnTo>
                  <a:lnTo>
                    <a:pt x="23271" y="20232"/>
                  </a:lnTo>
                  <a:lnTo>
                    <a:pt x="23231" y="19812"/>
                  </a:lnTo>
                  <a:lnTo>
                    <a:pt x="23151" y="19373"/>
                  </a:lnTo>
                  <a:lnTo>
                    <a:pt x="23031" y="18973"/>
                  </a:lnTo>
                  <a:lnTo>
                    <a:pt x="22871" y="18553"/>
                  </a:lnTo>
                  <a:lnTo>
                    <a:pt x="22671" y="18173"/>
                  </a:lnTo>
                  <a:lnTo>
                    <a:pt x="23370" y="18333"/>
                  </a:lnTo>
                  <a:lnTo>
                    <a:pt x="24030" y="18513"/>
                  </a:lnTo>
                  <a:lnTo>
                    <a:pt x="24650" y="18713"/>
                  </a:lnTo>
                  <a:lnTo>
                    <a:pt x="25250" y="18933"/>
                  </a:lnTo>
                  <a:lnTo>
                    <a:pt x="25829" y="19193"/>
                  </a:lnTo>
                  <a:lnTo>
                    <a:pt x="26409" y="19473"/>
                  </a:lnTo>
                  <a:lnTo>
                    <a:pt x="26709" y="19653"/>
                  </a:lnTo>
                  <a:lnTo>
                    <a:pt x="27029" y="19832"/>
                  </a:lnTo>
                  <a:lnTo>
                    <a:pt x="27329" y="20052"/>
                  </a:lnTo>
                  <a:lnTo>
                    <a:pt x="27609" y="20292"/>
                  </a:lnTo>
                  <a:lnTo>
                    <a:pt x="27729" y="20432"/>
                  </a:lnTo>
                  <a:lnTo>
                    <a:pt x="27849" y="20552"/>
                  </a:lnTo>
                  <a:lnTo>
                    <a:pt x="27948" y="20692"/>
                  </a:lnTo>
                  <a:lnTo>
                    <a:pt x="28028" y="20852"/>
                  </a:lnTo>
                  <a:lnTo>
                    <a:pt x="28108" y="20992"/>
                  </a:lnTo>
                  <a:lnTo>
                    <a:pt x="28168" y="21152"/>
                  </a:lnTo>
                  <a:lnTo>
                    <a:pt x="28188" y="21292"/>
                  </a:lnTo>
                  <a:lnTo>
                    <a:pt x="28208" y="21452"/>
                  </a:lnTo>
                  <a:lnTo>
                    <a:pt x="28148" y="21552"/>
                  </a:lnTo>
                  <a:lnTo>
                    <a:pt x="28108" y="21632"/>
                  </a:lnTo>
                  <a:lnTo>
                    <a:pt x="28108" y="21732"/>
                  </a:lnTo>
                  <a:lnTo>
                    <a:pt x="28128" y="21852"/>
                  </a:lnTo>
                  <a:lnTo>
                    <a:pt x="28068" y="21972"/>
                  </a:lnTo>
                  <a:lnTo>
                    <a:pt x="28008" y="22111"/>
                  </a:lnTo>
                  <a:lnTo>
                    <a:pt x="27909" y="22251"/>
                  </a:lnTo>
                  <a:lnTo>
                    <a:pt x="27809" y="22371"/>
                  </a:lnTo>
                  <a:lnTo>
                    <a:pt x="27649" y="22571"/>
                  </a:lnTo>
                  <a:lnTo>
                    <a:pt x="27469" y="22751"/>
                  </a:lnTo>
                  <a:lnTo>
                    <a:pt x="27089" y="23071"/>
                  </a:lnTo>
                  <a:lnTo>
                    <a:pt x="26669" y="23391"/>
                  </a:lnTo>
                  <a:lnTo>
                    <a:pt x="26229" y="23671"/>
                  </a:lnTo>
                  <a:lnTo>
                    <a:pt x="25789" y="23911"/>
                  </a:lnTo>
                  <a:lnTo>
                    <a:pt x="25310" y="24131"/>
                  </a:lnTo>
                  <a:lnTo>
                    <a:pt x="24850" y="24331"/>
                  </a:lnTo>
                  <a:lnTo>
                    <a:pt x="24370" y="24510"/>
                  </a:lnTo>
                  <a:lnTo>
                    <a:pt x="23890" y="24670"/>
                  </a:lnTo>
                  <a:lnTo>
                    <a:pt x="23410" y="24810"/>
                  </a:lnTo>
                  <a:lnTo>
                    <a:pt x="22931" y="24930"/>
                  </a:lnTo>
                  <a:lnTo>
                    <a:pt x="22431" y="25050"/>
                  </a:lnTo>
                  <a:lnTo>
                    <a:pt x="21931" y="25130"/>
                  </a:lnTo>
                  <a:lnTo>
                    <a:pt x="21431" y="25210"/>
                  </a:lnTo>
                  <a:lnTo>
                    <a:pt x="20932" y="25270"/>
                  </a:lnTo>
                  <a:lnTo>
                    <a:pt x="20432" y="25290"/>
                  </a:lnTo>
                  <a:lnTo>
                    <a:pt x="19872" y="25330"/>
                  </a:lnTo>
                  <a:lnTo>
                    <a:pt x="19292" y="25350"/>
                  </a:lnTo>
                  <a:lnTo>
                    <a:pt x="18732" y="25350"/>
                  </a:lnTo>
                  <a:lnTo>
                    <a:pt x="18153" y="25330"/>
                  </a:lnTo>
                  <a:lnTo>
                    <a:pt x="17013" y="25270"/>
                  </a:lnTo>
                  <a:lnTo>
                    <a:pt x="15874" y="25170"/>
                  </a:lnTo>
                  <a:lnTo>
                    <a:pt x="14734" y="25050"/>
                  </a:lnTo>
                  <a:lnTo>
                    <a:pt x="13595" y="24870"/>
                  </a:lnTo>
                  <a:lnTo>
                    <a:pt x="12475" y="24670"/>
                  </a:lnTo>
                  <a:lnTo>
                    <a:pt x="11356" y="24430"/>
                  </a:lnTo>
                  <a:lnTo>
                    <a:pt x="10136" y="24151"/>
                  </a:lnTo>
                  <a:lnTo>
                    <a:pt x="9516" y="23991"/>
                  </a:lnTo>
                  <a:lnTo>
                    <a:pt x="8917" y="23811"/>
                  </a:lnTo>
                  <a:lnTo>
                    <a:pt x="8317" y="23631"/>
                  </a:lnTo>
                  <a:lnTo>
                    <a:pt x="7717" y="23431"/>
                  </a:lnTo>
                  <a:lnTo>
                    <a:pt x="7117" y="23211"/>
                  </a:lnTo>
                  <a:lnTo>
                    <a:pt x="6518" y="22991"/>
                  </a:lnTo>
                  <a:lnTo>
                    <a:pt x="5958" y="22771"/>
                  </a:lnTo>
                  <a:lnTo>
                    <a:pt x="5398" y="22531"/>
                  </a:lnTo>
                  <a:lnTo>
                    <a:pt x="4838" y="22271"/>
                  </a:lnTo>
                  <a:lnTo>
                    <a:pt x="4279" y="21992"/>
                  </a:lnTo>
                  <a:lnTo>
                    <a:pt x="3799" y="21752"/>
                  </a:lnTo>
                  <a:lnTo>
                    <a:pt x="3299" y="21472"/>
                  </a:lnTo>
                  <a:lnTo>
                    <a:pt x="2819" y="21192"/>
                  </a:lnTo>
                  <a:lnTo>
                    <a:pt x="2599" y="21012"/>
                  </a:lnTo>
                  <a:lnTo>
                    <a:pt x="2380" y="20852"/>
                  </a:lnTo>
                  <a:lnTo>
                    <a:pt x="2200" y="20692"/>
                  </a:lnTo>
                  <a:lnTo>
                    <a:pt x="2020" y="20512"/>
                  </a:lnTo>
                  <a:lnTo>
                    <a:pt x="1860" y="20312"/>
                  </a:lnTo>
                  <a:lnTo>
                    <a:pt x="1700" y="20112"/>
                  </a:lnTo>
                  <a:lnTo>
                    <a:pt x="1580" y="19892"/>
                  </a:lnTo>
                  <a:lnTo>
                    <a:pt x="1500" y="19673"/>
                  </a:lnTo>
                  <a:lnTo>
                    <a:pt x="1480" y="19553"/>
                  </a:lnTo>
                  <a:lnTo>
                    <a:pt x="1460" y="19433"/>
                  </a:lnTo>
                  <a:lnTo>
                    <a:pt x="1460" y="19293"/>
                  </a:lnTo>
                  <a:lnTo>
                    <a:pt x="1460" y="19173"/>
                  </a:lnTo>
                  <a:lnTo>
                    <a:pt x="1500" y="19033"/>
                  </a:lnTo>
                  <a:lnTo>
                    <a:pt x="1560" y="18893"/>
                  </a:lnTo>
                  <a:lnTo>
                    <a:pt x="1620" y="18773"/>
                  </a:lnTo>
                  <a:lnTo>
                    <a:pt x="1700" y="18653"/>
                  </a:lnTo>
                  <a:lnTo>
                    <a:pt x="1800" y="18533"/>
                  </a:lnTo>
                  <a:lnTo>
                    <a:pt x="1900" y="18433"/>
                  </a:lnTo>
                  <a:lnTo>
                    <a:pt x="2140" y="18253"/>
                  </a:lnTo>
                  <a:lnTo>
                    <a:pt x="2400" y="18113"/>
                  </a:lnTo>
                  <a:lnTo>
                    <a:pt x="2679" y="17973"/>
                  </a:lnTo>
                  <a:lnTo>
                    <a:pt x="3219" y="17753"/>
                  </a:lnTo>
                  <a:lnTo>
                    <a:pt x="3699" y="17573"/>
                  </a:lnTo>
                  <a:lnTo>
                    <a:pt x="4179" y="17394"/>
                  </a:lnTo>
                  <a:lnTo>
                    <a:pt x="5158" y="17094"/>
                  </a:lnTo>
                  <a:lnTo>
                    <a:pt x="6158" y="16814"/>
                  </a:lnTo>
                  <a:lnTo>
                    <a:pt x="7157" y="16554"/>
                  </a:lnTo>
                  <a:close/>
                  <a:moveTo>
                    <a:pt x="1000" y="20252"/>
                  </a:moveTo>
                  <a:lnTo>
                    <a:pt x="1120" y="20472"/>
                  </a:lnTo>
                  <a:lnTo>
                    <a:pt x="1260" y="20692"/>
                  </a:lnTo>
                  <a:lnTo>
                    <a:pt x="1420" y="20892"/>
                  </a:lnTo>
                  <a:lnTo>
                    <a:pt x="1580" y="21092"/>
                  </a:lnTo>
                  <a:lnTo>
                    <a:pt x="1780" y="21272"/>
                  </a:lnTo>
                  <a:lnTo>
                    <a:pt x="1980" y="21432"/>
                  </a:lnTo>
                  <a:lnTo>
                    <a:pt x="2180" y="21592"/>
                  </a:lnTo>
                  <a:lnTo>
                    <a:pt x="2400" y="21752"/>
                  </a:lnTo>
                  <a:lnTo>
                    <a:pt x="2859" y="22052"/>
                  </a:lnTo>
                  <a:lnTo>
                    <a:pt x="3319" y="22311"/>
                  </a:lnTo>
                  <a:lnTo>
                    <a:pt x="4219" y="22771"/>
                  </a:lnTo>
                  <a:lnTo>
                    <a:pt x="4858" y="23071"/>
                  </a:lnTo>
                  <a:lnTo>
                    <a:pt x="5498" y="23371"/>
                  </a:lnTo>
                  <a:lnTo>
                    <a:pt x="6158" y="23631"/>
                  </a:lnTo>
                  <a:lnTo>
                    <a:pt x="6818" y="23891"/>
                  </a:lnTo>
                  <a:lnTo>
                    <a:pt x="7477" y="24131"/>
                  </a:lnTo>
                  <a:lnTo>
                    <a:pt x="8137" y="24351"/>
                  </a:lnTo>
                  <a:lnTo>
                    <a:pt x="8817" y="24570"/>
                  </a:lnTo>
                  <a:lnTo>
                    <a:pt x="9496" y="24770"/>
                  </a:lnTo>
                  <a:lnTo>
                    <a:pt x="10756" y="25090"/>
                  </a:lnTo>
                  <a:lnTo>
                    <a:pt x="12055" y="25390"/>
                  </a:lnTo>
                  <a:lnTo>
                    <a:pt x="13355" y="25630"/>
                  </a:lnTo>
                  <a:lnTo>
                    <a:pt x="14654" y="25850"/>
                  </a:lnTo>
                  <a:lnTo>
                    <a:pt x="15314" y="25930"/>
                  </a:lnTo>
                  <a:lnTo>
                    <a:pt x="15974" y="26010"/>
                  </a:lnTo>
                  <a:lnTo>
                    <a:pt x="16653" y="26070"/>
                  </a:lnTo>
                  <a:lnTo>
                    <a:pt x="17313" y="26110"/>
                  </a:lnTo>
                  <a:lnTo>
                    <a:pt x="17973" y="26130"/>
                  </a:lnTo>
                  <a:lnTo>
                    <a:pt x="18633" y="26150"/>
                  </a:lnTo>
                  <a:lnTo>
                    <a:pt x="19292" y="26170"/>
                  </a:lnTo>
                  <a:lnTo>
                    <a:pt x="19932" y="26150"/>
                  </a:lnTo>
                  <a:lnTo>
                    <a:pt x="20492" y="26130"/>
                  </a:lnTo>
                  <a:lnTo>
                    <a:pt x="21071" y="26090"/>
                  </a:lnTo>
                  <a:lnTo>
                    <a:pt x="21631" y="26030"/>
                  </a:lnTo>
                  <a:lnTo>
                    <a:pt x="22211" y="25970"/>
                  </a:lnTo>
                  <a:lnTo>
                    <a:pt x="22791" y="25870"/>
                  </a:lnTo>
                  <a:lnTo>
                    <a:pt x="23370" y="25770"/>
                  </a:lnTo>
                  <a:lnTo>
                    <a:pt x="23930" y="25630"/>
                  </a:lnTo>
                  <a:lnTo>
                    <a:pt x="24490" y="25470"/>
                  </a:lnTo>
                  <a:lnTo>
                    <a:pt x="25030" y="25290"/>
                  </a:lnTo>
                  <a:lnTo>
                    <a:pt x="25570" y="25070"/>
                  </a:lnTo>
                  <a:lnTo>
                    <a:pt x="26089" y="24830"/>
                  </a:lnTo>
                  <a:lnTo>
                    <a:pt x="26609" y="24570"/>
                  </a:lnTo>
                  <a:lnTo>
                    <a:pt x="27089" y="24271"/>
                  </a:lnTo>
                  <a:lnTo>
                    <a:pt x="27549" y="23931"/>
                  </a:lnTo>
                  <a:lnTo>
                    <a:pt x="27988" y="23551"/>
                  </a:lnTo>
                  <a:lnTo>
                    <a:pt x="28408" y="23151"/>
                  </a:lnTo>
                  <a:lnTo>
                    <a:pt x="28508" y="23011"/>
                  </a:lnTo>
                  <a:lnTo>
                    <a:pt x="28528" y="23311"/>
                  </a:lnTo>
                  <a:lnTo>
                    <a:pt x="28528" y="23631"/>
                  </a:lnTo>
                  <a:lnTo>
                    <a:pt x="28508" y="23931"/>
                  </a:lnTo>
                  <a:lnTo>
                    <a:pt x="28448" y="24231"/>
                  </a:lnTo>
                  <a:lnTo>
                    <a:pt x="28368" y="24530"/>
                  </a:lnTo>
                  <a:lnTo>
                    <a:pt x="28268" y="24810"/>
                  </a:lnTo>
                  <a:lnTo>
                    <a:pt x="28128" y="25110"/>
                  </a:lnTo>
                  <a:lnTo>
                    <a:pt x="27988" y="25390"/>
                  </a:lnTo>
                  <a:lnTo>
                    <a:pt x="27829" y="25650"/>
                  </a:lnTo>
                  <a:lnTo>
                    <a:pt x="27649" y="25910"/>
                  </a:lnTo>
                  <a:lnTo>
                    <a:pt x="27449" y="26150"/>
                  </a:lnTo>
                  <a:lnTo>
                    <a:pt x="27229" y="26390"/>
                  </a:lnTo>
                  <a:lnTo>
                    <a:pt x="27009" y="26610"/>
                  </a:lnTo>
                  <a:lnTo>
                    <a:pt x="26769" y="26809"/>
                  </a:lnTo>
                  <a:lnTo>
                    <a:pt x="26529" y="27009"/>
                  </a:lnTo>
                  <a:lnTo>
                    <a:pt x="26269" y="27169"/>
                  </a:lnTo>
                  <a:lnTo>
                    <a:pt x="25889" y="27409"/>
                  </a:lnTo>
                  <a:lnTo>
                    <a:pt x="25490" y="27609"/>
                  </a:lnTo>
                  <a:lnTo>
                    <a:pt x="25070" y="27769"/>
                  </a:lnTo>
                  <a:lnTo>
                    <a:pt x="24630" y="27929"/>
                  </a:lnTo>
                  <a:lnTo>
                    <a:pt x="24210" y="28069"/>
                  </a:lnTo>
                  <a:lnTo>
                    <a:pt x="23750" y="28169"/>
                  </a:lnTo>
                  <a:lnTo>
                    <a:pt x="23311" y="28269"/>
                  </a:lnTo>
                  <a:lnTo>
                    <a:pt x="22851" y="28349"/>
                  </a:lnTo>
                  <a:lnTo>
                    <a:pt x="22391" y="28409"/>
                  </a:lnTo>
                  <a:lnTo>
                    <a:pt x="21931" y="28469"/>
                  </a:lnTo>
                  <a:lnTo>
                    <a:pt x="21011" y="28549"/>
                  </a:lnTo>
                  <a:lnTo>
                    <a:pt x="20112" y="28569"/>
                  </a:lnTo>
                  <a:lnTo>
                    <a:pt x="19212" y="28589"/>
                  </a:lnTo>
                  <a:lnTo>
                    <a:pt x="18193" y="28589"/>
                  </a:lnTo>
                  <a:lnTo>
                    <a:pt x="17193" y="28569"/>
                  </a:lnTo>
                  <a:lnTo>
                    <a:pt x="16174" y="28509"/>
                  </a:lnTo>
                  <a:lnTo>
                    <a:pt x="15174" y="28429"/>
                  </a:lnTo>
                  <a:lnTo>
                    <a:pt x="14154" y="28309"/>
                  </a:lnTo>
                  <a:lnTo>
                    <a:pt x="13155" y="28169"/>
                  </a:lnTo>
                  <a:lnTo>
                    <a:pt x="12155" y="28009"/>
                  </a:lnTo>
                  <a:lnTo>
                    <a:pt x="11176" y="27809"/>
                  </a:lnTo>
                  <a:lnTo>
                    <a:pt x="10216" y="27589"/>
                  </a:lnTo>
                  <a:lnTo>
                    <a:pt x="9237" y="27349"/>
                  </a:lnTo>
                  <a:lnTo>
                    <a:pt x="8277" y="27089"/>
                  </a:lnTo>
                  <a:lnTo>
                    <a:pt x="7337" y="26809"/>
                  </a:lnTo>
                  <a:lnTo>
                    <a:pt x="6398" y="26470"/>
                  </a:lnTo>
                  <a:lnTo>
                    <a:pt x="5458" y="26130"/>
                  </a:lnTo>
                  <a:lnTo>
                    <a:pt x="4539" y="25730"/>
                  </a:lnTo>
                  <a:lnTo>
                    <a:pt x="3659" y="25310"/>
                  </a:lnTo>
                  <a:lnTo>
                    <a:pt x="3279" y="25130"/>
                  </a:lnTo>
                  <a:lnTo>
                    <a:pt x="2919" y="24910"/>
                  </a:lnTo>
                  <a:lnTo>
                    <a:pt x="2559" y="24690"/>
                  </a:lnTo>
                  <a:lnTo>
                    <a:pt x="2200" y="24430"/>
                  </a:lnTo>
                  <a:lnTo>
                    <a:pt x="1880" y="24171"/>
                  </a:lnTo>
                  <a:lnTo>
                    <a:pt x="1580" y="23871"/>
                  </a:lnTo>
                  <a:lnTo>
                    <a:pt x="1300" y="23551"/>
                  </a:lnTo>
                  <a:lnTo>
                    <a:pt x="1180" y="23371"/>
                  </a:lnTo>
                  <a:lnTo>
                    <a:pt x="1080" y="23191"/>
                  </a:lnTo>
                  <a:lnTo>
                    <a:pt x="980" y="23011"/>
                  </a:lnTo>
                  <a:lnTo>
                    <a:pt x="900" y="22831"/>
                  </a:lnTo>
                  <a:lnTo>
                    <a:pt x="820" y="22651"/>
                  </a:lnTo>
                  <a:lnTo>
                    <a:pt x="780" y="22471"/>
                  </a:lnTo>
                  <a:lnTo>
                    <a:pt x="740" y="22291"/>
                  </a:lnTo>
                  <a:lnTo>
                    <a:pt x="720" y="22111"/>
                  </a:lnTo>
                  <a:lnTo>
                    <a:pt x="700" y="21732"/>
                  </a:lnTo>
                  <a:lnTo>
                    <a:pt x="720" y="21372"/>
                  </a:lnTo>
                  <a:lnTo>
                    <a:pt x="780" y="20992"/>
                  </a:lnTo>
                  <a:lnTo>
                    <a:pt x="880" y="20612"/>
                  </a:lnTo>
                  <a:lnTo>
                    <a:pt x="1000" y="20252"/>
                  </a:lnTo>
                  <a:close/>
                  <a:moveTo>
                    <a:pt x="1880" y="25130"/>
                  </a:moveTo>
                  <a:lnTo>
                    <a:pt x="2040" y="25250"/>
                  </a:lnTo>
                  <a:lnTo>
                    <a:pt x="2440" y="25510"/>
                  </a:lnTo>
                  <a:lnTo>
                    <a:pt x="2839" y="25770"/>
                  </a:lnTo>
                  <a:lnTo>
                    <a:pt x="3259" y="25990"/>
                  </a:lnTo>
                  <a:lnTo>
                    <a:pt x="3679" y="26210"/>
                  </a:lnTo>
                  <a:lnTo>
                    <a:pt x="4119" y="26410"/>
                  </a:lnTo>
                  <a:lnTo>
                    <a:pt x="4559" y="26590"/>
                  </a:lnTo>
                  <a:lnTo>
                    <a:pt x="5438" y="26949"/>
                  </a:lnTo>
                  <a:lnTo>
                    <a:pt x="6478" y="27349"/>
                  </a:lnTo>
                  <a:lnTo>
                    <a:pt x="7517" y="27709"/>
                  </a:lnTo>
                  <a:lnTo>
                    <a:pt x="8597" y="28029"/>
                  </a:lnTo>
                  <a:lnTo>
                    <a:pt x="9656" y="28329"/>
                  </a:lnTo>
                  <a:lnTo>
                    <a:pt x="10756" y="28589"/>
                  </a:lnTo>
                  <a:lnTo>
                    <a:pt x="11875" y="28809"/>
                  </a:lnTo>
                  <a:lnTo>
                    <a:pt x="12975" y="29009"/>
                  </a:lnTo>
                  <a:lnTo>
                    <a:pt x="14094" y="29168"/>
                  </a:lnTo>
                  <a:lnTo>
                    <a:pt x="15214" y="29288"/>
                  </a:lnTo>
                  <a:lnTo>
                    <a:pt x="16354" y="29388"/>
                  </a:lnTo>
                  <a:lnTo>
                    <a:pt x="17473" y="29448"/>
                  </a:lnTo>
                  <a:lnTo>
                    <a:pt x="18613" y="29468"/>
                  </a:lnTo>
                  <a:lnTo>
                    <a:pt x="19612" y="29448"/>
                  </a:lnTo>
                  <a:lnTo>
                    <a:pt x="20632" y="29428"/>
                  </a:lnTo>
                  <a:lnTo>
                    <a:pt x="21671" y="29368"/>
                  </a:lnTo>
                  <a:lnTo>
                    <a:pt x="22171" y="29308"/>
                  </a:lnTo>
                  <a:lnTo>
                    <a:pt x="22691" y="29248"/>
                  </a:lnTo>
                  <a:lnTo>
                    <a:pt x="23211" y="29168"/>
                  </a:lnTo>
                  <a:lnTo>
                    <a:pt x="23710" y="29068"/>
                  </a:lnTo>
                  <a:lnTo>
                    <a:pt x="24210" y="28949"/>
                  </a:lnTo>
                  <a:lnTo>
                    <a:pt x="24690" y="28809"/>
                  </a:lnTo>
                  <a:lnTo>
                    <a:pt x="25190" y="28649"/>
                  </a:lnTo>
                  <a:lnTo>
                    <a:pt x="25649" y="28469"/>
                  </a:lnTo>
                  <a:lnTo>
                    <a:pt x="26109" y="28249"/>
                  </a:lnTo>
                  <a:lnTo>
                    <a:pt x="26549" y="28009"/>
                  </a:lnTo>
                  <a:lnTo>
                    <a:pt x="26909" y="27789"/>
                  </a:lnTo>
                  <a:lnTo>
                    <a:pt x="26809" y="28469"/>
                  </a:lnTo>
                  <a:lnTo>
                    <a:pt x="26729" y="29108"/>
                  </a:lnTo>
                  <a:lnTo>
                    <a:pt x="26429" y="30948"/>
                  </a:lnTo>
                  <a:lnTo>
                    <a:pt x="26129" y="32767"/>
                  </a:lnTo>
                  <a:lnTo>
                    <a:pt x="25809" y="34626"/>
                  </a:lnTo>
                  <a:lnTo>
                    <a:pt x="25470" y="36485"/>
                  </a:lnTo>
                  <a:lnTo>
                    <a:pt x="25110" y="38345"/>
                  </a:lnTo>
                  <a:lnTo>
                    <a:pt x="24730" y="40204"/>
                  </a:lnTo>
                  <a:lnTo>
                    <a:pt x="24350" y="42023"/>
                  </a:lnTo>
                  <a:lnTo>
                    <a:pt x="23970" y="43862"/>
                  </a:lnTo>
                  <a:lnTo>
                    <a:pt x="23151" y="47521"/>
                  </a:lnTo>
                  <a:lnTo>
                    <a:pt x="22291" y="51159"/>
                  </a:lnTo>
                  <a:lnTo>
                    <a:pt x="21411" y="54797"/>
                  </a:lnTo>
                  <a:lnTo>
                    <a:pt x="20372" y="58876"/>
                  </a:lnTo>
                  <a:lnTo>
                    <a:pt x="20212" y="59655"/>
                  </a:lnTo>
                  <a:lnTo>
                    <a:pt x="20112" y="60075"/>
                  </a:lnTo>
                  <a:lnTo>
                    <a:pt x="19992" y="60475"/>
                  </a:lnTo>
                  <a:lnTo>
                    <a:pt x="19932" y="60675"/>
                  </a:lnTo>
                  <a:lnTo>
                    <a:pt x="19832" y="60855"/>
                  </a:lnTo>
                  <a:lnTo>
                    <a:pt x="19752" y="61035"/>
                  </a:lnTo>
                  <a:lnTo>
                    <a:pt x="19652" y="61195"/>
                  </a:lnTo>
                  <a:lnTo>
                    <a:pt x="19512" y="61355"/>
                  </a:lnTo>
                  <a:lnTo>
                    <a:pt x="19392" y="61495"/>
                  </a:lnTo>
                  <a:lnTo>
                    <a:pt x="19232" y="61595"/>
                  </a:lnTo>
                  <a:lnTo>
                    <a:pt x="19052" y="61694"/>
                  </a:lnTo>
                  <a:lnTo>
                    <a:pt x="18553" y="61794"/>
                  </a:lnTo>
                  <a:lnTo>
                    <a:pt x="18033" y="61914"/>
                  </a:lnTo>
                  <a:lnTo>
                    <a:pt x="17013" y="62134"/>
                  </a:lnTo>
                  <a:lnTo>
                    <a:pt x="16413" y="62254"/>
                  </a:lnTo>
                  <a:lnTo>
                    <a:pt x="15834" y="62354"/>
                  </a:lnTo>
                  <a:lnTo>
                    <a:pt x="15234" y="62454"/>
                  </a:lnTo>
                  <a:lnTo>
                    <a:pt x="14634" y="62514"/>
                  </a:lnTo>
                  <a:lnTo>
                    <a:pt x="14035" y="62574"/>
                  </a:lnTo>
                  <a:lnTo>
                    <a:pt x="13415" y="62634"/>
                  </a:lnTo>
                  <a:lnTo>
                    <a:pt x="12815" y="62654"/>
                  </a:lnTo>
                  <a:lnTo>
                    <a:pt x="12195" y="62674"/>
                  </a:lnTo>
                  <a:lnTo>
                    <a:pt x="11596" y="62674"/>
                  </a:lnTo>
                  <a:lnTo>
                    <a:pt x="10976" y="62654"/>
                  </a:lnTo>
                  <a:lnTo>
                    <a:pt x="10376" y="62614"/>
                  </a:lnTo>
                  <a:lnTo>
                    <a:pt x="9776" y="62574"/>
                  </a:lnTo>
                  <a:lnTo>
                    <a:pt x="8657" y="62454"/>
                  </a:lnTo>
                  <a:lnTo>
                    <a:pt x="8097" y="62374"/>
                  </a:lnTo>
                  <a:lnTo>
                    <a:pt x="7537" y="62274"/>
                  </a:lnTo>
                  <a:lnTo>
                    <a:pt x="6998" y="62154"/>
                  </a:lnTo>
                  <a:lnTo>
                    <a:pt x="6458" y="61994"/>
                  </a:lnTo>
                  <a:lnTo>
                    <a:pt x="6198" y="61894"/>
                  </a:lnTo>
                  <a:lnTo>
                    <a:pt x="5938" y="61774"/>
                  </a:lnTo>
                  <a:lnTo>
                    <a:pt x="5678" y="61655"/>
                  </a:lnTo>
                  <a:lnTo>
                    <a:pt x="5438" y="61515"/>
                  </a:lnTo>
                  <a:lnTo>
                    <a:pt x="5218" y="61375"/>
                  </a:lnTo>
                  <a:lnTo>
                    <a:pt x="5018" y="61215"/>
                  </a:lnTo>
                  <a:lnTo>
                    <a:pt x="4818" y="61035"/>
                  </a:lnTo>
                  <a:lnTo>
                    <a:pt x="4659" y="60855"/>
                  </a:lnTo>
                  <a:lnTo>
                    <a:pt x="4499" y="60655"/>
                  </a:lnTo>
                  <a:lnTo>
                    <a:pt x="4359" y="60455"/>
                  </a:lnTo>
                  <a:lnTo>
                    <a:pt x="4239" y="60235"/>
                  </a:lnTo>
                  <a:lnTo>
                    <a:pt x="4139" y="60015"/>
                  </a:lnTo>
                  <a:lnTo>
                    <a:pt x="4039" y="59775"/>
                  </a:lnTo>
                  <a:lnTo>
                    <a:pt x="3959" y="59535"/>
                  </a:lnTo>
                  <a:lnTo>
                    <a:pt x="3819" y="59056"/>
                  </a:lnTo>
                  <a:lnTo>
                    <a:pt x="3719" y="58556"/>
                  </a:lnTo>
                  <a:lnTo>
                    <a:pt x="3659" y="58036"/>
                  </a:lnTo>
                  <a:lnTo>
                    <a:pt x="3559" y="56777"/>
                  </a:lnTo>
                  <a:lnTo>
                    <a:pt x="3499" y="55497"/>
                  </a:lnTo>
                  <a:lnTo>
                    <a:pt x="3399" y="52978"/>
                  </a:lnTo>
                  <a:lnTo>
                    <a:pt x="3139" y="47541"/>
                  </a:lnTo>
                  <a:lnTo>
                    <a:pt x="2599" y="36685"/>
                  </a:lnTo>
                  <a:lnTo>
                    <a:pt x="2440" y="33647"/>
                  </a:lnTo>
                  <a:lnTo>
                    <a:pt x="2240" y="30608"/>
                  </a:lnTo>
                  <a:lnTo>
                    <a:pt x="2080" y="27869"/>
                  </a:lnTo>
                  <a:lnTo>
                    <a:pt x="1980" y="26490"/>
                  </a:lnTo>
                  <a:lnTo>
                    <a:pt x="1880" y="25130"/>
                  </a:lnTo>
                  <a:close/>
                  <a:moveTo>
                    <a:pt x="27569" y="1"/>
                  </a:moveTo>
                  <a:lnTo>
                    <a:pt x="26249" y="101"/>
                  </a:lnTo>
                  <a:lnTo>
                    <a:pt x="24930" y="181"/>
                  </a:lnTo>
                  <a:lnTo>
                    <a:pt x="24250" y="241"/>
                  </a:lnTo>
                  <a:lnTo>
                    <a:pt x="23590" y="321"/>
                  </a:lnTo>
                  <a:lnTo>
                    <a:pt x="22951" y="421"/>
                  </a:lnTo>
                  <a:lnTo>
                    <a:pt x="22331" y="501"/>
                  </a:lnTo>
                  <a:lnTo>
                    <a:pt x="21691" y="621"/>
                  </a:lnTo>
                  <a:lnTo>
                    <a:pt x="21051" y="761"/>
                  </a:lnTo>
                  <a:lnTo>
                    <a:pt x="20432" y="921"/>
                  </a:lnTo>
                  <a:lnTo>
                    <a:pt x="19812" y="1101"/>
                  </a:lnTo>
                  <a:lnTo>
                    <a:pt x="19212" y="1320"/>
                  </a:lnTo>
                  <a:lnTo>
                    <a:pt x="18613" y="1560"/>
                  </a:lnTo>
                  <a:lnTo>
                    <a:pt x="18353" y="1680"/>
                  </a:lnTo>
                  <a:lnTo>
                    <a:pt x="18093" y="1820"/>
                  </a:lnTo>
                  <a:lnTo>
                    <a:pt x="17853" y="1980"/>
                  </a:lnTo>
                  <a:lnTo>
                    <a:pt x="17613" y="2120"/>
                  </a:lnTo>
                  <a:lnTo>
                    <a:pt x="17373" y="2300"/>
                  </a:lnTo>
                  <a:lnTo>
                    <a:pt x="17173" y="2480"/>
                  </a:lnTo>
                  <a:lnTo>
                    <a:pt x="16953" y="2680"/>
                  </a:lnTo>
                  <a:lnTo>
                    <a:pt x="16773" y="2900"/>
                  </a:lnTo>
                  <a:lnTo>
                    <a:pt x="16573" y="3160"/>
                  </a:lnTo>
                  <a:lnTo>
                    <a:pt x="16393" y="3420"/>
                  </a:lnTo>
                  <a:lnTo>
                    <a:pt x="16234" y="3699"/>
                  </a:lnTo>
                  <a:lnTo>
                    <a:pt x="16094" y="3999"/>
                  </a:lnTo>
                  <a:lnTo>
                    <a:pt x="15974" y="4299"/>
                  </a:lnTo>
                  <a:lnTo>
                    <a:pt x="15854" y="4599"/>
                  </a:lnTo>
                  <a:lnTo>
                    <a:pt x="15654" y="5199"/>
                  </a:lnTo>
                  <a:lnTo>
                    <a:pt x="15234" y="6578"/>
                  </a:lnTo>
                  <a:lnTo>
                    <a:pt x="14834" y="7978"/>
                  </a:lnTo>
                  <a:lnTo>
                    <a:pt x="14454" y="9357"/>
                  </a:lnTo>
                  <a:lnTo>
                    <a:pt x="14094" y="10756"/>
                  </a:lnTo>
                  <a:lnTo>
                    <a:pt x="13695" y="12356"/>
                  </a:lnTo>
                  <a:lnTo>
                    <a:pt x="13335" y="13955"/>
                  </a:lnTo>
                  <a:lnTo>
                    <a:pt x="13115" y="15035"/>
                  </a:lnTo>
                  <a:lnTo>
                    <a:pt x="12775" y="14935"/>
                  </a:lnTo>
                  <a:lnTo>
                    <a:pt x="12395" y="14895"/>
                  </a:lnTo>
                  <a:lnTo>
                    <a:pt x="12035" y="14855"/>
                  </a:lnTo>
                  <a:lnTo>
                    <a:pt x="11656" y="14875"/>
                  </a:lnTo>
                  <a:lnTo>
                    <a:pt x="11276" y="14915"/>
                  </a:lnTo>
                  <a:lnTo>
                    <a:pt x="10896" y="14955"/>
                  </a:lnTo>
                  <a:lnTo>
                    <a:pt x="10516" y="15035"/>
                  </a:lnTo>
                  <a:lnTo>
                    <a:pt x="10176" y="15114"/>
                  </a:lnTo>
                  <a:lnTo>
                    <a:pt x="9756" y="15214"/>
                  </a:lnTo>
                  <a:lnTo>
                    <a:pt x="9337" y="15334"/>
                  </a:lnTo>
                  <a:lnTo>
                    <a:pt x="8897" y="15494"/>
                  </a:lnTo>
                  <a:lnTo>
                    <a:pt x="8457" y="15674"/>
                  </a:lnTo>
                  <a:lnTo>
                    <a:pt x="8357" y="15654"/>
                  </a:lnTo>
                  <a:lnTo>
                    <a:pt x="7697" y="15734"/>
                  </a:lnTo>
                  <a:lnTo>
                    <a:pt x="7038" y="15854"/>
                  </a:lnTo>
                  <a:lnTo>
                    <a:pt x="6378" y="15994"/>
                  </a:lnTo>
                  <a:lnTo>
                    <a:pt x="5718" y="16154"/>
                  </a:lnTo>
                  <a:lnTo>
                    <a:pt x="5058" y="16354"/>
                  </a:lnTo>
                  <a:lnTo>
                    <a:pt x="4419" y="16554"/>
                  </a:lnTo>
                  <a:lnTo>
                    <a:pt x="3779" y="16794"/>
                  </a:lnTo>
                  <a:lnTo>
                    <a:pt x="3139" y="17034"/>
                  </a:lnTo>
                  <a:lnTo>
                    <a:pt x="2739" y="17194"/>
                  </a:lnTo>
                  <a:lnTo>
                    <a:pt x="2340" y="17374"/>
                  </a:lnTo>
                  <a:lnTo>
                    <a:pt x="1940" y="17593"/>
                  </a:lnTo>
                  <a:lnTo>
                    <a:pt x="1760" y="17733"/>
                  </a:lnTo>
                  <a:lnTo>
                    <a:pt x="1580" y="17853"/>
                  </a:lnTo>
                  <a:lnTo>
                    <a:pt x="1400" y="17993"/>
                  </a:lnTo>
                  <a:lnTo>
                    <a:pt x="1260" y="18153"/>
                  </a:lnTo>
                  <a:lnTo>
                    <a:pt x="1120" y="18313"/>
                  </a:lnTo>
                  <a:lnTo>
                    <a:pt x="1000" y="18473"/>
                  </a:lnTo>
                  <a:lnTo>
                    <a:pt x="900" y="18653"/>
                  </a:lnTo>
                  <a:lnTo>
                    <a:pt x="820" y="18853"/>
                  </a:lnTo>
                  <a:lnTo>
                    <a:pt x="780" y="19053"/>
                  </a:lnTo>
                  <a:lnTo>
                    <a:pt x="740" y="19273"/>
                  </a:lnTo>
                  <a:lnTo>
                    <a:pt x="560" y="19673"/>
                  </a:lnTo>
                  <a:lnTo>
                    <a:pt x="380" y="20092"/>
                  </a:lnTo>
                  <a:lnTo>
                    <a:pt x="220" y="20532"/>
                  </a:lnTo>
                  <a:lnTo>
                    <a:pt x="101" y="20972"/>
                  </a:lnTo>
                  <a:lnTo>
                    <a:pt x="21" y="21412"/>
                  </a:lnTo>
                  <a:lnTo>
                    <a:pt x="1" y="21632"/>
                  </a:lnTo>
                  <a:lnTo>
                    <a:pt x="1" y="21852"/>
                  </a:lnTo>
                  <a:lnTo>
                    <a:pt x="1" y="22072"/>
                  </a:lnTo>
                  <a:lnTo>
                    <a:pt x="21" y="22311"/>
                  </a:lnTo>
                  <a:lnTo>
                    <a:pt x="61" y="22531"/>
                  </a:lnTo>
                  <a:lnTo>
                    <a:pt x="121" y="22771"/>
                  </a:lnTo>
                  <a:lnTo>
                    <a:pt x="200" y="23011"/>
                  </a:lnTo>
                  <a:lnTo>
                    <a:pt x="280" y="23251"/>
                  </a:lnTo>
                  <a:lnTo>
                    <a:pt x="400" y="23491"/>
                  </a:lnTo>
                  <a:lnTo>
                    <a:pt x="520" y="23711"/>
                  </a:lnTo>
                  <a:lnTo>
                    <a:pt x="660" y="23911"/>
                  </a:lnTo>
                  <a:lnTo>
                    <a:pt x="820" y="24111"/>
                  </a:lnTo>
                  <a:lnTo>
                    <a:pt x="980" y="24311"/>
                  </a:lnTo>
                  <a:lnTo>
                    <a:pt x="1160" y="24490"/>
                  </a:lnTo>
                  <a:lnTo>
                    <a:pt x="1140" y="25210"/>
                  </a:lnTo>
                  <a:lnTo>
                    <a:pt x="1140" y="25930"/>
                  </a:lnTo>
                  <a:lnTo>
                    <a:pt x="1180" y="27349"/>
                  </a:lnTo>
                  <a:lnTo>
                    <a:pt x="1300" y="30208"/>
                  </a:lnTo>
                  <a:lnTo>
                    <a:pt x="1360" y="33007"/>
                  </a:lnTo>
                  <a:lnTo>
                    <a:pt x="1420" y="34406"/>
                  </a:lnTo>
                  <a:lnTo>
                    <a:pt x="1480" y="35786"/>
                  </a:lnTo>
                  <a:lnTo>
                    <a:pt x="2000" y="47061"/>
                  </a:lnTo>
                  <a:lnTo>
                    <a:pt x="2260" y="52838"/>
                  </a:lnTo>
                  <a:lnTo>
                    <a:pt x="2360" y="55497"/>
                  </a:lnTo>
                  <a:lnTo>
                    <a:pt x="2440" y="56817"/>
                  </a:lnTo>
                  <a:lnTo>
                    <a:pt x="2480" y="57476"/>
                  </a:lnTo>
                  <a:lnTo>
                    <a:pt x="2539" y="58136"/>
                  </a:lnTo>
                  <a:lnTo>
                    <a:pt x="2599" y="58676"/>
                  </a:lnTo>
                  <a:lnTo>
                    <a:pt x="2699" y="59196"/>
                  </a:lnTo>
                  <a:lnTo>
                    <a:pt x="2819" y="59735"/>
                  </a:lnTo>
                  <a:lnTo>
                    <a:pt x="2999" y="60235"/>
                  </a:lnTo>
                  <a:lnTo>
                    <a:pt x="3099" y="60495"/>
                  </a:lnTo>
                  <a:lnTo>
                    <a:pt x="3219" y="60735"/>
                  </a:lnTo>
                  <a:lnTo>
                    <a:pt x="3339" y="60955"/>
                  </a:lnTo>
                  <a:lnTo>
                    <a:pt x="3479" y="61195"/>
                  </a:lnTo>
                  <a:lnTo>
                    <a:pt x="3639" y="61415"/>
                  </a:lnTo>
                  <a:lnTo>
                    <a:pt x="3799" y="61615"/>
                  </a:lnTo>
                  <a:lnTo>
                    <a:pt x="3979" y="61814"/>
                  </a:lnTo>
                  <a:lnTo>
                    <a:pt x="4199" y="61994"/>
                  </a:lnTo>
                  <a:lnTo>
                    <a:pt x="4419" y="62194"/>
                  </a:lnTo>
                  <a:lnTo>
                    <a:pt x="4659" y="62354"/>
                  </a:lnTo>
                  <a:lnTo>
                    <a:pt x="4898" y="62514"/>
                  </a:lnTo>
                  <a:lnTo>
                    <a:pt x="5138" y="62654"/>
                  </a:lnTo>
                  <a:lnTo>
                    <a:pt x="5398" y="62774"/>
                  </a:lnTo>
                  <a:lnTo>
                    <a:pt x="5658" y="62894"/>
                  </a:lnTo>
                  <a:lnTo>
                    <a:pt x="6198" y="63094"/>
                  </a:lnTo>
                  <a:lnTo>
                    <a:pt x="6758" y="63254"/>
                  </a:lnTo>
                  <a:lnTo>
                    <a:pt x="7337" y="63374"/>
                  </a:lnTo>
                  <a:lnTo>
                    <a:pt x="7897" y="63474"/>
                  </a:lnTo>
                  <a:lnTo>
                    <a:pt x="8457" y="63574"/>
                  </a:lnTo>
                  <a:lnTo>
                    <a:pt x="9157" y="63654"/>
                  </a:lnTo>
                  <a:lnTo>
                    <a:pt x="9856" y="63734"/>
                  </a:lnTo>
                  <a:lnTo>
                    <a:pt x="10556" y="63774"/>
                  </a:lnTo>
                  <a:lnTo>
                    <a:pt x="11276" y="63814"/>
                  </a:lnTo>
                  <a:lnTo>
                    <a:pt x="12675" y="63814"/>
                  </a:lnTo>
                  <a:lnTo>
                    <a:pt x="13375" y="63794"/>
                  </a:lnTo>
                  <a:lnTo>
                    <a:pt x="14074" y="63734"/>
                  </a:lnTo>
                  <a:lnTo>
                    <a:pt x="14794" y="63674"/>
                  </a:lnTo>
                  <a:lnTo>
                    <a:pt x="15494" y="63574"/>
                  </a:lnTo>
                  <a:lnTo>
                    <a:pt x="16194" y="63474"/>
                  </a:lnTo>
                  <a:lnTo>
                    <a:pt x="16893" y="63334"/>
                  </a:lnTo>
                  <a:lnTo>
                    <a:pt x="17533" y="63214"/>
                  </a:lnTo>
                  <a:lnTo>
                    <a:pt x="18153" y="63054"/>
                  </a:lnTo>
                  <a:lnTo>
                    <a:pt x="18752" y="62874"/>
                  </a:lnTo>
                  <a:lnTo>
                    <a:pt x="19052" y="62754"/>
                  </a:lnTo>
                  <a:lnTo>
                    <a:pt x="19332" y="62634"/>
                  </a:lnTo>
                  <a:lnTo>
                    <a:pt x="19572" y="62574"/>
                  </a:lnTo>
                  <a:lnTo>
                    <a:pt x="19772" y="62474"/>
                  </a:lnTo>
                  <a:lnTo>
                    <a:pt x="19992" y="62334"/>
                  </a:lnTo>
                  <a:lnTo>
                    <a:pt x="20192" y="62174"/>
                  </a:lnTo>
                  <a:lnTo>
                    <a:pt x="20352" y="61994"/>
                  </a:lnTo>
                  <a:lnTo>
                    <a:pt x="20512" y="61794"/>
                  </a:lnTo>
                  <a:lnTo>
                    <a:pt x="20652" y="61595"/>
                  </a:lnTo>
                  <a:lnTo>
                    <a:pt x="20772" y="61375"/>
                  </a:lnTo>
                  <a:lnTo>
                    <a:pt x="20912" y="60975"/>
                  </a:lnTo>
                  <a:lnTo>
                    <a:pt x="21031" y="60575"/>
                  </a:lnTo>
                  <a:lnTo>
                    <a:pt x="21231" y="59775"/>
                  </a:lnTo>
                  <a:lnTo>
                    <a:pt x="21711" y="57796"/>
                  </a:lnTo>
                  <a:lnTo>
                    <a:pt x="23530" y="50119"/>
                  </a:lnTo>
                  <a:lnTo>
                    <a:pt x="24410" y="46301"/>
                  </a:lnTo>
                  <a:lnTo>
                    <a:pt x="24830" y="44382"/>
                  </a:lnTo>
                  <a:lnTo>
                    <a:pt x="25250" y="42483"/>
                  </a:lnTo>
                  <a:lnTo>
                    <a:pt x="25630" y="40564"/>
                  </a:lnTo>
                  <a:lnTo>
                    <a:pt x="26009" y="38644"/>
                  </a:lnTo>
                  <a:lnTo>
                    <a:pt x="26369" y="36725"/>
                  </a:lnTo>
                  <a:lnTo>
                    <a:pt x="26709" y="34806"/>
                  </a:lnTo>
                  <a:lnTo>
                    <a:pt x="27049" y="32647"/>
                  </a:lnTo>
                  <a:lnTo>
                    <a:pt x="27209" y="31567"/>
                  </a:lnTo>
                  <a:lnTo>
                    <a:pt x="27369" y="30468"/>
                  </a:lnTo>
                  <a:lnTo>
                    <a:pt x="27649" y="28329"/>
                  </a:lnTo>
                  <a:lnTo>
                    <a:pt x="27709" y="27969"/>
                  </a:lnTo>
                  <a:lnTo>
                    <a:pt x="27769" y="27609"/>
                  </a:lnTo>
                  <a:lnTo>
                    <a:pt x="27909" y="26929"/>
                  </a:lnTo>
                  <a:lnTo>
                    <a:pt x="28148" y="26670"/>
                  </a:lnTo>
                  <a:lnTo>
                    <a:pt x="28348" y="26390"/>
                  </a:lnTo>
                  <a:lnTo>
                    <a:pt x="28548" y="26110"/>
                  </a:lnTo>
                  <a:lnTo>
                    <a:pt x="28728" y="25830"/>
                  </a:lnTo>
                  <a:lnTo>
                    <a:pt x="28888" y="25530"/>
                  </a:lnTo>
                  <a:lnTo>
                    <a:pt x="29028" y="25230"/>
                  </a:lnTo>
                  <a:lnTo>
                    <a:pt x="29148" y="24910"/>
                  </a:lnTo>
                  <a:lnTo>
                    <a:pt x="29248" y="24590"/>
                  </a:lnTo>
                  <a:lnTo>
                    <a:pt x="29308" y="24271"/>
                  </a:lnTo>
                  <a:lnTo>
                    <a:pt x="29368" y="23931"/>
                  </a:lnTo>
                  <a:lnTo>
                    <a:pt x="29388" y="23611"/>
                  </a:lnTo>
                  <a:lnTo>
                    <a:pt x="29388" y="23271"/>
                  </a:lnTo>
                  <a:lnTo>
                    <a:pt x="29368" y="22951"/>
                  </a:lnTo>
                  <a:lnTo>
                    <a:pt x="29308" y="22611"/>
                  </a:lnTo>
                  <a:lnTo>
                    <a:pt x="29228" y="22291"/>
                  </a:lnTo>
                  <a:lnTo>
                    <a:pt x="29128" y="21972"/>
                  </a:lnTo>
                  <a:lnTo>
                    <a:pt x="29188" y="21712"/>
                  </a:lnTo>
                  <a:lnTo>
                    <a:pt x="29208" y="21452"/>
                  </a:lnTo>
                  <a:lnTo>
                    <a:pt x="29188" y="21212"/>
                  </a:lnTo>
                  <a:lnTo>
                    <a:pt x="29148" y="20972"/>
                  </a:lnTo>
                  <a:lnTo>
                    <a:pt x="29068" y="20732"/>
                  </a:lnTo>
                  <a:lnTo>
                    <a:pt x="28968" y="20512"/>
                  </a:lnTo>
                  <a:lnTo>
                    <a:pt x="28828" y="20272"/>
                  </a:lnTo>
                  <a:lnTo>
                    <a:pt x="28668" y="20072"/>
                  </a:lnTo>
                  <a:lnTo>
                    <a:pt x="28488" y="19852"/>
                  </a:lnTo>
                  <a:lnTo>
                    <a:pt x="28288" y="19653"/>
                  </a:lnTo>
                  <a:lnTo>
                    <a:pt x="28068" y="19453"/>
                  </a:lnTo>
                  <a:lnTo>
                    <a:pt x="27809" y="19253"/>
                  </a:lnTo>
                  <a:lnTo>
                    <a:pt x="27569" y="19073"/>
                  </a:lnTo>
                  <a:lnTo>
                    <a:pt x="27289" y="18893"/>
                  </a:lnTo>
                  <a:lnTo>
                    <a:pt x="27009" y="18733"/>
                  </a:lnTo>
                  <a:lnTo>
                    <a:pt x="26709" y="18573"/>
                  </a:lnTo>
                  <a:lnTo>
                    <a:pt x="26089" y="18273"/>
                  </a:lnTo>
                  <a:lnTo>
                    <a:pt x="25430" y="18013"/>
                  </a:lnTo>
                  <a:lnTo>
                    <a:pt x="24790" y="17773"/>
                  </a:lnTo>
                  <a:lnTo>
                    <a:pt x="24130" y="17573"/>
                  </a:lnTo>
                  <a:lnTo>
                    <a:pt x="23510" y="17414"/>
                  </a:lnTo>
                  <a:lnTo>
                    <a:pt x="22911" y="17274"/>
                  </a:lnTo>
                  <a:lnTo>
                    <a:pt x="22371" y="17194"/>
                  </a:lnTo>
                  <a:lnTo>
                    <a:pt x="21891" y="17154"/>
                  </a:lnTo>
                  <a:lnTo>
                    <a:pt x="21611" y="16894"/>
                  </a:lnTo>
                  <a:lnTo>
                    <a:pt x="21311" y="16654"/>
                  </a:lnTo>
                  <a:lnTo>
                    <a:pt x="20992" y="16474"/>
                  </a:lnTo>
                  <a:lnTo>
                    <a:pt x="20672" y="16314"/>
                  </a:lnTo>
                  <a:lnTo>
                    <a:pt x="19892" y="15994"/>
                  </a:lnTo>
                  <a:lnTo>
                    <a:pt x="19492" y="15834"/>
                  </a:lnTo>
                  <a:lnTo>
                    <a:pt x="19092" y="15714"/>
                  </a:lnTo>
                  <a:lnTo>
                    <a:pt x="18673" y="15594"/>
                  </a:lnTo>
                  <a:lnTo>
                    <a:pt x="18253" y="15514"/>
                  </a:lnTo>
                  <a:lnTo>
                    <a:pt x="17833" y="15474"/>
                  </a:lnTo>
                  <a:lnTo>
                    <a:pt x="17413" y="15474"/>
                  </a:lnTo>
                  <a:lnTo>
                    <a:pt x="17593" y="14575"/>
                  </a:lnTo>
                  <a:lnTo>
                    <a:pt x="17773" y="13695"/>
                  </a:lnTo>
                  <a:lnTo>
                    <a:pt x="18013" y="12656"/>
                  </a:lnTo>
                  <a:lnTo>
                    <a:pt x="18273" y="11616"/>
                  </a:lnTo>
                  <a:lnTo>
                    <a:pt x="18553" y="10596"/>
                  </a:lnTo>
                  <a:lnTo>
                    <a:pt x="18852" y="9577"/>
                  </a:lnTo>
                  <a:lnTo>
                    <a:pt x="18992" y="9117"/>
                  </a:lnTo>
                  <a:lnTo>
                    <a:pt x="19172" y="8677"/>
                  </a:lnTo>
                  <a:lnTo>
                    <a:pt x="19352" y="8257"/>
                  </a:lnTo>
                  <a:lnTo>
                    <a:pt x="19572" y="7838"/>
                  </a:lnTo>
                  <a:lnTo>
                    <a:pt x="19832" y="7458"/>
                  </a:lnTo>
                  <a:lnTo>
                    <a:pt x="19972" y="7258"/>
                  </a:lnTo>
                  <a:lnTo>
                    <a:pt x="20132" y="7098"/>
                  </a:lnTo>
                  <a:lnTo>
                    <a:pt x="20292" y="6918"/>
                  </a:lnTo>
                  <a:lnTo>
                    <a:pt x="20472" y="6778"/>
                  </a:lnTo>
                  <a:lnTo>
                    <a:pt x="20652" y="6618"/>
                  </a:lnTo>
                  <a:lnTo>
                    <a:pt x="20872" y="6498"/>
                  </a:lnTo>
                  <a:lnTo>
                    <a:pt x="21271" y="6258"/>
                  </a:lnTo>
                  <a:lnTo>
                    <a:pt x="21711" y="6038"/>
                  </a:lnTo>
                  <a:lnTo>
                    <a:pt x="22151" y="5838"/>
                  </a:lnTo>
                  <a:lnTo>
                    <a:pt x="22611" y="5659"/>
                  </a:lnTo>
                  <a:lnTo>
                    <a:pt x="23071" y="5499"/>
                  </a:lnTo>
                  <a:lnTo>
                    <a:pt x="23530" y="5359"/>
                  </a:lnTo>
                  <a:lnTo>
                    <a:pt x="24450" y="5079"/>
                  </a:lnTo>
                  <a:lnTo>
                    <a:pt x="24990" y="4919"/>
                  </a:lnTo>
                  <a:lnTo>
                    <a:pt x="25530" y="4799"/>
                  </a:lnTo>
                  <a:lnTo>
                    <a:pt x="26069" y="4679"/>
                  </a:lnTo>
                  <a:lnTo>
                    <a:pt x="26609" y="4559"/>
                  </a:lnTo>
                  <a:lnTo>
                    <a:pt x="27169" y="4479"/>
                  </a:lnTo>
                  <a:lnTo>
                    <a:pt x="27729" y="4399"/>
                  </a:lnTo>
                  <a:lnTo>
                    <a:pt x="28268" y="4319"/>
                  </a:lnTo>
                  <a:lnTo>
                    <a:pt x="28548" y="4259"/>
                  </a:lnTo>
                  <a:lnTo>
                    <a:pt x="28808" y="4199"/>
                  </a:lnTo>
                  <a:lnTo>
                    <a:pt x="28868" y="4179"/>
                  </a:lnTo>
                  <a:lnTo>
                    <a:pt x="28928" y="4139"/>
                  </a:lnTo>
                  <a:lnTo>
                    <a:pt x="28988" y="4039"/>
                  </a:lnTo>
                  <a:lnTo>
                    <a:pt x="29088" y="3939"/>
                  </a:lnTo>
                  <a:lnTo>
                    <a:pt x="29148" y="3839"/>
                  </a:lnTo>
                  <a:lnTo>
                    <a:pt x="29188" y="3719"/>
                  </a:lnTo>
                  <a:lnTo>
                    <a:pt x="29208" y="3579"/>
                  </a:lnTo>
                  <a:lnTo>
                    <a:pt x="29228" y="3020"/>
                  </a:lnTo>
                  <a:lnTo>
                    <a:pt x="29248" y="2460"/>
                  </a:lnTo>
                  <a:lnTo>
                    <a:pt x="29308" y="1400"/>
                  </a:lnTo>
                  <a:lnTo>
                    <a:pt x="29328" y="841"/>
                  </a:lnTo>
                  <a:lnTo>
                    <a:pt x="29308" y="601"/>
                  </a:lnTo>
                  <a:lnTo>
                    <a:pt x="29288" y="481"/>
                  </a:lnTo>
                  <a:lnTo>
                    <a:pt x="29248" y="381"/>
                  </a:lnTo>
                  <a:lnTo>
                    <a:pt x="29248" y="341"/>
                  </a:lnTo>
                  <a:lnTo>
                    <a:pt x="29208" y="281"/>
                  </a:lnTo>
                  <a:lnTo>
                    <a:pt x="29148" y="221"/>
                  </a:lnTo>
                  <a:lnTo>
                    <a:pt x="29108" y="161"/>
                  </a:lnTo>
                  <a:lnTo>
                    <a:pt x="29048" y="101"/>
                  </a:lnTo>
                  <a:lnTo>
                    <a:pt x="28968" y="61"/>
                  </a:lnTo>
                  <a:lnTo>
                    <a:pt x="28888" y="41"/>
                  </a:lnTo>
                  <a:lnTo>
                    <a:pt x="285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5"/>
            <p:cNvSpPr/>
            <p:nvPr/>
          </p:nvSpPr>
          <p:spPr>
            <a:xfrm>
              <a:off x="5599475" y="3295900"/>
              <a:ext cx="298900" cy="307400"/>
            </a:xfrm>
            <a:custGeom>
              <a:avLst/>
              <a:gdLst/>
              <a:ahLst/>
              <a:cxnLst/>
              <a:rect l="l" t="t" r="r" b="b"/>
              <a:pathLst>
                <a:path w="11956" h="12296" extrusionOk="0">
                  <a:moveTo>
                    <a:pt x="6098" y="1"/>
                  </a:moveTo>
                  <a:lnTo>
                    <a:pt x="5718" y="21"/>
                  </a:lnTo>
                  <a:lnTo>
                    <a:pt x="5358" y="61"/>
                  </a:lnTo>
                  <a:lnTo>
                    <a:pt x="4998" y="121"/>
                  </a:lnTo>
                  <a:lnTo>
                    <a:pt x="4638" y="221"/>
                  </a:lnTo>
                  <a:lnTo>
                    <a:pt x="4298" y="321"/>
                  </a:lnTo>
                  <a:lnTo>
                    <a:pt x="3959" y="461"/>
                  </a:lnTo>
                  <a:lnTo>
                    <a:pt x="3619" y="621"/>
                  </a:lnTo>
                  <a:lnTo>
                    <a:pt x="3299" y="781"/>
                  </a:lnTo>
                  <a:lnTo>
                    <a:pt x="2999" y="961"/>
                  </a:lnTo>
                  <a:lnTo>
                    <a:pt x="2699" y="1180"/>
                  </a:lnTo>
                  <a:lnTo>
                    <a:pt x="2399" y="1400"/>
                  </a:lnTo>
                  <a:lnTo>
                    <a:pt x="2139" y="1640"/>
                  </a:lnTo>
                  <a:lnTo>
                    <a:pt x="1859" y="1880"/>
                  </a:lnTo>
                  <a:lnTo>
                    <a:pt x="1620" y="2160"/>
                  </a:lnTo>
                  <a:lnTo>
                    <a:pt x="1380" y="2440"/>
                  </a:lnTo>
                  <a:lnTo>
                    <a:pt x="1140" y="2720"/>
                  </a:lnTo>
                  <a:lnTo>
                    <a:pt x="900" y="3080"/>
                  </a:lnTo>
                  <a:lnTo>
                    <a:pt x="680" y="3460"/>
                  </a:lnTo>
                  <a:lnTo>
                    <a:pt x="500" y="3859"/>
                  </a:lnTo>
                  <a:lnTo>
                    <a:pt x="340" y="4239"/>
                  </a:lnTo>
                  <a:lnTo>
                    <a:pt x="200" y="4659"/>
                  </a:lnTo>
                  <a:lnTo>
                    <a:pt x="120" y="5059"/>
                  </a:lnTo>
                  <a:lnTo>
                    <a:pt x="40" y="5479"/>
                  </a:lnTo>
                  <a:lnTo>
                    <a:pt x="0" y="5898"/>
                  </a:lnTo>
                  <a:lnTo>
                    <a:pt x="0" y="6318"/>
                  </a:lnTo>
                  <a:lnTo>
                    <a:pt x="20" y="6758"/>
                  </a:lnTo>
                  <a:lnTo>
                    <a:pt x="60" y="7178"/>
                  </a:lnTo>
                  <a:lnTo>
                    <a:pt x="140" y="7598"/>
                  </a:lnTo>
                  <a:lnTo>
                    <a:pt x="240" y="8018"/>
                  </a:lnTo>
                  <a:lnTo>
                    <a:pt x="380" y="8417"/>
                  </a:lnTo>
                  <a:lnTo>
                    <a:pt x="540" y="8817"/>
                  </a:lnTo>
                  <a:lnTo>
                    <a:pt x="740" y="9217"/>
                  </a:lnTo>
                  <a:lnTo>
                    <a:pt x="960" y="9577"/>
                  </a:lnTo>
                  <a:lnTo>
                    <a:pt x="1200" y="9917"/>
                  </a:lnTo>
                  <a:lnTo>
                    <a:pt x="1460" y="10237"/>
                  </a:lnTo>
                  <a:lnTo>
                    <a:pt x="1740" y="10536"/>
                  </a:lnTo>
                  <a:lnTo>
                    <a:pt x="2059" y="10816"/>
                  </a:lnTo>
                  <a:lnTo>
                    <a:pt x="2379" y="11056"/>
                  </a:lnTo>
                  <a:lnTo>
                    <a:pt x="2719" y="11296"/>
                  </a:lnTo>
                  <a:lnTo>
                    <a:pt x="3099" y="11496"/>
                  </a:lnTo>
                  <a:lnTo>
                    <a:pt x="3459" y="11676"/>
                  </a:lnTo>
                  <a:lnTo>
                    <a:pt x="3839" y="11816"/>
                  </a:lnTo>
                  <a:lnTo>
                    <a:pt x="4238" y="11956"/>
                  </a:lnTo>
                  <a:lnTo>
                    <a:pt x="4638" y="12076"/>
                  </a:lnTo>
                  <a:lnTo>
                    <a:pt x="5058" y="12156"/>
                  </a:lnTo>
                  <a:lnTo>
                    <a:pt x="5458" y="12236"/>
                  </a:lnTo>
                  <a:lnTo>
                    <a:pt x="5878" y="12276"/>
                  </a:lnTo>
                  <a:lnTo>
                    <a:pt x="6298" y="12296"/>
                  </a:lnTo>
                  <a:lnTo>
                    <a:pt x="6597" y="12296"/>
                  </a:lnTo>
                  <a:lnTo>
                    <a:pt x="6917" y="12276"/>
                  </a:lnTo>
                  <a:lnTo>
                    <a:pt x="7217" y="12236"/>
                  </a:lnTo>
                  <a:lnTo>
                    <a:pt x="7517" y="12176"/>
                  </a:lnTo>
                  <a:lnTo>
                    <a:pt x="7817" y="12096"/>
                  </a:lnTo>
                  <a:lnTo>
                    <a:pt x="8097" y="11996"/>
                  </a:lnTo>
                  <a:lnTo>
                    <a:pt x="8377" y="11876"/>
                  </a:lnTo>
                  <a:lnTo>
                    <a:pt x="8657" y="11736"/>
                  </a:lnTo>
                  <a:lnTo>
                    <a:pt x="8916" y="11596"/>
                  </a:lnTo>
                  <a:lnTo>
                    <a:pt x="9156" y="11416"/>
                  </a:lnTo>
                  <a:lnTo>
                    <a:pt x="9396" y="11236"/>
                  </a:lnTo>
                  <a:lnTo>
                    <a:pt x="9636" y="11036"/>
                  </a:lnTo>
                  <a:lnTo>
                    <a:pt x="9836" y="10836"/>
                  </a:lnTo>
                  <a:lnTo>
                    <a:pt x="10036" y="10616"/>
                  </a:lnTo>
                  <a:lnTo>
                    <a:pt x="10236" y="10377"/>
                  </a:lnTo>
                  <a:lnTo>
                    <a:pt x="10396" y="10117"/>
                  </a:lnTo>
                  <a:lnTo>
                    <a:pt x="10576" y="9917"/>
                  </a:lnTo>
                  <a:lnTo>
                    <a:pt x="10756" y="9697"/>
                  </a:lnTo>
                  <a:lnTo>
                    <a:pt x="10956" y="9397"/>
                  </a:lnTo>
                  <a:lnTo>
                    <a:pt x="11155" y="9057"/>
                  </a:lnTo>
                  <a:lnTo>
                    <a:pt x="11335" y="8717"/>
                  </a:lnTo>
                  <a:lnTo>
                    <a:pt x="11495" y="8357"/>
                  </a:lnTo>
                  <a:lnTo>
                    <a:pt x="11615" y="7998"/>
                  </a:lnTo>
                  <a:lnTo>
                    <a:pt x="11735" y="7638"/>
                  </a:lnTo>
                  <a:lnTo>
                    <a:pt x="11815" y="7258"/>
                  </a:lnTo>
                  <a:lnTo>
                    <a:pt x="11895" y="6878"/>
                  </a:lnTo>
                  <a:lnTo>
                    <a:pt x="11935" y="6498"/>
                  </a:lnTo>
                  <a:lnTo>
                    <a:pt x="11955" y="6098"/>
                  </a:lnTo>
                  <a:lnTo>
                    <a:pt x="11955" y="5719"/>
                  </a:lnTo>
                  <a:lnTo>
                    <a:pt x="11935" y="5339"/>
                  </a:lnTo>
                  <a:lnTo>
                    <a:pt x="11895" y="4939"/>
                  </a:lnTo>
                  <a:lnTo>
                    <a:pt x="11815" y="4559"/>
                  </a:lnTo>
                  <a:lnTo>
                    <a:pt x="11735" y="4199"/>
                  </a:lnTo>
                  <a:lnTo>
                    <a:pt x="11615" y="3819"/>
                  </a:lnTo>
                  <a:lnTo>
                    <a:pt x="11455" y="3400"/>
                  </a:lnTo>
                  <a:lnTo>
                    <a:pt x="11255" y="2980"/>
                  </a:lnTo>
                  <a:lnTo>
                    <a:pt x="11016" y="2600"/>
                  </a:lnTo>
                  <a:lnTo>
                    <a:pt x="10756" y="2240"/>
                  </a:lnTo>
                  <a:lnTo>
                    <a:pt x="10476" y="1900"/>
                  </a:lnTo>
                  <a:lnTo>
                    <a:pt x="10176" y="1580"/>
                  </a:lnTo>
                  <a:lnTo>
                    <a:pt x="9836" y="1280"/>
                  </a:lnTo>
                  <a:lnTo>
                    <a:pt x="9476" y="1001"/>
                  </a:lnTo>
                  <a:lnTo>
                    <a:pt x="9116" y="781"/>
                  </a:lnTo>
                  <a:lnTo>
                    <a:pt x="8716" y="561"/>
                  </a:lnTo>
                  <a:lnTo>
                    <a:pt x="8317" y="381"/>
                  </a:lnTo>
                  <a:lnTo>
                    <a:pt x="7897" y="241"/>
                  </a:lnTo>
                  <a:lnTo>
                    <a:pt x="7457" y="121"/>
                  </a:lnTo>
                  <a:lnTo>
                    <a:pt x="7017" y="41"/>
                  </a:lnTo>
                  <a:lnTo>
                    <a:pt x="65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5"/>
            <p:cNvSpPr/>
            <p:nvPr/>
          </p:nvSpPr>
          <p:spPr>
            <a:xfrm>
              <a:off x="5834375" y="2489250"/>
              <a:ext cx="51000" cy="42025"/>
            </a:xfrm>
            <a:custGeom>
              <a:avLst/>
              <a:gdLst/>
              <a:ahLst/>
              <a:cxnLst/>
              <a:rect l="l" t="t" r="r" b="b"/>
              <a:pathLst>
                <a:path w="2040" h="1681" extrusionOk="0">
                  <a:moveTo>
                    <a:pt x="200" y="1"/>
                  </a:moveTo>
                  <a:lnTo>
                    <a:pt x="120" y="41"/>
                  </a:lnTo>
                  <a:lnTo>
                    <a:pt x="60" y="101"/>
                  </a:lnTo>
                  <a:lnTo>
                    <a:pt x="20" y="181"/>
                  </a:lnTo>
                  <a:lnTo>
                    <a:pt x="0" y="281"/>
                  </a:lnTo>
                  <a:lnTo>
                    <a:pt x="20" y="361"/>
                  </a:lnTo>
                  <a:lnTo>
                    <a:pt x="40" y="401"/>
                  </a:lnTo>
                  <a:lnTo>
                    <a:pt x="80" y="441"/>
                  </a:lnTo>
                  <a:lnTo>
                    <a:pt x="460" y="721"/>
                  </a:lnTo>
                  <a:lnTo>
                    <a:pt x="840" y="1040"/>
                  </a:lnTo>
                  <a:lnTo>
                    <a:pt x="1200" y="1320"/>
                  </a:lnTo>
                  <a:lnTo>
                    <a:pt x="1420" y="1500"/>
                  </a:lnTo>
                  <a:lnTo>
                    <a:pt x="1520" y="1580"/>
                  </a:lnTo>
                  <a:lnTo>
                    <a:pt x="1639" y="1640"/>
                  </a:lnTo>
                  <a:lnTo>
                    <a:pt x="1699" y="1680"/>
                  </a:lnTo>
                  <a:lnTo>
                    <a:pt x="1779" y="1680"/>
                  </a:lnTo>
                  <a:lnTo>
                    <a:pt x="1839" y="1660"/>
                  </a:lnTo>
                  <a:lnTo>
                    <a:pt x="1899" y="1640"/>
                  </a:lnTo>
                  <a:lnTo>
                    <a:pt x="1959" y="1600"/>
                  </a:lnTo>
                  <a:lnTo>
                    <a:pt x="1999" y="1540"/>
                  </a:lnTo>
                  <a:lnTo>
                    <a:pt x="2019" y="1480"/>
                  </a:lnTo>
                  <a:lnTo>
                    <a:pt x="2039" y="1400"/>
                  </a:lnTo>
                  <a:lnTo>
                    <a:pt x="2019" y="1340"/>
                  </a:lnTo>
                  <a:lnTo>
                    <a:pt x="1999" y="1280"/>
                  </a:lnTo>
                  <a:lnTo>
                    <a:pt x="1819" y="1080"/>
                  </a:lnTo>
                  <a:lnTo>
                    <a:pt x="1639" y="900"/>
                  </a:lnTo>
                  <a:lnTo>
                    <a:pt x="1240" y="601"/>
                  </a:lnTo>
                  <a:lnTo>
                    <a:pt x="820" y="301"/>
                  </a:lnTo>
                  <a:lnTo>
                    <a:pt x="380" y="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5"/>
            <p:cNvSpPr/>
            <p:nvPr/>
          </p:nvSpPr>
          <p:spPr>
            <a:xfrm>
              <a:off x="5861850" y="2458775"/>
              <a:ext cx="38025" cy="56500"/>
            </a:xfrm>
            <a:custGeom>
              <a:avLst/>
              <a:gdLst/>
              <a:ahLst/>
              <a:cxnLst/>
              <a:rect l="l" t="t" r="r" b="b"/>
              <a:pathLst>
                <a:path w="1521" h="2260" extrusionOk="0">
                  <a:moveTo>
                    <a:pt x="41" y="0"/>
                  </a:moveTo>
                  <a:lnTo>
                    <a:pt x="21" y="20"/>
                  </a:lnTo>
                  <a:lnTo>
                    <a:pt x="21" y="40"/>
                  </a:lnTo>
                  <a:lnTo>
                    <a:pt x="1" y="100"/>
                  </a:lnTo>
                  <a:lnTo>
                    <a:pt x="1" y="180"/>
                  </a:lnTo>
                  <a:lnTo>
                    <a:pt x="61" y="320"/>
                  </a:lnTo>
                  <a:lnTo>
                    <a:pt x="141" y="460"/>
                  </a:lnTo>
                  <a:lnTo>
                    <a:pt x="221" y="580"/>
                  </a:lnTo>
                  <a:lnTo>
                    <a:pt x="521" y="1120"/>
                  </a:lnTo>
                  <a:lnTo>
                    <a:pt x="820" y="1660"/>
                  </a:lnTo>
                  <a:lnTo>
                    <a:pt x="960" y="1940"/>
                  </a:lnTo>
                  <a:lnTo>
                    <a:pt x="1000" y="2040"/>
                  </a:lnTo>
                  <a:lnTo>
                    <a:pt x="1060" y="2139"/>
                  </a:lnTo>
                  <a:lnTo>
                    <a:pt x="1140" y="2199"/>
                  </a:lnTo>
                  <a:lnTo>
                    <a:pt x="1240" y="2239"/>
                  </a:lnTo>
                  <a:lnTo>
                    <a:pt x="1320" y="2259"/>
                  </a:lnTo>
                  <a:lnTo>
                    <a:pt x="1380" y="2219"/>
                  </a:lnTo>
                  <a:lnTo>
                    <a:pt x="1440" y="2179"/>
                  </a:lnTo>
                  <a:lnTo>
                    <a:pt x="1500" y="2139"/>
                  </a:lnTo>
                  <a:lnTo>
                    <a:pt x="1500" y="2099"/>
                  </a:lnTo>
                  <a:lnTo>
                    <a:pt x="1520" y="2079"/>
                  </a:lnTo>
                  <a:lnTo>
                    <a:pt x="1520" y="2059"/>
                  </a:lnTo>
                  <a:lnTo>
                    <a:pt x="1520" y="1960"/>
                  </a:lnTo>
                  <a:lnTo>
                    <a:pt x="1500" y="1880"/>
                  </a:lnTo>
                  <a:lnTo>
                    <a:pt x="1420" y="1700"/>
                  </a:lnTo>
                  <a:lnTo>
                    <a:pt x="1280" y="1420"/>
                  </a:lnTo>
                  <a:lnTo>
                    <a:pt x="1100" y="1140"/>
                  </a:lnTo>
                  <a:lnTo>
                    <a:pt x="940" y="880"/>
                  </a:lnTo>
                  <a:lnTo>
                    <a:pt x="740" y="600"/>
                  </a:lnTo>
                  <a:lnTo>
                    <a:pt x="521" y="360"/>
                  </a:lnTo>
                  <a:lnTo>
                    <a:pt x="441" y="240"/>
                  </a:lnTo>
                  <a:lnTo>
                    <a:pt x="321" y="120"/>
                  </a:lnTo>
                  <a:lnTo>
                    <a:pt x="261" y="60"/>
                  </a:lnTo>
                  <a:lnTo>
                    <a:pt x="201" y="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5"/>
            <p:cNvSpPr/>
            <p:nvPr/>
          </p:nvSpPr>
          <p:spPr>
            <a:xfrm>
              <a:off x="5891350" y="2446275"/>
              <a:ext cx="22500" cy="53500"/>
            </a:xfrm>
            <a:custGeom>
              <a:avLst/>
              <a:gdLst/>
              <a:ahLst/>
              <a:cxnLst/>
              <a:rect l="l" t="t" r="r" b="b"/>
              <a:pathLst>
                <a:path w="900" h="2140" extrusionOk="0">
                  <a:moveTo>
                    <a:pt x="100" y="1"/>
                  </a:moveTo>
                  <a:lnTo>
                    <a:pt x="60" y="21"/>
                  </a:lnTo>
                  <a:lnTo>
                    <a:pt x="20" y="81"/>
                  </a:lnTo>
                  <a:lnTo>
                    <a:pt x="0" y="141"/>
                  </a:lnTo>
                  <a:lnTo>
                    <a:pt x="0" y="201"/>
                  </a:lnTo>
                  <a:lnTo>
                    <a:pt x="20" y="260"/>
                  </a:lnTo>
                  <a:lnTo>
                    <a:pt x="80" y="520"/>
                  </a:lnTo>
                  <a:lnTo>
                    <a:pt x="200" y="1000"/>
                  </a:lnTo>
                  <a:lnTo>
                    <a:pt x="300" y="1460"/>
                  </a:lnTo>
                  <a:lnTo>
                    <a:pt x="320" y="1580"/>
                  </a:lnTo>
                  <a:lnTo>
                    <a:pt x="340" y="1660"/>
                  </a:lnTo>
                  <a:lnTo>
                    <a:pt x="340" y="1680"/>
                  </a:lnTo>
                  <a:lnTo>
                    <a:pt x="360" y="1820"/>
                  </a:lnTo>
                  <a:lnTo>
                    <a:pt x="400" y="1960"/>
                  </a:lnTo>
                  <a:lnTo>
                    <a:pt x="440" y="2040"/>
                  </a:lnTo>
                  <a:lnTo>
                    <a:pt x="500" y="2100"/>
                  </a:lnTo>
                  <a:lnTo>
                    <a:pt x="580" y="2140"/>
                  </a:lnTo>
                  <a:lnTo>
                    <a:pt x="660" y="2140"/>
                  </a:lnTo>
                  <a:lnTo>
                    <a:pt x="740" y="2120"/>
                  </a:lnTo>
                  <a:lnTo>
                    <a:pt x="820" y="2080"/>
                  </a:lnTo>
                  <a:lnTo>
                    <a:pt x="860" y="2020"/>
                  </a:lnTo>
                  <a:lnTo>
                    <a:pt x="900" y="1940"/>
                  </a:lnTo>
                  <a:lnTo>
                    <a:pt x="900" y="1800"/>
                  </a:lnTo>
                  <a:lnTo>
                    <a:pt x="880" y="1640"/>
                  </a:lnTo>
                  <a:lnTo>
                    <a:pt x="820" y="1340"/>
                  </a:lnTo>
                  <a:lnTo>
                    <a:pt x="760" y="1080"/>
                  </a:lnTo>
                  <a:lnTo>
                    <a:pt x="660" y="820"/>
                  </a:lnTo>
                  <a:lnTo>
                    <a:pt x="580" y="600"/>
                  </a:lnTo>
                  <a:lnTo>
                    <a:pt x="440" y="300"/>
                  </a:lnTo>
                  <a:lnTo>
                    <a:pt x="340" y="141"/>
                  </a:lnTo>
                  <a:lnTo>
                    <a:pt x="240" y="4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5"/>
            <p:cNvSpPr/>
            <p:nvPr/>
          </p:nvSpPr>
          <p:spPr>
            <a:xfrm>
              <a:off x="5917825" y="2428775"/>
              <a:ext cx="12525" cy="61000"/>
            </a:xfrm>
            <a:custGeom>
              <a:avLst/>
              <a:gdLst/>
              <a:ahLst/>
              <a:cxnLst/>
              <a:rect l="l" t="t" r="r" b="b"/>
              <a:pathLst>
                <a:path w="501" h="2440" extrusionOk="0">
                  <a:moveTo>
                    <a:pt x="301" y="1"/>
                  </a:moveTo>
                  <a:lnTo>
                    <a:pt x="281" y="21"/>
                  </a:lnTo>
                  <a:lnTo>
                    <a:pt x="201" y="121"/>
                  </a:lnTo>
                  <a:lnTo>
                    <a:pt x="161" y="261"/>
                  </a:lnTo>
                  <a:lnTo>
                    <a:pt x="121" y="521"/>
                  </a:lnTo>
                  <a:lnTo>
                    <a:pt x="61" y="1160"/>
                  </a:lnTo>
                  <a:lnTo>
                    <a:pt x="1" y="1780"/>
                  </a:lnTo>
                  <a:lnTo>
                    <a:pt x="1" y="1940"/>
                  </a:lnTo>
                  <a:lnTo>
                    <a:pt x="1" y="2100"/>
                  </a:lnTo>
                  <a:lnTo>
                    <a:pt x="21" y="2180"/>
                  </a:lnTo>
                  <a:lnTo>
                    <a:pt x="41" y="2260"/>
                  </a:lnTo>
                  <a:lnTo>
                    <a:pt x="61" y="2320"/>
                  </a:lnTo>
                  <a:lnTo>
                    <a:pt x="121" y="2380"/>
                  </a:lnTo>
                  <a:lnTo>
                    <a:pt x="181" y="2420"/>
                  </a:lnTo>
                  <a:lnTo>
                    <a:pt x="241" y="2440"/>
                  </a:lnTo>
                  <a:lnTo>
                    <a:pt x="301" y="2420"/>
                  </a:lnTo>
                  <a:lnTo>
                    <a:pt x="361" y="2380"/>
                  </a:lnTo>
                  <a:lnTo>
                    <a:pt x="421" y="2320"/>
                  </a:lnTo>
                  <a:lnTo>
                    <a:pt x="461" y="2260"/>
                  </a:lnTo>
                  <a:lnTo>
                    <a:pt x="481" y="2180"/>
                  </a:lnTo>
                  <a:lnTo>
                    <a:pt x="501" y="2100"/>
                  </a:lnTo>
                  <a:lnTo>
                    <a:pt x="501" y="1940"/>
                  </a:lnTo>
                  <a:lnTo>
                    <a:pt x="501" y="1780"/>
                  </a:lnTo>
                  <a:lnTo>
                    <a:pt x="501" y="1180"/>
                  </a:lnTo>
                  <a:lnTo>
                    <a:pt x="481" y="561"/>
                  </a:lnTo>
                  <a:lnTo>
                    <a:pt x="461" y="281"/>
                  </a:lnTo>
                  <a:lnTo>
                    <a:pt x="421" y="141"/>
                  </a:lnTo>
                  <a:lnTo>
                    <a:pt x="361" y="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6" name="Google Shape;5056;p65"/>
          <p:cNvGrpSpPr/>
          <p:nvPr/>
        </p:nvGrpSpPr>
        <p:grpSpPr>
          <a:xfrm>
            <a:off x="7289881" y="3035600"/>
            <a:ext cx="1014075" cy="718200"/>
            <a:chOff x="6998150" y="2986250"/>
            <a:chExt cx="1014075" cy="718200"/>
          </a:xfrm>
        </p:grpSpPr>
        <p:sp>
          <p:nvSpPr>
            <p:cNvPr id="5057" name="Google Shape;5057;p65"/>
            <p:cNvSpPr/>
            <p:nvPr/>
          </p:nvSpPr>
          <p:spPr>
            <a:xfrm>
              <a:off x="7066100" y="3430550"/>
              <a:ext cx="875650" cy="244925"/>
            </a:xfrm>
            <a:custGeom>
              <a:avLst/>
              <a:gdLst/>
              <a:ahLst/>
              <a:cxnLst/>
              <a:rect l="l" t="t" r="r" b="b"/>
              <a:pathLst>
                <a:path w="35026" h="9797" extrusionOk="0">
                  <a:moveTo>
                    <a:pt x="1" y="1"/>
                  </a:moveTo>
                  <a:lnTo>
                    <a:pt x="121" y="381"/>
                  </a:lnTo>
                  <a:lnTo>
                    <a:pt x="261" y="780"/>
                  </a:lnTo>
                  <a:lnTo>
                    <a:pt x="421" y="1160"/>
                  </a:lnTo>
                  <a:lnTo>
                    <a:pt x="601" y="1540"/>
                  </a:lnTo>
                  <a:lnTo>
                    <a:pt x="741" y="1820"/>
                  </a:lnTo>
                  <a:lnTo>
                    <a:pt x="920" y="2100"/>
                  </a:lnTo>
                  <a:lnTo>
                    <a:pt x="1100" y="2380"/>
                  </a:lnTo>
                  <a:lnTo>
                    <a:pt x="1300" y="2640"/>
                  </a:lnTo>
                  <a:lnTo>
                    <a:pt x="1500" y="2899"/>
                  </a:lnTo>
                  <a:lnTo>
                    <a:pt x="1720" y="3139"/>
                  </a:lnTo>
                  <a:lnTo>
                    <a:pt x="2180" y="3619"/>
                  </a:lnTo>
                  <a:lnTo>
                    <a:pt x="2660" y="4059"/>
                  </a:lnTo>
                  <a:lnTo>
                    <a:pt x="3140" y="4479"/>
                  </a:lnTo>
                  <a:lnTo>
                    <a:pt x="3659" y="4859"/>
                  </a:lnTo>
                  <a:lnTo>
                    <a:pt x="4199" y="5238"/>
                  </a:lnTo>
                  <a:lnTo>
                    <a:pt x="4759" y="5598"/>
                  </a:lnTo>
                  <a:lnTo>
                    <a:pt x="5319" y="5938"/>
                  </a:lnTo>
                  <a:lnTo>
                    <a:pt x="5878" y="6238"/>
                  </a:lnTo>
                  <a:lnTo>
                    <a:pt x="6458" y="6538"/>
                  </a:lnTo>
                  <a:lnTo>
                    <a:pt x="6978" y="6798"/>
                  </a:lnTo>
                  <a:lnTo>
                    <a:pt x="7518" y="7058"/>
                  </a:lnTo>
                  <a:lnTo>
                    <a:pt x="8037" y="7278"/>
                  </a:lnTo>
                  <a:lnTo>
                    <a:pt x="8597" y="7497"/>
                  </a:lnTo>
                  <a:lnTo>
                    <a:pt x="9137" y="7717"/>
                  </a:lnTo>
                  <a:lnTo>
                    <a:pt x="9697" y="7897"/>
                  </a:lnTo>
                  <a:lnTo>
                    <a:pt x="10256" y="8097"/>
                  </a:lnTo>
                  <a:lnTo>
                    <a:pt x="10816" y="8257"/>
                  </a:lnTo>
                  <a:lnTo>
                    <a:pt x="11956" y="8557"/>
                  </a:lnTo>
                  <a:lnTo>
                    <a:pt x="13095" y="8837"/>
                  </a:lnTo>
                  <a:lnTo>
                    <a:pt x="14235" y="9057"/>
                  </a:lnTo>
                  <a:lnTo>
                    <a:pt x="15394" y="9237"/>
                  </a:lnTo>
                  <a:lnTo>
                    <a:pt x="16554" y="9397"/>
                  </a:lnTo>
                  <a:lnTo>
                    <a:pt x="17713" y="9537"/>
                  </a:lnTo>
                  <a:lnTo>
                    <a:pt x="18873" y="9637"/>
                  </a:lnTo>
                  <a:lnTo>
                    <a:pt x="20032" y="9717"/>
                  </a:lnTo>
                  <a:lnTo>
                    <a:pt x="21212" y="9777"/>
                  </a:lnTo>
                  <a:lnTo>
                    <a:pt x="22371" y="9797"/>
                  </a:lnTo>
                  <a:lnTo>
                    <a:pt x="23531" y="9797"/>
                  </a:lnTo>
                  <a:lnTo>
                    <a:pt x="24690" y="9777"/>
                  </a:lnTo>
                  <a:lnTo>
                    <a:pt x="25230" y="9737"/>
                  </a:lnTo>
                  <a:lnTo>
                    <a:pt x="25770" y="9697"/>
                  </a:lnTo>
                  <a:lnTo>
                    <a:pt x="26290" y="9637"/>
                  </a:lnTo>
                  <a:lnTo>
                    <a:pt x="26809" y="9557"/>
                  </a:lnTo>
                  <a:lnTo>
                    <a:pt x="27329" y="9457"/>
                  </a:lnTo>
                  <a:lnTo>
                    <a:pt x="27849" y="9317"/>
                  </a:lnTo>
                  <a:lnTo>
                    <a:pt x="28349" y="9177"/>
                  </a:lnTo>
                  <a:lnTo>
                    <a:pt x="28828" y="9017"/>
                  </a:lnTo>
                  <a:lnTo>
                    <a:pt x="29308" y="8817"/>
                  </a:lnTo>
                  <a:lnTo>
                    <a:pt x="29788" y="8597"/>
                  </a:lnTo>
                  <a:lnTo>
                    <a:pt x="30248" y="8357"/>
                  </a:lnTo>
                  <a:lnTo>
                    <a:pt x="30688" y="8097"/>
                  </a:lnTo>
                  <a:lnTo>
                    <a:pt x="31127" y="7797"/>
                  </a:lnTo>
                  <a:lnTo>
                    <a:pt x="31547" y="7478"/>
                  </a:lnTo>
                  <a:lnTo>
                    <a:pt x="31947" y="7118"/>
                  </a:lnTo>
                  <a:lnTo>
                    <a:pt x="32347" y="6738"/>
                  </a:lnTo>
                  <a:lnTo>
                    <a:pt x="32667" y="6378"/>
                  </a:lnTo>
                  <a:lnTo>
                    <a:pt x="32987" y="5998"/>
                  </a:lnTo>
                  <a:lnTo>
                    <a:pt x="33286" y="5598"/>
                  </a:lnTo>
                  <a:lnTo>
                    <a:pt x="33566" y="5178"/>
                  </a:lnTo>
                  <a:lnTo>
                    <a:pt x="33806" y="4739"/>
                  </a:lnTo>
                  <a:lnTo>
                    <a:pt x="34046" y="4299"/>
                  </a:lnTo>
                  <a:lnTo>
                    <a:pt x="34266" y="3859"/>
                  </a:lnTo>
                  <a:lnTo>
                    <a:pt x="34446" y="3399"/>
                  </a:lnTo>
                  <a:lnTo>
                    <a:pt x="34566" y="3059"/>
                  </a:lnTo>
                  <a:lnTo>
                    <a:pt x="34666" y="2720"/>
                  </a:lnTo>
                  <a:lnTo>
                    <a:pt x="34766" y="2360"/>
                  </a:lnTo>
                  <a:lnTo>
                    <a:pt x="34826" y="2020"/>
                  </a:lnTo>
                  <a:lnTo>
                    <a:pt x="34946" y="1320"/>
                  </a:lnTo>
                  <a:lnTo>
                    <a:pt x="35026" y="620"/>
                  </a:lnTo>
                  <a:lnTo>
                    <a:pt x="34786" y="720"/>
                  </a:lnTo>
                  <a:lnTo>
                    <a:pt x="34546" y="800"/>
                  </a:lnTo>
                  <a:lnTo>
                    <a:pt x="34286" y="880"/>
                  </a:lnTo>
                  <a:lnTo>
                    <a:pt x="34026" y="920"/>
                  </a:lnTo>
                  <a:lnTo>
                    <a:pt x="33766" y="940"/>
                  </a:lnTo>
                  <a:lnTo>
                    <a:pt x="33446" y="960"/>
                  </a:lnTo>
                  <a:lnTo>
                    <a:pt x="33306" y="980"/>
                  </a:lnTo>
                  <a:lnTo>
                    <a:pt x="33167" y="1000"/>
                  </a:lnTo>
                  <a:lnTo>
                    <a:pt x="33027" y="1060"/>
                  </a:lnTo>
                  <a:lnTo>
                    <a:pt x="32927" y="1120"/>
                  </a:lnTo>
                  <a:lnTo>
                    <a:pt x="32867" y="1180"/>
                  </a:lnTo>
                  <a:lnTo>
                    <a:pt x="32807" y="1240"/>
                  </a:lnTo>
                  <a:lnTo>
                    <a:pt x="32727" y="1400"/>
                  </a:lnTo>
                  <a:lnTo>
                    <a:pt x="32667" y="1560"/>
                  </a:lnTo>
                  <a:lnTo>
                    <a:pt x="32587" y="1700"/>
                  </a:lnTo>
                  <a:lnTo>
                    <a:pt x="32427" y="1920"/>
                  </a:lnTo>
                  <a:lnTo>
                    <a:pt x="32227" y="2100"/>
                  </a:lnTo>
                  <a:lnTo>
                    <a:pt x="32047" y="2220"/>
                  </a:lnTo>
                  <a:lnTo>
                    <a:pt x="31867" y="2320"/>
                  </a:lnTo>
                  <a:lnTo>
                    <a:pt x="31647" y="2400"/>
                  </a:lnTo>
                  <a:lnTo>
                    <a:pt x="31447" y="2460"/>
                  </a:lnTo>
                  <a:lnTo>
                    <a:pt x="31207" y="2480"/>
                  </a:lnTo>
                  <a:lnTo>
                    <a:pt x="30947" y="2500"/>
                  </a:lnTo>
                  <a:lnTo>
                    <a:pt x="30708" y="2480"/>
                  </a:lnTo>
                  <a:lnTo>
                    <a:pt x="30448" y="2460"/>
                  </a:lnTo>
                  <a:lnTo>
                    <a:pt x="29948" y="2380"/>
                  </a:lnTo>
                  <a:lnTo>
                    <a:pt x="29468" y="2320"/>
                  </a:lnTo>
                  <a:lnTo>
                    <a:pt x="29228" y="2280"/>
                  </a:lnTo>
                  <a:lnTo>
                    <a:pt x="28988" y="2280"/>
                  </a:lnTo>
                  <a:lnTo>
                    <a:pt x="28768" y="2300"/>
                  </a:lnTo>
                  <a:lnTo>
                    <a:pt x="28648" y="2320"/>
                  </a:lnTo>
                  <a:lnTo>
                    <a:pt x="28549" y="2360"/>
                  </a:lnTo>
                  <a:lnTo>
                    <a:pt x="28389" y="2420"/>
                  </a:lnTo>
                  <a:lnTo>
                    <a:pt x="28249" y="2500"/>
                  </a:lnTo>
                  <a:lnTo>
                    <a:pt x="28129" y="2600"/>
                  </a:lnTo>
                  <a:lnTo>
                    <a:pt x="28009" y="2700"/>
                  </a:lnTo>
                  <a:lnTo>
                    <a:pt x="27789" y="2939"/>
                  </a:lnTo>
                  <a:lnTo>
                    <a:pt x="27569" y="3179"/>
                  </a:lnTo>
                  <a:lnTo>
                    <a:pt x="27349" y="3419"/>
                  </a:lnTo>
                  <a:lnTo>
                    <a:pt x="27129" y="3659"/>
                  </a:lnTo>
                  <a:lnTo>
                    <a:pt x="26909" y="3859"/>
                  </a:lnTo>
                  <a:lnTo>
                    <a:pt x="26669" y="4059"/>
                  </a:lnTo>
                  <a:lnTo>
                    <a:pt x="26429" y="4219"/>
                  </a:lnTo>
                  <a:lnTo>
                    <a:pt x="26150" y="4379"/>
                  </a:lnTo>
                  <a:lnTo>
                    <a:pt x="25870" y="4499"/>
                  </a:lnTo>
                  <a:lnTo>
                    <a:pt x="25550" y="4599"/>
                  </a:lnTo>
                  <a:lnTo>
                    <a:pt x="25270" y="4659"/>
                  </a:lnTo>
                  <a:lnTo>
                    <a:pt x="24970" y="4699"/>
                  </a:lnTo>
                  <a:lnTo>
                    <a:pt x="24370" y="4699"/>
                  </a:lnTo>
                  <a:lnTo>
                    <a:pt x="24070" y="4659"/>
                  </a:lnTo>
                  <a:lnTo>
                    <a:pt x="23771" y="4619"/>
                  </a:lnTo>
                  <a:lnTo>
                    <a:pt x="23471" y="4559"/>
                  </a:lnTo>
                  <a:lnTo>
                    <a:pt x="23191" y="4499"/>
                  </a:lnTo>
                  <a:lnTo>
                    <a:pt x="22871" y="4399"/>
                  </a:lnTo>
                  <a:lnTo>
                    <a:pt x="22571" y="4279"/>
                  </a:lnTo>
                  <a:lnTo>
                    <a:pt x="21971" y="4019"/>
                  </a:lnTo>
                  <a:lnTo>
                    <a:pt x="21392" y="3759"/>
                  </a:lnTo>
                  <a:lnTo>
                    <a:pt x="21092" y="3639"/>
                  </a:lnTo>
                  <a:lnTo>
                    <a:pt x="20772" y="3539"/>
                  </a:lnTo>
                  <a:lnTo>
                    <a:pt x="20592" y="3499"/>
                  </a:lnTo>
                  <a:lnTo>
                    <a:pt x="20432" y="3459"/>
                  </a:lnTo>
                  <a:lnTo>
                    <a:pt x="20112" y="3459"/>
                  </a:lnTo>
                  <a:lnTo>
                    <a:pt x="19952" y="3479"/>
                  </a:lnTo>
                  <a:lnTo>
                    <a:pt x="19812" y="3499"/>
                  </a:lnTo>
                  <a:lnTo>
                    <a:pt x="19512" y="3599"/>
                  </a:lnTo>
                  <a:lnTo>
                    <a:pt x="19253" y="3739"/>
                  </a:lnTo>
                  <a:lnTo>
                    <a:pt x="18973" y="3899"/>
                  </a:lnTo>
                  <a:lnTo>
                    <a:pt x="18413" y="4259"/>
                  </a:lnTo>
                  <a:lnTo>
                    <a:pt x="18113" y="4419"/>
                  </a:lnTo>
                  <a:lnTo>
                    <a:pt x="17833" y="4559"/>
                  </a:lnTo>
                  <a:lnTo>
                    <a:pt x="17533" y="4679"/>
                  </a:lnTo>
                  <a:lnTo>
                    <a:pt x="17213" y="4779"/>
                  </a:lnTo>
                  <a:lnTo>
                    <a:pt x="16914" y="4859"/>
                  </a:lnTo>
                  <a:lnTo>
                    <a:pt x="16594" y="4899"/>
                  </a:lnTo>
                  <a:lnTo>
                    <a:pt x="16254" y="4939"/>
                  </a:lnTo>
                  <a:lnTo>
                    <a:pt x="15934" y="4939"/>
                  </a:lnTo>
                  <a:lnTo>
                    <a:pt x="15574" y="4919"/>
                  </a:lnTo>
                  <a:lnTo>
                    <a:pt x="15214" y="4859"/>
                  </a:lnTo>
                  <a:lnTo>
                    <a:pt x="14874" y="4779"/>
                  </a:lnTo>
                  <a:lnTo>
                    <a:pt x="14555" y="4659"/>
                  </a:lnTo>
                  <a:lnTo>
                    <a:pt x="14215" y="4519"/>
                  </a:lnTo>
                  <a:lnTo>
                    <a:pt x="13895" y="4379"/>
                  </a:lnTo>
                  <a:lnTo>
                    <a:pt x="13255" y="4059"/>
                  </a:lnTo>
                  <a:lnTo>
                    <a:pt x="12975" y="3899"/>
                  </a:lnTo>
                  <a:lnTo>
                    <a:pt x="12695" y="3779"/>
                  </a:lnTo>
                  <a:lnTo>
                    <a:pt x="12396" y="3679"/>
                  </a:lnTo>
                  <a:lnTo>
                    <a:pt x="12116" y="3599"/>
                  </a:lnTo>
                  <a:lnTo>
                    <a:pt x="11836" y="3539"/>
                  </a:lnTo>
                  <a:lnTo>
                    <a:pt x="11536" y="3519"/>
                  </a:lnTo>
                  <a:lnTo>
                    <a:pt x="11216" y="3519"/>
                  </a:lnTo>
                  <a:lnTo>
                    <a:pt x="10896" y="3559"/>
                  </a:lnTo>
                  <a:lnTo>
                    <a:pt x="10336" y="3679"/>
                  </a:lnTo>
                  <a:lnTo>
                    <a:pt x="9777" y="3799"/>
                  </a:lnTo>
                  <a:lnTo>
                    <a:pt x="9217" y="3919"/>
                  </a:lnTo>
                  <a:lnTo>
                    <a:pt x="8937" y="3959"/>
                  </a:lnTo>
                  <a:lnTo>
                    <a:pt x="8657" y="3999"/>
                  </a:lnTo>
                  <a:lnTo>
                    <a:pt x="8377" y="4019"/>
                  </a:lnTo>
                  <a:lnTo>
                    <a:pt x="8097" y="4019"/>
                  </a:lnTo>
                  <a:lnTo>
                    <a:pt x="7817" y="3999"/>
                  </a:lnTo>
                  <a:lnTo>
                    <a:pt x="7538" y="3959"/>
                  </a:lnTo>
                  <a:lnTo>
                    <a:pt x="7278" y="3879"/>
                  </a:lnTo>
                  <a:lnTo>
                    <a:pt x="7018" y="3779"/>
                  </a:lnTo>
                  <a:lnTo>
                    <a:pt x="6738" y="3659"/>
                  </a:lnTo>
                  <a:lnTo>
                    <a:pt x="6498" y="3479"/>
                  </a:lnTo>
                  <a:lnTo>
                    <a:pt x="6238" y="3259"/>
                  </a:lnTo>
                  <a:lnTo>
                    <a:pt x="5998" y="3039"/>
                  </a:lnTo>
                  <a:lnTo>
                    <a:pt x="5778" y="2780"/>
                  </a:lnTo>
                  <a:lnTo>
                    <a:pt x="5578" y="2520"/>
                  </a:lnTo>
                  <a:lnTo>
                    <a:pt x="5159" y="2000"/>
                  </a:lnTo>
                  <a:lnTo>
                    <a:pt x="4939" y="1740"/>
                  </a:lnTo>
                  <a:lnTo>
                    <a:pt x="4719" y="1500"/>
                  </a:lnTo>
                  <a:lnTo>
                    <a:pt x="4579" y="1400"/>
                  </a:lnTo>
                  <a:lnTo>
                    <a:pt x="4459" y="1300"/>
                  </a:lnTo>
                  <a:lnTo>
                    <a:pt x="4319" y="1220"/>
                  </a:lnTo>
                  <a:lnTo>
                    <a:pt x="4179" y="1160"/>
                  </a:lnTo>
                  <a:lnTo>
                    <a:pt x="4019" y="1120"/>
                  </a:lnTo>
                  <a:lnTo>
                    <a:pt x="3879" y="1080"/>
                  </a:lnTo>
                  <a:lnTo>
                    <a:pt x="3559" y="1020"/>
                  </a:lnTo>
                  <a:lnTo>
                    <a:pt x="3259" y="1000"/>
                  </a:lnTo>
                  <a:lnTo>
                    <a:pt x="2940" y="1000"/>
                  </a:lnTo>
                  <a:lnTo>
                    <a:pt x="2620" y="980"/>
                  </a:lnTo>
                  <a:lnTo>
                    <a:pt x="2300" y="940"/>
                  </a:lnTo>
                  <a:lnTo>
                    <a:pt x="1980" y="880"/>
                  </a:lnTo>
                  <a:lnTo>
                    <a:pt x="1680" y="800"/>
                  </a:lnTo>
                  <a:lnTo>
                    <a:pt x="1380" y="720"/>
                  </a:lnTo>
                  <a:lnTo>
                    <a:pt x="1080" y="600"/>
                  </a:lnTo>
                  <a:lnTo>
                    <a:pt x="801" y="461"/>
                  </a:lnTo>
                  <a:lnTo>
                    <a:pt x="521" y="321"/>
                  </a:lnTo>
                  <a:lnTo>
                    <a:pt x="261" y="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5"/>
            <p:cNvSpPr/>
            <p:nvPr/>
          </p:nvSpPr>
          <p:spPr>
            <a:xfrm>
              <a:off x="7028125" y="3014225"/>
              <a:ext cx="955600" cy="509325"/>
            </a:xfrm>
            <a:custGeom>
              <a:avLst/>
              <a:gdLst/>
              <a:ahLst/>
              <a:cxnLst/>
              <a:rect l="l" t="t" r="r" b="b"/>
              <a:pathLst>
                <a:path w="38224" h="20373" extrusionOk="0">
                  <a:moveTo>
                    <a:pt x="19492" y="4999"/>
                  </a:moveTo>
                  <a:lnTo>
                    <a:pt x="19872" y="5019"/>
                  </a:lnTo>
                  <a:lnTo>
                    <a:pt x="20252" y="5059"/>
                  </a:lnTo>
                  <a:lnTo>
                    <a:pt x="20652" y="5139"/>
                  </a:lnTo>
                  <a:lnTo>
                    <a:pt x="21031" y="5239"/>
                  </a:lnTo>
                  <a:lnTo>
                    <a:pt x="21391" y="5359"/>
                  </a:lnTo>
                  <a:lnTo>
                    <a:pt x="21751" y="5518"/>
                  </a:lnTo>
                  <a:lnTo>
                    <a:pt x="22091" y="5698"/>
                  </a:lnTo>
                  <a:lnTo>
                    <a:pt x="22411" y="5918"/>
                  </a:lnTo>
                  <a:lnTo>
                    <a:pt x="22671" y="6158"/>
                  </a:lnTo>
                  <a:lnTo>
                    <a:pt x="22911" y="6418"/>
                  </a:lnTo>
                  <a:lnTo>
                    <a:pt x="23131" y="6678"/>
                  </a:lnTo>
                  <a:lnTo>
                    <a:pt x="23310" y="6978"/>
                  </a:lnTo>
                  <a:lnTo>
                    <a:pt x="23390" y="7138"/>
                  </a:lnTo>
                  <a:lnTo>
                    <a:pt x="23450" y="7298"/>
                  </a:lnTo>
                  <a:lnTo>
                    <a:pt x="23510" y="7458"/>
                  </a:lnTo>
                  <a:lnTo>
                    <a:pt x="23530" y="7618"/>
                  </a:lnTo>
                  <a:lnTo>
                    <a:pt x="23570" y="7798"/>
                  </a:lnTo>
                  <a:lnTo>
                    <a:pt x="23570" y="7977"/>
                  </a:lnTo>
                  <a:lnTo>
                    <a:pt x="23550" y="8157"/>
                  </a:lnTo>
                  <a:lnTo>
                    <a:pt x="23530" y="8337"/>
                  </a:lnTo>
                  <a:lnTo>
                    <a:pt x="23490" y="8497"/>
                  </a:lnTo>
                  <a:lnTo>
                    <a:pt x="23430" y="8657"/>
                  </a:lnTo>
                  <a:lnTo>
                    <a:pt x="23370" y="8797"/>
                  </a:lnTo>
                  <a:lnTo>
                    <a:pt x="23290" y="8957"/>
                  </a:lnTo>
                  <a:lnTo>
                    <a:pt x="23111" y="9217"/>
                  </a:lnTo>
                  <a:lnTo>
                    <a:pt x="22891" y="9477"/>
                  </a:lnTo>
                  <a:lnTo>
                    <a:pt x="22651" y="9697"/>
                  </a:lnTo>
                  <a:lnTo>
                    <a:pt x="22391" y="9897"/>
                  </a:lnTo>
                  <a:lnTo>
                    <a:pt x="22111" y="10057"/>
                  </a:lnTo>
                  <a:lnTo>
                    <a:pt x="21811" y="10196"/>
                  </a:lnTo>
                  <a:lnTo>
                    <a:pt x="21511" y="10336"/>
                  </a:lnTo>
                  <a:lnTo>
                    <a:pt x="21211" y="10436"/>
                  </a:lnTo>
                  <a:lnTo>
                    <a:pt x="20892" y="10516"/>
                  </a:lnTo>
                  <a:lnTo>
                    <a:pt x="20592" y="10596"/>
                  </a:lnTo>
                  <a:lnTo>
                    <a:pt x="20272" y="10656"/>
                  </a:lnTo>
                  <a:lnTo>
                    <a:pt x="19952" y="10696"/>
                  </a:lnTo>
                  <a:lnTo>
                    <a:pt x="19652" y="10736"/>
                  </a:lnTo>
                  <a:lnTo>
                    <a:pt x="19332" y="10756"/>
                  </a:lnTo>
                  <a:lnTo>
                    <a:pt x="19012" y="10756"/>
                  </a:lnTo>
                  <a:lnTo>
                    <a:pt x="18692" y="10736"/>
                  </a:lnTo>
                  <a:lnTo>
                    <a:pt x="18373" y="10716"/>
                  </a:lnTo>
                  <a:lnTo>
                    <a:pt x="18053" y="10676"/>
                  </a:lnTo>
                  <a:lnTo>
                    <a:pt x="17733" y="10636"/>
                  </a:lnTo>
                  <a:lnTo>
                    <a:pt x="17413" y="10576"/>
                  </a:lnTo>
                  <a:lnTo>
                    <a:pt x="16793" y="10416"/>
                  </a:lnTo>
                  <a:lnTo>
                    <a:pt x="16194" y="10236"/>
                  </a:lnTo>
                  <a:lnTo>
                    <a:pt x="15894" y="10137"/>
                  </a:lnTo>
                  <a:lnTo>
                    <a:pt x="15594" y="10017"/>
                  </a:lnTo>
                  <a:lnTo>
                    <a:pt x="15294" y="9877"/>
                  </a:lnTo>
                  <a:lnTo>
                    <a:pt x="15014" y="9717"/>
                  </a:lnTo>
                  <a:lnTo>
                    <a:pt x="14754" y="9557"/>
                  </a:lnTo>
                  <a:lnTo>
                    <a:pt x="14494" y="9377"/>
                  </a:lnTo>
                  <a:lnTo>
                    <a:pt x="14374" y="9257"/>
                  </a:lnTo>
                  <a:lnTo>
                    <a:pt x="14254" y="9137"/>
                  </a:lnTo>
                  <a:lnTo>
                    <a:pt x="14154" y="9017"/>
                  </a:lnTo>
                  <a:lnTo>
                    <a:pt x="14074" y="8877"/>
                  </a:lnTo>
                  <a:lnTo>
                    <a:pt x="13994" y="8737"/>
                  </a:lnTo>
                  <a:lnTo>
                    <a:pt x="13935" y="8597"/>
                  </a:lnTo>
                  <a:lnTo>
                    <a:pt x="13895" y="8437"/>
                  </a:lnTo>
                  <a:lnTo>
                    <a:pt x="13875" y="8297"/>
                  </a:lnTo>
                  <a:lnTo>
                    <a:pt x="13855" y="8137"/>
                  </a:lnTo>
                  <a:lnTo>
                    <a:pt x="13855" y="7997"/>
                  </a:lnTo>
                  <a:lnTo>
                    <a:pt x="13855" y="7837"/>
                  </a:lnTo>
                  <a:lnTo>
                    <a:pt x="13875" y="7678"/>
                  </a:lnTo>
                  <a:lnTo>
                    <a:pt x="13915" y="7518"/>
                  </a:lnTo>
                  <a:lnTo>
                    <a:pt x="13974" y="7358"/>
                  </a:lnTo>
                  <a:lnTo>
                    <a:pt x="14094" y="7058"/>
                  </a:lnTo>
                  <a:lnTo>
                    <a:pt x="14274" y="6758"/>
                  </a:lnTo>
                  <a:lnTo>
                    <a:pt x="14494" y="6498"/>
                  </a:lnTo>
                  <a:lnTo>
                    <a:pt x="14734" y="6258"/>
                  </a:lnTo>
                  <a:lnTo>
                    <a:pt x="14994" y="6058"/>
                  </a:lnTo>
                  <a:lnTo>
                    <a:pt x="15294" y="5878"/>
                  </a:lnTo>
                  <a:lnTo>
                    <a:pt x="15594" y="5738"/>
                  </a:lnTo>
                  <a:lnTo>
                    <a:pt x="15914" y="5618"/>
                  </a:lnTo>
                  <a:lnTo>
                    <a:pt x="16234" y="5518"/>
                  </a:lnTo>
                  <a:lnTo>
                    <a:pt x="16613" y="5459"/>
                  </a:lnTo>
                  <a:lnTo>
                    <a:pt x="16973" y="5419"/>
                  </a:lnTo>
                  <a:lnTo>
                    <a:pt x="17213" y="5319"/>
                  </a:lnTo>
                  <a:lnTo>
                    <a:pt x="17453" y="5239"/>
                  </a:lnTo>
                  <a:lnTo>
                    <a:pt x="17693" y="5179"/>
                  </a:lnTo>
                  <a:lnTo>
                    <a:pt x="17913" y="5119"/>
                  </a:lnTo>
                  <a:lnTo>
                    <a:pt x="18293" y="5059"/>
                  </a:lnTo>
                  <a:lnTo>
                    <a:pt x="18692" y="5019"/>
                  </a:lnTo>
                  <a:lnTo>
                    <a:pt x="19092" y="4999"/>
                  </a:lnTo>
                  <a:close/>
                  <a:moveTo>
                    <a:pt x="16813" y="1"/>
                  </a:moveTo>
                  <a:lnTo>
                    <a:pt x="16214" y="21"/>
                  </a:lnTo>
                  <a:lnTo>
                    <a:pt x="15594" y="41"/>
                  </a:lnTo>
                  <a:lnTo>
                    <a:pt x="14974" y="81"/>
                  </a:lnTo>
                  <a:lnTo>
                    <a:pt x="14354" y="141"/>
                  </a:lnTo>
                  <a:lnTo>
                    <a:pt x="13735" y="201"/>
                  </a:lnTo>
                  <a:lnTo>
                    <a:pt x="13115" y="301"/>
                  </a:lnTo>
                  <a:lnTo>
                    <a:pt x="12515" y="401"/>
                  </a:lnTo>
                  <a:lnTo>
                    <a:pt x="11895" y="501"/>
                  </a:lnTo>
                  <a:lnTo>
                    <a:pt x="11296" y="641"/>
                  </a:lnTo>
                  <a:lnTo>
                    <a:pt x="10696" y="781"/>
                  </a:lnTo>
                  <a:lnTo>
                    <a:pt x="10096" y="940"/>
                  </a:lnTo>
                  <a:lnTo>
                    <a:pt x="9516" y="1120"/>
                  </a:lnTo>
                  <a:lnTo>
                    <a:pt x="8937" y="1320"/>
                  </a:lnTo>
                  <a:lnTo>
                    <a:pt x="8357" y="1540"/>
                  </a:lnTo>
                  <a:lnTo>
                    <a:pt x="7777" y="1780"/>
                  </a:lnTo>
                  <a:lnTo>
                    <a:pt x="7217" y="2040"/>
                  </a:lnTo>
                  <a:lnTo>
                    <a:pt x="6658" y="2320"/>
                  </a:lnTo>
                  <a:lnTo>
                    <a:pt x="6098" y="2620"/>
                  </a:lnTo>
                  <a:lnTo>
                    <a:pt x="5558" y="2940"/>
                  </a:lnTo>
                  <a:lnTo>
                    <a:pt x="5018" y="3279"/>
                  </a:lnTo>
                  <a:lnTo>
                    <a:pt x="4519" y="3639"/>
                  </a:lnTo>
                  <a:lnTo>
                    <a:pt x="4019" y="4019"/>
                  </a:lnTo>
                  <a:lnTo>
                    <a:pt x="3539" y="4419"/>
                  </a:lnTo>
                  <a:lnTo>
                    <a:pt x="3079" y="4859"/>
                  </a:lnTo>
                  <a:lnTo>
                    <a:pt x="2639" y="5299"/>
                  </a:lnTo>
                  <a:lnTo>
                    <a:pt x="2220" y="5758"/>
                  </a:lnTo>
                  <a:lnTo>
                    <a:pt x="1840" y="6258"/>
                  </a:lnTo>
                  <a:lnTo>
                    <a:pt x="1480" y="6758"/>
                  </a:lnTo>
                  <a:lnTo>
                    <a:pt x="1140" y="7298"/>
                  </a:lnTo>
                  <a:lnTo>
                    <a:pt x="840" y="7837"/>
                  </a:lnTo>
                  <a:lnTo>
                    <a:pt x="580" y="8417"/>
                  </a:lnTo>
                  <a:lnTo>
                    <a:pt x="460" y="8697"/>
                  </a:lnTo>
                  <a:lnTo>
                    <a:pt x="360" y="8997"/>
                  </a:lnTo>
                  <a:lnTo>
                    <a:pt x="260" y="9297"/>
                  </a:lnTo>
                  <a:lnTo>
                    <a:pt x="200" y="9597"/>
                  </a:lnTo>
                  <a:lnTo>
                    <a:pt x="120" y="9897"/>
                  </a:lnTo>
                  <a:lnTo>
                    <a:pt x="80" y="10216"/>
                  </a:lnTo>
                  <a:lnTo>
                    <a:pt x="41" y="10516"/>
                  </a:lnTo>
                  <a:lnTo>
                    <a:pt x="21" y="10816"/>
                  </a:lnTo>
                  <a:lnTo>
                    <a:pt x="1" y="11136"/>
                  </a:lnTo>
                  <a:lnTo>
                    <a:pt x="21" y="11436"/>
                  </a:lnTo>
                  <a:lnTo>
                    <a:pt x="41" y="11756"/>
                  </a:lnTo>
                  <a:lnTo>
                    <a:pt x="80" y="12056"/>
                  </a:lnTo>
                  <a:lnTo>
                    <a:pt x="140" y="12376"/>
                  </a:lnTo>
                  <a:lnTo>
                    <a:pt x="220" y="12675"/>
                  </a:lnTo>
                  <a:lnTo>
                    <a:pt x="300" y="12935"/>
                  </a:lnTo>
                  <a:lnTo>
                    <a:pt x="380" y="13175"/>
                  </a:lnTo>
                  <a:lnTo>
                    <a:pt x="500" y="13435"/>
                  </a:lnTo>
                  <a:lnTo>
                    <a:pt x="600" y="13675"/>
                  </a:lnTo>
                  <a:lnTo>
                    <a:pt x="740" y="13915"/>
                  </a:lnTo>
                  <a:lnTo>
                    <a:pt x="880" y="14155"/>
                  </a:lnTo>
                  <a:lnTo>
                    <a:pt x="1020" y="14375"/>
                  </a:lnTo>
                  <a:lnTo>
                    <a:pt x="1180" y="14595"/>
                  </a:lnTo>
                  <a:lnTo>
                    <a:pt x="1360" y="14815"/>
                  </a:lnTo>
                  <a:lnTo>
                    <a:pt x="1540" y="15014"/>
                  </a:lnTo>
                  <a:lnTo>
                    <a:pt x="1740" y="15214"/>
                  </a:lnTo>
                  <a:lnTo>
                    <a:pt x="1940" y="15394"/>
                  </a:lnTo>
                  <a:lnTo>
                    <a:pt x="2140" y="15554"/>
                  </a:lnTo>
                  <a:lnTo>
                    <a:pt x="2360" y="15714"/>
                  </a:lnTo>
                  <a:lnTo>
                    <a:pt x="2599" y="15854"/>
                  </a:lnTo>
                  <a:lnTo>
                    <a:pt x="2839" y="15974"/>
                  </a:lnTo>
                  <a:lnTo>
                    <a:pt x="3099" y="16094"/>
                  </a:lnTo>
                  <a:lnTo>
                    <a:pt x="3359" y="16174"/>
                  </a:lnTo>
                  <a:lnTo>
                    <a:pt x="3619" y="16254"/>
                  </a:lnTo>
                  <a:lnTo>
                    <a:pt x="3899" y="16294"/>
                  </a:lnTo>
                  <a:lnTo>
                    <a:pt x="4439" y="16354"/>
                  </a:lnTo>
                  <a:lnTo>
                    <a:pt x="4998" y="16394"/>
                  </a:lnTo>
                  <a:lnTo>
                    <a:pt x="5318" y="16414"/>
                  </a:lnTo>
                  <a:lnTo>
                    <a:pt x="5638" y="16474"/>
                  </a:lnTo>
                  <a:lnTo>
                    <a:pt x="5938" y="16554"/>
                  </a:lnTo>
                  <a:lnTo>
                    <a:pt x="6218" y="16654"/>
                  </a:lnTo>
                  <a:lnTo>
                    <a:pt x="6498" y="16794"/>
                  </a:lnTo>
                  <a:lnTo>
                    <a:pt x="6758" y="16954"/>
                  </a:lnTo>
                  <a:lnTo>
                    <a:pt x="7017" y="17153"/>
                  </a:lnTo>
                  <a:lnTo>
                    <a:pt x="7257" y="17373"/>
                  </a:lnTo>
                  <a:lnTo>
                    <a:pt x="7457" y="17593"/>
                  </a:lnTo>
                  <a:lnTo>
                    <a:pt x="7657" y="17833"/>
                  </a:lnTo>
                  <a:lnTo>
                    <a:pt x="8017" y="18333"/>
                  </a:lnTo>
                  <a:lnTo>
                    <a:pt x="8217" y="18573"/>
                  </a:lnTo>
                  <a:lnTo>
                    <a:pt x="8437" y="18813"/>
                  </a:lnTo>
                  <a:lnTo>
                    <a:pt x="8657" y="19013"/>
                  </a:lnTo>
                  <a:lnTo>
                    <a:pt x="8897" y="19193"/>
                  </a:lnTo>
                  <a:lnTo>
                    <a:pt x="9117" y="19293"/>
                  </a:lnTo>
                  <a:lnTo>
                    <a:pt x="9336" y="19353"/>
                  </a:lnTo>
                  <a:lnTo>
                    <a:pt x="9576" y="19393"/>
                  </a:lnTo>
                  <a:lnTo>
                    <a:pt x="9796" y="19413"/>
                  </a:lnTo>
                  <a:lnTo>
                    <a:pt x="10036" y="19413"/>
                  </a:lnTo>
                  <a:lnTo>
                    <a:pt x="10276" y="19373"/>
                  </a:lnTo>
                  <a:lnTo>
                    <a:pt x="10736" y="19293"/>
                  </a:lnTo>
                  <a:lnTo>
                    <a:pt x="11775" y="19073"/>
                  </a:lnTo>
                  <a:lnTo>
                    <a:pt x="12275" y="18973"/>
                  </a:lnTo>
                  <a:lnTo>
                    <a:pt x="12535" y="18933"/>
                  </a:lnTo>
                  <a:lnTo>
                    <a:pt x="12815" y="18913"/>
                  </a:lnTo>
                  <a:lnTo>
                    <a:pt x="13115" y="18913"/>
                  </a:lnTo>
                  <a:lnTo>
                    <a:pt x="13435" y="18933"/>
                  </a:lnTo>
                  <a:lnTo>
                    <a:pt x="13735" y="18973"/>
                  </a:lnTo>
                  <a:lnTo>
                    <a:pt x="14034" y="19033"/>
                  </a:lnTo>
                  <a:lnTo>
                    <a:pt x="14314" y="19133"/>
                  </a:lnTo>
                  <a:lnTo>
                    <a:pt x="14614" y="19233"/>
                  </a:lnTo>
                  <a:lnTo>
                    <a:pt x="14894" y="19373"/>
                  </a:lnTo>
                  <a:lnTo>
                    <a:pt x="15174" y="19512"/>
                  </a:lnTo>
                  <a:lnTo>
                    <a:pt x="15754" y="19812"/>
                  </a:lnTo>
                  <a:lnTo>
                    <a:pt x="16034" y="19952"/>
                  </a:lnTo>
                  <a:lnTo>
                    <a:pt x="16333" y="20092"/>
                  </a:lnTo>
                  <a:lnTo>
                    <a:pt x="16633" y="20212"/>
                  </a:lnTo>
                  <a:lnTo>
                    <a:pt x="16933" y="20292"/>
                  </a:lnTo>
                  <a:lnTo>
                    <a:pt x="17253" y="20352"/>
                  </a:lnTo>
                  <a:lnTo>
                    <a:pt x="17593" y="20372"/>
                  </a:lnTo>
                  <a:lnTo>
                    <a:pt x="17913" y="20352"/>
                  </a:lnTo>
                  <a:lnTo>
                    <a:pt x="18213" y="20292"/>
                  </a:lnTo>
                  <a:lnTo>
                    <a:pt x="18493" y="20212"/>
                  </a:lnTo>
                  <a:lnTo>
                    <a:pt x="18772" y="20112"/>
                  </a:lnTo>
                  <a:lnTo>
                    <a:pt x="19052" y="19992"/>
                  </a:lnTo>
                  <a:lnTo>
                    <a:pt x="19312" y="19832"/>
                  </a:lnTo>
                  <a:lnTo>
                    <a:pt x="19832" y="19512"/>
                  </a:lnTo>
                  <a:lnTo>
                    <a:pt x="20112" y="19353"/>
                  </a:lnTo>
                  <a:lnTo>
                    <a:pt x="20392" y="19193"/>
                  </a:lnTo>
                  <a:lnTo>
                    <a:pt x="20672" y="19073"/>
                  </a:lnTo>
                  <a:lnTo>
                    <a:pt x="20951" y="18973"/>
                  </a:lnTo>
                  <a:lnTo>
                    <a:pt x="21231" y="18913"/>
                  </a:lnTo>
                  <a:lnTo>
                    <a:pt x="21551" y="18873"/>
                  </a:lnTo>
                  <a:lnTo>
                    <a:pt x="21851" y="18873"/>
                  </a:lnTo>
                  <a:lnTo>
                    <a:pt x="22171" y="18913"/>
                  </a:lnTo>
                  <a:lnTo>
                    <a:pt x="22471" y="18973"/>
                  </a:lnTo>
                  <a:lnTo>
                    <a:pt x="22751" y="19073"/>
                  </a:lnTo>
                  <a:lnTo>
                    <a:pt x="23031" y="19173"/>
                  </a:lnTo>
                  <a:lnTo>
                    <a:pt x="23310" y="19293"/>
                  </a:lnTo>
                  <a:lnTo>
                    <a:pt x="23870" y="19532"/>
                  </a:lnTo>
                  <a:lnTo>
                    <a:pt x="24430" y="19772"/>
                  </a:lnTo>
                  <a:lnTo>
                    <a:pt x="24970" y="19952"/>
                  </a:lnTo>
                  <a:lnTo>
                    <a:pt x="25230" y="20032"/>
                  </a:lnTo>
                  <a:lnTo>
                    <a:pt x="25510" y="20092"/>
                  </a:lnTo>
                  <a:lnTo>
                    <a:pt x="25789" y="20132"/>
                  </a:lnTo>
                  <a:lnTo>
                    <a:pt x="26089" y="20152"/>
                  </a:lnTo>
                  <a:lnTo>
                    <a:pt x="26369" y="20132"/>
                  </a:lnTo>
                  <a:lnTo>
                    <a:pt x="26649" y="20092"/>
                  </a:lnTo>
                  <a:lnTo>
                    <a:pt x="26929" y="20032"/>
                  </a:lnTo>
                  <a:lnTo>
                    <a:pt x="27169" y="19912"/>
                  </a:lnTo>
                  <a:lnTo>
                    <a:pt x="27409" y="19772"/>
                  </a:lnTo>
                  <a:lnTo>
                    <a:pt x="27629" y="19612"/>
                  </a:lnTo>
                  <a:lnTo>
                    <a:pt x="27809" y="19433"/>
                  </a:lnTo>
                  <a:lnTo>
                    <a:pt x="28008" y="19233"/>
                  </a:lnTo>
                  <a:lnTo>
                    <a:pt x="28388" y="18813"/>
                  </a:lnTo>
                  <a:lnTo>
                    <a:pt x="28588" y="18593"/>
                  </a:lnTo>
                  <a:lnTo>
                    <a:pt x="28808" y="18393"/>
                  </a:lnTo>
                  <a:lnTo>
                    <a:pt x="29028" y="18213"/>
                  </a:lnTo>
                  <a:lnTo>
                    <a:pt x="29268" y="18073"/>
                  </a:lnTo>
                  <a:lnTo>
                    <a:pt x="29528" y="17933"/>
                  </a:lnTo>
                  <a:lnTo>
                    <a:pt x="29788" y="17833"/>
                  </a:lnTo>
                  <a:lnTo>
                    <a:pt x="30088" y="17773"/>
                  </a:lnTo>
                  <a:lnTo>
                    <a:pt x="30387" y="17733"/>
                  </a:lnTo>
                  <a:lnTo>
                    <a:pt x="30827" y="17733"/>
                  </a:lnTo>
                  <a:lnTo>
                    <a:pt x="31287" y="17793"/>
                  </a:lnTo>
                  <a:lnTo>
                    <a:pt x="31727" y="17853"/>
                  </a:lnTo>
                  <a:lnTo>
                    <a:pt x="32167" y="17913"/>
                  </a:lnTo>
                  <a:lnTo>
                    <a:pt x="32367" y="17933"/>
                  </a:lnTo>
                  <a:lnTo>
                    <a:pt x="32566" y="17953"/>
                  </a:lnTo>
                  <a:lnTo>
                    <a:pt x="32746" y="17933"/>
                  </a:lnTo>
                  <a:lnTo>
                    <a:pt x="32846" y="17913"/>
                  </a:lnTo>
                  <a:lnTo>
                    <a:pt x="32926" y="17873"/>
                  </a:lnTo>
                  <a:lnTo>
                    <a:pt x="33026" y="17793"/>
                  </a:lnTo>
                  <a:lnTo>
                    <a:pt x="33106" y="17713"/>
                  </a:lnTo>
                  <a:lnTo>
                    <a:pt x="33166" y="17613"/>
                  </a:lnTo>
                  <a:lnTo>
                    <a:pt x="33226" y="17493"/>
                  </a:lnTo>
                  <a:lnTo>
                    <a:pt x="33346" y="17273"/>
                  </a:lnTo>
                  <a:lnTo>
                    <a:pt x="33386" y="17173"/>
                  </a:lnTo>
                  <a:lnTo>
                    <a:pt x="33466" y="17074"/>
                  </a:lnTo>
                  <a:lnTo>
                    <a:pt x="33566" y="16974"/>
                  </a:lnTo>
                  <a:lnTo>
                    <a:pt x="33666" y="16874"/>
                  </a:lnTo>
                  <a:lnTo>
                    <a:pt x="33786" y="16774"/>
                  </a:lnTo>
                  <a:lnTo>
                    <a:pt x="33906" y="16714"/>
                  </a:lnTo>
                  <a:lnTo>
                    <a:pt x="34146" y="16614"/>
                  </a:lnTo>
                  <a:lnTo>
                    <a:pt x="34406" y="16534"/>
                  </a:lnTo>
                  <a:lnTo>
                    <a:pt x="34666" y="16494"/>
                  </a:lnTo>
                  <a:lnTo>
                    <a:pt x="34945" y="16474"/>
                  </a:lnTo>
                  <a:lnTo>
                    <a:pt x="35225" y="16454"/>
                  </a:lnTo>
                  <a:lnTo>
                    <a:pt x="35505" y="16414"/>
                  </a:lnTo>
                  <a:lnTo>
                    <a:pt x="35765" y="16354"/>
                  </a:lnTo>
                  <a:lnTo>
                    <a:pt x="36025" y="16294"/>
                  </a:lnTo>
                  <a:lnTo>
                    <a:pt x="36265" y="16174"/>
                  </a:lnTo>
                  <a:lnTo>
                    <a:pt x="36485" y="16054"/>
                  </a:lnTo>
                  <a:lnTo>
                    <a:pt x="36705" y="15914"/>
                  </a:lnTo>
                  <a:lnTo>
                    <a:pt x="36905" y="15734"/>
                  </a:lnTo>
                  <a:lnTo>
                    <a:pt x="37104" y="15554"/>
                  </a:lnTo>
                  <a:lnTo>
                    <a:pt x="37284" y="15354"/>
                  </a:lnTo>
                  <a:lnTo>
                    <a:pt x="37444" y="15154"/>
                  </a:lnTo>
                  <a:lnTo>
                    <a:pt x="37604" y="14914"/>
                  </a:lnTo>
                  <a:lnTo>
                    <a:pt x="37724" y="14695"/>
                  </a:lnTo>
                  <a:lnTo>
                    <a:pt x="37844" y="14455"/>
                  </a:lnTo>
                  <a:lnTo>
                    <a:pt x="37944" y="14195"/>
                  </a:lnTo>
                  <a:lnTo>
                    <a:pt x="38044" y="13955"/>
                  </a:lnTo>
                  <a:lnTo>
                    <a:pt x="38104" y="13695"/>
                  </a:lnTo>
                  <a:lnTo>
                    <a:pt x="38164" y="13455"/>
                  </a:lnTo>
                  <a:lnTo>
                    <a:pt x="38204" y="13155"/>
                  </a:lnTo>
                  <a:lnTo>
                    <a:pt x="38224" y="12855"/>
                  </a:lnTo>
                  <a:lnTo>
                    <a:pt x="38224" y="12555"/>
                  </a:lnTo>
                  <a:lnTo>
                    <a:pt x="38204" y="12236"/>
                  </a:lnTo>
                  <a:lnTo>
                    <a:pt x="38164" y="11936"/>
                  </a:lnTo>
                  <a:lnTo>
                    <a:pt x="38104" y="11656"/>
                  </a:lnTo>
                  <a:lnTo>
                    <a:pt x="38024" y="11356"/>
                  </a:lnTo>
                  <a:lnTo>
                    <a:pt x="37944" y="11056"/>
                  </a:lnTo>
                  <a:lnTo>
                    <a:pt x="37844" y="10776"/>
                  </a:lnTo>
                  <a:lnTo>
                    <a:pt x="37724" y="10496"/>
                  </a:lnTo>
                  <a:lnTo>
                    <a:pt x="37584" y="10216"/>
                  </a:lnTo>
                  <a:lnTo>
                    <a:pt x="37444" y="9937"/>
                  </a:lnTo>
                  <a:lnTo>
                    <a:pt x="37144" y="9417"/>
                  </a:lnTo>
                  <a:lnTo>
                    <a:pt x="36805" y="8917"/>
                  </a:lnTo>
                  <a:lnTo>
                    <a:pt x="36365" y="8317"/>
                  </a:lnTo>
                  <a:lnTo>
                    <a:pt x="35865" y="7758"/>
                  </a:lnTo>
                  <a:lnTo>
                    <a:pt x="35365" y="7198"/>
                  </a:lnTo>
                  <a:lnTo>
                    <a:pt x="34825" y="6678"/>
                  </a:lnTo>
                  <a:lnTo>
                    <a:pt x="34266" y="6198"/>
                  </a:lnTo>
                  <a:lnTo>
                    <a:pt x="33666" y="5718"/>
                  </a:lnTo>
                  <a:lnTo>
                    <a:pt x="33066" y="5279"/>
                  </a:lnTo>
                  <a:lnTo>
                    <a:pt x="32447" y="4859"/>
                  </a:lnTo>
                  <a:lnTo>
                    <a:pt x="31807" y="4459"/>
                  </a:lnTo>
                  <a:lnTo>
                    <a:pt x="31147" y="4079"/>
                  </a:lnTo>
                  <a:lnTo>
                    <a:pt x="30487" y="3719"/>
                  </a:lnTo>
                  <a:lnTo>
                    <a:pt x="29828" y="3379"/>
                  </a:lnTo>
                  <a:lnTo>
                    <a:pt x="29148" y="3060"/>
                  </a:lnTo>
                  <a:lnTo>
                    <a:pt x="28448" y="2760"/>
                  </a:lnTo>
                  <a:lnTo>
                    <a:pt x="27769" y="2480"/>
                  </a:lnTo>
                  <a:lnTo>
                    <a:pt x="27069" y="2220"/>
                  </a:lnTo>
                  <a:lnTo>
                    <a:pt x="26349" y="1960"/>
                  </a:lnTo>
                  <a:lnTo>
                    <a:pt x="25629" y="1740"/>
                  </a:lnTo>
                  <a:lnTo>
                    <a:pt x="24910" y="1520"/>
                  </a:lnTo>
                  <a:lnTo>
                    <a:pt x="24170" y="1300"/>
                  </a:lnTo>
                  <a:lnTo>
                    <a:pt x="23430" y="1120"/>
                  </a:lnTo>
                  <a:lnTo>
                    <a:pt x="22691" y="940"/>
                  </a:lnTo>
                  <a:lnTo>
                    <a:pt x="21211" y="601"/>
                  </a:lnTo>
                  <a:lnTo>
                    <a:pt x="19772" y="321"/>
                  </a:lnTo>
                  <a:lnTo>
                    <a:pt x="18313" y="21"/>
                  </a:lnTo>
                  <a:lnTo>
                    <a:pt x="18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5"/>
            <p:cNvSpPr/>
            <p:nvPr/>
          </p:nvSpPr>
          <p:spPr>
            <a:xfrm>
              <a:off x="7398975" y="3166675"/>
              <a:ext cx="190925" cy="89975"/>
            </a:xfrm>
            <a:custGeom>
              <a:avLst/>
              <a:gdLst/>
              <a:ahLst/>
              <a:cxnLst/>
              <a:rect l="l" t="t" r="r" b="b"/>
              <a:pathLst>
                <a:path w="7637" h="3599" extrusionOk="0">
                  <a:moveTo>
                    <a:pt x="4358" y="0"/>
                  </a:moveTo>
                  <a:lnTo>
                    <a:pt x="3818" y="20"/>
                  </a:lnTo>
                  <a:lnTo>
                    <a:pt x="3798" y="20"/>
                  </a:lnTo>
                  <a:lnTo>
                    <a:pt x="3579" y="100"/>
                  </a:lnTo>
                  <a:lnTo>
                    <a:pt x="3359" y="140"/>
                  </a:lnTo>
                  <a:lnTo>
                    <a:pt x="3119" y="160"/>
                  </a:lnTo>
                  <a:lnTo>
                    <a:pt x="2579" y="160"/>
                  </a:lnTo>
                  <a:lnTo>
                    <a:pt x="2259" y="200"/>
                  </a:lnTo>
                  <a:lnTo>
                    <a:pt x="1959" y="240"/>
                  </a:lnTo>
                  <a:lnTo>
                    <a:pt x="1639" y="300"/>
                  </a:lnTo>
                  <a:lnTo>
                    <a:pt x="1380" y="380"/>
                  </a:lnTo>
                  <a:lnTo>
                    <a:pt x="1120" y="480"/>
                  </a:lnTo>
                  <a:lnTo>
                    <a:pt x="860" y="620"/>
                  </a:lnTo>
                  <a:lnTo>
                    <a:pt x="620" y="780"/>
                  </a:lnTo>
                  <a:lnTo>
                    <a:pt x="420" y="980"/>
                  </a:lnTo>
                  <a:lnTo>
                    <a:pt x="240" y="1200"/>
                  </a:lnTo>
                  <a:lnTo>
                    <a:pt x="160" y="1320"/>
                  </a:lnTo>
                  <a:lnTo>
                    <a:pt x="100" y="1440"/>
                  </a:lnTo>
                  <a:lnTo>
                    <a:pt x="40" y="1580"/>
                  </a:lnTo>
                  <a:lnTo>
                    <a:pt x="20" y="1720"/>
                  </a:lnTo>
                  <a:lnTo>
                    <a:pt x="0" y="1839"/>
                  </a:lnTo>
                  <a:lnTo>
                    <a:pt x="0" y="1959"/>
                  </a:lnTo>
                  <a:lnTo>
                    <a:pt x="20" y="2079"/>
                  </a:lnTo>
                  <a:lnTo>
                    <a:pt x="60" y="2179"/>
                  </a:lnTo>
                  <a:lnTo>
                    <a:pt x="120" y="2279"/>
                  </a:lnTo>
                  <a:lnTo>
                    <a:pt x="180" y="2359"/>
                  </a:lnTo>
                  <a:lnTo>
                    <a:pt x="340" y="2519"/>
                  </a:lnTo>
                  <a:lnTo>
                    <a:pt x="540" y="2639"/>
                  </a:lnTo>
                  <a:lnTo>
                    <a:pt x="740" y="2759"/>
                  </a:lnTo>
                  <a:lnTo>
                    <a:pt x="1180" y="2939"/>
                  </a:lnTo>
                  <a:lnTo>
                    <a:pt x="1639" y="3119"/>
                  </a:lnTo>
                  <a:lnTo>
                    <a:pt x="2099" y="3279"/>
                  </a:lnTo>
                  <a:lnTo>
                    <a:pt x="2579" y="3399"/>
                  </a:lnTo>
                  <a:lnTo>
                    <a:pt x="3059" y="3499"/>
                  </a:lnTo>
                  <a:lnTo>
                    <a:pt x="3539" y="3559"/>
                  </a:lnTo>
                  <a:lnTo>
                    <a:pt x="4018" y="3599"/>
                  </a:lnTo>
                  <a:lnTo>
                    <a:pt x="4518" y="3599"/>
                  </a:lnTo>
                  <a:lnTo>
                    <a:pt x="4998" y="3559"/>
                  </a:lnTo>
                  <a:lnTo>
                    <a:pt x="5478" y="3479"/>
                  </a:lnTo>
                  <a:lnTo>
                    <a:pt x="5938" y="3359"/>
                  </a:lnTo>
                  <a:lnTo>
                    <a:pt x="6177" y="3279"/>
                  </a:lnTo>
                  <a:lnTo>
                    <a:pt x="6397" y="3199"/>
                  </a:lnTo>
                  <a:lnTo>
                    <a:pt x="6617" y="3079"/>
                  </a:lnTo>
                  <a:lnTo>
                    <a:pt x="6837" y="2979"/>
                  </a:lnTo>
                  <a:lnTo>
                    <a:pt x="7017" y="2839"/>
                  </a:lnTo>
                  <a:lnTo>
                    <a:pt x="7217" y="2699"/>
                  </a:lnTo>
                  <a:lnTo>
                    <a:pt x="7377" y="2519"/>
                  </a:lnTo>
                  <a:lnTo>
                    <a:pt x="7497" y="2339"/>
                  </a:lnTo>
                  <a:lnTo>
                    <a:pt x="7597" y="2119"/>
                  </a:lnTo>
                  <a:lnTo>
                    <a:pt x="7637" y="2019"/>
                  </a:lnTo>
                  <a:lnTo>
                    <a:pt x="7637" y="1899"/>
                  </a:lnTo>
                  <a:lnTo>
                    <a:pt x="7637" y="1799"/>
                  </a:lnTo>
                  <a:lnTo>
                    <a:pt x="7637" y="1680"/>
                  </a:lnTo>
                  <a:lnTo>
                    <a:pt x="7597" y="1560"/>
                  </a:lnTo>
                  <a:lnTo>
                    <a:pt x="7557" y="1440"/>
                  </a:lnTo>
                  <a:lnTo>
                    <a:pt x="7417" y="1220"/>
                  </a:lnTo>
                  <a:lnTo>
                    <a:pt x="7257" y="1020"/>
                  </a:lnTo>
                  <a:lnTo>
                    <a:pt x="7077" y="840"/>
                  </a:lnTo>
                  <a:lnTo>
                    <a:pt x="6877" y="680"/>
                  </a:lnTo>
                  <a:lnTo>
                    <a:pt x="6657" y="540"/>
                  </a:lnTo>
                  <a:lnTo>
                    <a:pt x="6437" y="420"/>
                  </a:lnTo>
                  <a:lnTo>
                    <a:pt x="6197" y="320"/>
                  </a:lnTo>
                  <a:lnTo>
                    <a:pt x="5978" y="240"/>
                  </a:lnTo>
                  <a:lnTo>
                    <a:pt x="5718" y="160"/>
                  </a:lnTo>
                  <a:lnTo>
                    <a:pt x="5438" y="80"/>
                  </a:lnTo>
                  <a:lnTo>
                    <a:pt x="5178" y="40"/>
                  </a:lnTo>
                  <a:lnTo>
                    <a:pt x="4898" y="20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5"/>
            <p:cNvSpPr/>
            <p:nvPr/>
          </p:nvSpPr>
          <p:spPr>
            <a:xfrm>
              <a:off x="7374475" y="3139175"/>
              <a:ext cx="242925" cy="143975"/>
            </a:xfrm>
            <a:custGeom>
              <a:avLst/>
              <a:gdLst/>
              <a:ahLst/>
              <a:cxnLst/>
              <a:rect l="l" t="t" r="r" b="b"/>
              <a:pathLst>
                <a:path w="9717" h="5759" extrusionOk="0">
                  <a:moveTo>
                    <a:pt x="5618" y="1100"/>
                  </a:moveTo>
                  <a:lnTo>
                    <a:pt x="5878" y="1120"/>
                  </a:lnTo>
                  <a:lnTo>
                    <a:pt x="6158" y="1140"/>
                  </a:lnTo>
                  <a:lnTo>
                    <a:pt x="6418" y="1180"/>
                  </a:lnTo>
                  <a:lnTo>
                    <a:pt x="6698" y="1260"/>
                  </a:lnTo>
                  <a:lnTo>
                    <a:pt x="6958" y="1340"/>
                  </a:lnTo>
                  <a:lnTo>
                    <a:pt x="7177" y="1420"/>
                  </a:lnTo>
                  <a:lnTo>
                    <a:pt x="7417" y="1520"/>
                  </a:lnTo>
                  <a:lnTo>
                    <a:pt x="7637" y="1640"/>
                  </a:lnTo>
                  <a:lnTo>
                    <a:pt x="7857" y="1780"/>
                  </a:lnTo>
                  <a:lnTo>
                    <a:pt x="8057" y="1940"/>
                  </a:lnTo>
                  <a:lnTo>
                    <a:pt x="8237" y="2120"/>
                  </a:lnTo>
                  <a:lnTo>
                    <a:pt x="8397" y="2320"/>
                  </a:lnTo>
                  <a:lnTo>
                    <a:pt x="8537" y="2540"/>
                  </a:lnTo>
                  <a:lnTo>
                    <a:pt x="8577" y="2660"/>
                  </a:lnTo>
                  <a:lnTo>
                    <a:pt x="8617" y="2780"/>
                  </a:lnTo>
                  <a:lnTo>
                    <a:pt x="8617" y="2899"/>
                  </a:lnTo>
                  <a:lnTo>
                    <a:pt x="8617" y="2999"/>
                  </a:lnTo>
                  <a:lnTo>
                    <a:pt x="8617" y="3119"/>
                  </a:lnTo>
                  <a:lnTo>
                    <a:pt x="8577" y="3219"/>
                  </a:lnTo>
                  <a:lnTo>
                    <a:pt x="8477" y="3439"/>
                  </a:lnTo>
                  <a:lnTo>
                    <a:pt x="8357" y="3619"/>
                  </a:lnTo>
                  <a:lnTo>
                    <a:pt x="8197" y="3799"/>
                  </a:lnTo>
                  <a:lnTo>
                    <a:pt x="7997" y="3939"/>
                  </a:lnTo>
                  <a:lnTo>
                    <a:pt x="7817" y="4079"/>
                  </a:lnTo>
                  <a:lnTo>
                    <a:pt x="7597" y="4179"/>
                  </a:lnTo>
                  <a:lnTo>
                    <a:pt x="7377" y="4299"/>
                  </a:lnTo>
                  <a:lnTo>
                    <a:pt x="7157" y="4379"/>
                  </a:lnTo>
                  <a:lnTo>
                    <a:pt x="6918" y="4459"/>
                  </a:lnTo>
                  <a:lnTo>
                    <a:pt x="6458" y="4579"/>
                  </a:lnTo>
                  <a:lnTo>
                    <a:pt x="5978" y="4659"/>
                  </a:lnTo>
                  <a:lnTo>
                    <a:pt x="5498" y="4699"/>
                  </a:lnTo>
                  <a:lnTo>
                    <a:pt x="4998" y="4699"/>
                  </a:lnTo>
                  <a:lnTo>
                    <a:pt x="4519" y="4659"/>
                  </a:lnTo>
                  <a:lnTo>
                    <a:pt x="4039" y="4599"/>
                  </a:lnTo>
                  <a:lnTo>
                    <a:pt x="3559" y="4499"/>
                  </a:lnTo>
                  <a:lnTo>
                    <a:pt x="3079" y="4379"/>
                  </a:lnTo>
                  <a:lnTo>
                    <a:pt x="2619" y="4219"/>
                  </a:lnTo>
                  <a:lnTo>
                    <a:pt x="2160" y="4039"/>
                  </a:lnTo>
                  <a:lnTo>
                    <a:pt x="1720" y="3859"/>
                  </a:lnTo>
                  <a:lnTo>
                    <a:pt x="1520" y="3739"/>
                  </a:lnTo>
                  <a:lnTo>
                    <a:pt x="1320" y="3619"/>
                  </a:lnTo>
                  <a:lnTo>
                    <a:pt x="1160" y="3459"/>
                  </a:lnTo>
                  <a:lnTo>
                    <a:pt x="1100" y="3379"/>
                  </a:lnTo>
                  <a:lnTo>
                    <a:pt x="1040" y="3279"/>
                  </a:lnTo>
                  <a:lnTo>
                    <a:pt x="1000" y="3179"/>
                  </a:lnTo>
                  <a:lnTo>
                    <a:pt x="980" y="3059"/>
                  </a:lnTo>
                  <a:lnTo>
                    <a:pt x="980" y="2939"/>
                  </a:lnTo>
                  <a:lnTo>
                    <a:pt x="1000" y="2820"/>
                  </a:lnTo>
                  <a:lnTo>
                    <a:pt x="1020" y="2680"/>
                  </a:lnTo>
                  <a:lnTo>
                    <a:pt x="1080" y="2540"/>
                  </a:lnTo>
                  <a:lnTo>
                    <a:pt x="1140" y="2420"/>
                  </a:lnTo>
                  <a:lnTo>
                    <a:pt x="1220" y="2300"/>
                  </a:lnTo>
                  <a:lnTo>
                    <a:pt x="1400" y="2080"/>
                  </a:lnTo>
                  <a:lnTo>
                    <a:pt x="1600" y="1880"/>
                  </a:lnTo>
                  <a:lnTo>
                    <a:pt x="1840" y="1720"/>
                  </a:lnTo>
                  <a:lnTo>
                    <a:pt x="2100" y="1580"/>
                  </a:lnTo>
                  <a:lnTo>
                    <a:pt x="2360" y="1480"/>
                  </a:lnTo>
                  <a:lnTo>
                    <a:pt x="2619" y="1400"/>
                  </a:lnTo>
                  <a:lnTo>
                    <a:pt x="2939" y="1340"/>
                  </a:lnTo>
                  <a:lnTo>
                    <a:pt x="3239" y="1300"/>
                  </a:lnTo>
                  <a:lnTo>
                    <a:pt x="3559" y="1260"/>
                  </a:lnTo>
                  <a:lnTo>
                    <a:pt x="4099" y="1260"/>
                  </a:lnTo>
                  <a:lnTo>
                    <a:pt x="4339" y="1240"/>
                  </a:lnTo>
                  <a:lnTo>
                    <a:pt x="4559" y="1200"/>
                  </a:lnTo>
                  <a:lnTo>
                    <a:pt x="4778" y="1120"/>
                  </a:lnTo>
                  <a:lnTo>
                    <a:pt x="4798" y="1120"/>
                  </a:lnTo>
                  <a:lnTo>
                    <a:pt x="5338" y="1100"/>
                  </a:lnTo>
                  <a:close/>
                  <a:moveTo>
                    <a:pt x="5238" y="1"/>
                  </a:moveTo>
                  <a:lnTo>
                    <a:pt x="4838" y="21"/>
                  </a:lnTo>
                  <a:lnTo>
                    <a:pt x="4439" y="61"/>
                  </a:lnTo>
                  <a:lnTo>
                    <a:pt x="4059" y="121"/>
                  </a:lnTo>
                  <a:lnTo>
                    <a:pt x="3839" y="181"/>
                  </a:lnTo>
                  <a:lnTo>
                    <a:pt x="3599" y="241"/>
                  </a:lnTo>
                  <a:lnTo>
                    <a:pt x="3359" y="321"/>
                  </a:lnTo>
                  <a:lnTo>
                    <a:pt x="3119" y="421"/>
                  </a:lnTo>
                  <a:lnTo>
                    <a:pt x="2759" y="461"/>
                  </a:lnTo>
                  <a:lnTo>
                    <a:pt x="2380" y="520"/>
                  </a:lnTo>
                  <a:lnTo>
                    <a:pt x="2060" y="620"/>
                  </a:lnTo>
                  <a:lnTo>
                    <a:pt x="1740" y="740"/>
                  </a:lnTo>
                  <a:lnTo>
                    <a:pt x="1440" y="880"/>
                  </a:lnTo>
                  <a:lnTo>
                    <a:pt x="1140" y="1060"/>
                  </a:lnTo>
                  <a:lnTo>
                    <a:pt x="880" y="1260"/>
                  </a:lnTo>
                  <a:lnTo>
                    <a:pt x="640" y="1500"/>
                  </a:lnTo>
                  <a:lnTo>
                    <a:pt x="420" y="1760"/>
                  </a:lnTo>
                  <a:lnTo>
                    <a:pt x="240" y="2060"/>
                  </a:lnTo>
                  <a:lnTo>
                    <a:pt x="120" y="2360"/>
                  </a:lnTo>
                  <a:lnTo>
                    <a:pt x="61" y="2520"/>
                  </a:lnTo>
                  <a:lnTo>
                    <a:pt x="21" y="2680"/>
                  </a:lnTo>
                  <a:lnTo>
                    <a:pt x="1" y="2839"/>
                  </a:lnTo>
                  <a:lnTo>
                    <a:pt x="1" y="2999"/>
                  </a:lnTo>
                  <a:lnTo>
                    <a:pt x="1" y="3139"/>
                  </a:lnTo>
                  <a:lnTo>
                    <a:pt x="21" y="3299"/>
                  </a:lnTo>
                  <a:lnTo>
                    <a:pt x="41" y="3439"/>
                  </a:lnTo>
                  <a:lnTo>
                    <a:pt x="81" y="3599"/>
                  </a:lnTo>
                  <a:lnTo>
                    <a:pt x="140" y="3739"/>
                  </a:lnTo>
                  <a:lnTo>
                    <a:pt x="220" y="3879"/>
                  </a:lnTo>
                  <a:lnTo>
                    <a:pt x="300" y="4019"/>
                  </a:lnTo>
                  <a:lnTo>
                    <a:pt x="400" y="4139"/>
                  </a:lnTo>
                  <a:lnTo>
                    <a:pt x="520" y="4259"/>
                  </a:lnTo>
                  <a:lnTo>
                    <a:pt x="640" y="4379"/>
                  </a:lnTo>
                  <a:lnTo>
                    <a:pt x="900" y="4559"/>
                  </a:lnTo>
                  <a:lnTo>
                    <a:pt x="1160" y="4719"/>
                  </a:lnTo>
                  <a:lnTo>
                    <a:pt x="1440" y="4879"/>
                  </a:lnTo>
                  <a:lnTo>
                    <a:pt x="1740" y="5019"/>
                  </a:lnTo>
                  <a:lnTo>
                    <a:pt x="2040" y="5139"/>
                  </a:lnTo>
                  <a:lnTo>
                    <a:pt x="2340" y="5238"/>
                  </a:lnTo>
                  <a:lnTo>
                    <a:pt x="2939" y="5418"/>
                  </a:lnTo>
                  <a:lnTo>
                    <a:pt x="3559" y="5578"/>
                  </a:lnTo>
                  <a:lnTo>
                    <a:pt x="3879" y="5638"/>
                  </a:lnTo>
                  <a:lnTo>
                    <a:pt x="4199" y="5678"/>
                  </a:lnTo>
                  <a:lnTo>
                    <a:pt x="4519" y="5718"/>
                  </a:lnTo>
                  <a:lnTo>
                    <a:pt x="4838" y="5738"/>
                  </a:lnTo>
                  <a:lnTo>
                    <a:pt x="5158" y="5758"/>
                  </a:lnTo>
                  <a:lnTo>
                    <a:pt x="5478" y="5758"/>
                  </a:lnTo>
                  <a:lnTo>
                    <a:pt x="5798" y="5738"/>
                  </a:lnTo>
                  <a:lnTo>
                    <a:pt x="6098" y="5698"/>
                  </a:lnTo>
                  <a:lnTo>
                    <a:pt x="6418" y="5658"/>
                  </a:lnTo>
                  <a:lnTo>
                    <a:pt x="6738" y="5598"/>
                  </a:lnTo>
                  <a:lnTo>
                    <a:pt x="7038" y="5518"/>
                  </a:lnTo>
                  <a:lnTo>
                    <a:pt x="7357" y="5438"/>
                  </a:lnTo>
                  <a:lnTo>
                    <a:pt x="7657" y="5338"/>
                  </a:lnTo>
                  <a:lnTo>
                    <a:pt x="7957" y="5198"/>
                  </a:lnTo>
                  <a:lnTo>
                    <a:pt x="8257" y="5059"/>
                  </a:lnTo>
                  <a:lnTo>
                    <a:pt x="8537" y="4899"/>
                  </a:lnTo>
                  <a:lnTo>
                    <a:pt x="8797" y="4699"/>
                  </a:lnTo>
                  <a:lnTo>
                    <a:pt x="9037" y="4479"/>
                  </a:lnTo>
                  <a:lnTo>
                    <a:pt x="9257" y="4219"/>
                  </a:lnTo>
                  <a:lnTo>
                    <a:pt x="9436" y="3959"/>
                  </a:lnTo>
                  <a:lnTo>
                    <a:pt x="9516" y="3799"/>
                  </a:lnTo>
                  <a:lnTo>
                    <a:pt x="9576" y="3659"/>
                  </a:lnTo>
                  <a:lnTo>
                    <a:pt x="9636" y="3499"/>
                  </a:lnTo>
                  <a:lnTo>
                    <a:pt x="9676" y="3339"/>
                  </a:lnTo>
                  <a:lnTo>
                    <a:pt x="9696" y="3159"/>
                  </a:lnTo>
                  <a:lnTo>
                    <a:pt x="9716" y="2979"/>
                  </a:lnTo>
                  <a:lnTo>
                    <a:pt x="9716" y="2800"/>
                  </a:lnTo>
                  <a:lnTo>
                    <a:pt x="9676" y="2620"/>
                  </a:lnTo>
                  <a:lnTo>
                    <a:pt x="9656" y="2460"/>
                  </a:lnTo>
                  <a:lnTo>
                    <a:pt x="9596" y="2300"/>
                  </a:lnTo>
                  <a:lnTo>
                    <a:pt x="9536" y="2140"/>
                  </a:lnTo>
                  <a:lnTo>
                    <a:pt x="9456" y="1980"/>
                  </a:lnTo>
                  <a:lnTo>
                    <a:pt x="9277" y="1680"/>
                  </a:lnTo>
                  <a:lnTo>
                    <a:pt x="9057" y="1420"/>
                  </a:lnTo>
                  <a:lnTo>
                    <a:pt x="8817" y="1160"/>
                  </a:lnTo>
                  <a:lnTo>
                    <a:pt x="8557" y="920"/>
                  </a:lnTo>
                  <a:lnTo>
                    <a:pt x="8237" y="700"/>
                  </a:lnTo>
                  <a:lnTo>
                    <a:pt x="7897" y="520"/>
                  </a:lnTo>
                  <a:lnTo>
                    <a:pt x="7537" y="361"/>
                  </a:lnTo>
                  <a:lnTo>
                    <a:pt x="7177" y="241"/>
                  </a:lnTo>
                  <a:lnTo>
                    <a:pt x="6798" y="141"/>
                  </a:lnTo>
                  <a:lnTo>
                    <a:pt x="6398" y="61"/>
                  </a:lnTo>
                  <a:lnTo>
                    <a:pt x="6018" y="2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5"/>
            <p:cNvSpPr/>
            <p:nvPr/>
          </p:nvSpPr>
          <p:spPr>
            <a:xfrm>
              <a:off x="6998150" y="2986250"/>
              <a:ext cx="1014075" cy="718200"/>
            </a:xfrm>
            <a:custGeom>
              <a:avLst/>
              <a:gdLst/>
              <a:ahLst/>
              <a:cxnLst/>
              <a:rect l="l" t="t" r="r" b="b"/>
              <a:pathLst>
                <a:path w="40563" h="28728" extrusionOk="0">
                  <a:moveTo>
                    <a:pt x="19252" y="1120"/>
                  </a:moveTo>
                  <a:lnTo>
                    <a:pt x="19512" y="1140"/>
                  </a:lnTo>
                  <a:lnTo>
                    <a:pt x="20971" y="1440"/>
                  </a:lnTo>
                  <a:lnTo>
                    <a:pt x="22410" y="1720"/>
                  </a:lnTo>
                  <a:lnTo>
                    <a:pt x="23890" y="2059"/>
                  </a:lnTo>
                  <a:lnTo>
                    <a:pt x="24629" y="2239"/>
                  </a:lnTo>
                  <a:lnTo>
                    <a:pt x="25369" y="2419"/>
                  </a:lnTo>
                  <a:lnTo>
                    <a:pt x="26109" y="2639"/>
                  </a:lnTo>
                  <a:lnTo>
                    <a:pt x="26828" y="2859"/>
                  </a:lnTo>
                  <a:lnTo>
                    <a:pt x="27548" y="3079"/>
                  </a:lnTo>
                  <a:lnTo>
                    <a:pt x="28268" y="3339"/>
                  </a:lnTo>
                  <a:lnTo>
                    <a:pt x="28968" y="3599"/>
                  </a:lnTo>
                  <a:lnTo>
                    <a:pt x="29647" y="3879"/>
                  </a:lnTo>
                  <a:lnTo>
                    <a:pt x="30347" y="4179"/>
                  </a:lnTo>
                  <a:lnTo>
                    <a:pt x="31027" y="4498"/>
                  </a:lnTo>
                  <a:lnTo>
                    <a:pt x="31686" y="4838"/>
                  </a:lnTo>
                  <a:lnTo>
                    <a:pt x="32346" y="5198"/>
                  </a:lnTo>
                  <a:lnTo>
                    <a:pt x="33006" y="5578"/>
                  </a:lnTo>
                  <a:lnTo>
                    <a:pt x="33646" y="5978"/>
                  </a:lnTo>
                  <a:lnTo>
                    <a:pt x="34265" y="6398"/>
                  </a:lnTo>
                  <a:lnTo>
                    <a:pt x="34865" y="6837"/>
                  </a:lnTo>
                  <a:lnTo>
                    <a:pt x="35465" y="7317"/>
                  </a:lnTo>
                  <a:lnTo>
                    <a:pt x="36024" y="7797"/>
                  </a:lnTo>
                  <a:lnTo>
                    <a:pt x="36564" y="8317"/>
                  </a:lnTo>
                  <a:lnTo>
                    <a:pt x="37064" y="8877"/>
                  </a:lnTo>
                  <a:lnTo>
                    <a:pt x="37564" y="9436"/>
                  </a:lnTo>
                  <a:lnTo>
                    <a:pt x="38004" y="10036"/>
                  </a:lnTo>
                  <a:lnTo>
                    <a:pt x="38343" y="10536"/>
                  </a:lnTo>
                  <a:lnTo>
                    <a:pt x="38643" y="11056"/>
                  </a:lnTo>
                  <a:lnTo>
                    <a:pt x="38783" y="11335"/>
                  </a:lnTo>
                  <a:lnTo>
                    <a:pt x="38923" y="11615"/>
                  </a:lnTo>
                  <a:lnTo>
                    <a:pt x="39043" y="11895"/>
                  </a:lnTo>
                  <a:lnTo>
                    <a:pt x="39143" y="12175"/>
                  </a:lnTo>
                  <a:lnTo>
                    <a:pt x="39223" y="12475"/>
                  </a:lnTo>
                  <a:lnTo>
                    <a:pt x="39303" y="12775"/>
                  </a:lnTo>
                  <a:lnTo>
                    <a:pt x="39363" y="13055"/>
                  </a:lnTo>
                  <a:lnTo>
                    <a:pt x="39403" y="13355"/>
                  </a:lnTo>
                  <a:lnTo>
                    <a:pt x="39423" y="13674"/>
                  </a:lnTo>
                  <a:lnTo>
                    <a:pt x="39423" y="13974"/>
                  </a:lnTo>
                  <a:lnTo>
                    <a:pt x="39403" y="14274"/>
                  </a:lnTo>
                  <a:lnTo>
                    <a:pt x="39363" y="14574"/>
                  </a:lnTo>
                  <a:lnTo>
                    <a:pt x="39303" y="14814"/>
                  </a:lnTo>
                  <a:lnTo>
                    <a:pt x="39243" y="15074"/>
                  </a:lnTo>
                  <a:lnTo>
                    <a:pt x="39143" y="15314"/>
                  </a:lnTo>
                  <a:lnTo>
                    <a:pt x="39043" y="15574"/>
                  </a:lnTo>
                  <a:lnTo>
                    <a:pt x="38923" y="15814"/>
                  </a:lnTo>
                  <a:lnTo>
                    <a:pt x="38803" y="16033"/>
                  </a:lnTo>
                  <a:lnTo>
                    <a:pt x="38643" y="16273"/>
                  </a:lnTo>
                  <a:lnTo>
                    <a:pt x="38483" y="16473"/>
                  </a:lnTo>
                  <a:lnTo>
                    <a:pt x="38303" y="16673"/>
                  </a:lnTo>
                  <a:lnTo>
                    <a:pt x="38104" y="16853"/>
                  </a:lnTo>
                  <a:lnTo>
                    <a:pt x="37904" y="17033"/>
                  </a:lnTo>
                  <a:lnTo>
                    <a:pt x="37684" y="17173"/>
                  </a:lnTo>
                  <a:lnTo>
                    <a:pt x="37464" y="17293"/>
                  </a:lnTo>
                  <a:lnTo>
                    <a:pt x="37224" y="17413"/>
                  </a:lnTo>
                  <a:lnTo>
                    <a:pt x="36964" y="17473"/>
                  </a:lnTo>
                  <a:lnTo>
                    <a:pt x="36704" y="17533"/>
                  </a:lnTo>
                  <a:lnTo>
                    <a:pt x="36424" y="17573"/>
                  </a:lnTo>
                  <a:lnTo>
                    <a:pt x="36144" y="17593"/>
                  </a:lnTo>
                  <a:lnTo>
                    <a:pt x="35865" y="17613"/>
                  </a:lnTo>
                  <a:lnTo>
                    <a:pt x="35605" y="17653"/>
                  </a:lnTo>
                  <a:lnTo>
                    <a:pt x="35345" y="17733"/>
                  </a:lnTo>
                  <a:lnTo>
                    <a:pt x="35105" y="17833"/>
                  </a:lnTo>
                  <a:lnTo>
                    <a:pt x="34985" y="17893"/>
                  </a:lnTo>
                  <a:lnTo>
                    <a:pt x="34865" y="17993"/>
                  </a:lnTo>
                  <a:lnTo>
                    <a:pt x="34765" y="18093"/>
                  </a:lnTo>
                  <a:lnTo>
                    <a:pt x="34665" y="18193"/>
                  </a:lnTo>
                  <a:lnTo>
                    <a:pt x="34585" y="18292"/>
                  </a:lnTo>
                  <a:lnTo>
                    <a:pt x="34545" y="18392"/>
                  </a:lnTo>
                  <a:lnTo>
                    <a:pt x="34425" y="18612"/>
                  </a:lnTo>
                  <a:lnTo>
                    <a:pt x="34365" y="18732"/>
                  </a:lnTo>
                  <a:lnTo>
                    <a:pt x="34305" y="18832"/>
                  </a:lnTo>
                  <a:lnTo>
                    <a:pt x="34225" y="18912"/>
                  </a:lnTo>
                  <a:lnTo>
                    <a:pt x="34125" y="18992"/>
                  </a:lnTo>
                  <a:lnTo>
                    <a:pt x="34045" y="19032"/>
                  </a:lnTo>
                  <a:lnTo>
                    <a:pt x="33945" y="19052"/>
                  </a:lnTo>
                  <a:lnTo>
                    <a:pt x="33765" y="19072"/>
                  </a:lnTo>
                  <a:lnTo>
                    <a:pt x="33566" y="19052"/>
                  </a:lnTo>
                  <a:lnTo>
                    <a:pt x="33366" y="19032"/>
                  </a:lnTo>
                  <a:lnTo>
                    <a:pt x="32926" y="18972"/>
                  </a:lnTo>
                  <a:lnTo>
                    <a:pt x="32486" y="18912"/>
                  </a:lnTo>
                  <a:lnTo>
                    <a:pt x="32026" y="18852"/>
                  </a:lnTo>
                  <a:lnTo>
                    <a:pt x="31586" y="18852"/>
                  </a:lnTo>
                  <a:lnTo>
                    <a:pt x="31287" y="18892"/>
                  </a:lnTo>
                  <a:lnTo>
                    <a:pt x="30987" y="18952"/>
                  </a:lnTo>
                  <a:lnTo>
                    <a:pt x="30727" y="19052"/>
                  </a:lnTo>
                  <a:lnTo>
                    <a:pt x="30467" y="19192"/>
                  </a:lnTo>
                  <a:lnTo>
                    <a:pt x="30227" y="19332"/>
                  </a:lnTo>
                  <a:lnTo>
                    <a:pt x="30007" y="19512"/>
                  </a:lnTo>
                  <a:lnTo>
                    <a:pt x="29787" y="19712"/>
                  </a:lnTo>
                  <a:lnTo>
                    <a:pt x="29587" y="19932"/>
                  </a:lnTo>
                  <a:lnTo>
                    <a:pt x="29207" y="20352"/>
                  </a:lnTo>
                  <a:lnTo>
                    <a:pt x="29008" y="20552"/>
                  </a:lnTo>
                  <a:lnTo>
                    <a:pt x="28828" y="20731"/>
                  </a:lnTo>
                  <a:lnTo>
                    <a:pt x="28608" y="20891"/>
                  </a:lnTo>
                  <a:lnTo>
                    <a:pt x="28368" y="21031"/>
                  </a:lnTo>
                  <a:lnTo>
                    <a:pt x="28128" y="21151"/>
                  </a:lnTo>
                  <a:lnTo>
                    <a:pt x="27848" y="21211"/>
                  </a:lnTo>
                  <a:lnTo>
                    <a:pt x="27568" y="21251"/>
                  </a:lnTo>
                  <a:lnTo>
                    <a:pt x="27288" y="21271"/>
                  </a:lnTo>
                  <a:lnTo>
                    <a:pt x="26988" y="21251"/>
                  </a:lnTo>
                  <a:lnTo>
                    <a:pt x="26709" y="21211"/>
                  </a:lnTo>
                  <a:lnTo>
                    <a:pt x="26429" y="21151"/>
                  </a:lnTo>
                  <a:lnTo>
                    <a:pt x="26169" y="21071"/>
                  </a:lnTo>
                  <a:lnTo>
                    <a:pt x="25629" y="20891"/>
                  </a:lnTo>
                  <a:lnTo>
                    <a:pt x="25069" y="20651"/>
                  </a:lnTo>
                  <a:lnTo>
                    <a:pt x="24509" y="20412"/>
                  </a:lnTo>
                  <a:lnTo>
                    <a:pt x="24230" y="20292"/>
                  </a:lnTo>
                  <a:lnTo>
                    <a:pt x="23950" y="20192"/>
                  </a:lnTo>
                  <a:lnTo>
                    <a:pt x="23670" y="20092"/>
                  </a:lnTo>
                  <a:lnTo>
                    <a:pt x="23370" y="20032"/>
                  </a:lnTo>
                  <a:lnTo>
                    <a:pt x="23050" y="19992"/>
                  </a:lnTo>
                  <a:lnTo>
                    <a:pt x="22750" y="19992"/>
                  </a:lnTo>
                  <a:lnTo>
                    <a:pt x="22430" y="20032"/>
                  </a:lnTo>
                  <a:lnTo>
                    <a:pt x="22150" y="20092"/>
                  </a:lnTo>
                  <a:lnTo>
                    <a:pt x="21871" y="20192"/>
                  </a:lnTo>
                  <a:lnTo>
                    <a:pt x="21591" y="20312"/>
                  </a:lnTo>
                  <a:lnTo>
                    <a:pt x="21311" y="20472"/>
                  </a:lnTo>
                  <a:lnTo>
                    <a:pt x="21031" y="20631"/>
                  </a:lnTo>
                  <a:lnTo>
                    <a:pt x="20511" y="20951"/>
                  </a:lnTo>
                  <a:lnTo>
                    <a:pt x="20251" y="21111"/>
                  </a:lnTo>
                  <a:lnTo>
                    <a:pt x="19971" y="21231"/>
                  </a:lnTo>
                  <a:lnTo>
                    <a:pt x="19692" y="21331"/>
                  </a:lnTo>
                  <a:lnTo>
                    <a:pt x="19412" y="21411"/>
                  </a:lnTo>
                  <a:lnTo>
                    <a:pt x="19112" y="21471"/>
                  </a:lnTo>
                  <a:lnTo>
                    <a:pt x="18792" y="21491"/>
                  </a:lnTo>
                  <a:lnTo>
                    <a:pt x="18452" y="21471"/>
                  </a:lnTo>
                  <a:lnTo>
                    <a:pt x="18132" y="21411"/>
                  </a:lnTo>
                  <a:lnTo>
                    <a:pt x="17832" y="21331"/>
                  </a:lnTo>
                  <a:lnTo>
                    <a:pt x="17532" y="21211"/>
                  </a:lnTo>
                  <a:lnTo>
                    <a:pt x="17233" y="21071"/>
                  </a:lnTo>
                  <a:lnTo>
                    <a:pt x="16953" y="20931"/>
                  </a:lnTo>
                  <a:lnTo>
                    <a:pt x="16373" y="20631"/>
                  </a:lnTo>
                  <a:lnTo>
                    <a:pt x="16093" y="20492"/>
                  </a:lnTo>
                  <a:lnTo>
                    <a:pt x="15813" y="20352"/>
                  </a:lnTo>
                  <a:lnTo>
                    <a:pt x="15513" y="20252"/>
                  </a:lnTo>
                  <a:lnTo>
                    <a:pt x="15233" y="20152"/>
                  </a:lnTo>
                  <a:lnTo>
                    <a:pt x="14934" y="20092"/>
                  </a:lnTo>
                  <a:lnTo>
                    <a:pt x="14634" y="20052"/>
                  </a:lnTo>
                  <a:lnTo>
                    <a:pt x="14314" y="20032"/>
                  </a:lnTo>
                  <a:lnTo>
                    <a:pt x="14014" y="20032"/>
                  </a:lnTo>
                  <a:lnTo>
                    <a:pt x="13734" y="20052"/>
                  </a:lnTo>
                  <a:lnTo>
                    <a:pt x="13474" y="20092"/>
                  </a:lnTo>
                  <a:lnTo>
                    <a:pt x="12974" y="20192"/>
                  </a:lnTo>
                  <a:lnTo>
                    <a:pt x="11935" y="20412"/>
                  </a:lnTo>
                  <a:lnTo>
                    <a:pt x="11475" y="20492"/>
                  </a:lnTo>
                  <a:lnTo>
                    <a:pt x="11235" y="20532"/>
                  </a:lnTo>
                  <a:lnTo>
                    <a:pt x="10995" y="20532"/>
                  </a:lnTo>
                  <a:lnTo>
                    <a:pt x="10775" y="20512"/>
                  </a:lnTo>
                  <a:lnTo>
                    <a:pt x="10535" y="20472"/>
                  </a:lnTo>
                  <a:lnTo>
                    <a:pt x="10316" y="20412"/>
                  </a:lnTo>
                  <a:lnTo>
                    <a:pt x="10096" y="20312"/>
                  </a:lnTo>
                  <a:lnTo>
                    <a:pt x="9856" y="20132"/>
                  </a:lnTo>
                  <a:lnTo>
                    <a:pt x="9636" y="19932"/>
                  </a:lnTo>
                  <a:lnTo>
                    <a:pt x="9416" y="19692"/>
                  </a:lnTo>
                  <a:lnTo>
                    <a:pt x="9216" y="19452"/>
                  </a:lnTo>
                  <a:lnTo>
                    <a:pt x="8856" y="18952"/>
                  </a:lnTo>
                  <a:lnTo>
                    <a:pt x="8656" y="18712"/>
                  </a:lnTo>
                  <a:lnTo>
                    <a:pt x="8456" y="18492"/>
                  </a:lnTo>
                  <a:lnTo>
                    <a:pt x="8216" y="18272"/>
                  </a:lnTo>
                  <a:lnTo>
                    <a:pt x="7957" y="18073"/>
                  </a:lnTo>
                  <a:lnTo>
                    <a:pt x="7697" y="17913"/>
                  </a:lnTo>
                  <a:lnTo>
                    <a:pt x="7417" y="17773"/>
                  </a:lnTo>
                  <a:lnTo>
                    <a:pt x="7137" y="17673"/>
                  </a:lnTo>
                  <a:lnTo>
                    <a:pt x="6837" y="17593"/>
                  </a:lnTo>
                  <a:lnTo>
                    <a:pt x="6517" y="17533"/>
                  </a:lnTo>
                  <a:lnTo>
                    <a:pt x="6197" y="17513"/>
                  </a:lnTo>
                  <a:lnTo>
                    <a:pt x="5638" y="17473"/>
                  </a:lnTo>
                  <a:lnTo>
                    <a:pt x="5098" y="17413"/>
                  </a:lnTo>
                  <a:lnTo>
                    <a:pt x="4818" y="17373"/>
                  </a:lnTo>
                  <a:lnTo>
                    <a:pt x="4558" y="17293"/>
                  </a:lnTo>
                  <a:lnTo>
                    <a:pt x="4298" y="17213"/>
                  </a:lnTo>
                  <a:lnTo>
                    <a:pt x="4038" y="17093"/>
                  </a:lnTo>
                  <a:lnTo>
                    <a:pt x="3798" y="16973"/>
                  </a:lnTo>
                  <a:lnTo>
                    <a:pt x="3559" y="16833"/>
                  </a:lnTo>
                  <a:lnTo>
                    <a:pt x="3339" y="16673"/>
                  </a:lnTo>
                  <a:lnTo>
                    <a:pt x="3139" y="16513"/>
                  </a:lnTo>
                  <a:lnTo>
                    <a:pt x="2939" y="16333"/>
                  </a:lnTo>
                  <a:lnTo>
                    <a:pt x="2739" y="16133"/>
                  </a:lnTo>
                  <a:lnTo>
                    <a:pt x="2559" y="15934"/>
                  </a:lnTo>
                  <a:lnTo>
                    <a:pt x="2379" y="15714"/>
                  </a:lnTo>
                  <a:lnTo>
                    <a:pt x="2219" y="15494"/>
                  </a:lnTo>
                  <a:lnTo>
                    <a:pt x="2079" y="15274"/>
                  </a:lnTo>
                  <a:lnTo>
                    <a:pt x="1939" y="15034"/>
                  </a:lnTo>
                  <a:lnTo>
                    <a:pt x="1799" y="14794"/>
                  </a:lnTo>
                  <a:lnTo>
                    <a:pt x="1699" y="14554"/>
                  </a:lnTo>
                  <a:lnTo>
                    <a:pt x="1579" y="14294"/>
                  </a:lnTo>
                  <a:lnTo>
                    <a:pt x="1499" y="14054"/>
                  </a:lnTo>
                  <a:lnTo>
                    <a:pt x="1419" y="13794"/>
                  </a:lnTo>
                  <a:lnTo>
                    <a:pt x="1339" y="13495"/>
                  </a:lnTo>
                  <a:lnTo>
                    <a:pt x="1279" y="13175"/>
                  </a:lnTo>
                  <a:lnTo>
                    <a:pt x="1240" y="12875"/>
                  </a:lnTo>
                  <a:lnTo>
                    <a:pt x="1220" y="12555"/>
                  </a:lnTo>
                  <a:lnTo>
                    <a:pt x="1200" y="12255"/>
                  </a:lnTo>
                  <a:lnTo>
                    <a:pt x="1220" y="11935"/>
                  </a:lnTo>
                  <a:lnTo>
                    <a:pt x="1240" y="11635"/>
                  </a:lnTo>
                  <a:lnTo>
                    <a:pt x="1279" y="11335"/>
                  </a:lnTo>
                  <a:lnTo>
                    <a:pt x="1319" y="11016"/>
                  </a:lnTo>
                  <a:lnTo>
                    <a:pt x="1399" y="10716"/>
                  </a:lnTo>
                  <a:lnTo>
                    <a:pt x="1459" y="10416"/>
                  </a:lnTo>
                  <a:lnTo>
                    <a:pt x="1559" y="10116"/>
                  </a:lnTo>
                  <a:lnTo>
                    <a:pt x="1659" y="9816"/>
                  </a:lnTo>
                  <a:lnTo>
                    <a:pt x="1779" y="9536"/>
                  </a:lnTo>
                  <a:lnTo>
                    <a:pt x="2039" y="8956"/>
                  </a:lnTo>
                  <a:lnTo>
                    <a:pt x="2339" y="8417"/>
                  </a:lnTo>
                  <a:lnTo>
                    <a:pt x="2679" y="7877"/>
                  </a:lnTo>
                  <a:lnTo>
                    <a:pt x="3039" y="7377"/>
                  </a:lnTo>
                  <a:lnTo>
                    <a:pt x="3419" y="6877"/>
                  </a:lnTo>
                  <a:lnTo>
                    <a:pt x="3838" y="6418"/>
                  </a:lnTo>
                  <a:lnTo>
                    <a:pt x="4278" y="5978"/>
                  </a:lnTo>
                  <a:lnTo>
                    <a:pt x="4738" y="5538"/>
                  </a:lnTo>
                  <a:lnTo>
                    <a:pt x="5218" y="5138"/>
                  </a:lnTo>
                  <a:lnTo>
                    <a:pt x="5718" y="4758"/>
                  </a:lnTo>
                  <a:lnTo>
                    <a:pt x="6217" y="4398"/>
                  </a:lnTo>
                  <a:lnTo>
                    <a:pt x="6757" y="4059"/>
                  </a:lnTo>
                  <a:lnTo>
                    <a:pt x="7297" y="3739"/>
                  </a:lnTo>
                  <a:lnTo>
                    <a:pt x="7857" y="3439"/>
                  </a:lnTo>
                  <a:lnTo>
                    <a:pt x="8416" y="3159"/>
                  </a:lnTo>
                  <a:lnTo>
                    <a:pt x="8976" y="2899"/>
                  </a:lnTo>
                  <a:lnTo>
                    <a:pt x="9556" y="2659"/>
                  </a:lnTo>
                  <a:lnTo>
                    <a:pt x="10136" y="2439"/>
                  </a:lnTo>
                  <a:lnTo>
                    <a:pt x="10715" y="2239"/>
                  </a:lnTo>
                  <a:lnTo>
                    <a:pt x="11295" y="2059"/>
                  </a:lnTo>
                  <a:lnTo>
                    <a:pt x="11895" y="1900"/>
                  </a:lnTo>
                  <a:lnTo>
                    <a:pt x="12495" y="1760"/>
                  </a:lnTo>
                  <a:lnTo>
                    <a:pt x="13094" y="1620"/>
                  </a:lnTo>
                  <a:lnTo>
                    <a:pt x="13714" y="1520"/>
                  </a:lnTo>
                  <a:lnTo>
                    <a:pt x="14314" y="1420"/>
                  </a:lnTo>
                  <a:lnTo>
                    <a:pt x="14934" y="1320"/>
                  </a:lnTo>
                  <a:lnTo>
                    <a:pt x="15553" y="1260"/>
                  </a:lnTo>
                  <a:lnTo>
                    <a:pt x="16173" y="1200"/>
                  </a:lnTo>
                  <a:lnTo>
                    <a:pt x="16793" y="1160"/>
                  </a:lnTo>
                  <a:lnTo>
                    <a:pt x="17413" y="1140"/>
                  </a:lnTo>
                  <a:lnTo>
                    <a:pt x="18012" y="1120"/>
                  </a:lnTo>
                  <a:close/>
                  <a:moveTo>
                    <a:pt x="2719" y="17773"/>
                  </a:moveTo>
                  <a:lnTo>
                    <a:pt x="2979" y="17933"/>
                  </a:lnTo>
                  <a:lnTo>
                    <a:pt x="3239" y="18093"/>
                  </a:lnTo>
                  <a:lnTo>
                    <a:pt x="3519" y="18233"/>
                  </a:lnTo>
                  <a:lnTo>
                    <a:pt x="3798" y="18372"/>
                  </a:lnTo>
                  <a:lnTo>
                    <a:pt x="4098" y="18492"/>
                  </a:lnTo>
                  <a:lnTo>
                    <a:pt x="4398" y="18572"/>
                  </a:lnTo>
                  <a:lnTo>
                    <a:pt x="4698" y="18652"/>
                  </a:lnTo>
                  <a:lnTo>
                    <a:pt x="5018" y="18712"/>
                  </a:lnTo>
                  <a:lnTo>
                    <a:pt x="5338" y="18752"/>
                  </a:lnTo>
                  <a:lnTo>
                    <a:pt x="5658" y="18772"/>
                  </a:lnTo>
                  <a:lnTo>
                    <a:pt x="5977" y="18772"/>
                  </a:lnTo>
                  <a:lnTo>
                    <a:pt x="6277" y="18792"/>
                  </a:lnTo>
                  <a:lnTo>
                    <a:pt x="6597" y="18852"/>
                  </a:lnTo>
                  <a:lnTo>
                    <a:pt x="6737" y="18892"/>
                  </a:lnTo>
                  <a:lnTo>
                    <a:pt x="6897" y="18932"/>
                  </a:lnTo>
                  <a:lnTo>
                    <a:pt x="7037" y="18992"/>
                  </a:lnTo>
                  <a:lnTo>
                    <a:pt x="7177" y="19072"/>
                  </a:lnTo>
                  <a:lnTo>
                    <a:pt x="7297" y="19172"/>
                  </a:lnTo>
                  <a:lnTo>
                    <a:pt x="7437" y="19272"/>
                  </a:lnTo>
                  <a:lnTo>
                    <a:pt x="7657" y="19512"/>
                  </a:lnTo>
                  <a:lnTo>
                    <a:pt x="7877" y="19772"/>
                  </a:lnTo>
                  <a:lnTo>
                    <a:pt x="8296" y="20292"/>
                  </a:lnTo>
                  <a:lnTo>
                    <a:pt x="8496" y="20552"/>
                  </a:lnTo>
                  <a:lnTo>
                    <a:pt x="8716" y="20811"/>
                  </a:lnTo>
                  <a:lnTo>
                    <a:pt x="8956" y="21031"/>
                  </a:lnTo>
                  <a:lnTo>
                    <a:pt x="9216" y="21251"/>
                  </a:lnTo>
                  <a:lnTo>
                    <a:pt x="9456" y="21431"/>
                  </a:lnTo>
                  <a:lnTo>
                    <a:pt x="9736" y="21551"/>
                  </a:lnTo>
                  <a:lnTo>
                    <a:pt x="9996" y="21651"/>
                  </a:lnTo>
                  <a:lnTo>
                    <a:pt x="10256" y="21731"/>
                  </a:lnTo>
                  <a:lnTo>
                    <a:pt x="10535" y="21771"/>
                  </a:lnTo>
                  <a:lnTo>
                    <a:pt x="10815" y="21791"/>
                  </a:lnTo>
                  <a:lnTo>
                    <a:pt x="11095" y="21791"/>
                  </a:lnTo>
                  <a:lnTo>
                    <a:pt x="11375" y="21771"/>
                  </a:lnTo>
                  <a:lnTo>
                    <a:pt x="11655" y="21731"/>
                  </a:lnTo>
                  <a:lnTo>
                    <a:pt x="11935" y="21691"/>
                  </a:lnTo>
                  <a:lnTo>
                    <a:pt x="12495" y="21571"/>
                  </a:lnTo>
                  <a:lnTo>
                    <a:pt x="13054" y="21451"/>
                  </a:lnTo>
                  <a:lnTo>
                    <a:pt x="13614" y="21331"/>
                  </a:lnTo>
                  <a:lnTo>
                    <a:pt x="13934" y="21291"/>
                  </a:lnTo>
                  <a:lnTo>
                    <a:pt x="14254" y="21291"/>
                  </a:lnTo>
                  <a:lnTo>
                    <a:pt x="14554" y="21311"/>
                  </a:lnTo>
                  <a:lnTo>
                    <a:pt x="14834" y="21371"/>
                  </a:lnTo>
                  <a:lnTo>
                    <a:pt x="15114" y="21451"/>
                  </a:lnTo>
                  <a:lnTo>
                    <a:pt x="15413" y="21551"/>
                  </a:lnTo>
                  <a:lnTo>
                    <a:pt x="15693" y="21671"/>
                  </a:lnTo>
                  <a:lnTo>
                    <a:pt x="15973" y="21831"/>
                  </a:lnTo>
                  <a:lnTo>
                    <a:pt x="16613" y="22151"/>
                  </a:lnTo>
                  <a:lnTo>
                    <a:pt x="16933" y="22291"/>
                  </a:lnTo>
                  <a:lnTo>
                    <a:pt x="17273" y="22431"/>
                  </a:lnTo>
                  <a:lnTo>
                    <a:pt x="17592" y="22551"/>
                  </a:lnTo>
                  <a:lnTo>
                    <a:pt x="17932" y="22631"/>
                  </a:lnTo>
                  <a:lnTo>
                    <a:pt x="18292" y="22691"/>
                  </a:lnTo>
                  <a:lnTo>
                    <a:pt x="18652" y="22711"/>
                  </a:lnTo>
                  <a:lnTo>
                    <a:pt x="18972" y="22711"/>
                  </a:lnTo>
                  <a:lnTo>
                    <a:pt x="19312" y="22671"/>
                  </a:lnTo>
                  <a:lnTo>
                    <a:pt x="19632" y="22631"/>
                  </a:lnTo>
                  <a:lnTo>
                    <a:pt x="19931" y="22551"/>
                  </a:lnTo>
                  <a:lnTo>
                    <a:pt x="20251" y="22451"/>
                  </a:lnTo>
                  <a:lnTo>
                    <a:pt x="20551" y="22331"/>
                  </a:lnTo>
                  <a:lnTo>
                    <a:pt x="20831" y="22191"/>
                  </a:lnTo>
                  <a:lnTo>
                    <a:pt x="21131" y="22031"/>
                  </a:lnTo>
                  <a:lnTo>
                    <a:pt x="21691" y="21671"/>
                  </a:lnTo>
                  <a:lnTo>
                    <a:pt x="21971" y="21511"/>
                  </a:lnTo>
                  <a:lnTo>
                    <a:pt x="22230" y="21371"/>
                  </a:lnTo>
                  <a:lnTo>
                    <a:pt x="22530" y="21271"/>
                  </a:lnTo>
                  <a:lnTo>
                    <a:pt x="22670" y="21251"/>
                  </a:lnTo>
                  <a:lnTo>
                    <a:pt x="22830" y="21231"/>
                  </a:lnTo>
                  <a:lnTo>
                    <a:pt x="23150" y="21231"/>
                  </a:lnTo>
                  <a:lnTo>
                    <a:pt x="23310" y="21271"/>
                  </a:lnTo>
                  <a:lnTo>
                    <a:pt x="23490" y="21311"/>
                  </a:lnTo>
                  <a:lnTo>
                    <a:pt x="23810" y="21411"/>
                  </a:lnTo>
                  <a:lnTo>
                    <a:pt x="24110" y="21531"/>
                  </a:lnTo>
                  <a:lnTo>
                    <a:pt x="24689" y="21791"/>
                  </a:lnTo>
                  <a:lnTo>
                    <a:pt x="25289" y="22051"/>
                  </a:lnTo>
                  <a:lnTo>
                    <a:pt x="25589" y="22171"/>
                  </a:lnTo>
                  <a:lnTo>
                    <a:pt x="25909" y="22271"/>
                  </a:lnTo>
                  <a:lnTo>
                    <a:pt x="26189" y="22331"/>
                  </a:lnTo>
                  <a:lnTo>
                    <a:pt x="26489" y="22391"/>
                  </a:lnTo>
                  <a:lnTo>
                    <a:pt x="26788" y="22431"/>
                  </a:lnTo>
                  <a:lnTo>
                    <a:pt x="27088" y="22471"/>
                  </a:lnTo>
                  <a:lnTo>
                    <a:pt x="27688" y="22471"/>
                  </a:lnTo>
                  <a:lnTo>
                    <a:pt x="27988" y="22431"/>
                  </a:lnTo>
                  <a:lnTo>
                    <a:pt x="28268" y="22371"/>
                  </a:lnTo>
                  <a:lnTo>
                    <a:pt x="28588" y="22271"/>
                  </a:lnTo>
                  <a:lnTo>
                    <a:pt x="28868" y="22151"/>
                  </a:lnTo>
                  <a:lnTo>
                    <a:pt x="29147" y="21991"/>
                  </a:lnTo>
                  <a:lnTo>
                    <a:pt x="29387" y="21831"/>
                  </a:lnTo>
                  <a:lnTo>
                    <a:pt x="29627" y="21631"/>
                  </a:lnTo>
                  <a:lnTo>
                    <a:pt x="29847" y="21431"/>
                  </a:lnTo>
                  <a:lnTo>
                    <a:pt x="30067" y="21191"/>
                  </a:lnTo>
                  <a:lnTo>
                    <a:pt x="30287" y="20951"/>
                  </a:lnTo>
                  <a:lnTo>
                    <a:pt x="30507" y="20711"/>
                  </a:lnTo>
                  <a:lnTo>
                    <a:pt x="30727" y="20472"/>
                  </a:lnTo>
                  <a:lnTo>
                    <a:pt x="30847" y="20372"/>
                  </a:lnTo>
                  <a:lnTo>
                    <a:pt x="30967" y="20272"/>
                  </a:lnTo>
                  <a:lnTo>
                    <a:pt x="31107" y="20192"/>
                  </a:lnTo>
                  <a:lnTo>
                    <a:pt x="31267" y="20132"/>
                  </a:lnTo>
                  <a:lnTo>
                    <a:pt x="31366" y="20092"/>
                  </a:lnTo>
                  <a:lnTo>
                    <a:pt x="31486" y="20072"/>
                  </a:lnTo>
                  <a:lnTo>
                    <a:pt x="31706" y="20052"/>
                  </a:lnTo>
                  <a:lnTo>
                    <a:pt x="31946" y="20052"/>
                  </a:lnTo>
                  <a:lnTo>
                    <a:pt x="32186" y="20092"/>
                  </a:lnTo>
                  <a:lnTo>
                    <a:pt x="32666" y="20152"/>
                  </a:lnTo>
                  <a:lnTo>
                    <a:pt x="33166" y="20232"/>
                  </a:lnTo>
                  <a:lnTo>
                    <a:pt x="33426" y="20252"/>
                  </a:lnTo>
                  <a:lnTo>
                    <a:pt x="33665" y="20272"/>
                  </a:lnTo>
                  <a:lnTo>
                    <a:pt x="33925" y="20252"/>
                  </a:lnTo>
                  <a:lnTo>
                    <a:pt x="34165" y="20232"/>
                  </a:lnTo>
                  <a:lnTo>
                    <a:pt x="34365" y="20172"/>
                  </a:lnTo>
                  <a:lnTo>
                    <a:pt x="34585" y="20092"/>
                  </a:lnTo>
                  <a:lnTo>
                    <a:pt x="34765" y="19992"/>
                  </a:lnTo>
                  <a:lnTo>
                    <a:pt x="34945" y="19872"/>
                  </a:lnTo>
                  <a:lnTo>
                    <a:pt x="35145" y="19692"/>
                  </a:lnTo>
                  <a:lnTo>
                    <a:pt x="35305" y="19472"/>
                  </a:lnTo>
                  <a:lnTo>
                    <a:pt x="35385" y="19332"/>
                  </a:lnTo>
                  <a:lnTo>
                    <a:pt x="35445" y="19172"/>
                  </a:lnTo>
                  <a:lnTo>
                    <a:pt x="35525" y="19012"/>
                  </a:lnTo>
                  <a:lnTo>
                    <a:pt x="35585" y="18952"/>
                  </a:lnTo>
                  <a:lnTo>
                    <a:pt x="35645" y="18892"/>
                  </a:lnTo>
                  <a:lnTo>
                    <a:pt x="35745" y="18832"/>
                  </a:lnTo>
                  <a:lnTo>
                    <a:pt x="35885" y="18772"/>
                  </a:lnTo>
                  <a:lnTo>
                    <a:pt x="36024" y="18752"/>
                  </a:lnTo>
                  <a:lnTo>
                    <a:pt x="36164" y="18732"/>
                  </a:lnTo>
                  <a:lnTo>
                    <a:pt x="36484" y="18712"/>
                  </a:lnTo>
                  <a:lnTo>
                    <a:pt x="36744" y="18692"/>
                  </a:lnTo>
                  <a:lnTo>
                    <a:pt x="37004" y="18652"/>
                  </a:lnTo>
                  <a:lnTo>
                    <a:pt x="37264" y="18572"/>
                  </a:lnTo>
                  <a:lnTo>
                    <a:pt x="37504" y="18492"/>
                  </a:lnTo>
                  <a:lnTo>
                    <a:pt x="37744" y="18392"/>
                  </a:lnTo>
                  <a:lnTo>
                    <a:pt x="37664" y="19092"/>
                  </a:lnTo>
                  <a:lnTo>
                    <a:pt x="37544" y="19792"/>
                  </a:lnTo>
                  <a:lnTo>
                    <a:pt x="37484" y="20132"/>
                  </a:lnTo>
                  <a:lnTo>
                    <a:pt x="37384" y="20492"/>
                  </a:lnTo>
                  <a:lnTo>
                    <a:pt x="37284" y="20831"/>
                  </a:lnTo>
                  <a:lnTo>
                    <a:pt x="37164" y="21171"/>
                  </a:lnTo>
                  <a:lnTo>
                    <a:pt x="36984" y="21631"/>
                  </a:lnTo>
                  <a:lnTo>
                    <a:pt x="36764" y="22071"/>
                  </a:lnTo>
                  <a:lnTo>
                    <a:pt x="36524" y="22511"/>
                  </a:lnTo>
                  <a:lnTo>
                    <a:pt x="36284" y="22950"/>
                  </a:lnTo>
                  <a:lnTo>
                    <a:pt x="36004" y="23370"/>
                  </a:lnTo>
                  <a:lnTo>
                    <a:pt x="35705" y="23770"/>
                  </a:lnTo>
                  <a:lnTo>
                    <a:pt x="35385" y="24150"/>
                  </a:lnTo>
                  <a:lnTo>
                    <a:pt x="35065" y="24510"/>
                  </a:lnTo>
                  <a:lnTo>
                    <a:pt x="34665" y="24890"/>
                  </a:lnTo>
                  <a:lnTo>
                    <a:pt x="34265" y="25250"/>
                  </a:lnTo>
                  <a:lnTo>
                    <a:pt x="33845" y="25569"/>
                  </a:lnTo>
                  <a:lnTo>
                    <a:pt x="33406" y="25869"/>
                  </a:lnTo>
                  <a:lnTo>
                    <a:pt x="32966" y="26129"/>
                  </a:lnTo>
                  <a:lnTo>
                    <a:pt x="32506" y="26369"/>
                  </a:lnTo>
                  <a:lnTo>
                    <a:pt x="32026" y="26589"/>
                  </a:lnTo>
                  <a:lnTo>
                    <a:pt x="31546" y="26789"/>
                  </a:lnTo>
                  <a:lnTo>
                    <a:pt x="31067" y="26949"/>
                  </a:lnTo>
                  <a:lnTo>
                    <a:pt x="30567" y="27089"/>
                  </a:lnTo>
                  <a:lnTo>
                    <a:pt x="30047" y="27229"/>
                  </a:lnTo>
                  <a:lnTo>
                    <a:pt x="29527" y="27329"/>
                  </a:lnTo>
                  <a:lnTo>
                    <a:pt x="29008" y="27409"/>
                  </a:lnTo>
                  <a:lnTo>
                    <a:pt x="28488" y="27469"/>
                  </a:lnTo>
                  <a:lnTo>
                    <a:pt x="27948" y="27509"/>
                  </a:lnTo>
                  <a:lnTo>
                    <a:pt x="27408" y="27549"/>
                  </a:lnTo>
                  <a:lnTo>
                    <a:pt x="26249" y="27569"/>
                  </a:lnTo>
                  <a:lnTo>
                    <a:pt x="25089" y="27569"/>
                  </a:lnTo>
                  <a:lnTo>
                    <a:pt x="23930" y="27549"/>
                  </a:lnTo>
                  <a:lnTo>
                    <a:pt x="22750" y="27489"/>
                  </a:lnTo>
                  <a:lnTo>
                    <a:pt x="21591" y="27409"/>
                  </a:lnTo>
                  <a:lnTo>
                    <a:pt x="20431" y="27309"/>
                  </a:lnTo>
                  <a:lnTo>
                    <a:pt x="19272" y="27169"/>
                  </a:lnTo>
                  <a:lnTo>
                    <a:pt x="18112" y="27009"/>
                  </a:lnTo>
                  <a:lnTo>
                    <a:pt x="16953" y="26829"/>
                  </a:lnTo>
                  <a:lnTo>
                    <a:pt x="15813" y="26609"/>
                  </a:lnTo>
                  <a:lnTo>
                    <a:pt x="14674" y="26329"/>
                  </a:lnTo>
                  <a:lnTo>
                    <a:pt x="13534" y="26029"/>
                  </a:lnTo>
                  <a:lnTo>
                    <a:pt x="12974" y="25869"/>
                  </a:lnTo>
                  <a:lnTo>
                    <a:pt x="12415" y="25669"/>
                  </a:lnTo>
                  <a:lnTo>
                    <a:pt x="11855" y="25489"/>
                  </a:lnTo>
                  <a:lnTo>
                    <a:pt x="11315" y="25269"/>
                  </a:lnTo>
                  <a:lnTo>
                    <a:pt x="10755" y="25050"/>
                  </a:lnTo>
                  <a:lnTo>
                    <a:pt x="10236" y="24830"/>
                  </a:lnTo>
                  <a:lnTo>
                    <a:pt x="9696" y="24570"/>
                  </a:lnTo>
                  <a:lnTo>
                    <a:pt x="9176" y="24310"/>
                  </a:lnTo>
                  <a:lnTo>
                    <a:pt x="8596" y="24010"/>
                  </a:lnTo>
                  <a:lnTo>
                    <a:pt x="8037" y="23710"/>
                  </a:lnTo>
                  <a:lnTo>
                    <a:pt x="7477" y="23370"/>
                  </a:lnTo>
                  <a:lnTo>
                    <a:pt x="6917" y="23010"/>
                  </a:lnTo>
                  <a:lnTo>
                    <a:pt x="6377" y="22631"/>
                  </a:lnTo>
                  <a:lnTo>
                    <a:pt x="5858" y="22251"/>
                  </a:lnTo>
                  <a:lnTo>
                    <a:pt x="5378" y="21831"/>
                  </a:lnTo>
                  <a:lnTo>
                    <a:pt x="4898" y="21391"/>
                  </a:lnTo>
                  <a:lnTo>
                    <a:pt x="4438" y="20911"/>
                  </a:lnTo>
                  <a:lnTo>
                    <a:pt x="4218" y="20671"/>
                  </a:lnTo>
                  <a:lnTo>
                    <a:pt x="4018" y="20412"/>
                  </a:lnTo>
                  <a:lnTo>
                    <a:pt x="3818" y="20152"/>
                  </a:lnTo>
                  <a:lnTo>
                    <a:pt x="3638" y="19872"/>
                  </a:lnTo>
                  <a:lnTo>
                    <a:pt x="3459" y="19592"/>
                  </a:lnTo>
                  <a:lnTo>
                    <a:pt x="3319" y="19312"/>
                  </a:lnTo>
                  <a:lnTo>
                    <a:pt x="3139" y="18932"/>
                  </a:lnTo>
                  <a:lnTo>
                    <a:pt x="2979" y="18552"/>
                  </a:lnTo>
                  <a:lnTo>
                    <a:pt x="2839" y="18153"/>
                  </a:lnTo>
                  <a:lnTo>
                    <a:pt x="2719" y="17773"/>
                  </a:lnTo>
                  <a:close/>
                  <a:moveTo>
                    <a:pt x="17492" y="0"/>
                  </a:moveTo>
                  <a:lnTo>
                    <a:pt x="17113" y="40"/>
                  </a:lnTo>
                  <a:lnTo>
                    <a:pt x="16713" y="80"/>
                  </a:lnTo>
                  <a:lnTo>
                    <a:pt x="14694" y="420"/>
                  </a:lnTo>
                  <a:lnTo>
                    <a:pt x="13694" y="600"/>
                  </a:lnTo>
                  <a:lnTo>
                    <a:pt x="12715" y="800"/>
                  </a:lnTo>
                  <a:lnTo>
                    <a:pt x="11735" y="1040"/>
                  </a:lnTo>
                  <a:lnTo>
                    <a:pt x="10775" y="1300"/>
                  </a:lnTo>
                  <a:lnTo>
                    <a:pt x="9816" y="1580"/>
                  </a:lnTo>
                  <a:lnTo>
                    <a:pt x="8896" y="1900"/>
                  </a:lnTo>
                  <a:lnTo>
                    <a:pt x="8436" y="2079"/>
                  </a:lnTo>
                  <a:lnTo>
                    <a:pt x="7977" y="2279"/>
                  </a:lnTo>
                  <a:lnTo>
                    <a:pt x="7537" y="2479"/>
                  </a:lnTo>
                  <a:lnTo>
                    <a:pt x="7097" y="2679"/>
                  </a:lnTo>
                  <a:lnTo>
                    <a:pt x="6657" y="2899"/>
                  </a:lnTo>
                  <a:lnTo>
                    <a:pt x="6237" y="3139"/>
                  </a:lnTo>
                  <a:lnTo>
                    <a:pt x="5798" y="3399"/>
                  </a:lnTo>
                  <a:lnTo>
                    <a:pt x="5398" y="3659"/>
                  </a:lnTo>
                  <a:lnTo>
                    <a:pt x="4978" y="3939"/>
                  </a:lnTo>
                  <a:lnTo>
                    <a:pt x="4578" y="4239"/>
                  </a:lnTo>
                  <a:lnTo>
                    <a:pt x="4178" y="4558"/>
                  </a:lnTo>
                  <a:lnTo>
                    <a:pt x="3798" y="4898"/>
                  </a:lnTo>
                  <a:lnTo>
                    <a:pt x="3419" y="5238"/>
                  </a:lnTo>
                  <a:lnTo>
                    <a:pt x="3039" y="5598"/>
                  </a:lnTo>
                  <a:lnTo>
                    <a:pt x="2679" y="5998"/>
                  </a:lnTo>
                  <a:lnTo>
                    <a:pt x="2319" y="6398"/>
                  </a:lnTo>
                  <a:lnTo>
                    <a:pt x="1919" y="6917"/>
                  </a:lnTo>
                  <a:lnTo>
                    <a:pt x="1539" y="7457"/>
                  </a:lnTo>
                  <a:lnTo>
                    <a:pt x="1200" y="8037"/>
                  </a:lnTo>
                  <a:lnTo>
                    <a:pt x="880" y="8617"/>
                  </a:lnTo>
                  <a:lnTo>
                    <a:pt x="620" y="9216"/>
                  </a:lnTo>
                  <a:lnTo>
                    <a:pt x="400" y="9836"/>
                  </a:lnTo>
                  <a:lnTo>
                    <a:pt x="300" y="10156"/>
                  </a:lnTo>
                  <a:lnTo>
                    <a:pt x="220" y="10456"/>
                  </a:lnTo>
                  <a:lnTo>
                    <a:pt x="140" y="10776"/>
                  </a:lnTo>
                  <a:lnTo>
                    <a:pt x="100" y="11096"/>
                  </a:lnTo>
                  <a:lnTo>
                    <a:pt x="40" y="11415"/>
                  </a:lnTo>
                  <a:lnTo>
                    <a:pt x="20" y="11735"/>
                  </a:lnTo>
                  <a:lnTo>
                    <a:pt x="0" y="12055"/>
                  </a:lnTo>
                  <a:lnTo>
                    <a:pt x="0" y="12375"/>
                  </a:lnTo>
                  <a:lnTo>
                    <a:pt x="0" y="12695"/>
                  </a:lnTo>
                  <a:lnTo>
                    <a:pt x="20" y="13015"/>
                  </a:lnTo>
                  <a:lnTo>
                    <a:pt x="60" y="13335"/>
                  </a:lnTo>
                  <a:lnTo>
                    <a:pt x="120" y="13654"/>
                  </a:lnTo>
                  <a:lnTo>
                    <a:pt x="180" y="13974"/>
                  </a:lnTo>
                  <a:lnTo>
                    <a:pt x="260" y="14294"/>
                  </a:lnTo>
                  <a:lnTo>
                    <a:pt x="360" y="14594"/>
                  </a:lnTo>
                  <a:lnTo>
                    <a:pt x="480" y="14914"/>
                  </a:lnTo>
                  <a:lnTo>
                    <a:pt x="620" y="15214"/>
                  </a:lnTo>
                  <a:lnTo>
                    <a:pt x="760" y="15514"/>
                  </a:lnTo>
                  <a:lnTo>
                    <a:pt x="940" y="15814"/>
                  </a:lnTo>
                  <a:lnTo>
                    <a:pt x="1120" y="16113"/>
                  </a:lnTo>
                  <a:lnTo>
                    <a:pt x="1279" y="16333"/>
                  </a:lnTo>
                  <a:lnTo>
                    <a:pt x="1459" y="16573"/>
                  </a:lnTo>
                  <a:lnTo>
                    <a:pt x="1819" y="16993"/>
                  </a:lnTo>
                  <a:lnTo>
                    <a:pt x="1919" y="17573"/>
                  </a:lnTo>
                  <a:lnTo>
                    <a:pt x="2039" y="18173"/>
                  </a:lnTo>
                  <a:lnTo>
                    <a:pt x="2179" y="18732"/>
                  </a:lnTo>
                  <a:lnTo>
                    <a:pt x="2359" y="19292"/>
                  </a:lnTo>
                  <a:lnTo>
                    <a:pt x="2599" y="19832"/>
                  </a:lnTo>
                  <a:lnTo>
                    <a:pt x="2859" y="20372"/>
                  </a:lnTo>
                  <a:lnTo>
                    <a:pt x="2999" y="20631"/>
                  </a:lnTo>
                  <a:lnTo>
                    <a:pt x="3159" y="20871"/>
                  </a:lnTo>
                  <a:lnTo>
                    <a:pt x="3339" y="21131"/>
                  </a:lnTo>
                  <a:lnTo>
                    <a:pt x="3519" y="21371"/>
                  </a:lnTo>
                  <a:lnTo>
                    <a:pt x="3918" y="21831"/>
                  </a:lnTo>
                  <a:lnTo>
                    <a:pt x="4358" y="22271"/>
                  </a:lnTo>
                  <a:lnTo>
                    <a:pt x="4798" y="22711"/>
                  </a:lnTo>
                  <a:lnTo>
                    <a:pt x="5278" y="23110"/>
                  </a:lnTo>
                  <a:lnTo>
                    <a:pt x="5758" y="23490"/>
                  </a:lnTo>
                  <a:lnTo>
                    <a:pt x="6277" y="23850"/>
                  </a:lnTo>
                  <a:lnTo>
                    <a:pt x="6777" y="24190"/>
                  </a:lnTo>
                  <a:lnTo>
                    <a:pt x="7297" y="24530"/>
                  </a:lnTo>
                  <a:lnTo>
                    <a:pt x="7837" y="24850"/>
                  </a:lnTo>
                  <a:lnTo>
                    <a:pt x="8396" y="25150"/>
                  </a:lnTo>
                  <a:lnTo>
                    <a:pt x="8956" y="25449"/>
                  </a:lnTo>
                  <a:lnTo>
                    <a:pt x="9516" y="25729"/>
                  </a:lnTo>
                  <a:lnTo>
                    <a:pt x="10076" y="25969"/>
                  </a:lnTo>
                  <a:lnTo>
                    <a:pt x="10655" y="26229"/>
                  </a:lnTo>
                  <a:lnTo>
                    <a:pt x="11235" y="26449"/>
                  </a:lnTo>
                  <a:lnTo>
                    <a:pt x="11835" y="26669"/>
                  </a:lnTo>
                  <a:lnTo>
                    <a:pt x="12435" y="26869"/>
                  </a:lnTo>
                  <a:lnTo>
                    <a:pt x="13014" y="27069"/>
                  </a:lnTo>
                  <a:lnTo>
                    <a:pt x="13614" y="27229"/>
                  </a:lnTo>
                  <a:lnTo>
                    <a:pt x="14234" y="27409"/>
                  </a:lnTo>
                  <a:lnTo>
                    <a:pt x="14834" y="27549"/>
                  </a:lnTo>
                  <a:lnTo>
                    <a:pt x="15453" y="27688"/>
                  </a:lnTo>
                  <a:lnTo>
                    <a:pt x="16673" y="27948"/>
                  </a:lnTo>
                  <a:lnTo>
                    <a:pt x="17932" y="28148"/>
                  </a:lnTo>
                  <a:lnTo>
                    <a:pt x="19172" y="28328"/>
                  </a:lnTo>
                  <a:lnTo>
                    <a:pt x="20431" y="28468"/>
                  </a:lnTo>
                  <a:lnTo>
                    <a:pt x="21691" y="28588"/>
                  </a:lnTo>
                  <a:lnTo>
                    <a:pt x="22970" y="28668"/>
                  </a:lnTo>
                  <a:lnTo>
                    <a:pt x="24230" y="28708"/>
                  </a:lnTo>
                  <a:lnTo>
                    <a:pt x="25489" y="28728"/>
                  </a:lnTo>
                  <a:lnTo>
                    <a:pt x="26748" y="28728"/>
                  </a:lnTo>
                  <a:lnTo>
                    <a:pt x="27368" y="28708"/>
                  </a:lnTo>
                  <a:lnTo>
                    <a:pt x="27988" y="28668"/>
                  </a:lnTo>
                  <a:lnTo>
                    <a:pt x="28608" y="28628"/>
                  </a:lnTo>
                  <a:lnTo>
                    <a:pt x="29227" y="28548"/>
                  </a:lnTo>
                  <a:lnTo>
                    <a:pt x="29827" y="28468"/>
                  </a:lnTo>
                  <a:lnTo>
                    <a:pt x="30447" y="28348"/>
                  </a:lnTo>
                  <a:lnTo>
                    <a:pt x="31047" y="28188"/>
                  </a:lnTo>
                  <a:lnTo>
                    <a:pt x="31626" y="28008"/>
                  </a:lnTo>
                  <a:lnTo>
                    <a:pt x="32126" y="27828"/>
                  </a:lnTo>
                  <a:lnTo>
                    <a:pt x="32626" y="27608"/>
                  </a:lnTo>
                  <a:lnTo>
                    <a:pt x="33086" y="27369"/>
                  </a:lnTo>
                  <a:lnTo>
                    <a:pt x="33546" y="27109"/>
                  </a:lnTo>
                  <a:lnTo>
                    <a:pt x="33985" y="26809"/>
                  </a:lnTo>
                  <a:lnTo>
                    <a:pt x="34425" y="26489"/>
                  </a:lnTo>
                  <a:lnTo>
                    <a:pt x="34825" y="26169"/>
                  </a:lnTo>
                  <a:lnTo>
                    <a:pt x="35225" y="25809"/>
                  </a:lnTo>
                  <a:lnTo>
                    <a:pt x="35665" y="25389"/>
                  </a:lnTo>
                  <a:lnTo>
                    <a:pt x="36064" y="24950"/>
                  </a:lnTo>
                  <a:lnTo>
                    <a:pt x="36444" y="24510"/>
                  </a:lnTo>
                  <a:lnTo>
                    <a:pt x="36804" y="24030"/>
                  </a:lnTo>
                  <a:lnTo>
                    <a:pt x="37124" y="23530"/>
                  </a:lnTo>
                  <a:lnTo>
                    <a:pt x="37424" y="23030"/>
                  </a:lnTo>
                  <a:lnTo>
                    <a:pt x="37704" y="22491"/>
                  </a:lnTo>
                  <a:lnTo>
                    <a:pt x="37964" y="21971"/>
                  </a:lnTo>
                  <a:lnTo>
                    <a:pt x="38164" y="21471"/>
                  </a:lnTo>
                  <a:lnTo>
                    <a:pt x="38343" y="20971"/>
                  </a:lnTo>
                  <a:lnTo>
                    <a:pt x="38503" y="20452"/>
                  </a:lnTo>
                  <a:lnTo>
                    <a:pt x="38643" y="19912"/>
                  </a:lnTo>
                  <a:lnTo>
                    <a:pt x="38743" y="19372"/>
                  </a:lnTo>
                  <a:lnTo>
                    <a:pt x="38803" y="18832"/>
                  </a:lnTo>
                  <a:lnTo>
                    <a:pt x="38823" y="18292"/>
                  </a:lnTo>
                  <a:lnTo>
                    <a:pt x="38823" y="18013"/>
                  </a:lnTo>
                  <a:lnTo>
                    <a:pt x="38803" y="17753"/>
                  </a:lnTo>
                  <a:lnTo>
                    <a:pt x="39023" y="17533"/>
                  </a:lnTo>
                  <a:lnTo>
                    <a:pt x="39243" y="17313"/>
                  </a:lnTo>
                  <a:lnTo>
                    <a:pt x="39443" y="17073"/>
                  </a:lnTo>
                  <a:lnTo>
                    <a:pt x="39623" y="16813"/>
                  </a:lnTo>
                  <a:lnTo>
                    <a:pt x="39803" y="16553"/>
                  </a:lnTo>
                  <a:lnTo>
                    <a:pt x="39943" y="16293"/>
                  </a:lnTo>
                  <a:lnTo>
                    <a:pt x="40083" y="16013"/>
                  </a:lnTo>
                  <a:lnTo>
                    <a:pt x="40203" y="15734"/>
                  </a:lnTo>
                  <a:lnTo>
                    <a:pt x="40303" y="15454"/>
                  </a:lnTo>
                  <a:lnTo>
                    <a:pt x="40383" y="15174"/>
                  </a:lnTo>
                  <a:lnTo>
                    <a:pt x="40443" y="14874"/>
                  </a:lnTo>
                  <a:lnTo>
                    <a:pt x="40503" y="14574"/>
                  </a:lnTo>
                  <a:lnTo>
                    <a:pt x="40543" y="14274"/>
                  </a:lnTo>
                  <a:lnTo>
                    <a:pt x="40563" y="13974"/>
                  </a:lnTo>
                  <a:lnTo>
                    <a:pt x="40563" y="13674"/>
                  </a:lnTo>
                  <a:lnTo>
                    <a:pt x="40543" y="13355"/>
                  </a:lnTo>
                  <a:lnTo>
                    <a:pt x="40523" y="13055"/>
                  </a:lnTo>
                  <a:lnTo>
                    <a:pt x="40483" y="12755"/>
                  </a:lnTo>
                  <a:lnTo>
                    <a:pt x="40423" y="12455"/>
                  </a:lnTo>
                  <a:lnTo>
                    <a:pt x="40343" y="12155"/>
                  </a:lnTo>
                  <a:lnTo>
                    <a:pt x="40243" y="11835"/>
                  </a:lnTo>
                  <a:lnTo>
                    <a:pt x="40123" y="11515"/>
                  </a:lnTo>
                  <a:lnTo>
                    <a:pt x="40003" y="11196"/>
                  </a:lnTo>
                  <a:lnTo>
                    <a:pt x="39863" y="10876"/>
                  </a:lnTo>
                  <a:lnTo>
                    <a:pt x="39703" y="10576"/>
                  </a:lnTo>
                  <a:lnTo>
                    <a:pt x="39543" y="10276"/>
                  </a:lnTo>
                  <a:lnTo>
                    <a:pt x="39163" y="9676"/>
                  </a:lnTo>
                  <a:lnTo>
                    <a:pt x="38763" y="9116"/>
                  </a:lnTo>
                  <a:lnTo>
                    <a:pt x="38343" y="8577"/>
                  </a:lnTo>
                  <a:lnTo>
                    <a:pt x="37884" y="8077"/>
                  </a:lnTo>
                  <a:lnTo>
                    <a:pt x="37404" y="7577"/>
                  </a:lnTo>
                  <a:lnTo>
                    <a:pt x="36824" y="7017"/>
                  </a:lnTo>
                  <a:lnTo>
                    <a:pt x="36204" y="6478"/>
                  </a:lnTo>
                  <a:lnTo>
                    <a:pt x="35565" y="5978"/>
                  </a:lnTo>
                  <a:lnTo>
                    <a:pt x="34925" y="5498"/>
                  </a:lnTo>
                  <a:lnTo>
                    <a:pt x="34245" y="5038"/>
                  </a:lnTo>
                  <a:lnTo>
                    <a:pt x="33566" y="4598"/>
                  </a:lnTo>
                  <a:lnTo>
                    <a:pt x="32866" y="4199"/>
                  </a:lnTo>
                  <a:lnTo>
                    <a:pt x="32146" y="3819"/>
                  </a:lnTo>
                  <a:lnTo>
                    <a:pt x="31426" y="3459"/>
                  </a:lnTo>
                  <a:lnTo>
                    <a:pt x="30687" y="3119"/>
                  </a:lnTo>
                  <a:lnTo>
                    <a:pt x="29947" y="2799"/>
                  </a:lnTo>
                  <a:lnTo>
                    <a:pt x="29207" y="2499"/>
                  </a:lnTo>
                  <a:lnTo>
                    <a:pt x="28448" y="2219"/>
                  </a:lnTo>
                  <a:lnTo>
                    <a:pt x="27688" y="1960"/>
                  </a:lnTo>
                  <a:lnTo>
                    <a:pt x="26908" y="1700"/>
                  </a:lnTo>
                  <a:lnTo>
                    <a:pt x="26129" y="1480"/>
                  </a:lnTo>
                  <a:lnTo>
                    <a:pt x="25349" y="1260"/>
                  </a:lnTo>
                  <a:lnTo>
                    <a:pt x="24569" y="1060"/>
                  </a:lnTo>
                  <a:lnTo>
                    <a:pt x="23770" y="880"/>
                  </a:lnTo>
                  <a:lnTo>
                    <a:pt x="22970" y="700"/>
                  </a:lnTo>
                  <a:lnTo>
                    <a:pt x="22190" y="560"/>
                  </a:lnTo>
                  <a:lnTo>
                    <a:pt x="21391" y="400"/>
                  </a:lnTo>
                  <a:lnTo>
                    <a:pt x="20591" y="280"/>
                  </a:lnTo>
                  <a:lnTo>
                    <a:pt x="19811" y="160"/>
                  </a:lnTo>
                  <a:lnTo>
                    <a:pt x="19032" y="60"/>
                  </a:lnTo>
                  <a:lnTo>
                    <a:pt x="18652" y="20"/>
                  </a:lnTo>
                  <a:lnTo>
                    <a:pt x="182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5"/>
            <p:cNvSpPr/>
            <p:nvPr/>
          </p:nvSpPr>
          <p:spPr>
            <a:xfrm>
              <a:off x="7436950" y="3034225"/>
              <a:ext cx="44000" cy="43000"/>
            </a:xfrm>
            <a:custGeom>
              <a:avLst/>
              <a:gdLst/>
              <a:ahLst/>
              <a:cxnLst/>
              <a:rect l="l" t="t" r="r" b="b"/>
              <a:pathLst>
                <a:path w="1760" h="1720" extrusionOk="0">
                  <a:moveTo>
                    <a:pt x="1420" y="1"/>
                  </a:moveTo>
                  <a:lnTo>
                    <a:pt x="1240" y="60"/>
                  </a:lnTo>
                  <a:lnTo>
                    <a:pt x="1160" y="100"/>
                  </a:lnTo>
                  <a:lnTo>
                    <a:pt x="1080" y="140"/>
                  </a:lnTo>
                  <a:lnTo>
                    <a:pt x="900" y="300"/>
                  </a:lnTo>
                  <a:lnTo>
                    <a:pt x="540" y="620"/>
                  </a:lnTo>
                  <a:lnTo>
                    <a:pt x="340" y="820"/>
                  </a:lnTo>
                  <a:lnTo>
                    <a:pt x="180" y="1020"/>
                  </a:lnTo>
                  <a:lnTo>
                    <a:pt x="100" y="1140"/>
                  </a:lnTo>
                  <a:lnTo>
                    <a:pt x="40" y="1260"/>
                  </a:lnTo>
                  <a:lnTo>
                    <a:pt x="0" y="1400"/>
                  </a:lnTo>
                  <a:lnTo>
                    <a:pt x="0" y="1540"/>
                  </a:lnTo>
                  <a:lnTo>
                    <a:pt x="20" y="1620"/>
                  </a:lnTo>
                  <a:lnTo>
                    <a:pt x="60" y="1680"/>
                  </a:lnTo>
                  <a:lnTo>
                    <a:pt x="140" y="1720"/>
                  </a:lnTo>
                  <a:lnTo>
                    <a:pt x="220" y="1720"/>
                  </a:lnTo>
                  <a:lnTo>
                    <a:pt x="340" y="1700"/>
                  </a:lnTo>
                  <a:lnTo>
                    <a:pt x="440" y="1660"/>
                  </a:lnTo>
                  <a:lnTo>
                    <a:pt x="560" y="1600"/>
                  </a:lnTo>
                  <a:lnTo>
                    <a:pt x="680" y="1500"/>
                  </a:lnTo>
                  <a:lnTo>
                    <a:pt x="1020" y="1180"/>
                  </a:lnTo>
                  <a:lnTo>
                    <a:pt x="1360" y="840"/>
                  </a:lnTo>
                  <a:lnTo>
                    <a:pt x="1540" y="700"/>
                  </a:lnTo>
                  <a:lnTo>
                    <a:pt x="1640" y="580"/>
                  </a:lnTo>
                  <a:lnTo>
                    <a:pt x="1720" y="460"/>
                  </a:lnTo>
                  <a:lnTo>
                    <a:pt x="1760" y="380"/>
                  </a:lnTo>
                  <a:lnTo>
                    <a:pt x="1760" y="300"/>
                  </a:lnTo>
                  <a:lnTo>
                    <a:pt x="1760" y="220"/>
                  </a:lnTo>
                  <a:lnTo>
                    <a:pt x="1720" y="140"/>
                  </a:lnTo>
                  <a:lnTo>
                    <a:pt x="1660" y="80"/>
                  </a:lnTo>
                  <a:lnTo>
                    <a:pt x="1580" y="21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5"/>
            <p:cNvSpPr/>
            <p:nvPr/>
          </p:nvSpPr>
          <p:spPr>
            <a:xfrm>
              <a:off x="7380475" y="3095700"/>
              <a:ext cx="31500" cy="31500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180" y="0"/>
                  </a:moveTo>
                  <a:lnTo>
                    <a:pt x="100" y="60"/>
                  </a:lnTo>
                  <a:lnTo>
                    <a:pt x="60" y="100"/>
                  </a:lnTo>
                  <a:lnTo>
                    <a:pt x="20" y="140"/>
                  </a:lnTo>
                  <a:lnTo>
                    <a:pt x="0" y="220"/>
                  </a:lnTo>
                  <a:lnTo>
                    <a:pt x="0" y="300"/>
                  </a:lnTo>
                  <a:lnTo>
                    <a:pt x="20" y="380"/>
                  </a:lnTo>
                  <a:lnTo>
                    <a:pt x="40" y="460"/>
                  </a:lnTo>
                  <a:lnTo>
                    <a:pt x="120" y="580"/>
                  </a:lnTo>
                  <a:lnTo>
                    <a:pt x="220" y="720"/>
                  </a:lnTo>
                  <a:lnTo>
                    <a:pt x="360" y="860"/>
                  </a:lnTo>
                  <a:lnTo>
                    <a:pt x="480" y="1000"/>
                  </a:lnTo>
                  <a:lnTo>
                    <a:pt x="620" y="1120"/>
                  </a:lnTo>
                  <a:lnTo>
                    <a:pt x="740" y="1200"/>
                  </a:lnTo>
                  <a:lnTo>
                    <a:pt x="860" y="1260"/>
                  </a:lnTo>
                  <a:lnTo>
                    <a:pt x="1080" y="1260"/>
                  </a:lnTo>
                  <a:lnTo>
                    <a:pt x="1160" y="1200"/>
                  </a:lnTo>
                  <a:lnTo>
                    <a:pt x="1240" y="1120"/>
                  </a:lnTo>
                  <a:lnTo>
                    <a:pt x="1260" y="1080"/>
                  </a:lnTo>
                  <a:lnTo>
                    <a:pt x="1260" y="1020"/>
                  </a:lnTo>
                  <a:lnTo>
                    <a:pt x="1240" y="900"/>
                  </a:lnTo>
                  <a:lnTo>
                    <a:pt x="1220" y="780"/>
                  </a:lnTo>
                  <a:lnTo>
                    <a:pt x="1160" y="680"/>
                  </a:lnTo>
                  <a:lnTo>
                    <a:pt x="1080" y="600"/>
                  </a:lnTo>
                  <a:lnTo>
                    <a:pt x="980" y="480"/>
                  </a:lnTo>
                  <a:lnTo>
                    <a:pt x="860" y="360"/>
                  </a:lnTo>
                  <a:lnTo>
                    <a:pt x="720" y="240"/>
                  </a:lnTo>
                  <a:lnTo>
                    <a:pt x="560" y="120"/>
                  </a:lnTo>
                  <a:lnTo>
                    <a:pt x="400" y="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5"/>
            <p:cNvSpPr/>
            <p:nvPr/>
          </p:nvSpPr>
          <p:spPr>
            <a:xfrm>
              <a:off x="7255525" y="3092200"/>
              <a:ext cx="45000" cy="41000"/>
            </a:xfrm>
            <a:custGeom>
              <a:avLst/>
              <a:gdLst/>
              <a:ahLst/>
              <a:cxnLst/>
              <a:rect l="l" t="t" r="r" b="b"/>
              <a:pathLst>
                <a:path w="1800" h="1640" extrusionOk="0">
                  <a:moveTo>
                    <a:pt x="1540" y="1"/>
                  </a:moveTo>
                  <a:lnTo>
                    <a:pt x="1400" y="41"/>
                  </a:lnTo>
                  <a:lnTo>
                    <a:pt x="1260" y="100"/>
                  </a:lnTo>
                  <a:lnTo>
                    <a:pt x="1140" y="180"/>
                  </a:lnTo>
                  <a:lnTo>
                    <a:pt x="900" y="320"/>
                  </a:lnTo>
                  <a:lnTo>
                    <a:pt x="660" y="500"/>
                  </a:lnTo>
                  <a:lnTo>
                    <a:pt x="460" y="680"/>
                  </a:lnTo>
                  <a:lnTo>
                    <a:pt x="280" y="860"/>
                  </a:lnTo>
                  <a:lnTo>
                    <a:pt x="161" y="980"/>
                  </a:lnTo>
                  <a:lnTo>
                    <a:pt x="61" y="1120"/>
                  </a:lnTo>
                  <a:lnTo>
                    <a:pt x="21" y="1200"/>
                  </a:lnTo>
                  <a:lnTo>
                    <a:pt x="1" y="1300"/>
                  </a:lnTo>
                  <a:lnTo>
                    <a:pt x="21" y="1480"/>
                  </a:lnTo>
                  <a:lnTo>
                    <a:pt x="41" y="1560"/>
                  </a:lnTo>
                  <a:lnTo>
                    <a:pt x="101" y="1600"/>
                  </a:lnTo>
                  <a:lnTo>
                    <a:pt x="181" y="1640"/>
                  </a:lnTo>
                  <a:lnTo>
                    <a:pt x="260" y="1640"/>
                  </a:lnTo>
                  <a:lnTo>
                    <a:pt x="420" y="1600"/>
                  </a:lnTo>
                  <a:lnTo>
                    <a:pt x="480" y="1560"/>
                  </a:lnTo>
                  <a:lnTo>
                    <a:pt x="560" y="1500"/>
                  </a:lnTo>
                  <a:lnTo>
                    <a:pt x="660" y="1400"/>
                  </a:lnTo>
                  <a:lnTo>
                    <a:pt x="760" y="1280"/>
                  </a:lnTo>
                  <a:lnTo>
                    <a:pt x="800" y="1220"/>
                  </a:lnTo>
                  <a:lnTo>
                    <a:pt x="820" y="1220"/>
                  </a:lnTo>
                  <a:lnTo>
                    <a:pt x="880" y="1140"/>
                  </a:lnTo>
                  <a:lnTo>
                    <a:pt x="1080" y="940"/>
                  </a:lnTo>
                  <a:lnTo>
                    <a:pt x="1460" y="600"/>
                  </a:lnTo>
                  <a:lnTo>
                    <a:pt x="1640" y="420"/>
                  </a:lnTo>
                  <a:lnTo>
                    <a:pt x="1720" y="340"/>
                  </a:lnTo>
                  <a:lnTo>
                    <a:pt x="1760" y="280"/>
                  </a:lnTo>
                  <a:lnTo>
                    <a:pt x="1760" y="220"/>
                  </a:lnTo>
                  <a:lnTo>
                    <a:pt x="1800" y="180"/>
                  </a:lnTo>
                  <a:lnTo>
                    <a:pt x="1800" y="120"/>
                  </a:lnTo>
                  <a:lnTo>
                    <a:pt x="1800" y="80"/>
                  </a:lnTo>
                  <a:lnTo>
                    <a:pt x="1780" y="61"/>
                  </a:lnTo>
                  <a:lnTo>
                    <a:pt x="1720" y="41"/>
                  </a:lnTo>
                  <a:lnTo>
                    <a:pt x="1680" y="41"/>
                  </a:lnTo>
                  <a:lnTo>
                    <a:pt x="1620" y="21"/>
                  </a:lnTo>
                  <a:lnTo>
                    <a:pt x="1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5"/>
            <p:cNvSpPr/>
            <p:nvPr/>
          </p:nvSpPr>
          <p:spPr>
            <a:xfrm>
              <a:off x="7274025" y="3171675"/>
              <a:ext cx="21000" cy="42000"/>
            </a:xfrm>
            <a:custGeom>
              <a:avLst/>
              <a:gdLst/>
              <a:ahLst/>
              <a:cxnLst/>
              <a:rect l="l" t="t" r="r" b="b"/>
              <a:pathLst>
                <a:path w="840" h="1680" extrusionOk="0">
                  <a:moveTo>
                    <a:pt x="480" y="0"/>
                  </a:moveTo>
                  <a:lnTo>
                    <a:pt x="400" y="40"/>
                  </a:lnTo>
                  <a:lnTo>
                    <a:pt x="340" y="120"/>
                  </a:lnTo>
                  <a:lnTo>
                    <a:pt x="240" y="280"/>
                  </a:lnTo>
                  <a:lnTo>
                    <a:pt x="180" y="360"/>
                  </a:lnTo>
                  <a:lnTo>
                    <a:pt x="140" y="460"/>
                  </a:lnTo>
                  <a:lnTo>
                    <a:pt x="60" y="780"/>
                  </a:lnTo>
                  <a:lnTo>
                    <a:pt x="20" y="980"/>
                  </a:lnTo>
                  <a:lnTo>
                    <a:pt x="0" y="1180"/>
                  </a:lnTo>
                  <a:lnTo>
                    <a:pt x="0" y="1280"/>
                  </a:lnTo>
                  <a:lnTo>
                    <a:pt x="20" y="1380"/>
                  </a:lnTo>
                  <a:lnTo>
                    <a:pt x="80" y="1579"/>
                  </a:lnTo>
                  <a:lnTo>
                    <a:pt x="100" y="1619"/>
                  </a:lnTo>
                  <a:lnTo>
                    <a:pt x="140" y="1659"/>
                  </a:lnTo>
                  <a:lnTo>
                    <a:pt x="220" y="1679"/>
                  </a:lnTo>
                  <a:lnTo>
                    <a:pt x="320" y="1679"/>
                  </a:lnTo>
                  <a:lnTo>
                    <a:pt x="400" y="1639"/>
                  </a:lnTo>
                  <a:lnTo>
                    <a:pt x="480" y="1539"/>
                  </a:lnTo>
                  <a:lnTo>
                    <a:pt x="560" y="1460"/>
                  </a:lnTo>
                  <a:lnTo>
                    <a:pt x="600" y="1400"/>
                  </a:lnTo>
                  <a:lnTo>
                    <a:pt x="640" y="1320"/>
                  </a:lnTo>
                  <a:lnTo>
                    <a:pt x="720" y="1160"/>
                  </a:lnTo>
                  <a:lnTo>
                    <a:pt x="760" y="1000"/>
                  </a:lnTo>
                  <a:lnTo>
                    <a:pt x="840" y="680"/>
                  </a:lnTo>
                  <a:lnTo>
                    <a:pt x="840" y="580"/>
                  </a:lnTo>
                  <a:lnTo>
                    <a:pt x="840" y="480"/>
                  </a:lnTo>
                  <a:lnTo>
                    <a:pt x="820" y="280"/>
                  </a:lnTo>
                  <a:lnTo>
                    <a:pt x="820" y="180"/>
                  </a:lnTo>
                  <a:lnTo>
                    <a:pt x="780" y="120"/>
                  </a:lnTo>
                  <a:lnTo>
                    <a:pt x="720" y="4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5"/>
            <p:cNvSpPr/>
            <p:nvPr/>
          </p:nvSpPr>
          <p:spPr>
            <a:xfrm>
              <a:off x="7153575" y="3157675"/>
              <a:ext cx="32500" cy="45000"/>
            </a:xfrm>
            <a:custGeom>
              <a:avLst/>
              <a:gdLst/>
              <a:ahLst/>
              <a:cxnLst/>
              <a:rect l="l" t="t" r="r" b="b"/>
              <a:pathLst>
                <a:path w="1300" h="1800" extrusionOk="0">
                  <a:moveTo>
                    <a:pt x="120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0" y="80"/>
                  </a:lnTo>
                  <a:lnTo>
                    <a:pt x="20" y="120"/>
                  </a:lnTo>
                  <a:lnTo>
                    <a:pt x="20" y="160"/>
                  </a:lnTo>
                  <a:lnTo>
                    <a:pt x="0" y="280"/>
                  </a:lnTo>
                  <a:lnTo>
                    <a:pt x="0" y="420"/>
                  </a:lnTo>
                  <a:lnTo>
                    <a:pt x="20" y="540"/>
                  </a:lnTo>
                  <a:lnTo>
                    <a:pt x="80" y="680"/>
                  </a:lnTo>
                  <a:lnTo>
                    <a:pt x="200" y="920"/>
                  </a:lnTo>
                  <a:lnTo>
                    <a:pt x="340" y="1160"/>
                  </a:lnTo>
                  <a:lnTo>
                    <a:pt x="500" y="1380"/>
                  </a:lnTo>
                  <a:lnTo>
                    <a:pt x="600" y="1480"/>
                  </a:lnTo>
                  <a:lnTo>
                    <a:pt x="700" y="1560"/>
                  </a:lnTo>
                  <a:lnTo>
                    <a:pt x="920" y="1720"/>
                  </a:lnTo>
                  <a:lnTo>
                    <a:pt x="1040" y="1780"/>
                  </a:lnTo>
                  <a:lnTo>
                    <a:pt x="1100" y="1780"/>
                  </a:lnTo>
                  <a:lnTo>
                    <a:pt x="1160" y="1800"/>
                  </a:lnTo>
                  <a:lnTo>
                    <a:pt x="1220" y="1780"/>
                  </a:lnTo>
                  <a:lnTo>
                    <a:pt x="1260" y="1760"/>
                  </a:lnTo>
                  <a:lnTo>
                    <a:pt x="1280" y="1720"/>
                  </a:lnTo>
                  <a:lnTo>
                    <a:pt x="1300" y="1660"/>
                  </a:lnTo>
                  <a:lnTo>
                    <a:pt x="1280" y="1560"/>
                  </a:lnTo>
                  <a:lnTo>
                    <a:pt x="1240" y="1440"/>
                  </a:lnTo>
                  <a:lnTo>
                    <a:pt x="1120" y="1220"/>
                  </a:lnTo>
                  <a:lnTo>
                    <a:pt x="1060" y="1100"/>
                  </a:lnTo>
                  <a:lnTo>
                    <a:pt x="980" y="1000"/>
                  </a:lnTo>
                  <a:lnTo>
                    <a:pt x="960" y="960"/>
                  </a:lnTo>
                  <a:lnTo>
                    <a:pt x="940" y="940"/>
                  </a:lnTo>
                  <a:lnTo>
                    <a:pt x="880" y="820"/>
                  </a:lnTo>
                  <a:lnTo>
                    <a:pt x="720" y="580"/>
                  </a:lnTo>
                  <a:lnTo>
                    <a:pt x="700" y="540"/>
                  </a:lnTo>
                  <a:lnTo>
                    <a:pt x="680" y="520"/>
                  </a:lnTo>
                  <a:lnTo>
                    <a:pt x="620" y="420"/>
                  </a:lnTo>
                  <a:lnTo>
                    <a:pt x="480" y="220"/>
                  </a:lnTo>
                  <a:lnTo>
                    <a:pt x="400" y="120"/>
                  </a:lnTo>
                  <a:lnTo>
                    <a:pt x="280" y="4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5"/>
            <p:cNvSpPr/>
            <p:nvPr/>
          </p:nvSpPr>
          <p:spPr>
            <a:xfrm>
              <a:off x="7119575" y="3264125"/>
              <a:ext cx="31525" cy="37000"/>
            </a:xfrm>
            <a:custGeom>
              <a:avLst/>
              <a:gdLst/>
              <a:ahLst/>
              <a:cxnLst/>
              <a:rect l="l" t="t" r="r" b="b"/>
              <a:pathLst>
                <a:path w="1261" h="1480" extrusionOk="0">
                  <a:moveTo>
                    <a:pt x="1040" y="1"/>
                  </a:moveTo>
                  <a:lnTo>
                    <a:pt x="841" y="61"/>
                  </a:lnTo>
                  <a:lnTo>
                    <a:pt x="761" y="141"/>
                  </a:lnTo>
                  <a:lnTo>
                    <a:pt x="681" y="200"/>
                  </a:lnTo>
                  <a:lnTo>
                    <a:pt x="401" y="460"/>
                  </a:lnTo>
                  <a:lnTo>
                    <a:pt x="281" y="620"/>
                  </a:lnTo>
                  <a:lnTo>
                    <a:pt x="141" y="800"/>
                  </a:lnTo>
                  <a:lnTo>
                    <a:pt x="61" y="940"/>
                  </a:lnTo>
                  <a:lnTo>
                    <a:pt x="21" y="1080"/>
                  </a:lnTo>
                  <a:lnTo>
                    <a:pt x="1" y="1160"/>
                  </a:lnTo>
                  <a:lnTo>
                    <a:pt x="1" y="1240"/>
                  </a:lnTo>
                  <a:lnTo>
                    <a:pt x="41" y="1300"/>
                  </a:lnTo>
                  <a:lnTo>
                    <a:pt x="81" y="1380"/>
                  </a:lnTo>
                  <a:lnTo>
                    <a:pt x="121" y="1420"/>
                  </a:lnTo>
                  <a:lnTo>
                    <a:pt x="181" y="1460"/>
                  </a:lnTo>
                  <a:lnTo>
                    <a:pt x="241" y="1460"/>
                  </a:lnTo>
                  <a:lnTo>
                    <a:pt x="301" y="1480"/>
                  </a:lnTo>
                  <a:lnTo>
                    <a:pt x="421" y="1460"/>
                  </a:lnTo>
                  <a:lnTo>
                    <a:pt x="521" y="1400"/>
                  </a:lnTo>
                  <a:lnTo>
                    <a:pt x="621" y="1320"/>
                  </a:lnTo>
                  <a:lnTo>
                    <a:pt x="681" y="1220"/>
                  </a:lnTo>
                  <a:lnTo>
                    <a:pt x="901" y="920"/>
                  </a:lnTo>
                  <a:lnTo>
                    <a:pt x="1080" y="600"/>
                  </a:lnTo>
                  <a:lnTo>
                    <a:pt x="1180" y="460"/>
                  </a:lnTo>
                  <a:lnTo>
                    <a:pt x="1220" y="360"/>
                  </a:lnTo>
                  <a:lnTo>
                    <a:pt x="1260" y="260"/>
                  </a:lnTo>
                  <a:lnTo>
                    <a:pt x="1260" y="200"/>
                  </a:lnTo>
                  <a:lnTo>
                    <a:pt x="1260" y="161"/>
                  </a:lnTo>
                  <a:lnTo>
                    <a:pt x="1220" y="61"/>
                  </a:lnTo>
                  <a:lnTo>
                    <a:pt x="1180" y="41"/>
                  </a:lnTo>
                  <a:lnTo>
                    <a:pt x="1140" y="21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5"/>
            <p:cNvSpPr/>
            <p:nvPr/>
          </p:nvSpPr>
          <p:spPr>
            <a:xfrm>
              <a:off x="7218550" y="3256625"/>
              <a:ext cx="35000" cy="42000"/>
            </a:xfrm>
            <a:custGeom>
              <a:avLst/>
              <a:gdLst/>
              <a:ahLst/>
              <a:cxnLst/>
              <a:rect l="l" t="t" r="r" b="b"/>
              <a:pathLst>
                <a:path w="1400" h="1680" extrusionOk="0">
                  <a:moveTo>
                    <a:pt x="180" y="1"/>
                  </a:moveTo>
                  <a:lnTo>
                    <a:pt x="100" y="21"/>
                  </a:lnTo>
                  <a:lnTo>
                    <a:pt x="20" y="81"/>
                  </a:lnTo>
                  <a:lnTo>
                    <a:pt x="0" y="121"/>
                  </a:lnTo>
                  <a:lnTo>
                    <a:pt x="0" y="161"/>
                  </a:lnTo>
                  <a:lnTo>
                    <a:pt x="0" y="221"/>
                  </a:lnTo>
                  <a:lnTo>
                    <a:pt x="0" y="301"/>
                  </a:lnTo>
                  <a:lnTo>
                    <a:pt x="0" y="361"/>
                  </a:lnTo>
                  <a:lnTo>
                    <a:pt x="40" y="480"/>
                  </a:lnTo>
                  <a:lnTo>
                    <a:pt x="120" y="700"/>
                  </a:lnTo>
                  <a:lnTo>
                    <a:pt x="240" y="920"/>
                  </a:lnTo>
                  <a:lnTo>
                    <a:pt x="380" y="1120"/>
                  </a:lnTo>
                  <a:lnTo>
                    <a:pt x="500" y="1280"/>
                  </a:lnTo>
                  <a:lnTo>
                    <a:pt x="600" y="1400"/>
                  </a:lnTo>
                  <a:lnTo>
                    <a:pt x="720" y="1500"/>
                  </a:lnTo>
                  <a:lnTo>
                    <a:pt x="820" y="1580"/>
                  </a:lnTo>
                  <a:lnTo>
                    <a:pt x="940" y="1640"/>
                  </a:lnTo>
                  <a:lnTo>
                    <a:pt x="1060" y="1680"/>
                  </a:lnTo>
                  <a:lnTo>
                    <a:pt x="1120" y="1680"/>
                  </a:lnTo>
                  <a:lnTo>
                    <a:pt x="1180" y="1660"/>
                  </a:lnTo>
                  <a:lnTo>
                    <a:pt x="1260" y="1640"/>
                  </a:lnTo>
                  <a:lnTo>
                    <a:pt x="1320" y="1600"/>
                  </a:lnTo>
                  <a:lnTo>
                    <a:pt x="1360" y="1540"/>
                  </a:lnTo>
                  <a:lnTo>
                    <a:pt x="1380" y="1480"/>
                  </a:lnTo>
                  <a:lnTo>
                    <a:pt x="1400" y="1400"/>
                  </a:lnTo>
                  <a:lnTo>
                    <a:pt x="1400" y="1340"/>
                  </a:lnTo>
                  <a:lnTo>
                    <a:pt x="1380" y="1260"/>
                  </a:lnTo>
                  <a:lnTo>
                    <a:pt x="1340" y="1200"/>
                  </a:lnTo>
                  <a:lnTo>
                    <a:pt x="1280" y="1080"/>
                  </a:lnTo>
                  <a:lnTo>
                    <a:pt x="1200" y="980"/>
                  </a:lnTo>
                  <a:lnTo>
                    <a:pt x="1120" y="900"/>
                  </a:lnTo>
                  <a:lnTo>
                    <a:pt x="1040" y="820"/>
                  </a:lnTo>
                  <a:lnTo>
                    <a:pt x="920" y="660"/>
                  </a:lnTo>
                  <a:lnTo>
                    <a:pt x="640" y="361"/>
                  </a:lnTo>
                  <a:lnTo>
                    <a:pt x="500" y="181"/>
                  </a:lnTo>
                  <a:lnTo>
                    <a:pt x="400" y="121"/>
                  </a:lnTo>
                  <a:lnTo>
                    <a:pt x="320" y="61"/>
                  </a:lnTo>
                  <a:lnTo>
                    <a:pt x="260" y="41"/>
                  </a:lnTo>
                  <a:lnTo>
                    <a:pt x="220" y="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5"/>
            <p:cNvSpPr/>
            <p:nvPr/>
          </p:nvSpPr>
          <p:spPr>
            <a:xfrm>
              <a:off x="7342500" y="3047225"/>
              <a:ext cx="27000" cy="36500"/>
            </a:xfrm>
            <a:custGeom>
              <a:avLst/>
              <a:gdLst/>
              <a:ahLst/>
              <a:cxnLst/>
              <a:rect l="l" t="t" r="r" b="b"/>
              <a:pathLst>
                <a:path w="1080" h="1460" extrusionOk="0">
                  <a:moveTo>
                    <a:pt x="840" y="0"/>
                  </a:moveTo>
                  <a:lnTo>
                    <a:pt x="700" y="20"/>
                  </a:lnTo>
                  <a:lnTo>
                    <a:pt x="580" y="100"/>
                  </a:lnTo>
                  <a:lnTo>
                    <a:pt x="440" y="220"/>
                  </a:lnTo>
                  <a:lnTo>
                    <a:pt x="300" y="360"/>
                  </a:lnTo>
                  <a:lnTo>
                    <a:pt x="180" y="540"/>
                  </a:lnTo>
                  <a:lnTo>
                    <a:pt x="100" y="740"/>
                  </a:lnTo>
                  <a:lnTo>
                    <a:pt x="20" y="940"/>
                  </a:lnTo>
                  <a:lnTo>
                    <a:pt x="0" y="1060"/>
                  </a:lnTo>
                  <a:lnTo>
                    <a:pt x="0" y="1160"/>
                  </a:lnTo>
                  <a:lnTo>
                    <a:pt x="20" y="1280"/>
                  </a:lnTo>
                  <a:lnTo>
                    <a:pt x="60" y="1380"/>
                  </a:lnTo>
                  <a:lnTo>
                    <a:pt x="100" y="1420"/>
                  </a:lnTo>
                  <a:lnTo>
                    <a:pt x="140" y="1440"/>
                  </a:lnTo>
                  <a:lnTo>
                    <a:pt x="200" y="1460"/>
                  </a:lnTo>
                  <a:lnTo>
                    <a:pt x="260" y="1440"/>
                  </a:lnTo>
                  <a:lnTo>
                    <a:pt x="340" y="1380"/>
                  </a:lnTo>
                  <a:lnTo>
                    <a:pt x="420" y="1320"/>
                  </a:lnTo>
                  <a:lnTo>
                    <a:pt x="540" y="1180"/>
                  </a:lnTo>
                  <a:lnTo>
                    <a:pt x="740" y="900"/>
                  </a:lnTo>
                  <a:lnTo>
                    <a:pt x="920" y="600"/>
                  </a:lnTo>
                  <a:lnTo>
                    <a:pt x="1020" y="460"/>
                  </a:lnTo>
                  <a:lnTo>
                    <a:pt x="1060" y="340"/>
                  </a:lnTo>
                  <a:lnTo>
                    <a:pt x="1080" y="220"/>
                  </a:lnTo>
                  <a:lnTo>
                    <a:pt x="1080" y="160"/>
                  </a:lnTo>
                  <a:lnTo>
                    <a:pt x="1080" y="120"/>
                  </a:lnTo>
                  <a:lnTo>
                    <a:pt x="1020" y="60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5"/>
            <p:cNvSpPr/>
            <p:nvPr/>
          </p:nvSpPr>
          <p:spPr>
            <a:xfrm>
              <a:off x="7327000" y="3239150"/>
              <a:ext cx="41500" cy="44000"/>
            </a:xfrm>
            <a:custGeom>
              <a:avLst/>
              <a:gdLst/>
              <a:ahLst/>
              <a:cxnLst/>
              <a:rect l="l" t="t" r="r" b="b"/>
              <a:pathLst>
                <a:path w="1660" h="1760" extrusionOk="0">
                  <a:moveTo>
                    <a:pt x="200" y="0"/>
                  </a:moveTo>
                  <a:lnTo>
                    <a:pt x="140" y="40"/>
                  </a:lnTo>
                  <a:lnTo>
                    <a:pt x="80" y="60"/>
                  </a:lnTo>
                  <a:lnTo>
                    <a:pt x="40" y="120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0" y="320"/>
                  </a:lnTo>
                  <a:lnTo>
                    <a:pt x="20" y="420"/>
                  </a:lnTo>
                  <a:lnTo>
                    <a:pt x="80" y="500"/>
                  </a:lnTo>
                  <a:lnTo>
                    <a:pt x="140" y="600"/>
                  </a:lnTo>
                  <a:lnTo>
                    <a:pt x="300" y="780"/>
                  </a:lnTo>
                  <a:lnTo>
                    <a:pt x="600" y="1140"/>
                  </a:lnTo>
                  <a:lnTo>
                    <a:pt x="760" y="1319"/>
                  </a:lnTo>
                  <a:lnTo>
                    <a:pt x="940" y="1479"/>
                  </a:lnTo>
                  <a:lnTo>
                    <a:pt x="1120" y="1639"/>
                  </a:lnTo>
                  <a:lnTo>
                    <a:pt x="1180" y="1699"/>
                  </a:lnTo>
                  <a:lnTo>
                    <a:pt x="1240" y="1719"/>
                  </a:lnTo>
                  <a:lnTo>
                    <a:pt x="1400" y="1759"/>
                  </a:lnTo>
                  <a:lnTo>
                    <a:pt x="1500" y="1759"/>
                  </a:lnTo>
                  <a:lnTo>
                    <a:pt x="1600" y="1719"/>
                  </a:lnTo>
                  <a:lnTo>
                    <a:pt x="1620" y="1679"/>
                  </a:lnTo>
                  <a:lnTo>
                    <a:pt x="1640" y="1639"/>
                  </a:lnTo>
                  <a:lnTo>
                    <a:pt x="1660" y="1599"/>
                  </a:lnTo>
                  <a:lnTo>
                    <a:pt x="1660" y="1539"/>
                  </a:lnTo>
                  <a:lnTo>
                    <a:pt x="1640" y="1379"/>
                  </a:lnTo>
                  <a:lnTo>
                    <a:pt x="1600" y="1319"/>
                  </a:lnTo>
                  <a:lnTo>
                    <a:pt x="1560" y="1239"/>
                  </a:lnTo>
                  <a:lnTo>
                    <a:pt x="1420" y="1060"/>
                  </a:lnTo>
                  <a:lnTo>
                    <a:pt x="1280" y="880"/>
                  </a:lnTo>
                  <a:lnTo>
                    <a:pt x="1120" y="700"/>
                  </a:lnTo>
                  <a:lnTo>
                    <a:pt x="780" y="360"/>
                  </a:lnTo>
                  <a:lnTo>
                    <a:pt x="580" y="160"/>
                  </a:lnTo>
                  <a:lnTo>
                    <a:pt x="460" y="80"/>
                  </a:lnTo>
                  <a:lnTo>
                    <a:pt x="340" y="2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5"/>
            <p:cNvSpPr/>
            <p:nvPr/>
          </p:nvSpPr>
          <p:spPr>
            <a:xfrm>
              <a:off x="7313000" y="3324600"/>
              <a:ext cx="18025" cy="58500"/>
            </a:xfrm>
            <a:custGeom>
              <a:avLst/>
              <a:gdLst/>
              <a:ahLst/>
              <a:cxnLst/>
              <a:rect l="l" t="t" r="r" b="b"/>
              <a:pathLst>
                <a:path w="721" h="2340" extrusionOk="0">
                  <a:moveTo>
                    <a:pt x="440" y="1"/>
                  </a:moveTo>
                  <a:lnTo>
                    <a:pt x="400" y="21"/>
                  </a:lnTo>
                  <a:lnTo>
                    <a:pt x="360" y="61"/>
                  </a:lnTo>
                  <a:lnTo>
                    <a:pt x="320" y="100"/>
                  </a:lnTo>
                  <a:lnTo>
                    <a:pt x="240" y="320"/>
                  </a:lnTo>
                  <a:lnTo>
                    <a:pt x="201" y="420"/>
                  </a:lnTo>
                  <a:lnTo>
                    <a:pt x="161" y="540"/>
                  </a:lnTo>
                  <a:lnTo>
                    <a:pt x="101" y="820"/>
                  </a:lnTo>
                  <a:lnTo>
                    <a:pt x="61" y="1080"/>
                  </a:lnTo>
                  <a:lnTo>
                    <a:pt x="41" y="1340"/>
                  </a:lnTo>
                  <a:lnTo>
                    <a:pt x="1" y="1600"/>
                  </a:lnTo>
                  <a:lnTo>
                    <a:pt x="1" y="1860"/>
                  </a:lnTo>
                  <a:lnTo>
                    <a:pt x="21" y="2000"/>
                  </a:lnTo>
                  <a:lnTo>
                    <a:pt x="41" y="2120"/>
                  </a:lnTo>
                  <a:lnTo>
                    <a:pt x="81" y="2200"/>
                  </a:lnTo>
                  <a:lnTo>
                    <a:pt x="141" y="2260"/>
                  </a:lnTo>
                  <a:lnTo>
                    <a:pt x="201" y="2320"/>
                  </a:lnTo>
                  <a:lnTo>
                    <a:pt x="300" y="2340"/>
                  </a:lnTo>
                  <a:lnTo>
                    <a:pt x="380" y="2320"/>
                  </a:lnTo>
                  <a:lnTo>
                    <a:pt x="460" y="2280"/>
                  </a:lnTo>
                  <a:lnTo>
                    <a:pt x="520" y="2220"/>
                  </a:lnTo>
                  <a:lnTo>
                    <a:pt x="560" y="2160"/>
                  </a:lnTo>
                  <a:lnTo>
                    <a:pt x="600" y="2040"/>
                  </a:lnTo>
                  <a:lnTo>
                    <a:pt x="640" y="1900"/>
                  </a:lnTo>
                  <a:lnTo>
                    <a:pt x="680" y="1640"/>
                  </a:lnTo>
                  <a:lnTo>
                    <a:pt x="720" y="1120"/>
                  </a:lnTo>
                  <a:lnTo>
                    <a:pt x="720" y="880"/>
                  </a:lnTo>
                  <a:lnTo>
                    <a:pt x="700" y="640"/>
                  </a:lnTo>
                  <a:lnTo>
                    <a:pt x="700" y="500"/>
                  </a:lnTo>
                  <a:lnTo>
                    <a:pt x="680" y="360"/>
                  </a:lnTo>
                  <a:lnTo>
                    <a:pt x="620" y="120"/>
                  </a:lnTo>
                  <a:lnTo>
                    <a:pt x="600" y="61"/>
                  </a:lnTo>
                  <a:lnTo>
                    <a:pt x="560" y="2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5"/>
            <p:cNvSpPr/>
            <p:nvPr/>
          </p:nvSpPr>
          <p:spPr>
            <a:xfrm>
              <a:off x="7209050" y="3385075"/>
              <a:ext cx="42500" cy="28000"/>
            </a:xfrm>
            <a:custGeom>
              <a:avLst/>
              <a:gdLst/>
              <a:ahLst/>
              <a:cxnLst/>
              <a:rect l="l" t="t" r="r" b="b"/>
              <a:pathLst>
                <a:path w="1700" h="1120" extrusionOk="0">
                  <a:moveTo>
                    <a:pt x="1340" y="0"/>
                  </a:moveTo>
                  <a:lnTo>
                    <a:pt x="1120" y="60"/>
                  </a:lnTo>
                  <a:lnTo>
                    <a:pt x="920" y="140"/>
                  </a:lnTo>
                  <a:lnTo>
                    <a:pt x="720" y="240"/>
                  </a:lnTo>
                  <a:lnTo>
                    <a:pt x="360" y="440"/>
                  </a:lnTo>
                  <a:lnTo>
                    <a:pt x="240" y="500"/>
                  </a:lnTo>
                  <a:lnTo>
                    <a:pt x="140" y="580"/>
                  </a:lnTo>
                  <a:lnTo>
                    <a:pt x="60" y="700"/>
                  </a:lnTo>
                  <a:lnTo>
                    <a:pt x="20" y="760"/>
                  </a:lnTo>
                  <a:lnTo>
                    <a:pt x="0" y="820"/>
                  </a:lnTo>
                  <a:lnTo>
                    <a:pt x="0" y="900"/>
                  </a:lnTo>
                  <a:lnTo>
                    <a:pt x="20" y="980"/>
                  </a:lnTo>
                  <a:lnTo>
                    <a:pt x="60" y="1040"/>
                  </a:lnTo>
                  <a:lnTo>
                    <a:pt x="140" y="1100"/>
                  </a:lnTo>
                  <a:lnTo>
                    <a:pt x="260" y="1120"/>
                  </a:lnTo>
                  <a:lnTo>
                    <a:pt x="400" y="1120"/>
                  </a:lnTo>
                  <a:lnTo>
                    <a:pt x="520" y="1080"/>
                  </a:lnTo>
                  <a:lnTo>
                    <a:pt x="640" y="1020"/>
                  </a:lnTo>
                  <a:lnTo>
                    <a:pt x="1000" y="820"/>
                  </a:lnTo>
                  <a:lnTo>
                    <a:pt x="1200" y="720"/>
                  </a:lnTo>
                  <a:lnTo>
                    <a:pt x="1380" y="580"/>
                  </a:lnTo>
                  <a:lnTo>
                    <a:pt x="1540" y="440"/>
                  </a:lnTo>
                  <a:lnTo>
                    <a:pt x="1620" y="360"/>
                  </a:lnTo>
                  <a:lnTo>
                    <a:pt x="1680" y="260"/>
                  </a:lnTo>
                  <a:lnTo>
                    <a:pt x="1700" y="180"/>
                  </a:lnTo>
                  <a:lnTo>
                    <a:pt x="1680" y="100"/>
                  </a:lnTo>
                  <a:lnTo>
                    <a:pt x="1640" y="4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5"/>
            <p:cNvSpPr/>
            <p:nvPr/>
          </p:nvSpPr>
          <p:spPr>
            <a:xfrm>
              <a:off x="7397475" y="3345600"/>
              <a:ext cx="52000" cy="38000"/>
            </a:xfrm>
            <a:custGeom>
              <a:avLst/>
              <a:gdLst/>
              <a:ahLst/>
              <a:cxnLst/>
              <a:rect l="l" t="t" r="r" b="b"/>
              <a:pathLst>
                <a:path w="2080" h="1520" extrusionOk="0">
                  <a:moveTo>
                    <a:pt x="180" y="0"/>
                  </a:moveTo>
                  <a:lnTo>
                    <a:pt x="100" y="40"/>
                  </a:lnTo>
                  <a:lnTo>
                    <a:pt x="40" y="120"/>
                  </a:lnTo>
                  <a:lnTo>
                    <a:pt x="0" y="200"/>
                  </a:lnTo>
                  <a:lnTo>
                    <a:pt x="0" y="300"/>
                  </a:lnTo>
                  <a:lnTo>
                    <a:pt x="20" y="380"/>
                  </a:lnTo>
                  <a:lnTo>
                    <a:pt x="100" y="460"/>
                  </a:lnTo>
                  <a:lnTo>
                    <a:pt x="540" y="800"/>
                  </a:lnTo>
                  <a:lnTo>
                    <a:pt x="1000" y="1120"/>
                  </a:lnTo>
                  <a:lnTo>
                    <a:pt x="1220" y="1260"/>
                  </a:lnTo>
                  <a:lnTo>
                    <a:pt x="1440" y="1400"/>
                  </a:lnTo>
                  <a:lnTo>
                    <a:pt x="1559" y="1460"/>
                  </a:lnTo>
                  <a:lnTo>
                    <a:pt x="1699" y="1500"/>
                  </a:lnTo>
                  <a:lnTo>
                    <a:pt x="1859" y="1520"/>
                  </a:lnTo>
                  <a:lnTo>
                    <a:pt x="1999" y="1500"/>
                  </a:lnTo>
                  <a:lnTo>
                    <a:pt x="2039" y="1480"/>
                  </a:lnTo>
                  <a:lnTo>
                    <a:pt x="2059" y="1460"/>
                  </a:lnTo>
                  <a:lnTo>
                    <a:pt x="2079" y="1420"/>
                  </a:lnTo>
                  <a:lnTo>
                    <a:pt x="2079" y="1380"/>
                  </a:lnTo>
                  <a:lnTo>
                    <a:pt x="2039" y="1240"/>
                  </a:lnTo>
                  <a:lnTo>
                    <a:pt x="1959" y="1120"/>
                  </a:lnTo>
                  <a:lnTo>
                    <a:pt x="1859" y="1000"/>
                  </a:lnTo>
                  <a:lnTo>
                    <a:pt x="1759" y="920"/>
                  </a:lnTo>
                  <a:lnTo>
                    <a:pt x="1539" y="760"/>
                  </a:lnTo>
                  <a:lnTo>
                    <a:pt x="1320" y="600"/>
                  </a:lnTo>
                  <a:lnTo>
                    <a:pt x="860" y="320"/>
                  </a:lnTo>
                  <a:lnTo>
                    <a:pt x="380" y="4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5"/>
            <p:cNvSpPr/>
            <p:nvPr/>
          </p:nvSpPr>
          <p:spPr>
            <a:xfrm>
              <a:off x="7371975" y="3425050"/>
              <a:ext cx="34500" cy="41025"/>
            </a:xfrm>
            <a:custGeom>
              <a:avLst/>
              <a:gdLst/>
              <a:ahLst/>
              <a:cxnLst/>
              <a:rect l="l" t="t" r="r" b="b"/>
              <a:pathLst>
                <a:path w="1380" h="1641" extrusionOk="0">
                  <a:moveTo>
                    <a:pt x="1040" y="1"/>
                  </a:moveTo>
                  <a:lnTo>
                    <a:pt x="940" y="41"/>
                  </a:lnTo>
                  <a:lnTo>
                    <a:pt x="760" y="141"/>
                  </a:lnTo>
                  <a:lnTo>
                    <a:pt x="660" y="201"/>
                  </a:lnTo>
                  <a:lnTo>
                    <a:pt x="580" y="261"/>
                  </a:lnTo>
                  <a:lnTo>
                    <a:pt x="440" y="421"/>
                  </a:lnTo>
                  <a:lnTo>
                    <a:pt x="300" y="601"/>
                  </a:lnTo>
                  <a:lnTo>
                    <a:pt x="200" y="740"/>
                  </a:lnTo>
                  <a:lnTo>
                    <a:pt x="101" y="880"/>
                  </a:lnTo>
                  <a:lnTo>
                    <a:pt x="61" y="1000"/>
                  </a:lnTo>
                  <a:lnTo>
                    <a:pt x="21" y="1100"/>
                  </a:lnTo>
                  <a:lnTo>
                    <a:pt x="1" y="1220"/>
                  </a:lnTo>
                  <a:lnTo>
                    <a:pt x="1" y="1360"/>
                  </a:lnTo>
                  <a:lnTo>
                    <a:pt x="21" y="1440"/>
                  </a:lnTo>
                  <a:lnTo>
                    <a:pt x="41" y="1500"/>
                  </a:lnTo>
                  <a:lnTo>
                    <a:pt x="101" y="1580"/>
                  </a:lnTo>
                  <a:lnTo>
                    <a:pt x="161" y="1620"/>
                  </a:lnTo>
                  <a:lnTo>
                    <a:pt x="240" y="1640"/>
                  </a:lnTo>
                  <a:lnTo>
                    <a:pt x="320" y="1640"/>
                  </a:lnTo>
                  <a:lnTo>
                    <a:pt x="400" y="1620"/>
                  </a:lnTo>
                  <a:lnTo>
                    <a:pt x="480" y="1580"/>
                  </a:lnTo>
                  <a:lnTo>
                    <a:pt x="520" y="1540"/>
                  </a:lnTo>
                  <a:lnTo>
                    <a:pt x="620" y="1480"/>
                  </a:lnTo>
                  <a:lnTo>
                    <a:pt x="700" y="1400"/>
                  </a:lnTo>
                  <a:lnTo>
                    <a:pt x="780" y="1320"/>
                  </a:lnTo>
                  <a:lnTo>
                    <a:pt x="960" y="1040"/>
                  </a:lnTo>
                  <a:lnTo>
                    <a:pt x="1160" y="780"/>
                  </a:lnTo>
                  <a:lnTo>
                    <a:pt x="1260" y="641"/>
                  </a:lnTo>
                  <a:lnTo>
                    <a:pt x="1340" y="501"/>
                  </a:lnTo>
                  <a:lnTo>
                    <a:pt x="1380" y="401"/>
                  </a:lnTo>
                  <a:lnTo>
                    <a:pt x="1380" y="301"/>
                  </a:lnTo>
                  <a:lnTo>
                    <a:pt x="1360" y="201"/>
                  </a:lnTo>
                  <a:lnTo>
                    <a:pt x="1320" y="121"/>
                  </a:lnTo>
                  <a:lnTo>
                    <a:pt x="1240" y="61"/>
                  </a:lnTo>
                  <a:lnTo>
                    <a:pt x="1140" y="21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5"/>
            <p:cNvSpPr/>
            <p:nvPr/>
          </p:nvSpPr>
          <p:spPr>
            <a:xfrm>
              <a:off x="7492425" y="3313100"/>
              <a:ext cx="58500" cy="36025"/>
            </a:xfrm>
            <a:custGeom>
              <a:avLst/>
              <a:gdLst/>
              <a:ahLst/>
              <a:cxnLst/>
              <a:rect l="l" t="t" r="r" b="b"/>
              <a:pathLst>
                <a:path w="2340" h="1441" extrusionOk="0">
                  <a:moveTo>
                    <a:pt x="1820" y="1"/>
                  </a:moveTo>
                  <a:lnTo>
                    <a:pt x="1660" y="41"/>
                  </a:lnTo>
                  <a:lnTo>
                    <a:pt x="1520" y="101"/>
                  </a:lnTo>
                  <a:lnTo>
                    <a:pt x="1060" y="301"/>
                  </a:lnTo>
                  <a:lnTo>
                    <a:pt x="600" y="501"/>
                  </a:lnTo>
                  <a:lnTo>
                    <a:pt x="340" y="620"/>
                  </a:lnTo>
                  <a:lnTo>
                    <a:pt x="220" y="720"/>
                  </a:lnTo>
                  <a:lnTo>
                    <a:pt x="120" y="800"/>
                  </a:lnTo>
                  <a:lnTo>
                    <a:pt x="60" y="900"/>
                  </a:lnTo>
                  <a:lnTo>
                    <a:pt x="1" y="980"/>
                  </a:lnTo>
                  <a:lnTo>
                    <a:pt x="1" y="1080"/>
                  </a:lnTo>
                  <a:lnTo>
                    <a:pt x="20" y="1200"/>
                  </a:lnTo>
                  <a:lnTo>
                    <a:pt x="60" y="1300"/>
                  </a:lnTo>
                  <a:lnTo>
                    <a:pt x="140" y="1360"/>
                  </a:lnTo>
                  <a:lnTo>
                    <a:pt x="240" y="1420"/>
                  </a:lnTo>
                  <a:lnTo>
                    <a:pt x="340" y="1440"/>
                  </a:lnTo>
                  <a:lnTo>
                    <a:pt x="480" y="1440"/>
                  </a:lnTo>
                  <a:lnTo>
                    <a:pt x="620" y="1420"/>
                  </a:lnTo>
                  <a:lnTo>
                    <a:pt x="900" y="1340"/>
                  </a:lnTo>
                  <a:lnTo>
                    <a:pt x="1160" y="1240"/>
                  </a:lnTo>
                  <a:lnTo>
                    <a:pt x="1420" y="1120"/>
                  </a:lnTo>
                  <a:lnTo>
                    <a:pt x="1880" y="920"/>
                  </a:lnTo>
                  <a:lnTo>
                    <a:pt x="2040" y="860"/>
                  </a:lnTo>
                  <a:lnTo>
                    <a:pt x="2180" y="760"/>
                  </a:lnTo>
                  <a:lnTo>
                    <a:pt x="2260" y="660"/>
                  </a:lnTo>
                  <a:lnTo>
                    <a:pt x="2320" y="540"/>
                  </a:lnTo>
                  <a:lnTo>
                    <a:pt x="2339" y="421"/>
                  </a:lnTo>
                  <a:lnTo>
                    <a:pt x="2320" y="281"/>
                  </a:lnTo>
                  <a:lnTo>
                    <a:pt x="2280" y="201"/>
                  </a:lnTo>
                  <a:lnTo>
                    <a:pt x="2240" y="141"/>
                  </a:lnTo>
                  <a:lnTo>
                    <a:pt x="2200" y="101"/>
                  </a:lnTo>
                  <a:lnTo>
                    <a:pt x="2120" y="41"/>
                  </a:lnTo>
                  <a:lnTo>
                    <a:pt x="2060" y="2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5"/>
            <p:cNvSpPr/>
            <p:nvPr/>
          </p:nvSpPr>
          <p:spPr>
            <a:xfrm>
              <a:off x="7517925" y="3408575"/>
              <a:ext cx="45500" cy="51500"/>
            </a:xfrm>
            <a:custGeom>
              <a:avLst/>
              <a:gdLst/>
              <a:ahLst/>
              <a:cxnLst/>
              <a:rect l="l" t="t" r="r" b="b"/>
              <a:pathLst>
                <a:path w="1820" h="2060" extrusionOk="0">
                  <a:moveTo>
                    <a:pt x="140" y="0"/>
                  </a:moveTo>
                  <a:lnTo>
                    <a:pt x="100" y="20"/>
                  </a:lnTo>
                  <a:lnTo>
                    <a:pt x="80" y="60"/>
                  </a:lnTo>
                  <a:lnTo>
                    <a:pt x="40" y="100"/>
                  </a:lnTo>
                  <a:lnTo>
                    <a:pt x="20" y="180"/>
                  </a:lnTo>
                  <a:lnTo>
                    <a:pt x="0" y="240"/>
                  </a:lnTo>
                  <a:lnTo>
                    <a:pt x="20" y="300"/>
                  </a:lnTo>
                  <a:lnTo>
                    <a:pt x="20" y="380"/>
                  </a:lnTo>
                  <a:lnTo>
                    <a:pt x="80" y="520"/>
                  </a:lnTo>
                  <a:lnTo>
                    <a:pt x="140" y="640"/>
                  </a:lnTo>
                  <a:lnTo>
                    <a:pt x="440" y="1100"/>
                  </a:lnTo>
                  <a:lnTo>
                    <a:pt x="760" y="1479"/>
                  </a:lnTo>
                  <a:lnTo>
                    <a:pt x="940" y="1659"/>
                  </a:lnTo>
                  <a:lnTo>
                    <a:pt x="1120" y="1839"/>
                  </a:lnTo>
                  <a:lnTo>
                    <a:pt x="1240" y="1939"/>
                  </a:lnTo>
                  <a:lnTo>
                    <a:pt x="1319" y="1979"/>
                  </a:lnTo>
                  <a:lnTo>
                    <a:pt x="1379" y="2019"/>
                  </a:lnTo>
                  <a:lnTo>
                    <a:pt x="1539" y="2059"/>
                  </a:lnTo>
                  <a:lnTo>
                    <a:pt x="1679" y="2059"/>
                  </a:lnTo>
                  <a:lnTo>
                    <a:pt x="1739" y="2019"/>
                  </a:lnTo>
                  <a:lnTo>
                    <a:pt x="1799" y="1979"/>
                  </a:lnTo>
                  <a:lnTo>
                    <a:pt x="1819" y="1919"/>
                  </a:lnTo>
                  <a:lnTo>
                    <a:pt x="1819" y="1859"/>
                  </a:lnTo>
                  <a:lnTo>
                    <a:pt x="1799" y="1719"/>
                  </a:lnTo>
                  <a:lnTo>
                    <a:pt x="1739" y="1579"/>
                  </a:lnTo>
                  <a:lnTo>
                    <a:pt x="1679" y="1479"/>
                  </a:lnTo>
                  <a:lnTo>
                    <a:pt x="1579" y="1360"/>
                  </a:lnTo>
                  <a:lnTo>
                    <a:pt x="1399" y="1180"/>
                  </a:lnTo>
                  <a:lnTo>
                    <a:pt x="1060" y="800"/>
                  </a:lnTo>
                  <a:lnTo>
                    <a:pt x="700" y="360"/>
                  </a:lnTo>
                  <a:lnTo>
                    <a:pt x="620" y="240"/>
                  </a:lnTo>
                  <a:lnTo>
                    <a:pt x="500" y="140"/>
                  </a:lnTo>
                  <a:lnTo>
                    <a:pt x="440" y="80"/>
                  </a:lnTo>
                  <a:lnTo>
                    <a:pt x="360" y="40"/>
                  </a:lnTo>
                  <a:lnTo>
                    <a:pt x="300" y="2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5"/>
            <p:cNvSpPr/>
            <p:nvPr/>
          </p:nvSpPr>
          <p:spPr>
            <a:xfrm>
              <a:off x="7590875" y="3372575"/>
              <a:ext cx="67500" cy="20525"/>
            </a:xfrm>
            <a:custGeom>
              <a:avLst/>
              <a:gdLst/>
              <a:ahLst/>
              <a:cxnLst/>
              <a:rect l="l" t="t" r="r" b="b"/>
              <a:pathLst>
                <a:path w="2700" h="821" extrusionOk="0">
                  <a:moveTo>
                    <a:pt x="1740" y="1"/>
                  </a:moveTo>
                  <a:lnTo>
                    <a:pt x="1560" y="21"/>
                  </a:lnTo>
                  <a:lnTo>
                    <a:pt x="1360" y="41"/>
                  </a:lnTo>
                  <a:lnTo>
                    <a:pt x="1300" y="61"/>
                  </a:lnTo>
                  <a:lnTo>
                    <a:pt x="820" y="61"/>
                  </a:lnTo>
                  <a:lnTo>
                    <a:pt x="621" y="81"/>
                  </a:lnTo>
                  <a:lnTo>
                    <a:pt x="521" y="81"/>
                  </a:lnTo>
                  <a:lnTo>
                    <a:pt x="341" y="101"/>
                  </a:lnTo>
                  <a:lnTo>
                    <a:pt x="261" y="121"/>
                  </a:lnTo>
                  <a:lnTo>
                    <a:pt x="181" y="161"/>
                  </a:lnTo>
                  <a:lnTo>
                    <a:pt x="121" y="181"/>
                  </a:lnTo>
                  <a:lnTo>
                    <a:pt x="81" y="201"/>
                  </a:lnTo>
                  <a:lnTo>
                    <a:pt x="41" y="221"/>
                  </a:lnTo>
                  <a:lnTo>
                    <a:pt x="1" y="301"/>
                  </a:lnTo>
                  <a:lnTo>
                    <a:pt x="21" y="381"/>
                  </a:lnTo>
                  <a:lnTo>
                    <a:pt x="41" y="401"/>
                  </a:lnTo>
                  <a:lnTo>
                    <a:pt x="61" y="441"/>
                  </a:lnTo>
                  <a:lnTo>
                    <a:pt x="141" y="481"/>
                  </a:lnTo>
                  <a:lnTo>
                    <a:pt x="181" y="540"/>
                  </a:lnTo>
                  <a:lnTo>
                    <a:pt x="241" y="580"/>
                  </a:lnTo>
                  <a:lnTo>
                    <a:pt x="401" y="660"/>
                  </a:lnTo>
                  <a:lnTo>
                    <a:pt x="541" y="720"/>
                  </a:lnTo>
                  <a:lnTo>
                    <a:pt x="700" y="760"/>
                  </a:lnTo>
                  <a:lnTo>
                    <a:pt x="880" y="780"/>
                  </a:lnTo>
                  <a:lnTo>
                    <a:pt x="1060" y="800"/>
                  </a:lnTo>
                  <a:lnTo>
                    <a:pt x="1420" y="820"/>
                  </a:lnTo>
                  <a:lnTo>
                    <a:pt x="1620" y="820"/>
                  </a:lnTo>
                  <a:lnTo>
                    <a:pt x="1820" y="800"/>
                  </a:lnTo>
                  <a:lnTo>
                    <a:pt x="2120" y="720"/>
                  </a:lnTo>
                  <a:lnTo>
                    <a:pt x="2300" y="640"/>
                  </a:lnTo>
                  <a:lnTo>
                    <a:pt x="2460" y="560"/>
                  </a:lnTo>
                  <a:lnTo>
                    <a:pt x="2580" y="441"/>
                  </a:lnTo>
                  <a:lnTo>
                    <a:pt x="2640" y="361"/>
                  </a:lnTo>
                  <a:lnTo>
                    <a:pt x="2680" y="281"/>
                  </a:lnTo>
                  <a:lnTo>
                    <a:pt x="2700" y="241"/>
                  </a:lnTo>
                  <a:lnTo>
                    <a:pt x="2680" y="201"/>
                  </a:lnTo>
                  <a:lnTo>
                    <a:pt x="2660" y="161"/>
                  </a:lnTo>
                  <a:lnTo>
                    <a:pt x="2640" y="121"/>
                  </a:lnTo>
                  <a:lnTo>
                    <a:pt x="2520" y="61"/>
                  </a:lnTo>
                  <a:lnTo>
                    <a:pt x="2400" y="21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5"/>
            <p:cNvSpPr/>
            <p:nvPr/>
          </p:nvSpPr>
          <p:spPr>
            <a:xfrm>
              <a:off x="7684850" y="3402075"/>
              <a:ext cx="28000" cy="44500"/>
            </a:xfrm>
            <a:custGeom>
              <a:avLst/>
              <a:gdLst/>
              <a:ahLst/>
              <a:cxnLst/>
              <a:rect l="l" t="t" r="r" b="b"/>
              <a:pathLst>
                <a:path w="1120" h="1780" extrusionOk="0">
                  <a:moveTo>
                    <a:pt x="880" y="0"/>
                  </a:moveTo>
                  <a:lnTo>
                    <a:pt x="840" y="20"/>
                  </a:lnTo>
                  <a:lnTo>
                    <a:pt x="800" y="40"/>
                  </a:lnTo>
                  <a:lnTo>
                    <a:pt x="720" y="100"/>
                  </a:lnTo>
                  <a:lnTo>
                    <a:pt x="640" y="160"/>
                  </a:lnTo>
                  <a:lnTo>
                    <a:pt x="560" y="260"/>
                  </a:lnTo>
                  <a:lnTo>
                    <a:pt x="500" y="380"/>
                  </a:lnTo>
                  <a:lnTo>
                    <a:pt x="380" y="640"/>
                  </a:lnTo>
                  <a:lnTo>
                    <a:pt x="340" y="740"/>
                  </a:lnTo>
                  <a:lnTo>
                    <a:pt x="320" y="780"/>
                  </a:lnTo>
                  <a:lnTo>
                    <a:pt x="200" y="1000"/>
                  </a:lnTo>
                  <a:lnTo>
                    <a:pt x="140" y="1120"/>
                  </a:lnTo>
                  <a:lnTo>
                    <a:pt x="80" y="1220"/>
                  </a:lnTo>
                  <a:lnTo>
                    <a:pt x="40" y="1340"/>
                  </a:lnTo>
                  <a:lnTo>
                    <a:pt x="20" y="1460"/>
                  </a:lnTo>
                  <a:lnTo>
                    <a:pt x="0" y="1540"/>
                  </a:lnTo>
                  <a:lnTo>
                    <a:pt x="40" y="1639"/>
                  </a:lnTo>
                  <a:lnTo>
                    <a:pt x="80" y="1719"/>
                  </a:lnTo>
                  <a:lnTo>
                    <a:pt x="160" y="1759"/>
                  </a:lnTo>
                  <a:lnTo>
                    <a:pt x="240" y="1779"/>
                  </a:lnTo>
                  <a:lnTo>
                    <a:pt x="300" y="1779"/>
                  </a:lnTo>
                  <a:lnTo>
                    <a:pt x="380" y="1759"/>
                  </a:lnTo>
                  <a:lnTo>
                    <a:pt x="440" y="1739"/>
                  </a:lnTo>
                  <a:lnTo>
                    <a:pt x="540" y="1639"/>
                  </a:lnTo>
                  <a:lnTo>
                    <a:pt x="640" y="1540"/>
                  </a:lnTo>
                  <a:lnTo>
                    <a:pt x="740" y="1420"/>
                  </a:lnTo>
                  <a:lnTo>
                    <a:pt x="800" y="1300"/>
                  </a:lnTo>
                  <a:lnTo>
                    <a:pt x="920" y="1040"/>
                  </a:lnTo>
                  <a:lnTo>
                    <a:pt x="1020" y="840"/>
                  </a:lnTo>
                  <a:lnTo>
                    <a:pt x="1080" y="620"/>
                  </a:lnTo>
                  <a:lnTo>
                    <a:pt x="1120" y="480"/>
                  </a:lnTo>
                  <a:lnTo>
                    <a:pt x="1120" y="400"/>
                  </a:lnTo>
                  <a:lnTo>
                    <a:pt x="1120" y="320"/>
                  </a:lnTo>
                  <a:lnTo>
                    <a:pt x="1080" y="220"/>
                  </a:lnTo>
                  <a:lnTo>
                    <a:pt x="1060" y="120"/>
                  </a:lnTo>
                  <a:lnTo>
                    <a:pt x="1020" y="6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5"/>
            <p:cNvSpPr/>
            <p:nvPr/>
          </p:nvSpPr>
          <p:spPr>
            <a:xfrm>
              <a:off x="7644350" y="3277125"/>
              <a:ext cx="27525" cy="34500"/>
            </a:xfrm>
            <a:custGeom>
              <a:avLst/>
              <a:gdLst/>
              <a:ahLst/>
              <a:cxnLst/>
              <a:rect l="l" t="t" r="r" b="b"/>
              <a:pathLst>
                <a:path w="1101" h="1380" extrusionOk="0">
                  <a:moveTo>
                    <a:pt x="940" y="0"/>
                  </a:moveTo>
                  <a:lnTo>
                    <a:pt x="900" y="20"/>
                  </a:lnTo>
                  <a:lnTo>
                    <a:pt x="841" y="60"/>
                  </a:lnTo>
                  <a:lnTo>
                    <a:pt x="781" y="60"/>
                  </a:lnTo>
                  <a:lnTo>
                    <a:pt x="721" y="80"/>
                  </a:lnTo>
                  <a:lnTo>
                    <a:pt x="621" y="140"/>
                  </a:lnTo>
                  <a:lnTo>
                    <a:pt x="561" y="180"/>
                  </a:lnTo>
                  <a:lnTo>
                    <a:pt x="481" y="220"/>
                  </a:lnTo>
                  <a:lnTo>
                    <a:pt x="341" y="380"/>
                  </a:lnTo>
                  <a:lnTo>
                    <a:pt x="261" y="500"/>
                  </a:lnTo>
                  <a:lnTo>
                    <a:pt x="181" y="600"/>
                  </a:lnTo>
                  <a:lnTo>
                    <a:pt x="141" y="700"/>
                  </a:lnTo>
                  <a:lnTo>
                    <a:pt x="21" y="960"/>
                  </a:lnTo>
                  <a:lnTo>
                    <a:pt x="1" y="1040"/>
                  </a:lnTo>
                  <a:lnTo>
                    <a:pt x="1" y="1100"/>
                  </a:lnTo>
                  <a:lnTo>
                    <a:pt x="21" y="1180"/>
                  </a:lnTo>
                  <a:lnTo>
                    <a:pt x="41" y="1240"/>
                  </a:lnTo>
                  <a:lnTo>
                    <a:pt x="81" y="1320"/>
                  </a:lnTo>
                  <a:lnTo>
                    <a:pt x="101" y="1360"/>
                  </a:lnTo>
                  <a:lnTo>
                    <a:pt x="141" y="1380"/>
                  </a:lnTo>
                  <a:lnTo>
                    <a:pt x="361" y="1380"/>
                  </a:lnTo>
                  <a:lnTo>
                    <a:pt x="421" y="1360"/>
                  </a:lnTo>
                  <a:lnTo>
                    <a:pt x="481" y="1340"/>
                  </a:lnTo>
                  <a:lnTo>
                    <a:pt x="621" y="1220"/>
                  </a:lnTo>
                  <a:lnTo>
                    <a:pt x="761" y="1080"/>
                  </a:lnTo>
                  <a:lnTo>
                    <a:pt x="880" y="920"/>
                  </a:lnTo>
                  <a:lnTo>
                    <a:pt x="980" y="760"/>
                  </a:lnTo>
                  <a:lnTo>
                    <a:pt x="1060" y="580"/>
                  </a:lnTo>
                  <a:lnTo>
                    <a:pt x="1080" y="460"/>
                  </a:lnTo>
                  <a:lnTo>
                    <a:pt x="1080" y="420"/>
                  </a:lnTo>
                  <a:lnTo>
                    <a:pt x="1080" y="400"/>
                  </a:lnTo>
                  <a:lnTo>
                    <a:pt x="1100" y="380"/>
                  </a:lnTo>
                  <a:lnTo>
                    <a:pt x="1100" y="300"/>
                  </a:lnTo>
                  <a:lnTo>
                    <a:pt x="1100" y="240"/>
                  </a:lnTo>
                  <a:lnTo>
                    <a:pt x="1100" y="200"/>
                  </a:lnTo>
                  <a:lnTo>
                    <a:pt x="1100" y="100"/>
                  </a:lnTo>
                  <a:lnTo>
                    <a:pt x="1080" y="80"/>
                  </a:lnTo>
                  <a:lnTo>
                    <a:pt x="1060" y="40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5"/>
            <p:cNvSpPr/>
            <p:nvPr/>
          </p:nvSpPr>
          <p:spPr>
            <a:xfrm>
              <a:off x="7510425" y="3073700"/>
              <a:ext cx="34500" cy="28025"/>
            </a:xfrm>
            <a:custGeom>
              <a:avLst/>
              <a:gdLst/>
              <a:ahLst/>
              <a:cxnLst/>
              <a:rect l="l" t="t" r="r" b="b"/>
              <a:pathLst>
                <a:path w="1380" h="1121" extrusionOk="0">
                  <a:moveTo>
                    <a:pt x="160" y="1"/>
                  </a:moveTo>
                  <a:lnTo>
                    <a:pt x="120" y="21"/>
                  </a:lnTo>
                  <a:lnTo>
                    <a:pt x="60" y="81"/>
                  </a:lnTo>
                  <a:lnTo>
                    <a:pt x="40" y="161"/>
                  </a:lnTo>
                  <a:lnTo>
                    <a:pt x="20" y="221"/>
                  </a:lnTo>
                  <a:lnTo>
                    <a:pt x="0" y="281"/>
                  </a:lnTo>
                  <a:lnTo>
                    <a:pt x="20" y="341"/>
                  </a:lnTo>
                  <a:lnTo>
                    <a:pt x="40" y="401"/>
                  </a:lnTo>
                  <a:lnTo>
                    <a:pt x="140" y="541"/>
                  </a:lnTo>
                  <a:lnTo>
                    <a:pt x="240" y="701"/>
                  </a:lnTo>
                  <a:lnTo>
                    <a:pt x="380" y="820"/>
                  </a:lnTo>
                  <a:lnTo>
                    <a:pt x="540" y="920"/>
                  </a:lnTo>
                  <a:lnTo>
                    <a:pt x="660" y="1020"/>
                  </a:lnTo>
                  <a:lnTo>
                    <a:pt x="720" y="1040"/>
                  </a:lnTo>
                  <a:lnTo>
                    <a:pt x="820" y="1080"/>
                  </a:lnTo>
                  <a:lnTo>
                    <a:pt x="920" y="1100"/>
                  </a:lnTo>
                  <a:lnTo>
                    <a:pt x="1040" y="1120"/>
                  </a:lnTo>
                  <a:lnTo>
                    <a:pt x="1120" y="1120"/>
                  </a:lnTo>
                  <a:lnTo>
                    <a:pt x="1180" y="1100"/>
                  </a:lnTo>
                  <a:lnTo>
                    <a:pt x="1260" y="1080"/>
                  </a:lnTo>
                  <a:lnTo>
                    <a:pt x="1320" y="1060"/>
                  </a:lnTo>
                  <a:lnTo>
                    <a:pt x="1360" y="1000"/>
                  </a:lnTo>
                  <a:lnTo>
                    <a:pt x="1380" y="920"/>
                  </a:lnTo>
                  <a:lnTo>
                    <a:pt x="1340" y="860"/>
                  </a:lnTo>
                  <a:lnTo>
                    <a:pt x="1300" y="820"/>
                  </a:lnTo>
                  <a:lnTo>
                    <a:pt x="1220" y="721"/>
                  </a:lnTo>
                  <a:lnTo>
                    <a:pt x="1140" y="641"/>
                  </a:lnTo>
                  <a:lnTo>
                    <a:pt x="1020" y="521"/>
                  </a:lnTo>
                  <a:lnTo>
                    <a:pt x="880" y="441"/>
                  </a:lnTo>
                  <a:lnTo>
                    <a:pt x="760" y="341"/>
                  </a:lnTo>
                  <a:lnTo>
                    <a:pt x="660" y="261"/>
                  </a:lnTo>
                  <a:lnTo>
                    <a:pt x="620" y="221"/>
                  </a:lnTo>
                  <a:lnTo>
                    <a:pt x="600" y="201"/>
                  </a:lnTo>
                  <a:lnTo>
                    <a:pt x="500" y="101"/>
                  </a:lnTo>
                  <a:lnTo>
                    <a:pt x="460" y="61"/>
                  </a:lnTo>
                  <a:lnTo>
                    <a:pt x="400" y="21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5"/>
            <p:cNvSpPr/>
            <p:nvPr/>
          </p:nvSpPr>
          <p:spPr>
            <a:xfrm>
              <a:off x="7603375" y="3068200"/>
              <a:ext cx="25525" cy="28025"/>
            </a:xfrm>
            <a:custGeom>
              <a:avLst/>
              <a:gdLst/>
              <a:ahLst/>
              <a:cxnLst/>
              <a:rect l="l" t="t" r="r" b="b"/>
              <a:pathLst>
                <a:path w="1021" h="1121" extrusionOk="0">
                  <a:moveTo>
                    <a:pt x="860" y="1"/>
                  </a:moveTo>
                  <a:lnTo>
                    <a:pt x="820" y="21"/>
                  </a:lnTo>
                  <a:lnTo>
                    <a:pt x="680" y="121"/>
                  </a:lnTo>
                  <a:lnTo>
                    <a:pt x="580" y="221"/>
                  </a:lnTo>
                  <a:lnTo>
                    <a:pt x="340" y="461"/>
                  </a:lnTo>
                  <a:lnTo>
                    <a:pt x="220" y="601"/>
                  </a:lnTo>
                  <a:lnTo>
                    <a:pt x="121" y="721"/>
                  </a:lnTo>
                  <a:lnTo>
                    <a:pt x="41" y="881"/>
                  </a:lnTo>
                  <a:lnTo>
                    <a:pt x="1" y="1040"/>
                  </a:lnTo>
                  <a:lnTo>
                    <a:pt x="1" y="1080"/>
                  </a:lnTo>
                  <a:lnTo>
                    <a:pt x="21" y="1100"/>
                  </a:lnTo>
                  <a:lnTo>
                    <a:pt x="41" y="1120"/>
                  </a:lnTo>
                  <a:lnTo>
                    <a:pt x="81" y="1120"/>
                  </a:lnTo>
                  <a:lnTo>
                    <a:pt x="240" y="1060"/>
                  </a:lnTo>
                  <a:lnTo>
                    <a:pt x="360" y="961"/>
                  </a:lnTo>
                  <a:lnTo>
                    <a:pt x="500" y="841"/>
                  </a:lnTo>
                  <a:lnTo>
                    <a:pt x="620" y="701"/>
                  </a:lnTo>
                  <a:lnTo>
                    <a:pt x="820" y="461"/>
                  </a:lnTo>
                  <a:lnTo>
                    <a:pt x="880" y="401"/>
                  </a:lnTo>
                  <a:lnTo>
                    <a:pt x="920" y="341"/>
                  </a:lnTo>
                  <a:lnTo>
                    <a:pt x="1000" y="181"/>
                  </a:lnTo>
                  <a:lnTo>
                    <a:pt x="1020" y="141"/>
                  </a:lnTo>
                  <a:lnTo>
                    <a:pt x="1020" y="101"/>
                  </a:lnTo>
                  <a:lnTo>
                    <a:pt x="1020" y="61"/>
                  </a:lnTo>
                  <a:lnTo>
                    <a:pt x="980" y="21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5"/>
            <p:cNvSpPr/>
            <p:nvPr/>
          </p:nvSpPr>
          <p:spPr>
            <a:xfrm>
              <a:off x="7640350" y="3135675"/>
              <a:ext cx="30025" cy="36525"/>
            </a:xfrm>
            <a:custGeom>
              <a:avLst/>
              <a:gdLst/>
              <a:ahLst/>
              <a:cxnLst/>
              <a:rect l="l" t="t" r="r" b="b"/>
              <a:pathLst>
                <a:path w="1201" h="1461" extrusionOk="0">
                  <a:moveTo>
                    <a:pt x="141" y="1"/>
                  </a:moveTo>
                  <a:lnTo>
                    <a:pt x="81" y="21"/>
                  </a:lnTo>
                  <a:lnTo>
                    <a:pt x="41" y="41"/>
                  </a:lnTo>
                  <a:lnTo>
                    <a:pt x="1" y="81"/>
                  </a:lnTo>
                  <a:lnTo>
                    <a:pt x="1" y="141"/>
                  </a:lnTo>
                  <a:lnTo>
                    <a:pt x="1" y="341"/>
                  </a:lnTo>
                  <a:lnTo>
                    <a:pt x="21" y="521"/>
                  </a:lnTo>
                  <a:lnTo>
                    <a:pt x="41" y="601"/>
                  </a:lnTo>
                  <a:lnTo>
                    <a:pt x="81" y="680"/>
                  </a:lnTo>
                  <a:lnTo>
                    <a:pt x="181" y="860"/>
                  </a:lnTo>
                  <a:lnTo>
                    <a:pt x="281" y="1020"/>
                  </a:lnTo>
                  <a:lnTo>
                    <a:pt x="401" y="1160"/>
                  </a:lnTo>
                  <a:lnTo>
                    <a:pt x="541" y="1300"/>
                  </a:lnTo>
                  <a:lnTo>
                    <a:pt x="701" y="1400"/>
                  </a:lnTo>
                  <a:lnTo>
                    <a:pt x="801" y="1440"/>
                  </a:lnTo>
                  <a:lnTo>
                    <a:pt x="901" y="1460"/>
                  </a:lnTo>
                  <a:lnTo>
                    <a:pt x="1100" y="1460"/>
                  </a:lnTo>
                  <a:lnTo>
                    <a:pt x="1160" y="1440"/>
                  </a:lnTo>
                  <a:lnTo>
                    <a:pt x="1200" y="1380"/>
                  </a:lnTo>
                  <a:lnTo>
                    <a:pt x="1200" y="1340"/>
                  </a:lnTo>
                  <a:lnTo>
                    <a:pt x="1180" y="1300"/>
                  </a:lnTo>
                  <a:lnTo>
                    <a:pt x="1140" y="1220"/>
                  </a:lnTo>
                  <a:lnTo>
                    <a:pt x="1100" y="1140"/>
                  </a:lnTo>
                  <a:lnTo>
                    <a:pt x="1060" y="1060"/>
                  </a:lnTo>
                  <a:lnTo>
                    <a:pt x="941" y="940"/>
                  </a:lnTo>
                  <a:lnTo>
                    <a:pt x="701" y="700"/>
                  </a:lnTo>
                  <a:lnTo>
                    <a:pt x="641" y="621"/>
                  </a:lnTo>
                  <a:lnTo>
                    <a:pt x="621" y="601"/>
                  </a:lnTo>
                  <a:lnTo>
                    <a:pt x="601" y="561"/>
                  </a:lnTo>
                  <a:lnTo>
                    <a:pt x="601" y="541"/>
                  </a:lnTo>
                  <a:lnTo>
                    <a:pt x="561" y="501"/>
                  </a:lnTo>
                  <a:lnTo>
                    <a:pt x="521" y="421"/>
                  </a:lnTo>
                  <a:lnTo>
                    <a:pt x="461" y="301"/>
                  </a:lnTo>
                  <a:lnTo>
                    <a:pt x="421" y="261"/>
                  </a:lnTo>
                  <a:lnTo>
                    <a:pt x="321" y="81"/>
                  </a:lnTo>
                  <a:lnTo>
                    <a:pt x="281" y="4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5"/>
            <p:cNvSpPr/>
            <p:nvPr/>
          </p:nvSpPr>
          <p:spPr>
            <a:xfrm>
              <a:off x="7722325" y="3118700"/>
              <a:ext cx="31500" cy="34500"/>
            </a:xfrm>
            <a:custGeom>
              <a:avLst/>
              <a:gdLst/>
              <a:ahLst/>
              <a:cxnLst/>
              <a:rect l="l" t="t" r="r" b="b"/>
              <a:pathLst>
                <a:path w="1260" h="1380" extrusionOk="0">
                  <a:moveTo>
                    <a:pt x="1020" y="0"/>
                  </a:moveTo>
                  <a:lnTo>
                    <a:pt x="940" y="20"/>
                  </a:lnTo>
                  <a:lnTo>
                    <a:pt x="660" y="160"/>
                  </a:lnTo>
                  <a:lnTo>
                    <a:pt x="580" y="220"/>
                  </a:lnTo>
                  <a:lnTo>
                    <a:pt x="500" y="280"/>
                  </a:lnTo>
                  <a:lnTo>
                    <a:pt x="360" y="420"/>
                  </a:lnTo>
                  <a:lnTo>
                    <a:pt x="220" y="600"/>
                  </a:lnTo>
                  <a:lnTo>
                    <a:pt x="80" y="780"/>
                  </a:lnTo>
                  <a:lnTo>
                    <a:pt x="41" y="880"/>
                  </a:lnTo>
                  <a:lnTo>
                    <a:pt x="21" y="980"/>
                  </a:lnTo>
                  <a:lnTo>
                    <a:pt x="1" y="1080"/>
                  </a:lnTo>
                  <a:lnTo>
                    <a:pt x="21" y="1200"/>
                  </a:lnTo>
                  <a:lnTo>
                    <a:pt x="61" y="1280"/>
                  </a:lnTo>
                  <a:lnTo>
                    <a:pt x="120" y="1339"/>
                  </a:lnTo>
                  <a:lnTo>
                    <a:pt x="220" y="1379"/>
                  </a:lnTo>
                  <a:lnTo>
                    <a:pt x="300" y="1379"/>
                  </a:lnTo>
                  <a:lnTo>
                    <a:pt x="400" y="1359"/>
                  </a:lnTo>
                  <a:lnTo>
                    <a:pt x="480" y="1320"/>
                  </a:lnTo>
                  <a:lnTo>
                    <a:pt x="540" y="1280"/>
                  </a:lnTo>
                  <a:lnTo>
                    <a:pt x="600" y="1240"/>
                  </a:lnTo>
                  <a:lnTo>
                    <a:pt x="700" y="1120"/>
                  </a:lnTo>
                  <a:lnTo>
                    <a:pt x="880" y="880"/>
                  </a:lnTo>
                  <a:lnTo>
                    <a:pt x="960" y="760"/>
                  </a:lnTo>
                  <a:lnTo>
                    <a:pt x="1060" y="620"/>
                  </a:lnTo>
                  <a:lnTo>
                    <a:pt x="1220" y="340"/>
                  </a:lnTo>
                  <a:lnTo>
                    <a:pt x="1260" y="280"/>
                  </a:lnTo>
                  <a:lnTo>
                    <a:pt x="1260" y="200"/>
                  </a:lnTo>
                  <a:lnTo>
                    <a:pt x="1240" y="140"/>
                  </a:lnTo>
                  <a:lnTo>
                    <a:pt x="1200" y="80"/>
                  </a:lnTo>
                  <a:lnTo>
                    <a:pt x="1140" y="40"/>
                  </a:lnTo>
                  <a:lnTo>
                    <a:pt x="1080" y="20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5"/>
            <p:cNvSpPr/>
            <p:nvPr/>
          </p:nvSpPr>
          <p:spPr>
            <a:xfrm>
              <a:off x="7730325" y="3185150"/>
              <a:ext cx="46000" cy="33025"/>
            </a:xfrm>
            <a:custGeom>
              <a:avLst/>
              <a:gdLst/>
              <a:ahLst/>
              <a:cxnLst/>
              <a:rect l="l" t="t" r="r" b="b"/>
              <a:pathLst>
                <a:path w="1840" h="1321" extrusionOk="0">
                  <a:moveTo>
                    <a:pt x="220" y="1"/>
                  </a:moveTo>
                  <a:lnTo>
                    <a:pt x="140" y="41"/>
                  </a:lnTo>
                  <a:lnTo>
                    <a:pt x="80" y="81"/>
                  </a:lnTo>
                  <a:lnTo>
                    <a:pt x="20" y="161"/>
                  </a:lnTo>
                  <a:lnTo>
                    <a:pt x="0" y="241"/>
                  </a:lnTo>
                  <a:lnTo>
                    <a:pt x="0" y="321"/>
                  </a:lnTo>
                  <a:lnTo>
                    <a:pt x="20" y="401"/>
                  </a:lnTo>
                  <a:lnTo>
                    <a:pt x="60" y="481"/>
                  </a:lnTo>
                  <a:lnTo>
                    <a:pt x="140" y="561"/>
                  </a:lnTo>
                  <a:lnTo>
                    <a:pt x="240" y="641"/>
                  </a:lnTo>
                  <a:lnTo>
                    <a:pt x="400" y="741"/>
                  </a:lnTo>
                  <a:lnTo>
                    <a:pt x="740" y="961"/>
                  </a:lnTo>
                  <a:lnTo>
                    <a:pt x="920" y="1080"/>
                  </a:lnTo>
                  <a:lnTo>
                    <a:pt x="1120" y="1200"/>
                  </a:lnTo>
                  <a:lnTo>
                    <a:pt x="1220" y="1240"/>
                  </a:lnTo>
                  <a:lnTo>
                    <a:pt x="1320" y="1280"/>
                  </a:lnTo>
                  <a:lnTo>
                    <a:pt x="1420" y="1300"/>
                  </a:lnTo>
                  <a:lnTo>
                    <a:pt x="1540" y="1320"/>
                  </a:lnTo>
                  <a:lnTo>
                    <a:pt x="1600" y="1300"/>
                  </a:lnTo>
                  <a:lnTo>
                    <a:pt x="1660" y="1280"/>
                  </a:lnTo>
                  <a:lnTo>
                    <a:pt x="1720" y="1260"/>
                  </a:lnTo>
                  <a:lnTo>
                    <a:pt x="1760" y="1220"/>
                  </a:lnTo>
                  <a:lnTo>
                    <a:pt x="1800" y="1160"/>
                  </a:lnTo>
                  <a:lnTo>
                    <a:pt x="1840" y="1100"/>
                  </a:lnTo>
                  <a:lnTo>
                    <a:pt x="1840" y="1040"/>
                  </a:lnTo>
                  <a:lnTo>
                    <a:pt x="1840" y="961"/>
                  </a:lnTo>
                  <a:lnTo>
                    <a:pt x="1800" y="841"/>
                  </a:lnTo>
                  <a:lnTo>
                    <a:pt x="1740" y="741"/>
                  </a:lnTo>
                  <a:lnTo>
                    <a:pt x="1680" y="641"/>
                  </a:lnTo>
                  <a:lnTo>
                    <a:pt x="1580" y="561"/>
                  </a:lnTo>
                  <a:lnTo>
                    <a:pt x="1400" y="421"/>
                  </a:lnTo>
                  <a:lnTo>
                    <a:pt x="1180" y="281"/>
                  </a:lnTo>
                  <a:lnTo>
                    <a:pt x="980" y="181"/>
                  </a:lnTo>
                  <a:lnTo>
                    <a:pt x="760" y="81"/>
                  </a:lnTo>
                  <a:lnTo>
                    <a:pt x="580" y="2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5"/>
            <p:cNvSpPr/>
            <p:nvPr/>
          </p:nvSpPr>
          <p:spPr>
            <a:xfrm>
              <a:off x="7827775" y="3175175"/>
              <a:ext cx="36525" cy="25000"/>
            </a:xfrm>
            <a:custGeom>
              <a:avLst/>
              <a:gdLst/>
              <a:ahLst/>
              <a:cxnLst/>
              <a:rect l="l" t="t" r="r" b="b"/>
              <a:pathLst>
                <a:path w="1461" h="1000" extrusionOk="0">
                  <a:moveTo>
                    <a:pt x="221" y="0"/>
                  </a:moveTo>
                  <a:lnTo>
                    <a:pt x="141" y="20"/>
                  </a:lnTo>
                  <a:lnTo>
                    <a:pt x="81" y="40"/>
                  </a:lnTo>
                  <a:lnTo>
                    <a:pt x="41" y="100"/>
                  </a:lnTo>
                  <a:lnTo>
                    <a:pt x="1" y="140"/>
                  </a:lnTo>
                  <a:lnTo>
                    <a:pt x="1" y="220"/>
                  </a:lnTo>
                  <a:lnTo>
                    <a:pt x="1" y="280"/>
                  </a:lnTo>
                  <a:lnTo>
                    <a:pt x="41" y="340"/>
                  </a:lnTo>
                  <a:lnTo>
                    <a:pt x="81" y="400"/>
                  </a:lnTo>
                  <a:lnTo>
                    <a:pt x="141" y="440"/>
                  </a:lnTo>
                  <a:lnTo>
                    <a:pt x="201" y="480"/>
                  </a:lnTo>
                  <a:lnTo>
                    <a:pt x="261" y="520"/>
                  </a:lnTo>
                  <a:lnTo>
                    <a:pt x="401" y="600"/>
                  </a:lnTo>
                  <a:lnTo>
                    <a:pt x="640" y="760"/>
                  </a:lnTo>
                  <a:lnTo>
                    <a:pt x="800" y="840"/>
                  </a:lnTo>
                  <a:lnTo>
                    <a:pt x="960" y="920"/>
                  </a:lnTo>
                  <a:lnTo>
                    <a:pt x="1080" y="980"/>
                  </a:lnTo>
                  <a:lnTo>
                    <a:pt x="1200" y="1000"/>
                  </a:lnTo>
                  <a:lnTo>
                    <a:pt x="1300" y="980"/>
                  </a:lnTo>
                  <a:lnTo>
                    <a:pt x="1380" y="960"/>
                  </a:lnTo>
                  <a:lnTo>
                    <a:pt x="1440" y="900"/>
                  </a:lnTo>
                  <a:lnTo>
                    <a:pt x="1460" y="820"/>
                  </a:lnTo>
                  <a:lnTo>
                    <a:pt x="1460" y="740"/>
                  </a:lnTo>
                  <a:lnTo>
                    <a:pt x="1440" y="660"/>
                  </a:lnTo>
                  <a:lnTo>
                    <a:pt x="1400" y="580"/>
                  </a:lnTo>
                  <a:lnTo>
                    <a:pt x="1360" y="500"/>
                  </a:lnTo>
                  <a:lnTo>
                    <a:pt x="1300" y="440"/>
                  </a:lnTo>
                  <a:lnTo>
                    <a:pt x="1140" y="320"/>
                  </a:lnTo>
                  <a:lnTo>
                    <a:pt x="980" y="220"/>
                  </a:lnTo>
                  <a:lnTo>
                    <a:pt x="820" y="140"/>
                  </a:lnTo>
                  <a:lnTo>
                    <a:pt x="640" y="80"/>
                  </a:lnTo>
                  <a:lnTo>
                    <a:pt x="480" y="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5"/>
            <p:cNvSpPr/>
            <p:nvPr/>
          </p:nvSpPr>
          <p:spPr>
            <a:xfrm>
              <a:off x="7721325" y="3281125"/>
              <a:ext cx="39000" cy="34500"/>
            </a:xfrm>
            <a:custGeom>
              <a:avLst/>
              <a:gdLst/>
              <a:ahLst/>
              <a:cxnLst/>
              <a:rect l="l" t="t" r="r" b="b"/>
              <a:pathLst>
                <a:path w="1560" h="1380" extrusionOk="0">
                  <a:moveTo>
                    <a:pt x="1120" y="0"/>
                  </a:moveTo>
                  <a:lnTo>
                    <a:pt x="1060" y="20"/>
                  </a:lnTo>
                  <a:lnTo>
                    <a:pt x="940" y="40"/>
                  </a:lnTo>
                  <a:lnTo>
                    <a:pt x="840" y="100"/>
                  </a:lnTo>
                  <a:lnTo>
                    <a:pt x="720" y="200"/>
                  </a:lnTo>
                  <a:lnTo>
                    <a:pt x="460" y="400"/>
                  </a:lnTo>
                  <a:lnTo>
                    <a:pt x="300" y="520"/>
                  </a:lnTo>
                  <a:lnTo>
                    <a:pt x="220" y="600"/>
                  </a:lnTo>
                  <a:lnTo>
                    <a:pt x="160" y="680"/>
                  </a:lnTo>
                  <a:lnTo>
                    <a:pt x="61" y="860"/>
                  </a:lnTo>
                  <a:lnTo>
                    <a:pt x="21" y="960"/>
                  </a:lnTo>
                  <a:lnTo>
                    <a:pt x="1" y="1060"/>
                  </a:lnTo>
                  <a:lnTo>
                    <a:pt x="1" y="1140"/>
                  </a:lnTo>
                  <a:lnTo>
                    <a:pt x="41" y="1240"/>
                  </a:lnTo>
                  <a:lnTo>
                    <a:pt x="120" y="1320"/>
                  </a:lnTo>
                  <a:lnTo>
                    <a:pt x="160" y="1340"/>
                  </a:lnTo>
                  <a:lnTo>
                    <a:pt x="200" y="1360"/>
                  </a:lnTo>
                  <a:lnTo>
                    <a:pt x="340" y="1380"/>
                  </a:lnTo>
                  <a:lnTo>
                    <a:pt x="460" y="1340"/>
                  </a:lnTo>
                  <a:lnTo>
                    <a:pt x="600" y="1300"/>
                  </a:lnTo>
                  <a:lnTo>
                    <a:pt x="720" y="1260"/>
                  </a:lnTo>
                  <a:lnTo>
                    <a:pt x="820" y="1200"/>
                  </a:lnTo>
                  <a:lnTo>
                    <a:pt x="880" y="1140"/>
                  </a:lnTo>
                  <a:lnTo>
                    <a:pt x="1000" y="1060"/>
                  </a:lnTo>
                  <a:lnTo>
                    <a:pt x="1240" y="840"/>
                  </a:lnTo>
                  <a:lnTo>
                    <a:pt x="1360" y="740"/>
                  </a:lnTo>
                  <a:lnTo>
                    <a:pt x="1420" y="680"/>
                  </a:lnTo>
                  <a:lnTo>
                    <a:pt x="1480" y="620"/>
                  </a:lnTo>
                  <a:lnTo>
                    <a:pt x="1540" y="460"/>
                  </a:lnTo>
                  <a:lnTo>
                    <a:pt x="1560" y="380"/>
                  </a:lnTo>
                  <a:lnTo>
                    <a:pt x="1560" y="280"/>
                  </a:lnTo>
                  <a:lnTo>
                    <a:pt x="1520" y="200"/>
                  </a:lnTo>
                  <a:lnTo>
                    <a:pt x="1480" y="120"/>
                  </a:lnTo>
                  <a:lnTo>
                    <a:pt x="1400" y="60"/>
                  </a:lnTo>
                  <a:lnTo>
                    <a:pt x="1320" y="20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5"/>
            <p:cNvSpPr/>
            <p:nvPr/>
          </p:nvSpPr>
          <p:spPr>
            <a:xfrm>
              <a:off x="7816775" y="3290625"/>
              <a:ext cx="54000" cy="41000"/>
            </a:xfrm>
            <a:custGeom>
              <a:avLst/>
              <a:gdLst/>
              <a:ahLst/>
              <a:cxnLst/>
              <a:rect l="l" t="t" r="r" b="b"/>
              <a:pathLst>
                <a:path w="2160" h="1640" extrusionOk="0">
                  <a:moveTo>
                    <a:pt x="301" y="0"/>
                  </a:moveTo>
                  <a:lnTo>
                    <a:pt x="221" y="20"/>
                  </a:lnTo>
                  <a:lnTo>
                    <a:pt x="161" y="20"/>
                  </a:lnTo>
                  <a:lnTo>
                    <a:pt x="81" y="60"/>
                  </a:lnTo>
                  <a:lnTo>
                    <a:pt x="21" y="100"/>
                  </a:lnTo>
                  <a:lnTo>
                    <a:pt x="1" y="180"/>
                  </a:lnTo>
                  <a:lnTo>
                    <a:pt x="1" y="260"/>
                  </a:lnTo>
                  <a:lnTo>
                    <a:pt x="1" y="360"/>
                  </a:lnTo>
                  <a:lnTo>
                    <a:pt x="41" y="440"/>
                  </a:lnTo>
                  <a:lnTo>
                    <a:pt x="101" y="500"/>
                  </a:lnTo>
                  <a:lnTo>
                    <a:pt x="221" y="620"/>
                  </a:lnTo>
                  <a:lnTo>
                    <a:pt x="341" y="720"/>
                  </a:lnTo>
                  <a:lnTo>
                    <a:pt x="761" y="1060"/>
                  </a:lnTo>
                  <a:lnTo>
                    <a:pt x="1220" y="1380"/>
                  </a:lnTo>
                  <a:lnTo>
                    <a:pt x="1460" y="1539"/>
                  </a:lnTo>
                  <a:lnTo>
                    <a:pt x="1560" y="1599"/>
                  </a:lnTo>
                  <a:lnTo>
                    <a:pt x="1700" y="1639"/>
                  </a:lnTo>
                  <a:lnTo>
                    <a:pt x="1800" y="1639"/>
                  </a:lnTo>
                  <a:lnTo>
                    <a:pt x="1900" y="1619"/>
                  </a:lnTo>
                  <a:lnTo>
                    <a:pt x="1960" y="1599"/>
                  </a:lnTo>
                  <a:lnTo>
                    <a:pt x="2020" y="1559"/>
                  </a:lnTo>
                  <a:lnTo>
                    <a:pt x="2060" y="1519"/>
                  </a:lnTo>
                  <a:lnTo>
                    <a:pt x="2100" y="1479"/>
                  </a:lnTo>
                  <a:lnTo>
                    <a:pt x="2140" y="1420"/>
                  </a:lnTo>
                  <a:lnTo>
                    <a:pt x="2160" y="1340"/>
                  </a:lnTo>
                  <a:lnTo>
                    <a:pt x="2160" y="1280"/>
                  </a:lnTo>
                  <a:lnTo>
                    <a:pt x="2160" y="1220"/>
                  </a:lnTo>
                  <a:lnTo>
                    <a:pt x="2120" y="1120"/>
                  </a:lnTo>
                  <a:lnTo>
                    <a:pt x="2100" y="1040"/>
                  </a:lnTo>
                  <a:lnTo>
                    <a:pt x="2060" y="960"/>
                  </a:lnTo>
                  <a:lnTo>
                    <a:pt x="2000" y="920"/>
                  </a:lnTo>
                  <a:lnTo>
                    <a:pt x="1880" y="820"/>
                  </a:lnTo>
                  <a:lnTo>
                    <a:pt x="1640" y="680"/>
                  </a:lnTo>
                  <a:lnTo>
                    <a:pt x="1380" y="520"/>
                  </a:lnTo>
                  <a:lnTo>
                    <a:pt x="1120" y="380"/>
                  </a:lnTo>
                  <a:lnTo>
                    <a:pt x="541" y="100"/>
                  </a:lnTo>
                  <a:lnTo>
                    <a:pt x="381" y="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5"/>
            <p:cNvSpPr/>
            <p:nvPr/>
          </p:nvSpPr>
          <p:spPr>
            <a:xfrm>
              <a:off x="7909250" y="3265125"/>
              <a:ext cx="15525" cy="41000"/>
            </a:xfrm>
            <a:custGeom>
              <a:avLst/>
              <a:gdLst/>
              <a:ahLst/>
              <a:cxnLst/>
              <a:rect l="l" t="t" r="r" b="b"/>
              <a:pathLst>
                <a:path w="621" h="1640" extrusionOk="0">
                  <a:moveTo>
                    <a:pt x="240" y="1"/>
                  </a:moveTo>
                  <a:lnTo>
                    <a:pt x="180" y="21"/>
                  </a:lnTo>
                  <a:lnTo>
                    <a:pt x="120" y="61"/>
                  </a:lnTo>
                  <a:lnTo>
                    <a:pt x="80" y="101"/>
                  </a:lnTo>
                  <a:lnTo>
                    <a:pt x="60" y="160"/>
                  </a:lnTo>
                  <a:lnTo>
                    <a:pt x="20" y="280"/>
                  </a:lnTo>
                  <a:lnTo>
                    <a:pt x="20" y="360"/>
                  </a:lnTo>
                  <a:lnTo>
                    <a:pt x="0" y="460"/>
                  </a:lnTo>
                  <a:lnTo>
                    <a:pt x="0" y="540"/>
                  </a:lnTo>
                  <a:lnTo>
                    <a:pt x="0" y="620"/>
                  </a:lnTo>
                  <a:lnTo>
                    <a:pt x="0" y="640"/>
                  </a:lnTo>
                  <a:lnTo>
                    <a:pt x="20" y="800"/>
                  </a:lnTo>
                  <a:lnTo>
                    <a:pt x="0" y="980"/>
                  </a:lnTo>
                  <a:lnTo>
                    <a:pt x="0" y="1060"/>
                  </a:lnTo>
                  <a:lnTo>
                    <a:pt x="20" y="1160"/>
                  </a:lnTo>
                  <a:lnTo>
                    <a:pt x="40" y="1320"/>
                  </a:lnTo>
                  <a:lnTo>
                    <a:pt x="80" y="1400"/>
                  </a:lnTo>
                  <a:lnTo>
                    <a:pt x="100" y="1480"/>
                  </a:lnTo>
                  <a:lnTo>
                    <a:pt x="140" y="1580"/>
                  </a:lnTo>
                  <a:lnTo>
                    <a:pt x="180" y="1620"/>
                  </a:lnTo>
                  <a:lnTo>
                    <a:pt x="220" y="1640"/>
                  </a:lnTo>
                  <a:lnTo>
                    <a:pt x="280" y="1640"/>
                  </a:lnTo>
                  <a:lnTo>
                    <a:pt x="340" y="1620"/>
                  </a:lnTo>
                  <a:lnTo>
                    <a:pt x="380" y="1560"/>
                  </a:lnTo>
                  <a:lnTo>
                    <a:pt x="420" y="1500"/>
                  </a:lnTo>
                  <a:lnTo>
                    <a:pt x="480" y="1440"/>
                  </a:lnTo>
                  <a:lnTo>
                    <a:pt x="540" y="1340"/>
                  </a:lnTo>
                  <a:lnTo>
                    <a:pt x="600" y="1200"/>
                  </a:lnTo>
                  <a:lnTo>
                    <a:pt x="620" y="1120"/>
                  </a:lnTo>
                  <a:lnTo>
                    <a:pt x="620" y="1020"/>
                  </a:lnTo>
                  <a:lnTo>
                    <a:pt x="620" y="840"/>
                  </a:lnTo>
                  <a:lnTo>
                    <a:pt x="600" y="460"/>
                  </a:lnTo>
                  <a:lnTo>
                    <a:pt x="580" y="380"/>
                  </a:lnTo>
                  <a:lnTo>
                    <a:pt x="560" y="280"/>
                  </a:lnTo>
                  <a:lnTo>
                    <a:pt x="460" y="121"/>
                  </a:lnTo>
                  <a:lnTo>
                    <a:pt x="420" y="81"/>
                  </a:lnTo>
                  <a:lnTo>
                    <a:pt x="380" y="41"/>
                  </a:lnTo>
                  <a:lnTo>
                    <a:pt x="320" y="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5"/>
            <p:cNvSpPr/>
            <p:nvPr/>
          </p:nvSpPr>
          <p:spPr>
            <a:xfrm>
              <a:off x="7759300" y="3381075"/>
              <a:ext cx="52500" cy="35000"/>
            </a:xfrm>
            <a:custGeom>
              <a:avLst/>
              <a:gdLst/>
              <a:ahLst/>
              <a:cxnLst/>
              <a:rect l="l" t="t" r="r" b="b"/>
              <a:pathLst>
                <a:path w="2100" h="1400" extrusionOk="0">
                  <a:moveTo>
                    <a:pt x="1720" y="1"/>
                  </a:moveTo>
                  <a:lnTo>
                    <a:pt x="1660" y="21"/>
                  </a:lnTo>
                  <a:lnTo>
                    <a:pt x="1580" y="41"/>
                  </a:lnTo>
                  <a:lnTo>
                    <a:pt x="1360" y="101"/>
                  </a:lnTo>
                  <a:lnTo>
                    <a:pt x="1140" y="200"/>
                  </a:lnTo>
                  <a:lnTo>
                    <a:pt x="940" y="300"/>
                  </a:lnTo>
                  <a:lnTo>
                    <a:pt x="581" y="480"/>
                  </a:lnTo>
                  <a:lnTo>
                    <a:pt x="461" y="560"/>
                  </a:lnTo>
                  <a:lnTo>
                    <a:pt x="341" y="640"/>
                  </a:lnTo>
                  <a:lnTo>
                    <a:pt x="181" y="760"/>
                  </a:lnTo>
                  <a:lnTo>
                    <a:pt x="101" y="860"/>
                  </a:lnTo>
                  <a:lnTo>
                    <a:pt x="41" y="960"/>
                  </a:lnTo>
                  <a:lnTo>
                    <a:pt x="1" y="1100"/>
                  </a:lnTo>
                  <a:lnTo>
                    <a:pt x="1" y="1160"/>
                  </a:lnTo>
                  <a:lnTo>
                    <a:pt x="1" y="1200"/>
                  </a:lnTo>
                  <a:lnTo>
                    <a:pt x="41" y="1260"/>
                  </a:lnTo>
                  <a:lnTo>
                    <a:pt x="81" y="1300"/>
                  </a:lnTo>
                  <a:lnTo>
                    <a:pt x="201" y="1360"/>
                  </a:lnTo>
                  <a:lnTo>
                    <a:pt x="321" y="1400"/>
                  </a:lnTo>
                  <a:lnTo>
                    <a:pt x="441" y="1400"/>
                  </a:lnTo>
                  <a:lnTo>
                    <a:pt x="541" y="1380"/>
                  </a:lnTo>
                  <a:lnTo>
                    <a:pt x="661" y="1360"/>
                  </a:lnTo>
                  <a:lnTo>
                    <a:pt x="801" y="1320"/>
                  </a:lnTo>
                  <a:lnTo>
                    <a:pt x="920" y="1280"/>
                  </a:lnTo>
                  <a:lnTo>
                    <a:pt x="1120" y="1180"/>
                  </a:lnTo>
                  <a:lnTo>
                    <a:pt x="1300" y="1080"/>
                  </a:lnTo>
                  <a:lnTo>
                    <a:pt x="1520" y="960"/>
                  </a:lnTo>
                  <a:lnTo>
                    <a:pt x="1740" y="800"/>
                  </a:lnTo>
                  <a:lnTo>
                    <a:pt x="1860" y="720"/>
                  </a:lnTo>
                  <a:lnTo>
                    <a:pt x="1980" y="600"/>
                  </a:lnTo>
                  <a:lnTo>
                    <a:pt x="2060" y="480"/>
                  </a:lnTo>
                  <a:lnTo>
                    <a:pt x="2080" y="420"/>
                  </a:lnTo>
                  <a:lnTo>
                    <a:pt x="2100" y="340"/>
                  </a:lnTo>
                  <a:lnTo>
                    <a:pt x="2080" y="260"/>
                  </a:lnTo>
                  <a:lnTo>
                    <a:pt x="2060" y="200"/>
                  </a:lnTo>
                  <a:lnTo>
                    <a:pt x="2020" y="141"/>
                  </a:lnTo>
                  <a:lnTo>
                    <a:pt x="1980" y="81"/>
                  </a:lnTo>
                  <a:lnTo>
                    <a:pt x="1920" y="61"/>
                  </a:lnTo>
                  <a:lnTo>
                    <a:pt x="1860" y="21"/>
                  </a:lnTo>
                  <a:lnTo>
                    <a:pt x="1780" y="21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0" name="Google Shape;5090;p65"/>
          <p:cNvGrpSpPr/>
          <p:nvPr/>
        </p:nvGrpSpPr>
        <p:grpSpPr>
          <a:xfrm>
            <a:off x="4534421" y="2895400"/>
            <a:ext cx="675225" cy="998600"/>
            <a:chOff x="7337000" y="4059800"/>
            <a:chExt cx="675225" cy="998600"/>
          </a:xfrm>
        </p:grpSpPr>
        <p:sp>
          <p:nvSpPr>
            <p:cNvPr id="5091" name="Google Shape;5091;p65"/>
            <p:cNvSpPr/>
            <p:nvPr/>
          </p:nvSpPr>
          <p:spPr>
            <a:xfrm>
              <a:off x="7365000" y="4157250"/>
              <a:ext cx="605250" cy="131975"/>
            </a:xfrm>
            <a:custGeom>
              <a:avLst/>
              <a:gdLst/>
              <a:ahLst/>
              <a:cxnLst/>
              <a:rect l="l" t="t" r="r" b="b"/>
              <a:pathLst>
                <a:path w="24210" h="5279" extrusionOk="0">
                  <a:moveTo>
                    <a:pt x="23130" y="1"/>
                  </a:moveTo>
                  <a:lnTo>
                    <a:pt x="23070" y="221"/>
                  </a:lnTo>
                  <a:lnTo>
                    <a:pt x="22990" y="361"/>
                  </a:lnTo>
                  <a:lnTo>
                    <a:pt x="22910" y="501"/>
                  </a:lnTo>
                  <a:lnTo>
                    <a:pt x="22830" y="601"/>
                  </a:lnTo>
                  <a:lnTo>
                    <a:pt x="22730" y="701"/>
                  </a:lnTo>
                  <a:lnTo>
                    <a:pt x="22610" y="801"/>
                  </a:lnTo>
                  <a:lnTo>
                    <a:pt x="22490" y="881"/>
                  </a:lnTo>
                  <a:lnTo>
                    <a:pt x="22231" y="1041"/>
                  </a:lnTo>
                  <a:lnTo>
                    <a:pt x="21591" y="1340"/>
                  </a:lnTo>
                  <a:lnTo>
                    <a:pt x="20971" y="1640"/>
                  </a:lnTo>
                  <a:lnTo>
                    <a:pt x="20371" y="1880"/>
                  </a:lnTo>
                  <a:lnTo>
                    <a:pt x="19792" y="2120"/>
                  </a:lnTo>
                  <a:lnTo>
                    <a:pt x="19192" y="2340"/>
                  </a:lnTo>
                  <a:lnTo>
                    <a:pt x="18592" y="2560"/>
                  </a:lnTo>
                  <a:lnTo>
                    <a:pt x="17972" y="2760"/>
                  </a:lnTo>
                  <a:lnTo>
                    <a:pt x="17373" y="2940"/>
                  </a:lnTo>
                  <a:lnTo>
                    <a:pt x="16753" y="3100"/>
                  </a:lnTo>
                  <a:lnTo>
                    <a:pt x="16133" y="3260"/>
                  </a:lnTo>
                  <a:lnTo>
                    <a:pt x="15513" y="3400"/>
                  </a:lnTo>
                  <a:lnTo>
                    <a:pt x="14874" y="3539"/>
                  </a:lnTo>
                  <a:lnTo>
                    <a:pt x="14254" y="3659"/>
                  </a:lnTo>
                  <a:lnTo>
                    <a:pt x="13614" y="3759"/>
                  </a:lnTo>
                  <a:lnTo>
                    <a:pt x="12995" y="3839"/>
                  </a:lnTo>
                  <a:lnTo>
                    <a:pt x="12355" y="3919"/>
                  </a:lnTo>
                  <a:lnTo>
                    <a:pt x="11715" y="3979"/>
                  </a:lnTo>
                  <a:lnTo>
                    <a:pt x="11075" y="4019"/>
                  </a:lnTo>
                  <a:lnTo>
                    <a:pt x="10456" y="4059"/>
                  </a:lnTo>
                  <a:lnTo>
                    <a:pt x="9816" y="4079"/>
                  </a:lnTo>
                  <a:lnTo>
                    <a:pt x="8537" y="4079"/>
                  </a:lnTo>
                  <a:lnTo>
                    <a:pt x="7917" y="4059"/>
                  </a:lnTo>
                  <a:lnTo>
                    <a:pt x="7277" y="4019"/>
                  </a:lnTo>
                  <a:lnTo>
                    <a:pt x="6637" y="3979"/>
                  </a:lnTo>
                  <a:lnTo>
                    <a:pt x="5998" y="3899"/>
                  </a:lnTo>
                  <a:lnTo>
                    <a:pt x="5378" y="3839"/>
                  </a:lnTo>
                  <a:lnTo>
                    <a:pt x="4738" y="3739"/>
                  </a:lnTo>
                  <a:lnTo>
                    <a:pt x="4118" y="3639"/>
                  </a:lnTo>
                  <a:lnTo>
                    <a:pt x="3479" y="3519"/>
                  </a:lnTo>
                  <a:lnTo>
                    <a:pt x="2859" y="3380"/>
                  </a:lnTo>
                  <a:lnTo>
                    <a:pt x="2259" y="3220"/>
                  </a:lnTo>
                  <a:lnTo>
                    <a:pt x="1639" y="3060"/>
                  </a:lnTo>
                  <a:lnTo>
                    <a:pt x="1020" y="2880"/>
                  </a:lnTo>
                  <a:lnTo>
                    <a:pt x="940" y="2840"/>
                  </a:lnTo>
                  <a:lnTo>
                    <a:pt x="880" y="2800"/>
                  </a:lnTo>
                  <a:lnTo>
                    <a:pt x="820" y="2720"/>
                  </a:lnTo>
                  <a:lnTo>
                    <a:pt x="800" y="2640"/>
                  </a:lnTo>
                  <a:lnTo>
                    <a:pt x="820" y="1960"/>
                  </a:lnTo>
                  <a:lnTo>
                    <a:pt x="700" y="1960"/>
                  </a:lnTo>
                  <a:lnTo>
                    <a:pt x="580" y="1980"/>
                  </a:lnTo>
                  <a:lnTo>
                    <a:pt x="460" y="2020"/>
                  </a:lnTo>
                  <a:lnTo>
                    <a:pt x="360" y="2080"/>
                  </a:lnTo>
                  <a:lnTo>
                    <a:pt x="260" y="2160"/>
                  </a:lnTo>
                  <a:lnTo>
                    <a:pt x="180" y="2240"/>
                  </a:lnTo>
                  <a:lnTo>
                    <a:pt x="100" y="2320"/>
                  </a:lnTo>
                  <a:lnTo>
                    <a:pt x="60" y="2440"/>
                  </a:lnTo>
                  <a:lnTo>
                    <a:pt x="20" y="2520"/>
                  </a:lnTo>
                  <a:lnTo>
                    <a:pt x="0" y="2600"/>
                  </a:lnTo>
                  <a:lnTo>
                    <a:pt x="0" y="2760"/>
                  </a:lnTo>
                  <a:lnTo>
                    <a:pt x="40" y="2900"/>
                  </a:lnTo>
                  <a:lnTo>
                    <a:pt x="120" y="3040"/>
                  </a:lnTo>
                  <a:lnTo>
                    <a:pt x="220" y="3160"/>
                  </a:lnTo>
                  <a:lnTo>
                    <a:pt x="340" y="3280"/>
                  </a:lnTo>
                  <a:lnTo>
                    <a:pt x="460" y="3380"/>
                  </a:lnTo>
                  <a:lnTo>
                    <a:pt x="600" y="3460"/>
                  </a:lnTo>
                  <a:lnTo>
                    <a:pt x="980" y="3679"/>
                  </a:lnTo>
                  <a:lnTo>
                    <a:pt x="1380" y="3859"/>
                  </a:lnTo>
                  <a:lnTo>
                    <a:pt x="1799" y="4019"/>
                  </a:lnTo>
                  <a:lnTo>
                    <a:pt x="2219" y="4179"/>
                  </a:lnTo>
                  <a:lnTo>
                    <a:pt x="2639" y="4299"/>
                  </a:lnTo>
                  <a:lnTo>
                    <a:pt x="3079" y="4399"/>
                  </a:lnTo>
                  <a:lnTo>
                    <a:pt x="3938" y="4579"/>
                  </a:lnTo>
                  <a:lnTo>
                    <a:pt x="4698" y="4719"/>
                  </a:lnTo>
                  <a:lnTo>
                    <a:pt x="5478" y="4839"/>
                  </a:lnTo>
                  <a:lnTo>
                    <a:pt x="6257" y="4959"/>
                  </a:lnTo>
                  <a:lnTo>
                    <a:pt x="7037" y="5039"/>
                  </a:lnTo>
                  <a:lnTo>
                    <a:pt x="7817" y="5119"/>
                  </a:lnTo>
                  <a:lnTo>
                    <a:pt x="8616" y="5179"/>
                  </a:lnTo>
                  <a:lnTo>
                    <a:pt x="9396" y="5219"/>
                  </a:lnTo>
                  <a:lnTo>
                    <a:pt x="10176" y="5259"/>
                  </a:lnTo>
                  <a:lnTo>
                    <a:pt x="10935" y="5279"/>
                  </a:lnTo>
                  <a:lnTo>
                    <a:pt x="11715" y="5259"/>
                  </a:lnTo>
                  <a:lnTo>
                    <a:pt x="12475" y="5239"/>
                  </a:lnTo>
                  <a:lnTo>
                    <a:pt x="13254" y="5199"/>
                  </a:lnTo>
                  <a:lnTo>
                    <a:pt x="14014" y="5139"/>
                  </a:lnTo>
                  <a:lnTo>
                    <a:pt x="14774" y="5059"/>
                  </a:lnTo>
                  <a:lnTo>
                    <a:pt x="15533" y="4939"/>
                  </a:lnTo>
                  <a:lnTo>
                    <a:pt x="16293" y="4819"/>
                  </a:lnTo>
                  <a:lnTo>
                    <a:pt x="17033" y="4659"/>
                  </a:lnTo>
                  <a:lnTo>
                    <a:pt x="17773" y="4499"/>
                  </a:lnTo>
                  <a:lnTo>
                    <a:pt x="18492" y="4279"/>
                  </a:lnTo>
                  <a:lnTo>
                    <a:pt x="19212" y="4059"/>
                  </a:lnTo>
                  <a:lnTo>
                    <a:pt x="19932" y="3799"/>
                  </a:lnTo>
                  <a:lnTo>
                    <a:pt x="20631" y="3519"/>
                  </a:lnTo>
                  <a:lnTo>
                    <a:pt x="21331" y="3200"/>
                  </a:lnTo>
                  <a:lnTo>
                    <a:pt x="21991" y="2860"/>
                  </a:lnTo>
                  <a:lnTo>
                    <a:pt x="22670" y="2500"/>
                  </a:lnTo>
                  <a:lnTo>
                    <a:pt x="22990" y="2300"/>
                  </a:lnTo>
                  <a:lnTo>
                    <a:pt x="23310" y="2080"/>
                  </a:lnTo>
                  <a:lnTo>
                    <a:pt x="23570" y="1880"/>
                  </a:lnTo>
                  <a:lnTo>
                    <a:pt x="23830" y="1660"/>
                  </a:lnTo>
                  <a:lnTo>
                    <a:pt x="23930" y="1520"/>
                  </a:lnTo>
                  <a:lnTo>
                    <a:pt x="24030" y="1380"/>
                  </a:lnTo>
                  <a:lnTo>
                    <a:pt x="24110" y="1240"/>
                  </a:lnTo>
                  <a:lnTo>
                    <a:pt x="24170" y="1081"/>
                  </a:lnTo>
                  <a:lnTo>
                    <a:pt x="24190" y="961"/>
                  </a:lnTo>
                  <a:lnTo>
                    <a:pt x="24210" y="821"/>
                  </a:lnTo>
                  <a:lnTo>
                    <a:pt x="24210" y="681"/>
                  </a:lnTo>
                  <a:lnTo>
                    <a:pt x="24190" y="541"/>
                  </a:lnTo>
                  <a:lnTo>
                    <a:pt x="24150" y="421"/>
                  </a:lnTo>
                  <a:lnTo>
                    <a:pt x="24090" y="301"/>
                  </a:lnTo>
                  <a:lnTo>
                    <a:pt x="24010" y="201"/>
                  </a:lnTo>
                  <a:lnTo>
                    <a:pt x="23910" y="101"/>
                  </a:lnTo>
                  <a:lnTo>
                    <a:pt x="23770" y="41"/>
                  </a:lnTo>
                  <a:lnTo>
                    <a:pt x="236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5"/>
            <p:cNvSpPr/>
            <p:nvPr/>
          </p:nvSpPr>
          <p:spPr>
            <a:xfrm>
              <a:off x="7351000" y="4190250"/>
              <a:ext cx="645750" cy="189950"/>
            </a:xfrm>
            <a:custGeom>
              <a:avLst/>
              <a:gdLst/>
              <a:ahLst/>
              <a:cxnLst/>
              <a:rect l="l" t="t" r="r" b="b"/>
              <a:pathLst>
                <a:path w="25830" h="7598" extrusionOk="0">
                  <a:moveTo>
                    <a:pt x="25290" y="0"/>
                  </a:moveTo>
                  <a:lnTo>
                    <a:pt x="25210" y="180"/>
                  </a:lnTo>
                  <a:lnTo>
                    <a:pt x="25130" y="360"/>
                  </a:lnTo>
                  <a:lnTo>
                    <a:pt x="25030" y="520"/>
                  </a:lnTo>
                  <a:lnTo>
                    <a:pt x="24890" y="680"/>
                  </a:lnTo>
                  <a:lnTo>
                    <a:pt x="24770" y="820"/>
                  </a:lnTo>
                  <a:lnTo>
                    <a:pt x="24610" y="960"/>
                  </a:lnTo>
                  <a:lnTo>
                    <a:pt x="24290" y="1220"/>
                  </a:lnTo>
                  <a:lnTo>
                    <a:pt x="23950" y="1460"/>
                  </a:lnTo>
                  <a:lnTo>
                    <a:pt x="23590" y="1680"/>
                  </a:lnTo>
                  <a:lnTo>
                    <a:pt x="22911" y="2040"/>
                  </a:lnTo>
                  <a:lnTo>
                    <a:pt x="22131" y="2439"/>
                  </a:lnTo>
                  <a:lnTo>
                    <a:pt x="21331" y="2799"/>
                  </a:lnTo>
                  <a:lnTo>
                    <a:pt x="20532" y="3119"/>
                  </a:lnTo>
                  <a:lnTo>
                    <a:pt x="19712" y="3399"/>
                  </a:lnTo>
                  <a:lnTo>
                    <a:pt x="18892" y="3639"/>
                  </a:lnTo>
                  <a:lnTo>
                    <a:pt x="18053" y="3859"/>
                  </a:lnTo>
                  <a:lnTo>
                    <a:pt x="17213" y="4039"/>
                  </a:lnTo>
                  <a:lnTo>
                    <a:pt x="16353" y="4199"/>
                  </a:lnTo>
                  <a:lnTo>
                    <a:pt x="15494" y="4319"/>
                  </a:lnTo>
                  <a:lnTo>
                    <a:pt x="14634" y="4419"/>
                  </a:lnTo>
                  <a:lnTo>
                    <a:pt x="13774" y="4478"/>
                  </a:lnTo>
                  <a:lnTo>
                    <a:pt x="12895" y="4518"/>
                  </a:lnTo>
                  <a:lnTo>
                    <a:pt x="12035" y="4538"/>
                  </a:lnTo>
                  <a:lnTo>
                    <a:pt x="11176" y="4538"/>
                  </a:lnTo>
                  <a:lnTo>
                    <a:pt x="10296" y="4518"/>
                  </a:lnTo>
                  <a:lnTo>
                    <a:pt x="9436" y="4478"/>
                  </a:lnTo>
                  <a:lnTo>
                    <a:pt x="8557" y="4399"/>
                  </a:lnTo>
                  <a:lnTo>
                    <a:pt x="7657" y="4319"/>
                  </a:lnTo>
                  <a:lnTo>
                    <a:pt x="6778" y="4199"/>
                  </a:lnTo>
                  <a:lnTo>
                    <a:pt x="5898" y="4079"/>
                  </a:lnTo>
                  <a:lnTo>
                    <a:pt x="5018" y="3939"/>
                  </a:lnTo>
                  <a:lnTo>
                    <a:pt x="4159" y="3779"/>
                  </a:lnTo>
                  <a:lnTo>
                    <a:pt x="3279" y="3559"/>
                  </a:lnTo>
                  <a:lnTo>
                    <a:pt x="2859" y="3439"/>
                  </a:lnTo>
                  <a:lnTo>
                    <a:pt x="2439" y="3319"/>
                  </a:lnTo>
                  <a:lnTo>
                    <a:pt x="2040" y="3179"/>
                  </a:lnTo>
                  <a:lnTo>
                    <a:pt x="1620" y="2999"/>
                  </a:lnTo>
                  <a:lnTo>
                    <a:pt x="1240" y="2819"/>
                  </a:lnTo>
                  <a:lnTo>
                    <a:pt x="860" y="2619"/>
                  </a:lnTo>
                  <a:lnTo>
                    <a:pt x="600" y="2439"/>
                  </a:lnTo>
                  <a:lnTo>
                    <a:pt x="380" y="2219"/>
                  </a:lnTo>
                  <a:lnTo>
                    <a:pt x="220" y="3139"/>
                  </a:lnTo>
                  <a:lnTo>
                    <a:pt x="120" y="3599"/>
                  </a:lnTo>
                  <a:lnTo>
                    <a:pt x="60" y="3839"/>
                  </a:lnTo>
                  <a:lnTo>
                    <a:pt x="20" y="4099"/>
                  </a:lnTo>
                  <a:lnTo>
                    <a:pt x="0" y="4359"/>
                  </a:lnTo>
                  <a:lnTo>
                    <a:pt x="20" y="4598"/>
                  </a:lnTo>
                  <a:lnTo>
                    <a:pt x="60" y="4838"/>
                  </a:lnTo>
                  <a:lnTo>
                    <a:pt x="80" y="4938"/>
                  </a:lnTo>
                  <a:lnTo>
                    <a:pt x="140" y="5058"/>
                  </a:lnTo>
                  <a:lnTo>
                    <a:pt x="240" y="5238"/>
                  </a:lnTo>
                  <a:lnTo>
                    <a:pt x="400" y="5398"/>
                  </a:lnTo>
                  <a:lnTo>
                    <a:pt x="560" y="5538"/>
                  </a:lnTo>
                  <a:lnTo>
                    <a:pt x="760" y="5678"/>
                  </a:lnTo>
                  <a:lnTo>
                    <a:pt x="1160" y="5898"/>
                  </a:lnTo>
                  <a:lnTo>
                    <a:pt x="1560" y="6098"/>
                  </a:lnTo>
                  <a:lnTo>
                    <a:pt x="2000" y="6338"/>
                  </a:lnTo>
                  <a:lnTo>
                    <a:pt x="2439" y="6558"/>
                  </a:lnTo>
                  <a:lnTo>
                    <a:pt x="2899" y="6758"/>
                  </a:lnTo>
                  <a:lnTo>
                    <a:pt x="3359" y="6937"/>
                  </a:lnTo>
                  <a:lnTo>
                    <a:pt x="3779" y="7077"/>
                  </a:lnTo>
                  <a:lnTo>
                    <a:pt x="4219" y="7177"/>
                  </a:lnTo>
                  <a:lnTo>
                    <a:pt x="4678" y="7277"/>
                  </a:lnTo>
                  <a:lnTo>
                    <a:pt x="5118" y="7357"/>
                  </a:lnTo>
                  <a:lnTo>
                    <a:pt x="5558" y="7397"/>
                  </a:lnTo>
                  <a:lnTo>
                    <a:pt x="6018" y="7457"/>
                  </a:lnTo>
                  <a:lnTo>
                    <a:pt x="6917" y="7517"/>
                  </a:lnTo>
                  <a:lnTo>
                    <a:pt x="7837" y="7577"/>
                  </a:lnTo>
                  <a:lnTo>
                    <a:pt x="8757" y="7597"/>
                  </a:lnTo>
                  <a:lnTo>
                    <a:pt x="9656" y="7597"/>
                  </a:lnTo>
                  <a:lnTo>
                    <a:pt x="10576" y="7577"/>
                  </a:lnTo>
                  <a:lnTo>
                    <a:pt x="11495" y="7537"/>
                  </a:lnTo>
                  <a:lnTo>
                    <a:pt x="12415" y="7477"/>
                  </a:lnTo>
                  <a:lnTo>
                    <a:pt x="13315" y="7397"/>
                  </a:lnTo>
                  <a:lnTo>
                    <a:pt x="14234" y="7277"/>
                  </a:lnTo>
                  <a:lnTo>
                    <a:pt x="15134" y="7157"/>
                  </a:lnTo>
                  <a:lnTo>
                    <a:pt x="16034" y="6997"/>
                  </a:lnTo>
                  <a:lnTo>
                    <a:pt x="16933" y="6817"/>
                  </a:lnTo>
                  <a:lnTo>
                    <a:pt x="17833" y="6618"/>
                  </a:lnTo>
                  <a:lnTo>
                    <a:pt x="18712" y="6398"/>
                  </a:lnTo>
                  <a:lnTo>
                    <a:pt x="19592" y="6158"/>
                  </a:lnTo>
                  <a:lnTo>
                    <a:pt x="20472" y="5898"/>
                  </a:lnTo>
                  <a:lnTo>
                    <a:pt x="21331" y="5618"/>
                  </a:lnTo>
                  <a:lnTo>
                    <a:pt x="22171" y="5318"/>
                  </a:lnTo>
                  <a:lnTo>
                    <a:pt x="23010" y="4998"/>
                  </a:lnTo>
                  <a:lnTo>
                    <a:pt x="23790" y="4678"/>
                  </a:lnTo>
                  <a:lnTo>
                    <a:pt x="24170" y="4498"/>
                  </a:lnTo>
                  <a:lnTo>
                    <a:pt x="24530" y="4299"/>
                  </a:lnTo>
                  <a:lnTo>
                    <a:pt x="24830" y="4079"/>
                  </a:lnTo>
                  <a:lnTo>
                    <a:pt x="25110" y="3859"/>
                  </a:lnTo>
                  <a:lnTo>
                    <a:pt x="25250" y="3719"/>
                  </a:lnTo>
                  <a:lnTo>
                    <a:pt x="25349" y="3579"/>
                  </a:lnTo>
                  <a:lnTo>
                    <a:pt x="25469" y="3439"/>
                  </a:lnTo>
                  <a:lnTo>
                    <a:pt x="25549" y="3279"/>
                  </a:lnTo>
                  <a:lnTo>
                    <a:pt x="25629" y="3119"/>
                  </a:lnTo>
                  <a:lnTo>
                    <a:pt x="25689" y="2959"/>
                  </a:lnTo>
                  <a:lnTo>
                    <a:pt x="25789" y="2639"/>
                  </a:lnTo>
                  <a:lnTo>
                    <a:pt x="25829" y="2299"/>
                  </a:lnTo>
                  <a:lnTo>
                    <a:pt x="25829" y="1960"/>
                  </a:lnTo>
                  <a:lnTo>
                    <a:pt x="25809" y="1700"/>
                  </a:lnTo>
                  <a:lnTo>
                    <a:pt x="25769" y="1440"/>
                  </a:lnTo>
                  <a:lnTo>
                    <a:pt x="25729" y="1200"/>
                  </a:lnTo>
                  <a:lnTo>
                    <a:pt x="25649" y="940"/>
                  </a:lnTo>
                  <a:lnTo>
                    <a:pt x="25489" y="460"/>
                  </a:lnTo>
                  <a:lnTo>
                    <a:pt x="25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5"/>
            <p:cNvSpPr/>
            <p:nvPr/>
          </p:nvSpPr>
          <p:spPr>
            <a:xfrm>
              <a:off x="7396975" y="4113275"/>
              <a:ext cx="533300" cy="131475"/>
            </a:xfrm>
            <a:custGeom>
              <a:avLst/>
              <a:gdLst/>
              <a:ahLst/>
              <a:cxnLst/>
              <a:rect l="l" t="t" r="r" b="b"/>
              <a:pathLst>
                <a:path w="21332" h="5259" extrusionOk="0">
                  <a:moveTo>
                    <a:pt x="20972" y="1"/>
                  </a:moveTo>
                  <a:lnTo>
                    <a:pt x="20912" y="21"/>
                  </a:lnTo>
                  <a:lnTo>
                    <a:pt x="20452" y="301"/>
                  </a:lnTo>
                  <a:lnTo>
                    <a:pt x="19952" y="561"/>
                  </a:lnTo>
                  <a:lnTo>
                    <a:pt x="19472" y="820"/>
                  </a:lnTo>
                  <a:lnTo>
                    <a:pt x="18952" y="1040"/>
                  </a:lnTo>
                  <a:lnTo>
                    <a:pt x="18453" y="1240"/>
                  </a:lnTo>
                  <a:lnTo>
                    <a:pt x="17933" y="1440"/>
                  </a:lnTo>
                  <a:lnTo>
                    <a:pt x="17393" y="1620"/>
                  </a:lnTo>
                  <a:lnTo>
                    <a:pt x="16873" y="1780"/>
                  </a:lnTo>
                  <a:lnTo>
                    <a:pt x="15774" y="2080"/>
                  </a:lnTo>
                  <a:lnTo>
                    <a:pt x="14654" y="2360"/>
                  </a:lnTo>
                  <a:lnTo>
                    <a:pt x="13515" y="2600"/>
                  </a:lnTo>
                  <a:lnTo>
                    <a:pt x="12395" y="2840"/>
                  </a:lnTo>
                  <a:lnTo>
                    <a:pt x="11216" y="3039"/>
                  </a:lnTo>
                  <a:lnTo>
                    <a:pt x="10036" y="3199"/>
                  </a:lnTo>
                  <a:lnTo>
                    <a:pt x="9457" y="3259"/>
                  </a:lnTo>
                  <a:lnTo>
                    <a:pt x="8857" y="3299"/>
                  </a:lnTo>
                  <a:lnTo>
                    <a:pt x="8257" y="3339"/>
                  </a:lnTo>
                  <a:lnTo>
                    <a:pt x="7677" y="3359"/>
                  </a:lnTo>
                  <a:lnTo>
                    <a:pt x="6698" y="3359"/>
                  </a:lnTo>
                  <a:lnTo>
                    <a:pt x="6198" y="3339"/>
                  </a:lnTo>
                  <a:lnTo>
                    <a:pt x="5698" y="3319"/>
                  </a:lnTo>
                  <a:lnTo>
                    <a:pt x="5218" y="3259"/>
                  </a:lnTo>
                  <a:lnTo>
                    <a:pt x="4719" y="3219"/>
                  </a:lnTo>
                  <a:lnTo>
                    <a:pt x="4219" y="3139"/>
                  </a:lnTo>
                  <a:lnTo>
                    <a:pt x="3739" y="3059"/>
                  </a:lnTo>
                  <a:lnTo>
                    <a:pt x="3259" y="2959"/>
                  </a:lnTo>
                  <a:lnTo>
                    <a:pt x="2779" y="2840"/>
                  </a:lnTo>
                  <a:lnTo>
                    <a:pt x="2300" y="2720"/>
                  </a:lnTo>
                  <a:lnTo>
                    <a:pt x="1820" y="2560"/>
                  </a:lnTo>
                  <a:lnTo>
                    <a:pt x="1360" y="2400"/>
                  </a:lnTo>
                  <a:lnTo>
                    <a:pt x="900" y="2220"/>
                  </a:lnTo>
                  <a:lnTo>
                    <a:pt x="440" y="2020"/>
                  </a:lnTo>
                  <a:lnTo>
                    <a:pt x="1" y="1800"/>
                  </a:lnTo>
                  <a:lnTo>
                    <a:pt x="41" y="3439"/>
                  </a:lnTo>
                  <a:lnTo>
                    <a:pt x="61" y="3539"/>
                  </a:lnTo>
                  <a:lnTo>
                    <a:pt x="61" y="4159"/>
                  </a:lnTo>
                  <a:lnTo>
                    <a:pt x="700" y="4319"/>
                  </a:lnTo>
                  <a:lnTo>
                    <a:pt x="1340" y="4479"/>
                  </a:lnTo>
                  <a:lnTo>
                    <a:pt x="1960" y="4619"/>
                  </a:lnTo>
                  <a:lnTo>
                    <a:pt x="2600" y="4759"/>
                  </a:lnTo>
                  <a:lnTo>
                    <a:pt x="3239" y="4879"/>
                  </a:lnTo>
                  <a:lnTo>
                    <a:pt x="3899" y="4979"/>
                  </a:lnTo>
                  <a:lnTo>
                    <a:pt x="4539" y="5059"/>
                  </a:lnTo>
                  <a:lnTo>
                    <a:pt x="5178" y="5139"/>
                  </a:lnTo>
                  <a:lnTo>
                    <a:pt x="5798" y="5179"/>
                  </a:lnTo>
                  <a:lnTo>
                    <a:pt x="6398" y="5219"/>
                  </a:lnTo>
                  <a:lnTo>
                    <a:pt x="6998" y="5238"/>
                  </a:lnTo>
                  <a:lnTo>
                    <a:pt x="7617" y="5258"/>
                  </a:lnTo>
                  <a:lnTo>
                    <a:pt x="8217" y="5258"/>
                  </a:lnTo>
                  <a:lnTo>
                    <a:pt x="8817" y="5238"/>
                  </a:lnTo>
                  <a:lnTo>
                    <a:pt x="9417" y="5219"/>
                  </a:lnTo>
                  <a:lnTo>
                    <a:pt x="10036" y="5179"/>
                  </a:lnTo>
                  <a:lnTo>
                    <a:pt x="10636" y="5139"/>
                  </a:lnTo>
                  <a:lnTo>
                    <a:pt x="11236" y="5079"/>
                  </a:lnTo>
                  <a:lnTo>
                    <a:pt x="11836" y="4999"/>
                  </a:lnTo>
                  <a:lnTo>
                    <a:pt x="12435" y="4899"/>
                  </a:lnTo>
                  <a:lnTo>
                    <a:pt x="13035" y="4799"/>
                  </a:lnTo>
                  <a:lnTo>
                    <a:pt x="13635" y="4699"/>
                  </a:lnTo>
                  <a:lnTo>
                    <a:pt x="14234" y="4559"/>
                  </a:lnTo>
                  <a:lnTo>
                    <a:pt x="14814" y="4419"/>
                  </a:lnTo>
                  <a:lnTo>
                    <a:pt x="15394" y="4279"/>
                  </a:lnTo>
                  <a:lnTo>
                    <a:pt x="15994" y="4099"/>
                  </a:lnTo>
                  <a:lnTo>
                    <a:pt x="16573" y="3939"/>
                  </a:lnTo>
                  <a:lnTo>
                    <a:pt x="17133" y="3739"/>
                  </a:lnTo>
                  <a:lnTo>
                    <a:pt x="17713" y="3539"/>
                  </a:lnTo>
                  <a:lnTo>
                    <a:pt x="18273" y="3319"/>
                  </a:lnTo>
                  <a:lnTo>
                    <a:pt x="18833" y="3099"/>
                  </a:lnTo>
                  <a:lnTo>
                    <a:pt x="19392" y="2860"/>
                  </a:lnTo>
                  <a:lnTo>
                    <a:pt x="19952" y="2620"/>
                  </a:lnTo>
                  <a:lnTo>
                    <a:pt x="20492" y="2360"/>
                  </a:lnTo>
                  <a:lnTo>
                    <a:pt x="20712" y="2240"/>
                  </a:lnTo>
                  <a:lnTo>
                    <a:pt x="20912" y="2120"/>
                  </a:lnTo>
                  <a:lnTo>
                    <a:pt x="21012" y="2060"/>
                  </a:lnTo>
                  <a:lnTo>
                    <a:pt x="21092" y="1960"/>
                  </a:lnTo>
                  <a:lnTo>
                    <a:pt x="21171" y="1880"/>
                  </a:lnTo>
                  <a:lnTo>
                    <a:pt x="21231" y="1760"/>
                  </a:lnTo>
                  <a:lnTo>
                    <a:pt x="21231" y="1720"/>
                  </a:lnTo>
                  <a:lnTo>
                    <a:pt x="21191" y="1660"/>
                  </a:lnTo>
                  <a:lnTo>
                    <a:pt x="21171" y="1600"/>
                  </a:lnTo>
                  <a:lnTo>
                    <a:pt x="21191" y="1520"/>
                  </a:lnTo>
                  <a:lnTo>
                    <a:pt x="21231" y="1460"/>
                  </a:lnTo>
                  <a:lnTo>
                    <a:pt x="21331" y="1400"/>
                  </a:lnTo>
                  <a:lnTo>
                    <a:pt x="21331" y="1220"/>
                  </a:lnTo>
                  <a:lnTo>
                    <a:pt x="21331" y="1040"/>
                  </a:lnTo>
                  <a:lnTo>
                    <a:pt x="21311" y="860"/>
                  </a:lnTo>
                  <a:lnTo>
                    <a:pt x="21251" y="700"/>
                  </a:lnTo>
                  <a:lnTo>
                    <a:pt x="21132" y="341"/>
                  </a:lnTo>
                  <a:lnTo>
                    <a:pt x="20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5"/>
            <p:cNvSpPr/>
            <p:nvPr/>
          </p:nvSpPr>
          <p:spPr>
            <a:xfrm>
              <a:off x="7396475" y="4316700"/>
              <a:ext cx="564275" cy="726700"/>
            </a:xfrm>
            <a:custGeom>
              <a:avLst/>
              <a:gdLst/>
              <a:ahLst/>
              <a:cxnLst/>
              <a:rect l="l" t="t" r="r" b="b"/>
              <a:pathLst>
                <a:path w="22571" h="29068" extrusionOk="0">
                  <a:moveTo>
                    <a:pt x="22571" y="0"/>
                  </a:moveTo>
                  <a:lnTo>
                    <a:pt x="22151" y="200"/>
                  </a:lnTo>
                  <a:lnTo>
                    <a:pt x="21751" y="380"/>
                  </a:lnTo>
                  <a:lnTo>
                    <a:pt x="20892" y="720"/>
                  </a:lnTo>
                  <a:lnTo>
                    <a:pt x="20032" y="1040"/>
                  </a:lnTo>
                  <a:lnTo>
                    <a:pt x="19172" y="1320"/>
                  </a:lnTo>
                  <a:lnTo>
                    <a:pt x="18233" y="1600"/>
                  </a:lnTo>
                  <a:lnTo>
                    <a:pt x="17293" y="1859"/>
                  </a:lnTo>
                  <a:lnTo>
                    <a:pt x="16354" y="2099"/>
                  </a:lnTo>
                  <a:lnTo>
                    <a:pt x="15394" y="2319"/>
                  </a:lnTo>
                  <a:lnTo>
                    <a:pt x="14434" y="2519"/>
                  </a:lnTo>
                  <a:lnTo>
                    <a:pt x="13495" y="2679"/>
                  </a:lnTo>
                  <a:lnTo>
                    <a:pt x="12535" y="2819"/>
                  </a:lnTo>
                  <a:lnTo>
                    <a:pt x="11576" y="2919"/>
                  </a:lnTo>
                  <a:lnTo>
                    <a:pt x="10616" y="3019"/>
                  </a:lnTo>
                  <a:lnTo>
                    <a:pt x="9636" y="3079"/>
                  </a:lnTo>
                  <a:lnTo>
                    <a:pt x="8677" y="3119"/>
                  </a:lnTo>
                  <a:lnTo>
                    <a:pt x="7717" y="3139"/>
                  </a:lnTo>
                  <a:lnTo>
                    <a:pt x="6738" y="3119"/>
                  </a:lnTo>
                  <a:lnTo>
                    <a:pt x="5758" y="3099"/>
                  </a:lnTo>
                  <a:lnTo>
                    <a:pt x="4779" y="3039"/>
                  </a:lnTo>
                  <a:lnTo>
                    <a:pt x="3819" y="2939"/>
                  </a:lnTo>
                  <a:lnTo>
                    <a:pt x="3339" y="2879"/>
                  </a:lnTo>
                  <a:lnTo>
                    <a:pt x="2859" y="2799"/>
                  </a:lnTo>
                  <a:lnTo>
                    <a:pt x="2400" y="2719"/>
                  </a:lnTo>
                  <a:lnTo>
                    <a:pt x="1940" y="2599"/>
                  </a:lnTo>
                  <a:lnTo>
                    <a:pt x="1480" y="2459"/>
                  </a:lnTo>
                  <a:lnTo>
                    <a:pt x="1040" y="2299"/>
                  </a:lnTo>
                  <a:lnTo>
                    <a:pt x="580" y="2119"/>
                  </a:lnTo>
                  <a:lnTo>
                    <a:pt x="141" y="1919"/>
                  </a:lnTo>
                  <a:lnTo>
                    <a:pt x="1" y="1839"/>
                  </a:lnTo>
                  <a:lnTo>
                    <a:pt x="121" y="2479"/>
                  </a:lnTo>
                  <a:lnTo>
                    <a:pt x="221" y="3119"/>
                  </a:lnTo>
                  <a:lnTo>
                    <a:pt x="760" y="6757"/>
                  </a:lnTo>
                  <a:lnTo>
                    <a:pt x="1320" y="10376"/>
                  </a:lnTo>
                  <a:lnTo>
                    <a:pt x="1920" y="13994"/>
                  </a:lnTo>
                  <a:lnTo>
                    <a:pt x="2540" y="17613"/>
                  </a:lnTo>
                  <a:lnTo>
                    <a:pt x="3199" y="21191"/>
                  </a:lnTo>
                  <a:lnTo>
                    <a:pt x="3899" y="24770"/>
                  </a:lnTo>
                  <a:lnTo>
                    <a:pt x="4059" y="25509"/>
                  </a:lnTo>
                  <a:lnTo>
                    <a:pt x="4139" y="25889"/>
                  </a:lnTo>
                  <a:lnTo>
                    <a:pt x="4259" y="26249"/>
                  </a:lnTo>
                  <a:lnTo>
                    <a:pt x="4399" y="26589"/>
                  </a:lnTo>
                  <a:lnTo>
                    <a:pt x="4559" y="26929"/>
                  </a:lnTo>
                  <a:lnTo>
                    <a:pt x="4739" y="27249"/>
                  </a:lnTo>
                  <a:lnTo>
                    <a:pt x="4978" y="27548"/>
                  </a:lnTo>
                  <a:lnTo>
                    <a:pt x="5098" y="27688"/>
                  </a:lnTo>
                  <a:lnTo>
                    <a:pt x="5238" y="27808"/>
                  </a:lnTo>
                  <a:lnTo>
                    <a:pt x="5518" y="28008"/>
                  </a:lnTo>
                  <a:lnTo>
                    <a:pt x="5818" y="28188"/>
                  </a:lnTo>
                  <a:lnTo>
                    <a:pt x="6138" y="28348"/>
                  </a:lnTo>
                  <a:lnTo>
                    <a:pt x="6458" y="28468"/>
                  </a:lnTo>
                  <a:lnTo>
                    <a:pt x="6798" y="28568"/>
                  </a:lnTo>
                  <a:lnTo>
                    <a:pt x="7138" y="28668"/>
                  </a:lnTo>
                  <a:lnTo>
                    <a:pt x="7497" y="28728"/>
                  </a:lnTo>
                  <a:lnTo>
                    <a:pt x="8337" y="28868"/>
                  </a:lnTo>
                  <a:lnTo>
                    <a:pt x="9197" y="28968"/>
                  </a:lnTo>
                  <a:lnTo>
                    <a:pt x="10076" y="29028"/>
                  </a:lnTo>
                  <a:lnTo>
                    <a:pt x="10936" y="29068"/>
                  </a:lnTo>
                  <a:lnTo>
                    <a:pt x="11816" y="29068"/>
                  </a:lnTo>
                  <a:lnTo>
                    <a:pt x="12675" y="29048"/>
                  </a:lnTo>
                  <a:lnTo>
                    <a:pt x="13535" y="28988"/>
                  </a:lnTo>
                  <a:lnTo>
                    <a:pt x="14394" y="28908"/>
                  </a:lnTo>
                  <a:lnTo>
                    <a:pt x="15274" y="28808"/>
                  </a:lnTo>
                  <a:lnTo>
                    <a:pt x="16134" y="28668"/>
                  </a:lnTo>
                  <a:lnTo>
                    <a:pt x="16973" y="28508"/>
                  </a:lnTo>
                  <a:lnTo>
                    <a:pt x="17833" y="28308"/>
                  </a:lnTo>
                  <a:lnTo>
                    <a:pt x="18533" y="28128"/>
                  </a:lnTo>
                  <a:lnTo>
                    <a:pt x="19232" y="27908"/>
                  </a:lnTo>
                  <a:lnTo>
                    <a:pt x="19592" y="27788"/>
                  </a:lnTo>
                  <a:lnTo>
                    <a:pt x="19932" y="27648"/>
                  </a:lnTo>
                  <a:lnTo>
                    <a:pt x="20252" y="27508"/>
                  </a:lnTo>
                  <a:lnTo>
                    <a:pt x="20572" y="27329"/>
                  </a:lnTo>
                  <a:lnTo>
                    <a:pt x="20852" y="27169"/>
                  </a:lnTo>
                  <a:lnTo>
                    <a:pt x="21092" y="26969"/>
                  </a:lnTo>
                  <a:lnTo>
                    <a:pt x="21331" y="26769"/>
                  </a:lnTo>
                  <a:lnTo>
                    <a:pt x="21531" y="26509"/>
                  </a:lnTo>
                  <a:lnTo>
                    <a:pt x="21631" y="26369"/>
                  </a:lnTo>
                  <a:lnTo>
                    <a:pt x="21711" y="26229"/>
                  </a:lnTo>
                  <a:lnTo>
                    <a:pt x="21771" y="26069"/>
                  </a:lnTo>
                  <a:lnTo>
                    <a:pt x="21831" y="25909"/>
                  </a:lnTo>
                  <a:lnTo>
                    <a:pt x="21891" y="25589"/>
                  </a:lnTo>
                  <a:lnTo>
                    <a:pt x="21931" y="25249"/>
                  </a:lnTo>
                  <a:lnTo>
                    <a:pt x="21971" y="24350"/>
                  </a:lnTo>
                  <a:lnTo>
                    <a:pt x="21991" y="23470"/>
                  </a:lnTo>
                  <a:lnTo>
                    <a:pt x="22031" y="21671"/>
                  </a:lnTo>
                  <a:lnTo>
                    <a:pt x="22211" y="14314"/>
                  </a:lnTo>
                  <a:lnTo>
                    <a:pt x="22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5"/>
            <p:cNvSpPr/>
            <p:nvPr/>
          </p:nvSpPr>
          <p:spPr>
            <a:xfrm>
              <a:off x="7399475" y="4074300"/>
              <a:ext cx="513300" cy="107975"/>
            </a:xfrm>
            <a:custGeom>
              <a:avLst/>
              <a:gdLst/>
              <a:ahLst/>
              <a:cxnLst/>
              <a:rect l="l" t="t" r="r" b="b"/>
              <a:pathLst>
                <a:path w="20532" h="4319" extrusionOk="0">
                  <a:moveTo>
                    <a:pt x="14314" y="0"/>
                  </a:moveTo>
                  <a:lnTo>
                    <a:pt x="13195" y="20"/>
                  </a:lnTo>
                  <a:lnTo>
                    <a:pt x="12055" y="60"/>
                  </a:lnTo>
                  <a:lnTo>
                    <a:pt x="10936" y="140"/>
                  </a:lnTo>
                  <a:lnTo>
                    <a:pt x="9816" y="240"/>
                  </a:lnTo>
                  <a:lnTo>
                    <a:pt x="8697" y="360"/>
                  </a:lnTo>
                  <a:lnTo>
                    <a:pt x="7597" y="520"/>
                  </a:lnTo>
                  <a:lnTo>
                    <a:pt x="6498" y="720"/>
                  </a:lnTo>
                  <a:lnTo>
                    <a:pt x="5378" y="920"/>
                  </a:lnTo>
                  <a:lnTo>
                    <a:pt x="4299" y="1160"/>
                  </a:lnTo>
                  <a:lnTo>
                    <a:pt x="3199" y="1440"/>
                  </a:lnTo>
                  <a:lnTo>
                    <a:pt x="2200" y="1720"/>
                  </a:lnTo>
                  <a:lnTo>
                    <a:pt x="1700" y="1860"/>
                  </a:lnTo>
                  <a:lnTo>
                    <a:pt x="1220" y="2040"/>
                  </a:lnTo>
                  <a:lnTo>
                    <a:pt x="880" y="2179"/>
                  </a:lnTo>
                  <a:lnTo>
                    <a:pt x="580" y="2339"/>
                  </a:lnTo>
                  <a:lnTo>
                    <a:pt x="280" y="2539"/>
                  </a:lnTo>
                  <a:lnTo>
                    <a:pt x="1" y="2759"/>
                  </a:lnTo>
                  <a:lnTo>
                    <a:pt x="480" y="2979"/>
                  </a:lnTo>
                  <a:lnTo>
                    <a:pt x="960" y="3179"/>
                  </a:lnTo>
                  <a:lnTo>
                    <a:pt x="1460" y="3379"/>
                  </a:lnTo>
                  <a:lnTo>
                    <a:pt x="1960" y="3559"/>
                  </a:lnTo>
                  <a:lnTo>
                    <a:pt x="2460" y="3699"/>
                  </a:lnTo>
                  <a:lnTo>
                    <a:pt x="2959" y="3839"/>
                  </a:lnTo>
                  <a:lnTo>
                    <a:pt x="3479" y="3959"/>
                  </a:lnTo>
                  <a:lnTo>
                    <a:pt x="3999" y="4059"/>
                  </a:lnTo>
                  <a:lnTo>
                    <a:pt x="4539" y="4159"/>
                  </a:lnTo>
                  <a:lnTo>
                    <a:pt x="5098" y="4219"/>
                  </a:lnTo>
                  <a:lnTo>
                    <a:pt x="5638" y="4279"/>
                  </a:lnTo>
                  <a:lnTo>
                    <a:pt x="6198" y="4299"/>
                  </a:lnTo>
                  <a:lnTo>
                    <a:pt x="6738" y="4319"/>
                  </a:lnTo>
                  <a:lnTo>
                    <a:pt x="7857" y="4319"/>
                  </a:lnTo>
                  <a:lnTo>
                    <a:pt x="8397" y="4299"/>
                  </a:lnTo>
                  <a:lnTo>
                    <a:pt x="8957" y="4259"/>
                  </a:lnTo>
                  <a:lnTo>
                    <a:pt x="9496" y="4199"/>
                  </a:lnTo>
                  <a:lnTo>
                    <a:pt x="10596" y="4079"/>
                  </a:lnTo>
                  <a:lnTo>
                    <a:pt x="11696" y="3899"/>
                  </a:lnTo>
                  <a:lnTo>
                    <a:pt x="12775" y="3699"/>
                  </a:lnTo>
                  <a:lnTo>
                    <a:pt x="13855" y="3459"/>
                  </a:lnTo>
                  <a:lnTo>
                    <a:pt x="14934" y="3219"/>
                  </a:lnTo>
                  <a:lnTo>
                    <a:pt x="16014" y="2939"/>
                  </a:lnTo>
                  <a:lnTo>
                    <a:pt x="17073" y="2619"/>
                  </a:lnTo>
                  <a:lnTo>
                    <a:pt x="17513" y="2459"/>
                  </a:lnTo>
                  <a:lnTo>
                    <a:pt x="17973" y="2299"/>
                  </a:lnTo>
                  <a:lnTo>
                    <a:pt x="18413" y="2139"/>
                  </a:lnTo>
                  <a:lnTo>
                    <a:pt x="18852" y="1940"/>
                  </a:lnTo>
                  <a:lnTo>
                    <a:pt x="19292" y="1740"/>
                  </a:lnTo>
                  <a:lnTo>
                    <a:pt x="19712" y="1520"/>
                  </a:lnTo>
                  <a:lnTo>
                    <a:pt x="20132" y="1300"/>
                  </a:lnTo>
                  <a:lnTo>
                    <a:pt x="20532" y="1040"/>
                  </a:lnTo>
                  <a:lnTo>
                    <a:pt x="20452" y="880"/>
                  </a:lnTo>
                  <a:lnTo>
                    <a:pt x="20332" y="740"/>
                  </a:lnTo>
                  <a:lnTo>
                    <a:pt x="20212" y="620"/>
                  </a:lnTo>
                  <a:lnTo>
                    <a:pt x="20072" y="540"/>
                  </a:lnTo>
                  <a:lnTo>
                    <a:pt x="19972" y="480"/>
                  </a:lnTo>
                  <a:lnTo>
                    <a:pt x="19852" y="440"/>
                  </a:lnTo>
                  <a:lnTo>
                    <a:pt x="19592" y="360"/>
                  </a:lnTo>
                  <a:lnTo>
                    <a:pt x="19332" y="320"/>
                  </a:lnTo>
                  <a:lnTo>
                    <a:pt x="19072" y="280"/>
                  </a:lnTo>
                  <a:lnTo>
                    <a:pt x="17833" y="160"/>
                  </a:lnTo>
                  <a:lnTo>
                    <a:pt x="16553" y="80"/>
                  </a:lnTo>
                  <a:lnTo>
                    <a:pt x="15434" y="20"/>
                  </a:lnTo>
                  <a:lnTo>
                    <a:pt x="14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5"/>
            <p:cNvSpPr/>
            <p:nvPr/>
          </p:nvSpPr>
          <p:spPr>
            <a:xfrm>
              <a:off x="7337000" y="4059800"/>
              <a:ext cx="675225" cy="998600"/>
            </a:xfrm>
            <a:custGeom>
              <a:avLst/>
              <a:gdLst/>
              <a:ahLst/>
              <a:cxnLst/>
              <a:rect l="l" t="t" r="r" b="b"/>
              <a:pathLst>
                <a:path w="27009" h="39944" extrusionOk="0">
                  <a:moveTo>
                    <a:pt x="16813" y="580"/>
                  </a:moveTo>
                  <a:lnTo>
                    <a:pt x="17933" y="600"/>
                  </a:lnTo>
                  <a:lnTo>
                    <a:pt x="19052" y="660"/>
                  </a:lnTo>
                  <a:lnTo>
                    <a:pt x="20332" y="740"/>
                  </a:lnTo>
                  <a:lnTo>
                    <a:pt x="21571" y="860"/>
                  </a:lnTo>
                  <a:lnTo>
                    <a:pt x="21831" y="900"/>
                  </a:lnTo>
                  <a:lnTo>
                    <a:pt x="22091" y="940"/>
                  </a:lnTo>
                  <a:lnTo>
                    <a:pt x="22351" y="1020"/>
                  </a:lnTo>
                  <a:lnTo>
                    <a:pt x="22471" y="1060"/>
                  </a:lnTo>
                  <a:lnTo>
                    <a:pt x="22571" y="1120"/>
                  </a:lnTo>
                  <a:lnTo>
                    <a:pt x="22711" y="1200"/>
                  </a:lnTo>
                  <a:lnTo>
                    <a:pt x="22831" y="1320"/>
                  </a:lnTo>
                  <a:lnTo>
                    <a:pt x="22951" y="1460"/>
                  </a:lnTo>
                  <a:lnTo>
                    <a:pt x="23031" y="1620"/>
                  </a:lnTo>
                  <a:lnTo>
                    <a:pt x="22631" y="1880"/>
                  </a:lnTo>
                  <a:lnTo>
                    <a:pt x="22211" y="2100"/>
                  </a:lnTo>
                  <a:lnTo>
                    <a:pt x="21791" y="2320"/>
                  </a:lnTo>
                  <a:lnTo>
                    <a:pt x="21351" y="2520"/>
                  </a:lnTo>
                  <a:lnTo>
                    <a:pt x="20912" y="2719"/>
                  </a:lnTo>
                  <a:lnTo>
                    <a:pt x="20472" y="2879"/>
                  </a:lnTo>
                  <a:lnTo>
                    <a:pt x="20012" y="3039"/>
                  </a:lnTo>
                  <a:lnTo>
                    <a:pt x="19572" y="3199"/>
                  </a:lnTo>
                  <a:lnTo>
                    <a:pt x="18513" y="3519"/>
                  </a:lnTo>
                  <a:lnTo>
                    <a:pt x="17433" y="3799"/>
                  </a:lnTo>
                  <a:lnTo>
                    <a:pt x="16354" y="4039"/>
                  </a:lnTo>
                  <a:lnTo>
                    <a:pt x="15274" y="4279"/>
                  </a:lnTo>
                  <a:lnTo>
                    <a:pt x="14195" y="4479"/>
                  </a:lnTo>
                  <a:lnTo>
                    <a:pt x="13095" y="4659"/>
                  </a:lnTo>
                  <a:lnTo>
                    <a:pt x="11995" y="4779"/>
                  </a:lnTo>
                  <a:lnTo>
                    <a:pt x="11456" y="4839"/>
                  </a:lnTo>
                  <a:lnTo>
                    <a:pt x="10896" y="4879"/>
                  </a:lnTo>
                  <a:lnTo>
                    <a:pt x="10356" y="4899"/>
                  </a:lnTo>
                  <a:lnTo>
                    <a:pt x="9237" y="4899"/>
                  </a:lnTo>
                  <a:lnTo>
                    <a:pt x="8697" y="4879"/>
                  </a:lnTo>
                  <a:lnTo>
                    <a:pt x="8137" y="4859"/>
                  </a:lnTo>
                  <a:lnTo>
                    <a:pt x="7597" y="4799"/>
                  </a:lnTo>
                  <a:lnTo>
                    <a:pt x="7038" y="4739"/>
                  </a:lnTo>
                  <a:lnTo>
                    <a:pt x="6498" y="4639"/>
                  </a:lnTo>
                  <a:lnTo>
                    <a:pt x="5978" y="4539"/>
                  </a:lnTo>
                  <a:lnTo>
                    <a:pt x="5458" y="4419"/>
                  </a:lnTo>
                  <a:lnTo>
                    <a:pt x="4959" y="4279"/>
                  </a:lnTo>
                  <a:lnTo>
                    <a:pt x="4459" y="4139"/>
                  </a:lnTo>
                  <a:lnTo>
                    <a:pt x="3959" y="3959"/>
                  </a:lnTo>
                  <a:lnTo>
                    <a:pt x="3459" y="3759"/>
                  </a:lnTo>
                  <a:lnTo>
                    <a:pt x="2979" y="3559"/>
                  </a:lnTo>
                  <a:lnTo>
                    <a:pt x="2500" y="3339"/>
                  </a:lnTo>
                  <a:lnTo>
                    <a:pt x="2779" y="3119"/>
                  </a:lnTo>
                  <a:lnTo>
                    <a:pt x="3079" y="2919"/>
                  </a:lnTo>
                  <a:lnTo>
                    <a:pt x="3379" y="2759"/>
                  </a:lnTo>
                  <a:lnTo>
                    <a:pt x="3719" y="2620"/>
                  </a:lnTo>
                  <a:lnTo>
                    <a:pt x="4199" y="2440"/>
                  </a:lnTo>
                  <a:lnTo>
                    <a:pt x="4699" y="2300"/>
                  </a:lnTo>
                  <a:lnTo>
                    <a:pt x="5698" y="2020"/>
                  </a:lnTo>
                  <a:lnTo>
                    <a:pt x="6798" y="1740"/>
                  </a:lnTo>
                  <a:lnTo>
                    <a:pt x="7877" y="1500"/>
                  </a:lnTo>
                  <a:lnTo>
                    <a:pt x="8997" y="1300"/>
                  </a:lnTo>
                  <a:lnTo>
                    <a:pt x="10096" y="1100"/>
                  </a:lnTo>
                  <a:lnTo>
                    <a:pt x="11196" y="940"/>
                  </a:lnTo>
                  <a:lnTo>
                    <a:pt x="12315" y="820"/>
                  </a:lnTo>
                  <a:lnTo>
                    <a:pt x="13435" y="720"/>
                  </a:lnTo>
                  <a:lnTo>
                    <a:pt x="14554" y="640"/>
                  </a:lnTo>
                  <a:lnTo>
                    <a:pt x="15694" y="600"/>
                  </a:lnTo>
                  <a:lnTo>
                    <a:pt x="16813" y="580"/>
                  </a:lnTo>
                  <a:close/>
                  <a:moveTo>
                    <a:pt x="23371" y="2140"/>
                  </a:moveTo>
                  <a:lnTo>
                    <a:pt x="23531" y="2480"/>
                  </a:lnTo>
                  <a:lnTo>
                    <a:pt x="23650" y="2839"/>
                  </a:lnTo>
                  <a:lnTo>
                    <a:pt x="23710" y="2999"/>
                  </a:lnTo>
                  <a:lnTo>
                    <a:pt x="23730" y="3179"/>
                  </a:lnTo>
                  <a:lnTo>
                    <a:pt x="23730" y="3359"/>
                  </a:lnTo>
                  <a:lnTo>
                    <a:pt x="23730" y="3539"/>
                  </a:lnTo>
                  <a:lnTo>
                    <a:pt x="23630" y="3599"/>
                  </a:lnTo>
                  <a:lnTo>
                    <a:pt x="23590" y="3659"/>
                  </a:lnTo>
                  <a:lnTo>
                    <a:pt x="23570" y="3739"/>
                  </a:lnTo>
                  <a:lnTo>
                    <a:pt x="23590" y="3799"/>
                  </a:lnTo>
                  <a:lnTo>
                    <a:pt x="23630" y="3859"/>
                  </a:lnTo>
                  <a:lnTo>
                    <a:pt x="23630" y="3899"/>
                  </a:lnTo>
                  <a:lnTo>
                    <a:pt x="23570" y="4019"/>
                  </a:lnTo>
                  <a:lnTo>
                    <a:pt x="23491" y="4099"/>
                  </a:lnTo>
                  <a:lnTo>
                    <a:pt x="23411" y="4199"/>
                  </a:lnTo>
                  <a:lnTo>
                    <a:pt x="23311" y="4259"/>
                  </a:lnTo>
                  <a:lnTo>
                    <a:pt x="23111" y="4379"/>
                  </a:lnTo>
                  <a:lnTo>
                    <a:pt x="22891" y="4499"/>
                  </a:lnTo>
                  <a:lnTo>
                    <a:pt x="22351" y="4759"/>
                  </a:lnTo>
                  <a:lnTo>
                    <a:pt x="21791" y="4999"/>
                  </a:lnTo>
                  <a:lnTo>
                    <a:pt x="21232" y="5238"/>
                  </a:lnTo>
                  <a:lnTo>
                    <a:pt x="20672" y="5458"/>
                  </a:lnTo>
                  <a:lnTo>
                    <a:pt x="20112" y="5678"/>
                  </a:lnTo>
                  <a:lnTo>
                    <a:pt x="19532" y="5878"/>
                  </a:lnTo>
                  <a:lnTo>
                    <a:pt x="18972" y="6078"/>
                  </a:lnTo>
                  <a:lnTo>
                    <a:pt x="18393" y="6238"/>
                  </a:lnTo>
                  <a:lnTo>
                    <a:pt x="17793" y="6418"/>
                  </a:lnTo>
                  <a:lnTo>
                    <a:pt x="17213" y="6558"/>
                  </a:lnTo>
                  <a:lnTo>
                    <a:pt x="16633" y="6698"/>
                  </a:lnTo>
                  <a:lnTo>
                    <a:pt x="16034" y="6838"/>
                  </a:lnTo>
                  <a:lnTo>
                    <a:pt x="15434" y="6938"/>
                  </a:lnTo>
                  <a:lnTo>
                    <a:pt x="14834" y="7038"/>
                  </a:lnTo>
                  <a:lnTo>
                    <a:pt x="14235" y="7138"/>
                  </a:lnTo>
                  <a:lnTo>
                    <a:pt x="13635" y="7218"/>
                  </a:lnTo>
                  <a:lnTo>
                    <a:pt x="13035" y="7278"/>
                  </a:lnTo>
                  <a:lnTo>
                    <a:pt x="12435" y="7318"/>
                  </a:lnTo>
                  <a:lnTo>
                    <a:pt x="11816" y="7358"/>
                  </a:lnTo>
                  <a:lnTo>
                    <a:pt x="11216" y="7377"/>
                  </a:lnTo>
                  <a:lnTo>
                    <a:pt x="10616" y="7397"/>
                  </a:lnTo>
                  <a:lnTo>
                    <a:pt x="10016" y="7397"/>
                  </a:lnTo>
                  <a:lnTo>
                    <a:pt x="9397" y="7377"/>
                  </a:lnTo>
                  <a:lnTo>
                    <a:pt x="8797" y="7358"/>
                  </a:lnTo>
                  <a:lnTo>
                    <a:pt x="8197" y="7318"/>
                  </a:lnTo>
                  <a:lnTo>
                    <a:pt x="7577" y="7278"/>
                  </a:lnTo>
                  <a:lnTo>
                    <a:pt x="6938" y="7198"/>
                  </a:lnTo>
                  <a:lnTo>
                    <a:pt x="6298" y="7118"/>
                  </a:lnTo>
                  <a:lnTo>
                    <a:pt x="5638" y="7018"/>
                  </a:lnTo>
                  <a:lnTo>
                    <a:pt x="4999" y="6898"/>
                  </a:lnTo>
                  <a:lnTo>
                    <a:pt x="4359" y="6758"/>
                  </a:lnTo>
                  <a:lnTo>
                    <a:pt x="3739" y="6618"/>
                  </a:lnTo>
                  <a:lnTo>
                    <a:pt x="3099" y="6458"/>
                  </a:lnTo>
                  <a:lnTo>
                    <a:pt x="2460" y="6298"/>
                  </a:lnTo>
                  <a:lnTo>
                    <a:pt x="2460" y="5678"/>
                  </a:lnTo>
                  <a:lnTo>
                    <a:pt x="2440" y="5578"/>
                  </a:lnTo>
                  <a:lnTo>
                    <a:pt x="2400" y="3939"/>
                  </a:lnTo>
                  <a:lnTo>
                    <a:pt x="2839" y="4159"/>
                  </a:lnTo>
                  <a:lnTo>
                    <a:pt x="3299" y="4359"/>
                  </a:lnTo>
                  <a:lnTo>
                    <a:pt x="3759" y="4539"/>
                  </a:lnTo>
                  <a:lnTo>
                    <a:pt x="4219" y="4699"/>
                  </a:lnTo>
                  <a:lnTo>
                    <a:pt x="4699" y="4859"/>
                  </a:lnTo>
                  <a:lnTo>
                    <a:pt x="5178" y="4979"/>
                  </a:lnTo>
                  <a:lnTo>
                    <a:pt x="5658" y="5098"/>
                  </a:lnTo>
                  <a:lnTo>
                    <a:pt x="6138" y="5198"/>
                  </a:lnTo>
                  <a:lnTo>
                    <a:pt x="6618" y="5278"/>
                  </a:lnTo>
                  <a:lnTo>
                    <a:pt x="7118" y="5358"/>
                  </a:lnTo>
                  <a:lnTo>
                    <a:pt x="7617" y="5398"/>
                  </a:lnTo>
                  <a:lnTo>
                    <a:pt x="8097" y="5458"/>
                  </a:lnTo>
                  <a:lnTo>
                    <a:pt x="8597" y="5478"/>
                  </a:lnTo>
                  <a:lnTo>
                    <a:pt x="9097" y="5498"/>
                  </a:lnTo>
                  <a:lnTo>
                    <a:pt x="10076" y="5498"/>
                  </a:lnTo>
                  <a:lnTo>
                    <a:pt x="10656" y="5478"/>
                  </a:lnTo>
                  <a:lnTo>
                    <a:pt x="11256" y="5438"/>
                  </a:lnTo>
                  <a:lnTo>
                    <a:pt x="11856" y="5398"/>
                  </a:lnTo>
                  <a:lnTo>
                    <a:pt x="12435" y="5338"/>
                  </a:lnTo>
                  <a:lnTo>
                    <a:pt x="13615" y="5178"/>
                  </a:lnTo>
                  <a:lnTo>
                    <a:pt x="14794" y="4979"/>
                  </a:lnTo>
                  <a:lnTo>
                    <a:pt x="15914" y="4739"/>
                  </a:lnTo>
                  <a:lnTo>
                    <a:pt x="17053" y="4499"/>
                  </a:lnTo>
                  <a:lnTo>
                    <a:pt x="18173" y="4219"/>
                  </a:lnTo>
                  <a:lnTo>
                    <a:pt x="19272" y="3919"/>
                  </a:lnTo>
                  <a:lnTo>
                    <a:pt x="19792" y="3759"/>
                  </a:lnTo>
                  <a:lnTo>
                    <a:pt x="20332" y="3579"/>
                  </a:lnTo>
                  <a:lnTo>
                    <a:pt x="20852" y="3379"/>
                  </a:lnTo>
                  <a:lnTo>
                    <a:pt x="21351" y="3179"/>
                  </a:lnTo>
                  <a:lnTo>
                    <a:pt x="21871" y="2959"/>
                  </a:lnTo>
                  <a:lnTo>
                    <a:pt x="22351" y="2700"/>
                  </a:lnTo>
                  <a:lnTo>
                    <a:pt x="22851" y="2440"/>
                  </a:lnTo>
                  <a:lnTo>
                    <a:pt x="23311" y="2160"/>
                  </a:lnTo>
                  <a:lnTo>
                    <a:pt x="23371" y="2140"/>
                  </a:lnTo>
                  <a:close/>
                  <a:moveTo>
                    <a:pt x="24730" y="3899"/>
                  </a:moveTo>
                  <a:lnTo>
                    <a:pt x="24890" y="3939"/>
                  </a:lnTo>
                  <a:lnTo>
                    <a:pt x="25030" y="3999"/>
                  </a:lnTo>
                  <a:lnTo>
                    <a:pt x="25130" y="4099"/>
                  </a:lnTo>
                  <a:lnTo>
                    <a:pt x="25210" y="4199"/>
                  </a:lnTo>
                  <a:lnTo>
                    <a:pt x="25270" y="4319"/>
                  </a:lnTo>
                  <a:lnTo>
                    <a:pt x="25310" y="4439"/>
                  </a:lnTo>
                  <a:lnTo>
                    <a:pt x="25330" y="4579"/>
                  </a:lnTo>
                  <a:lnTo>
                    <a:pt x="25330" y="4719"/>
                  </a:lnTo>
                  <a:lnTo>
                    <a:pt x="25310" y="4859"/>
                  </a:lnTo>
                  <a:lnTo>
                    <a:pt x="25290" y="4979"/>
                  </a:lnTo>
                  <a:lnTo>
                    <a:pt x="25230" y="5138"/>
                  </a:lnTo>
                  <a:lnTo>
                    <a:pt x="25150" y="5278"/>
                  </a:lnTo>
                  <a:lnTo>
                    <a:pt x="25050" y="5418"/>
                  </a:lnTo>
                  <a:lnTo>
                    <a:pt x="24950" y="5558"/>
                  </a:lnTo>
                  <a:lnTo>
                    <a:pt x="24690" y="5778"/>
                  </a:lnTo>
                  <a:lnTo>
                    <a:pt x="24430" y="5978"/>
                  </a:lnTo>
                  <a:lnTo>
                    <a:pt x="24110" y="6198"/>
                  </a:lnTo>
                  <a:lnTo>
                    <a:pt x="23790" y="6398"/>
                  </a:lnTo>
                  <a:lnTo>
                    <a:pt x="23111" y="6758"/>
                  </a:lnTo>
                  <a:lnTo>
                    <a:pt x="22451" y="7098"/>
                  </a:lnTo>
                  <a:lnTo>
                    <a:pt x="21751" y="7417"/>
                  </a:lnTo>
                  <a:lnTo>
                    <a:pt x="21052" y="7697"/>
                  </a:lnTo>
                  <a:lnTo>
                    <a:pt x="20332" y="7957"/>
                  </a:lnTo>
                  <a:lnTo>
                    <a:pt x="19612" y="8177"/>
                  </a:lnTo>
                  <a:lnTo>
                    <a:pt x="18893" y="8397"/>
                  </a:lnTo>
                  <a:lnTo>
                    <a:pt x="18153" y="8557"/>
                  </a:lnTo>
                  <a:lnTo>
                    <a:pt x="17413" y="8717"/>
                  </a:lnTo>
                  <a:lnTo>
                    <a:pt x="16653" y="8837"/>
                  </a:lnTo>
                  <a:lnTo>
                    <a:pt x="15894" y="8957"/>
                  </a:lnTo>
                  <a:lnTo>
                    <a:pt x="15134" y="9037"/>
                  </a:lnTo>
                  <a:lnTo>
                    <a:pt x="14374" y="9097"/>
                  </a:lnTo>
                  <a:lnTo>
                    <a:pt x="13595" y="9137"/>
                  </a:lnTo>
                  <a:lnTo>
                    <a:pt x="12835" y="9157"/>
                  </a:lnTo>
                  <a:lnTo>
                    <a:pt x="12055" y="9177"/>
                  </a:lnTo>
                  <a:lnTo>
                    <a:pt x="11296" y="9157"/>
                  </a:lnTo>
                  <a:lnTo>
                    <a:pt x="10516" y="9117"/>
                  </a:lnTo>
                  <a:lnTo>
                    <a:pt x="9736" y="9077"/>
                  </a:lnTo>
                  <a:lnTo>
                    <a:pt x="8937" y="9017"/>
                  </a:lnTo>
                  <a:lnTo>
                    <a:pt x="8157" y="8937"/>
                  </a:lnTo>
                  <a:lnTo>
                    <a:pt x="7377" y="8857"/>
                  </a:lnTo>
                  <a:lnTo>
                    <a:pt x="6598" y="8737"/>
                  </a:lnTo>
                  <a:lnTo>
                    <a:pt x="5818" y="8617"/>
                  </a:lnTo>
                  <a:lnTo>
                    <a:pt x="5058" y="8477"/>
                  </a:lnTo>
                  <a:lnTo>
                    <a:pt x="4199" y="8297"/>
                  </a:lnTo>
                  <a:lnTo>
                    <a:pt x="3759" y="8197"/>
                  </a:lnTo>
                  <a:lnTo>
                    <a:pt x="3339" y="8077"/>
                  </a:lnTo>
                  <a:lnTo>
                    <a:pt x="2919" y="7917"/>
                  </a:lnTo>
                  <a:lnTo>
                    <a:pt x="2500" y="7757"/>
                  </a:lnTo>
                  <a:lnTo>
                    <a:pt x="2100" y="7577"/>
                  </a:lnTo>
                  <a:lnTo>
                    <a:pt x="1720" y="7358"/>
                  </a:lnTo>
                  <a:lnTo>
                    <a:pt x="1580" y="7278"/>
                  </a:lnTo>
                  <a:lnTo>
                    <a:pt x="1460" y="7178"/>
                  </a:lnTo>
                  <a:lnTo>
                    <a:pt x="1340" y="7058"/>
                  </a:lnTo>
                  <a:lnTo>
                    <a:pt x="1240" y="6938"/>
                  </a:lnTo>
                  <a:lnTo>
                    <a:pt x="1160" y="6798"/>
                  </a:lnTo>
                  <a:lnTo>
                    <a:pt x="1120" y="6658"/>
                  </a:lnTo>
                  <a:lnTo>
                    <a:pt x="1120" y="6498"/>
                  </a:lnTo>
                  <a:lnTo>
                    <a:pt x="1140" y="6418"/>
                  </a:lnTo>
                  <a:lnTo>
                    <a:pt x="1180" y="6338"/>
                  </a:lnTo>
                  <a:lnTo>
                    <a:pt x="1220" y="6218"/>
                  </a:lnTo>
                  <a:lnTo>
                    <a:pt x="1300" y="6138"/>
                  </a:lnTo>
                  <a:lnTo>
                    <a:pt x="1380" y="6058"/>
                  </a:lnTo>
                  <a:lnTo>
                    <a:pt x="1480" y="5978"/>
                  </a:lnTo>
                  <a:lnTo>
                    <a:pt x="1580" y="5918"/>
                  </a:lnTo>
                  <a:lnTo>
                    <a:pt x="1700" y="5878"/>
                  </a:lnTo>
                  <a:lnTo>
                    <a:pt x="1820" y="5858"/>
                  </a:lnTo>
                  <a:lnTo>
                    <a:pt x="1940" y="5858"/>
                  </a:lnTo>
                  <a:lnTo>
                    <a:pt x="1920" y="6538"/>
                  </a:lnTo>
                  <a:lnTo>
                    <a:pt x="1940" y="6618"/>
                  </a:lnTo>
                  <a:lnTo>
                    <a:pt x="2000" y="6698"/>
                  </a:lnTo>
                  <a:lnTo>
                    <a:pt x="2060" y="6738"/>
                  </a:lnTo>
                  <a:lnTo>
                    <a:pt x="2140" y="6778"/>
                  </a:lnTo>
                  <a:lnTo>
                    <a:pt x="2759" y="6958"/>
                  </a:lnTo>
                  <a:lnTo>
                    <a:pt x="3379" y="7118"/>
                  </a:lnTo>
                  <a:lnTo>
                    <a:pt x="3979" y="7278"/>
                  </a:lnTo>
                  <a:lnTo>
                    <a:pt x="4599" y="7417"/>
                  </a:lnTo>
                  <a:lnTo>
                    <a:pt x="5238" y="7537"/>
                  </a:lnTo>
                  <a:lnTo>
                    <a:pt x="5858" y="7637"/>
                  </a:lnTo>
                  <a:lnTo>
                    <a:pt x="6498" y="7737"/>
                  </a:lnTo>
                  <a:lnTo>
                    <a:pt x="7118" y="7797"/>
                  </a:lnTo>
                  <a:lnTo>
                    <a:pt x="7757" y="7877"/>
                  </a:lnTo>
                  <a:lnTo>
                    <a:pt x="8397" y="7917"/>
                  </a:lnTo>
                  <a:lnTo>
                    <a:pt x="9037" y="7957"/>
                  </a:lnTo>
                  <a:lnTo>
                    <a:pt x="9657" y="7977"/>
                  </a:lnTo>
                  <a:lnTo>
                    <a:pt x="10936" y="7977"/>
                  </a:lnTo>
                  <a:lnTo>
                    <a:pt x="11576" y="7957"/>
                  </a:lnTo>
                  <a:lnTo>
                    <a:pt x="12195" y="7917"/>
                  </a:lnTo>
                  <a:lnTo>
                    <a:pt x="12835" y="7877"/>
                  </a:lnTo>
                  <a:lnTo>
                    <a:pt x="13475" y="7817"/>
                  </a:lnTo>
                  <a:lnTo>
                    <a:pt x="14115" y="7737"/>
                  </a:lnTo>
                  <a:lnTo>
                    <a:pt x="14734" y="7657"/>
                  </a:lnTo>
                  <a:lnTo>
                    <a:pt x="15374" y="7557"/>
                  </a:lnTo>
                  <a:lnTo>
                    <a:pt x="15994" y="7437"/>
                  </a:lnTo>
                  <a:lnTo>
                    <a:pt x="16633" y="7298"/>
                  </a:lnTo>
                  <a:lnTo>
                    <a:pt x="17253" y="7158"/>
                  </a:lnTo>
                  <a:lnTo>
                    <a:pt x="17873" y="6998"/>
                  </a:lnTo>
                  <a:lnTo>
                    <a:pt x="18493" y="6838"/>
                  </a:lnTo>
                  <a:lnTo>
                    <a:pt x="19092" y="6658"/>
                  </a:lnTo>
                  <a:lnTo>
                    <a:pt x="19712" y="6458"/>
                  </a:lnTo>
                  <a:lnTo>
                    <a:pt x="20312" y="6238"/>
                  </a:lnTo>
                  <a:lnTo>
                    <a:pt x="20912" y="6018"/>
                  </a:lnTo>
                  <a:lnTo>
                    <a:pt x="21491" y="5778"/>
                  </a:lnTo>
                  <a:lnTo>
                    <a:pt x="22091" y="5538"/>
                  </a:lnTo>
                  <a:lnTo>
                    <a:pt x="22711" y="5238"/>
                  </a:lnTo>
                  <a:lnTo>
                    <a:pt x="23351" y="4939"/>
                  </a:lnTo>
                  <a:lnTo>
                    <a:pt x="23610" y="4779"/>
                  </a:lnTo>
                  <a:lnTo>
                    <a:pt x="23730" y="4699"/>
                  </a:lnTo>
                  <a:lnTo>
                    <a:pt x="23850" y="4599"/>
                  </a:lnTo>
                  <a:lnTo>
                    <a:pt x="23950" y="4499"/>
                  </a:lnTo>
                  <a:lnTo>
                    <a:pt x="24030" y="4399"/>
                  </a:lnTo>
                  <a:lnTo>
                    <a:pt x="24110" y="4259"/>
                  </a:lnTo>
                  <a:lnTo>
                    <a:pt x="24190" y="4119"/>
                  </a:lnTo>
                  <a:lnTo>
                    <a:pt x="24250" y="3899"/>
                  </a:lnTo>
                  <a:close/>
                  <a:moveTo>
                    <a:pt x="25850" y="5218"/>
                  </a:moveTo>
                  <a:lnTo>
                    <a:pt x="26049" y="5678"/>
                  </a:lnTo>
                  <a:lnTo>
                    <a:pt x="26209" y="6158"/>
                  </a:lnTo>
                  <a:lnTo>
                    <a:pt x="26289" y="6418"/>
                  </a:lnTo>
                  <a:lnTo>
                    <a:pt x="26329" y="6658"/>
                  </a:lnTo>
                  <a:lnTo>
                    <a:pt x="26369" y="6918"/>
                  </a:lnTo>
                  <a:lnTo>
                    <a:pt x="26389" y="7178"/>
                  </a:lnTo>
                  <a:lnTo>
                    <a:pt x="26389" y="7517"/>
                  </a:lnTo>
                  <a:lnTo>
                    <a:pt x="26349" y="7857"/>
                  </a:lnTo>
                  <a:lnTo>
                    <a:pt x="26249" y="8177"/>
                  </a:lnTo>
                  <a:lnTo>
                    <a:pt x="26189" y="8337"/>
                  </a:lnTo>
                  <a:lnTo>
                    <a:pt x="26109" y="8497"/>
                  </a:lnTo>
                  <a:lnTo>
                    <a:pt x="26029" y="8657"/>
                  </a:lnTo>
                  <a:lnTo>
                    <a:pt x="25909" y="8797"/>
                  </a:lnTo>
                  <a:lnTo>
                    <a:pt x="25810" y="8937"/>
                  </a:lnTo>
                  <a:lnTo>
                    <a:pt x="25670" y="9077"/>
                  </a:lnTo>
                  <a:lnTo>
                    <a:pt x="25390" y="9297"/>
                  </a:lnTo>
                  <a:lnTo>
                    <a:pt x="25090" y="9517"/>
                  </a:lnTo>
                  <a:lnTo>
                    <a:pt x="24730" y="9716"/>
                  </a:lnTo>
                  <a:lnTo>
                    <a:pt x="24350" y="9896"/>
                  </a:lnTo>
                  <a:lnTo>
                    <a:pt x="23570" y="10216"/>
                  </a:lnTo>
                  <a:lnTo>
                    <a:pt x="22731" y="10536"/>
                  </a:lnTo>
                  <a:lnTo>
                    <a:pt x="21891" y="10836"/>
                  </a:lnTo>
                  <a:lnTo>
                    <a:pt x="21032" y="11116"/>
                  </a:lnTo>
                  <a:lnTo>
                    <a:pt x="20152" y="11376"/>
                  </a:lnTo>
                  <a:lnTo>
                    <a:pt x="19272" y="11616"/>
                  </a:lnTo>
                  <a:lnTo>
                    <a:pt x="18393" y="11836"/>
                  </a:lnTo>
                  <a:lnTo>
                    <a:pt x="17493" y="12035"/>
                  </a:lnTo>
                  <a:lnTo>
                    <a:pt x="16594" y="12215"/>
                  </a:lnTo>
                  <a:lnTo>
                    <a:pt x="15694" y="12375"/>
                  </a:lnTo>
                  <a:lnTo>
                    <a:pt x="14794" y="12495"/>
                  </a:lnTo>
                  <a:lnTo>
                    <a:pt x="13875" y="12615"/>
                  </a:lnTo>
                  <a:lnTo>
                    <a:pt x="12975" y="12695"/>
                  </a:lnTo>
                  <a:lnTo>
                    <a:pt x="12055" y="12755"/>
                  </a:lnTo>
                  <a:lnTo>
                    <a:pt x="11136" y="12795"/>
                  </a:lnTo>
                  <a:lnTo>
                    <a:pt x="10216" y="12815"/>
                  </a:lnTo>
                  <a:lnTo>
                    <a:pt x="9317" y="12815"/>
                  </a:lnTo>
                  <a:lnTo>
                    <a:pt x="8397" y="12795"/>
                  </a:lnTo>
                  <a:lnTo>
                    <a:pt x="7477" y="12735"/>
                  </a:lnTo>
                  <a:lnTo>
                    <a:pt x="6578" y="12675"/>
                  </a:lnTo>
                  <a:lnTo>
                    <a:pt x="6118" y="12615"/>
                  </a:lnTo>
                  <a:lnTo>
                    <a:pt x="5678" y="12575"/>
                  </a:lnTo>
                  <a:lnTo>
                    <a:pt x="5238" y="12495"/>
                  </a:lnTo>
                  <a:lnTo>
                    <a:pt x="4779" y="12395"/>
                  </a:lnTo>
                  <a:lnTo>
                    <a:pt x="4339" y="12295"/>
                  </a:lnTo>
                  <a:lnTo>
                    <a:pt x="3919" y="12155"/>
                  </a:lnTo>
                  <a:lnTo>
                    <a:pt x="3459" y="11976"/>
                  </a:lnTo>
                  <a:lnTo>
                    <a:pt x="2999" y="11776"/>
                  </a:lnTo>
                  <a:lnTo>
                    <a:pt x="2560" y="11556"/>
                  </a:lnTo>
                  <a:lnTo>
                    <a:pt x="2120" y="11316"/>
                  </a:lnTo>
                  <a:lnTo>
                    <a:pt x="1720" y="11116"/>
                  </a:lnTo>
                  <a:lnTo>
                    <a:pt x="1320" y="10896"/>
                  </a:lnTo>
                  <a:lnTo>
                    <a:pt x="1120" y="10756"/>
                  </a:lnTo>
                  <a:lnTo>
                    <a:pt x="960" y="10616"/>
                  </a:lnTo>
                  <a:lnTo>
                    <a:pt x="800" y="10456"/>
                  </a:lnTo>
                  <a:lnTo>
                    <a:pt x="700" y="10276"/>
                  </a:lnTo>
                  <a:lnTo>
                    <a:pt x="640" y="10156"/>
                  </a:lnTo>
                  <a:lnTo>
                    <a:pt x="620" y="10056"/>
                  </a:lnTo>
                  <a:lnTo>
                    <a:pt x="580" y="9816"/>
                  </a:lnTo>
                  <a:lnTo>
                    <a:pt x="560" y="9577"/>
                  </a:lnTo>
                  <a:lnTo>
                    <a:pt x="580" y="9317"/>
                  </a:lnTo>
                  <a:lnTo>
                    <a:pt x="620" y="9057"/>
                  </a:lnTo>
                  <a:lnTo>
                    <a:pt x="680" y="8817"/>
                  </a:lnTo>
                  <a:lnTo>
                    <a:pt x="780" y="8357"/>
                  </a:lnTo>
                  <a:lnTo>
                    <a:pt x="940" y="7437"/>
                  </a:lnTo>
                  <a:lnTo>
                    <a:pt x="1160" y="7657"/>
                  </a:lnTo>
                  <a:lnTo>
                    <a:pt x="1420" y="7837"/>
                  </a:lnTo>
                  <a:lnTo>
                    <a:pt x="1800" y="8037"/>
                  </a:lnTo>
                  <a:lnTo>
                    <a:pt x="2180" y="8217"/>
                  </a:lnTo>
                  <a:lnTo>
                    <a:pt x="2600" y="8397"/>
                  </a:lnTo>
                  <a:lnTo>
                    <a:pt x="2999" y="8537"/>
                  </a:lnTo>
                  <a:lnTo>
                    <a:pt x="3419" y="8657"/>
                  </a:lnTo>
                  <a:lnTo>
                    <a:pt x="3839" y="8777"/>
                  </a:lnTo>
                  <a:lnTo>
                    <a:pt x="4719" y="8997"/>
                  </a:lnTo>
                  <a:lnTo>
                    <a:pt x="5578" y="9157"/>
                  </a:lnTo>
                  <a:lnTo>
                    <a:pt x="6458" y="9297"/>
                  </a:lnTo>
                  <a:lnTo>
                    <a:pt x="7338" y="9417"/>
                  </a:lnTo>
                  <a:lnTo>
                    <a:pt x="8217" y="9537"/>
                  </a:lnTo>
                  <a:lnTo>
                    <a:pt x="9117" y="9617"/>
                  </a:lnTo>
                  <a:lnTo>
                    <a:pt x="9996" y="9696"/>
                  </a:lnTo>
                  <a:lnTo>
                    <a:pt x="10856" y="9736"/>
                  </a:lnTo>
                  <a:lnTo>
                    <a:pt x="11736" y="9756"/>
                  </a:lnTo>
                  <a:lnTo>
                    <a:pt x="12595" y="9756"/>
                  </a:lnTo>
                  <a:lnTo>
                    <a:pt x="13455" y="9736"/>
                  </a:lnTo>
                  <a:lnTo>
                    <a:pt x="14334" y="9696"/>
                  </a:lnTo>
                  <a:lnTo>
                    <a:pt x="15194" y="9637"/>
                  </a:lnTo>
                  <a:lnTo>
                    <a:pt x="16054" y="9537"/>
                  </a:lnTo>
                  <a:lnTo>
                    <a:pt x="16913" y="9417"/>
                  </a:lnTo>
                  <a:lnTo>
                    <a:pt x="17773" y="9257"/>
                  </a:lnTo>
                  <a:lnTo>
                    <a:pt x="18613" y="9077"/>
                  </a:lnTo>
                  <a:lnTo>
                    <a:pt x="19452" y="8857"/>
                  </a:lnTo>
                  <a:lnTo>
                    <a:pt x="20272" y="8617"/>
                  </a:lnTo>
                  <a:lnTo>
                    <a:pt x="21092" y="8337"/>
                  </a:lnTo>
                  <a:lnTo>
                    <a:pt x="21891" y="8017"/>
                  </a:lnTo>
                  <a:lnTo>
                    <a:pt x="22691" y="7657"/>
                  </a:lnTo>
                  <a:lnTo>
                    <a:pt x="23471" y="7258"/>
                  </a:lnTo>
                  <a:lnTo>
                    <a:pt x="24150" y="6898"/>
                  </a:lnTo>
                  <a:lnTo>
                    <a:pt x="24510" y="6678"/>
                  </a:lnTo>
                  <a:lnTo>
                    <a:pt x="24850" y="6438"/>
                  </a:lnTo>
                  <a:lnTo>
                    <a:pt x="25170" y="6178"/>
                  </a:lnTo>
                  <a:lnTo>
                    <a:pt x="25330" y="6038"/>
                  </a:lnTo>
                  <a:lnTo>
                    <a:pt x="25450" y="5898"/>
                  </a:lnTo>
                  <a:lnTo>
                    <a:pt x="25590" y="5738"/>
                  </a:lnTo>
                  <a:lnTo>
                    <a:pt x="25690" y="5578"/>
                  </a:lnTo>
                  <a:lnTo>
                    <a:pt x="25770" y="5398"/>
                  </a:lnTo>
                  <a:lnTo>
                    <a:pt x="25850" y="5218"/>
                  </a:lnTo>
                  <a:close/>
                  <a:moveTo>
                    <a:pt x="24950" y="10276"/>
                  </a:moveTo>
                  <a:lnTo>
                    <a:pt x="24590" y="24590"/>
                  </a:lnTo>
                  <a:lnTo>
                    <a:pt x="24410" y="31947"/>
                  </a:lnTo>
                  <a:lnTo>
                    <a:pt x="24370" y="33746"/>
                  </a:lnTo>
                  <a:lnTo>
                    <a:pt x="24350" y="34626"/>
                  </a:lnTo>
                  <a:lnTo>
                    <a:pt x="24310" y="35525"/>
                  </a:lnTo>
                  <a:lnTo>
                    <a:pt x="24270" y="35865"/>
                  </a:lnTo>
                  <a:lnTo>
                    <a:pt x="24210" y="36185"/>
                  </a:lnTo>
                  <a:lnTo>
                    <a:pt x="24150" y="36345"/>
                  </a:lnTo>
                  <a:lnTo>
                    <a:pt x="24090" y="36505"/>
                  </a:lnTo>
                  <a:lnTo>
                    <a:pt x="24010" y="36645"/>
                  </a:lnTo>
                  <a:lnTo>
                    <a:pt x="23910" y="36785"/>
                  </a:lnTo>
                  <a:lnTo>
                    <a:pt x="23710" y="37045"/>
                  </a:lnTo>
                  <a:lnTo>
                    <a:pt x="23471" y="37245"/>
                  </a:lnTo>
                  <a:lnTo>
                    <a:pt x="23231" y="37445"/>
                  </a:lnTo>
                  <a:lnTo>
                    <a:pt x="22951" y="37605"/>
                  </a:lnTo>
                  <a:lnTo>
                    <a:pt x="22631" y="37784"/>
                  </a:lnTo>
                  <a:lnTo>
                    <a:pt x="22311" y="37924"/>
                  </a:lnTo>
                  <a:lnTo>
                    <a:pt x="21971" y="38064"/>
                  </a:lnTo>
                  <a:lnTo>
                    <a:pt x="21611" y="38184"/>
                  </a:lnTo>
                  <a:lnTo>
                    <a:pt x="20912" y="38404"/>
                  </a:lnTo>
                  <a:lnTo>
                    <a:pt x="20212" y="38584"/>
                  </a:lnTo>
                  <a:lnTo>
                    <a:pt x="19352" y="38784"/>
                  </a:lnTo>
                  <a:lnTo>
                    <a:pt x="18513" y="38944"/>
                  </a:lnTo>
                  <a:lnTo>
                    <a:pt x="17653" y="39084"/>
                  </a:lnTo>
                  <a:lnTo>
                    <a:pt x="16773" y="39184"/>
                  </a:lnTo>
                  <a:lnTo>
                    <a:pt x="15914" y="39264"/>
                  </a:lnTo>
                  <a:lnTo>
                    <a:pt x="15054" y="39324"/>
                  </a:lnTo>
                  <a:lnTo>
                    <a:pt x="14195" y="39344"/>
                  </a:lnTo>
                  <a:lnTo>
                    <a:pt x="13315" y="39344"/>
                  </a:lnTo>
                  <a:lnTo>
                    <a:pt x="12455" y="39304"/>
                  </a:lnTo>
                  <a:lnTo>
                    <a:pt x="11576" y="39244"/>
                  </a:lnTo>
                  <a:lnTo>
                    <a:pt x="10716" y="39144"/>
                  </a:lnTo>
                  <a:lnTo>
                    <a:pt x="9876" y="39004"/>
                  </a:lnTo>
                  <a:lnTo>
                    <a:pt x="9517" y="38944"/>
                  </a:lnTo>
                  <a:lnTo>
                    <a:pt x="9177" y="38844"/>
                  </a:lnTo>
                  <a:lnTo>
                    <a:pt x="8837" y="38744"/>
                  </a:lnTo>
                  <a:lnTo>
                    <a:pt x="8517" y="38624"/>
                  </a:lnTo>
                  <a:lnTo>
                    <a:pt x="8197" y="38464"/>
                  </a:lnTo>
                  <a:lnTo>
                    <a:pt x="7897" y="38284"/>
                  </a:lnTo>
                  <a:lnTo>
                    <a:pt x="7617" y="38084"/>
                  </a:lnTo>
                  <a:lnTo>
                    <a:pt x="7477" y="37964"/>
                  </a:lnTo>
                  <a:lnTo>
                    <a:pt x="7357" y="37824"/>
                  </a:lnTo>
                  <a:lnTo>
                    <a:pt x="7118" y="37525"/>
                  </a:lnTo>
                  <a:lnTo>
                    <a:pt x="6938" y="37205"/>
                  </a:lnTo>
                  <a:lnTo>
                    <a:pt x="6778" y="36865"/>
                  </a:lnTo>
                  <a:lnTo>
                    <a:pt x="6638" y="36525"/>
                  </a:lnTo>
                  <a:lnTo>
                    <a:pt x="6518" y="36165"/>
                  </a:lnTo>
                  <a:lnTo>
                    <a:pt x="6438" y="35785"/>
                  </a:lnTo>
                  <a:lnTo>
                    <a:pt x="6278" y="35046"/>
                  </a:lnTo>
                  <a:lnTo>
                    <a:pt x="5578" y="31467"/>
                  </a:lnTo>
                  <a:lnTo>
                    <a:pt x="4919" y="27889"/>
                  </a:lnTo>
                  <a:lnTo>
                    <a:pt x="4299" y="24270"/>
                  </a:lnTo>
                  <a:lnTo>
                    <a:pt x="3699" y="20652"/>
                  </a:lnTo>
                  <a:lnTo>
                    <a:pt x="3139" y="17033"/>
                  </a:lnTo>
                  <a:lnTo>
                    <a:pt x="2600" y="13395"/>
                  </a:lnTo>
                  <a:lnTo>
                    <a:pt x="2500" y="12755"/>
                  </a:lnTo>
                  <a:lnTo>
                    <a:pt x="2380" y="12115"/>
                  </a:lnTo>
                  <a:lnTo>
                    <a:pt x="2520" y="12195"/>
                  </a:lnTo>
                  <a:lnTo>
                    <a:pt x="2959" y="12395"/>
                  </a:lnTo>
                  <a:lnTo>
                    <a:pt x="3419" y="12575"/>
                  </a:lnTo>
                  <a:lnTo>
                    <a:pt x="3859" y="12735"/>
                  </a:lnTo>
                  <a:lnTo>
                    <a:pt x="4319" y="12875"/>
                  </a:lnTo>
                  <a:lnTo>
                    <a:pt x="4779" y="12995"/>
                  </a:lnTo>
                  <a:lnTo>
                    <a:pt x="5238" y="13075"/>
                  </a:lnTo>
                  <a:lnTo>
                    <a:pt x="5718" y="13155"/>
                  </a:lnTo>
                  <a:lnTo>
                    <a:pt x="6198" y="13215"/>
                  </a:lnTo>
                  <a:lnTo>
                    <a:pt x="7158" y="13315"/>
                  </a:lnTo>
                  <a:lnTo>
                    <a:pt x="8137" y="13375"/>
                  </a:lnTo>
                  <a:lnTo>
                    <a:pt x="9117" y="13395"/>
                  </a:lnTo>
                  <a:lnTo>
                    <a:pt x="10096" y="13415"/>
                  </a:lnTo>
                  <a:lnTo>
                    <a:pt x="11056" y="13395"/>
                  </a:lnTo>
                  <a:lnTo>
                    <a:pt x="12015" y="13355"/>
                  </a:lnTo>
                  <a:lnTo>
                    <a:pt x="12995" y="13295"/>
                  </a:lnTo>
                  <a:lnTo>
                    <a:pt x="13955" y="13195"/>
                  </a:lnTo>
                  <a:lnTo>
                    <a:pt x="14914" y="13095"/>
                  </a:lnTo>
                  <a:lnTo>
                    <a:pt x="15874" y="12955"/>
                  </a:lnTo>
                  <a:lnTo>
                    <a:pt x="16813" y="12795"/>
                  </a:lnTo>
                  <a:lnTo>
                    <a:pt x="17773" y="12595"/>
                  </a:lnTo>
                  <a:lnTo>
                    <a:pt x="18733" y="12375"/>
                  </a:lnTo>
                  <a:lnTo>
                    <a:pt x="19672" y="12135"/>
                  </a:lnTo>
                  <a:lnTo>
                    <a:pt x="20612" y="11876"/>
                  </a:lnTo>
                  <a:lnTo>
                    <a:pt x="21551" y="11596"/>
                  </a:lnTo>
                  <a:lnTo>
                    <a:pt x="22411" y="11316"/>
                  </a:lnTo>
                  <a:lnTo>
                    <a:pt x="23271" y="10996"/>
                  </a:lnTo>
                  <a:lnTo>
                    <a:pt x="24130" y="10656"/>
                  </a:lnTo>
                  <a:lnTo>
                    <a:pt x="24530" y="10476"/>
                  </a:lnTo>
                  <a:lnTo>
                    <a:pt x="24950" y="10276"/>
                  </a:lnTo>
                  <a:close/>
                  <a:moveTo>
                    <a:pt x="16833" y="1"/>
                  </a:moveTo>
                  <a:lnTo>
                    <a:pt x="15634" y="21"/>
                  </a:lnTo>
                  <a:lnTo>
                    <a:pt x="14414" y="81"/>
                  </a:lnTo>
                  <a:lnTo>
                    <a:pt x="13215" y="161"/>
                  </a:lnTo>
                  <a:lnTo>
                    <a:pt x="12015" y="261"/>
                  </a:lnTo>
                  <a:lnTo>
                    <a:pt x="10836" y="420"/>
                  </a:lnTo>
                  <a:lnTo>
                    <a:pt x="9637" y="600"/>
                  </a:lnTo>
                  <a:lnTo>
                    <a:pt x="8457" y="800"/>
                  </a:lnTo>
                  <a:lnTo>
                    <a:pt x="7278" y="1060"/>
                  </a:lnTo>
                  <a:lnTo>
                    <a:pt x="6098" y="1320"/>
                  </a:lnTo>
                  <a:lnTo>
                    <a:pt x="4859" y="1640"/>
                  </a:lnTo>
                  <a:lnTo>
                    <a:pt x="4259" y="1820"/>
                  </a:lnTo>
                  <a:lnTo>
                    <a:pt x="3659" y="2040"/>
                  </a:lnTo>
                  <a:lnTo>
                    <a:pt x="3399" y="2140"/>
                  </a:lnTo>
                  <a:lnTo>
                    <a:pt x="3139" y="2240"/>
                  </a:lnTo>
                  <a:lnTo>
                    <a:pt x="2879" y="2360"/>
                  </a:lnTo>
                  <a:lnTo>
                    <a:pt x="2640" y="2500"/>
                  </a:lnTo>
                  <a:lnTo>
                    <a:pt x="2420" y="2660"/>
                  </a:lnTo>
                  <a:lnTo>
                    <a:pt x="2200" y="2839"/>
                  </a:lnTo>
                  <a:lnTo>
                    <a:pt x="2000" y="3019"/>
                  </a:lnTo>
                  <a:lnTo>
                    <a:pt x="1800" y="3239"/>
                  </a:lnTo>
                  <a:lnTo>
                    <a:pt x="1780" y="3299"/>
                  </a:lnTo>
                  <a:lnTo>
                    <a:pt x="1760" y="3359"/>
                  </a:lnTo>
                  <a:lnTo>
                    <a:pt x="1740" y="3419"/>
                  </a:lnTo>
                  <a:lnTo>
                    <a:pt x="1760" y="3479"/>
                  </a:lnTo>
                  <a:lnTo>
                    <a:pt x="1780" y="3539"/>
                  </a:lnTo>
                  <a:lnTo>
                    <a:pt x="1800" y="3579"/>
                  </a:lnTo>
                  <a:lnTo>
                    <a:pt x="1860" y="3639"/>
                  </a:lnTo>
                  <a:lnTo>
                    <a:pt x="1900" y="3679"/>
                  </a:lnTo>
                  <a:lnTo>
                    <a:pt x="2000" y="3719"/>
                  </a:lnTo>
                  <a:lnTo>
                    <a:pt x="1940" y="5338"/>
                  </a:lnTo>
                  <a:lnTo>
                    <a:pt x="1800" y="5318"/>
                  </a:lnTo>
                  <a:lnTo>
                    <a:pt x="1680" y="5338"/>
                  </a:lnTo>
                  <a:lnTo>
                    <a:pt x="1540" y="5378"/>
                  </a:lnTo>
                  <a:lnTo>
                    <a:pt x="1420" y="5418"/>
                  </a:lnTo>
                  <a:lnTo>
                    <a:pt x="1300" y="5458"/>
                  </a:lnTo>
                  <a:lnTo>
                    <a:pt x="1180" y="5538"/>
                  </a:lnTo>
                  <a:lnTo>
                    <a:pt x="1060" y="5618"/>
                  </a:lnTo>
                  <a:lnTo>
                    <a:pt x="960" y="5698"/>
                  </a:lnTo>
                  <a:lnTo>
                    <a:pt x="860" y="5798"/>
                  </a:lnTo>
                  <a:lnTo>
                    <a:pt x="780" y="5918"/>
                  </a:lnTo>
                  <a:lnTo>
                    <a:pt x="720" y="6018"/>
                  </a:lnTo>
                  <a:lnTo>
                    <a:pt x="660" y="6138"/>
                  </a:lnTo>
                  <a:lnTo>
                    <a:pt x="600" y="6278"/>
                  </a:lnTo>
                  <a:lnTo>
                    <a:pt x="580" y="6398"/>
                  </a:lnTo>
                  <a:lnTo>
                    <a:pt x="560" y="6538"/>
                  </a:lnTo>
                  <a:lnTo>
                    <a:pt x="560" y="6678"/>
                  </a:lnTo>
                  <a:lnTo>
                    <a:pt x="580" y="6818"/>
                  </a:lnTo>
                  <a:lnTo>
                    <a:pt x="281" y="8117"/>
                  </a:lnTo>
                  <a:lnTo>
                    <a:pt x="161" y="8577"/>
                  </a:lnTo>
                  <a:lnTo>
                    <a:pt x="61" y="9037"/>
                  </a:lnTo>
                  <a:lnTo>
                    <a:pt x="41" y="9277"/>
                  </a:lnTo>
                  <a:lnTo>
                    <a:pt x="1" y="9497"/>
                  </a:lnTo>
                  <a:lnTo>
                    <a:pt x="1" y="9736"/>
                  </a:lnTo>
                  <a:lnTo>
                    <a:pt x="21" y="9956"/>
                  </a:lnTo>
                  <a:lnTo>
                    <a:pt x="61" y="10176"/>
                  </a:lnTo>
                  <a:lnTo>
                    <a:pt x="121" y="10376"/>
                  </a:lnTo>
                  <a:lnTo>
                    <a:pt x="201" y="10556"/>
                  </a:lnTo>
                  <a:lnTo>
                    <a:pt x="321" y="10736"/>
                  </a:lnTo>
                  <a:lnTo>
                    <a:pt x="440" y="10896"/>
                  </a:lnTo>
                  <a:lnTo>
                    <a:pt x="580" y="11036"/>
                  </a:lnTo>
                  <a:lnTo>
                    <a:pt x="740" y="11176"/>
                  </a:lnTo>
                  <a:lnTo>
                    <a:pt x="920" y="11296"/>
                  </a:lnTo>
                  <a:lnTo>
                    <a:pt x="1380" y="11576"/>
                  </a:lnTo>
                  <a:lnTo>
                    <a:pt x="1860" y="11836"/>
                  </a:lnTo>
                  <a:lnTo>
                    <a:pt x="1960" y="12755"/>
                  </a:lnTo>
                  <a:lnTo>
                    <a:pt x="2080" y="13675"/>
                  </a:lnTo>
                  <a:lnTo>
                    <a:pt x="2320" y="15514"/>
                  </a:lnTo>
                  <a:lnTo>
                    <a:pt x="2600" y="17333"/>
                  </a:lnTo>
                  <a:lnTo>
                    <a:pt x="2879" y="19152"/>
                  </a:lnTo>
                  <a:lnTo>
                    <a:pt x="3479" y="22891"/>
                  </a:lnTo>
                  <a:lnTo>
                    <a:pt x="4099" y="26589"/>
                  </a:lnTo>
                  <a:lnTo>
                    <a:pt x="4779" y="30328"/>
                  </a:lnTo>
                  <a:lnTo>
                    <a:pt x="5478" y="34046"/>
                  </a:lnTo>
                  <a:lnTo>
                    <a:pt x="5618" y="34846"/>
                  </a:lnTo>
                  <a:lnTo>
                    <a:pt x="5778" y="35645"/>
                  </a:lnTo>
                  <a:lnTo>
                    <a:pt x="5878" y="36045"/>
                  </a:lnTo>
                  <a:lnTo>
                    <a:pt x="5978" y="36425"/>
                  </a:lnTo>
                  <a:lnTo>
                    <a:pt x="6118" y="36805"/>
                  </a:lnTo>
                  <a:lnTo>
                    <a:pt x="6258" y="37185"/>
                  </a:lnTo>
                  <a:lnTo>
                    <a:pt x="6438" y="37525"/>
                  </a:lnTo>
                  <a:lnTo>
                    <a:pt x="6638" y="37844"/>
                  </a:lnTo>
                  <a:lnTo>
                    <a:pt x="6858" y="38144"/>
                  </a:lnTo>
                  <a:lnTo>
                    <a:pt x="7118" y="38404"/>
                  </a:lnTo>
                  <a:lnTo>
                    <a:pt x="7397" y="38644"/>
                  </a:lnTo>
                  <a:lnTo>
                    <a:pt x="7697" y="38864"/>
                  </a:lnTo>
                  <a:lnTo>
                    <a:pt x="8017" y="39064"/>
                  </a:lnTo>
                  <a:lnTo>
                    <a:pt x="8377" y="39224"/>
                  </a:lnTo>
                  <a:lnTo>
                    <a:pt x="8737" y="39344"/>
                  </a:lnTo>
                  <a:lnTo>
                    <a:pt x="9117" y="39464"/>
                  </a:lnTo>
                  <a:lnTo>
                    <a:pt x="9497" y="39544"/>
                  </a:lnTo>
                  <a:lnTo>
                    <a:pt x="9896" y="39624"/>
                  </a:lnTo>
                  <a:lnTo>
                    <a:pt x="10676" y="39744"/>
                  </a:lnTo>
                  <a:lnTo>
                    <a:pt x="11456" y="39824"/>
                  </a:lnTo>
                  <a:lnTo>
                    <a:pt x="12355" y="39904"/>
                  </a:lnTo>
                  <a:lnTo>
                    <a:pt x="13275" y="39944"/>
                  </a:lnTo>
                  <a:lnTo>
                    <a:pt x="14195" y="39944"/>
                  </a:lnTo>
                  <a:lnTo>
                    <a:pt x="15094" y="39924"/>
                  </a:lnTo>
                  <a:lnTo>
                    <a:pt x="15974" y="39884"/>
                  </a:lnTo>
                  <a:lnTo>
                    <a:pt x="16853" y="39804"/>
                  </a:lnTo>
                  <a:lnTo>
                    <a:pt x="17733" y="39704"/>
                  </a:lnTo>
                  <a:lnTo>
                    <a:pt x="18613" y="39564"/>
                  </a:lnTo>
                  <a:lnTo>
                    <a:pt x="19492" y="39404"/>
                  </a:lnTo>
                  <a:lnTo>
                    <a:pt x="20352" y="39204"/>
                  </a:lnTo>
                  <a:lnTo>
                    <a:pt x="21192" y="38984"/>
                  </a:lnTo>
                  <a:lnTo>
                    <a:pt x="22031" y="38724"/>
                  </a:lnTo>
                  <a:lnTo>
                    <a:pt x="22351" y="38604"/>
                  </a:lnTo>
                  <a:lnTo>
                    <a:pt x="22671" y="38464"/>
                  </a:lnTo>
                  <a:lnTo>
                    <a:pt x="22971" y="38324"/>
                  </a:lnTo>
                  <a:lnTo>
                    <a:pt x="23291" y="38164"/>
                  </a:lnTo>
                  <a:lnTo>
                    <a:pt x="23570" y="37984"/>
                  </a:lnTo>
                  <a:lnTo>
                    <a:pt x="23850" y="37784"/>
                  </a:lnTo>
                  <a:lnTo>
                    <a:pt x="24110" y="37565"/>
                  </a:lnTo>
                  <a:lnTo>
                    <a:pt x="24330" y="37305"/>
                  </a:lnTo>
                  <a:lnTo>
                    <a:pt x="24450" y="37145"/>
                  </a:lnTo>
                  <a:lnTo>
                    <a:pt x="24570" y="36985"/>
                  </a:lnTo>
                  <a:lnTo>
                    <a:pt x="24650" y="36805"/>
                  </a:lnTo>
                  <a:lnTo>
                    <a:pt x="24730" y="36625"/>
                  </a:lnTo>
                  <a:lnTo>
                    <a:pt x="24790" y="36445"/>
                  </a:lnTo>
                  <a:lnTo>
                    <a:pt x="24850" y="36265"/>
                  </a:lnTo>
                  <a:lnTo>
                    <a:pt x="24930" y="35905"/>
                  </a:lnTo>
                  <a:lnTo>
                    <a:pt x="24970" y="35525"/>
                  </a:lnTo>
                  <a:lnTo>
                    <a:pt x="24990" y="35126"/>
                  </a:lnTo>
                  <a:lnTo>
                    <a:pt x="25010" y="34346"/>
                  </a:lnTo>
                  <a:lnTo>
                    <a:pt x="25110" y="30568"/>
                  </a:lnTo>
                  <a:lnTo>
                    <a:pt x="25190" y="26789"/>
                  </a:lnTo>
                  <a:lnTo>
                    <a:pt x="25510" y="11656"/>
                  </a:lnTo>
                  <a:lnTo>
                    <a:pt x="25550" y="9956"/>
                  </a:lnTo>
                  <a:lnTo>
                    <a:pt x="25810" y="9756"/>
                  </a:lnTo>
                  <a:lnTo>
                    <a:pt x="26049" y="9557"/>
                  </a:lnTo>
                  <a:lnTo>
                    <a:pt x="26289" y="9337"/>
                  </a:lnTo>
                  <a:lnTo>
                    <a:pt x="26489" y="9077"/>
                  </a:lnTo>
                  <a:lnTo>
                    <a:pt x="26589" y="8897"/>
                  </a:lnTo>
                  <a:lnTo>
                    <a:pt x="26689" y="8717"/>
                  </a:lnTo>
                  <a:lnTo>
                    <a:pt x="26789" y="8537"/>
                  </a:lnTo>
                  <a:lnTo>
                    <a:pt x="26849" y="8337"/>
                  </a:lnTo>
                  <a:lnTo>
                    <a:pt x="26909" y="8137"/>
                  </a:lnTo>
                  <a:lnTo>
                    <a:pt x="26949" y="7937"/>
                  </a:lnTo>
                  <a:lnTo>
                    <a:pt x="26989" y="7737"/>
                  </a:lnTo>
                  <a:lnTo>
                    <a:pt x="27009" y="7517"/>
                  </a:lnTo>
                  <a:lnTo>
                    <a:pt x="27009" y="7078"/>
                  </a:lnTo>
                  <a:lnTo>
                    <a:pt x="26969" y="6638"/>
                  </a:lnTo>
                  <a:lnTo>
                    <a:pt x="26889" y="6198"/>
                  </a:lnTo>
                  <a:lnTo>
                    <a:pt x="26769" y="5778"/>
                  </a:lnTo>
                  <a:lnTo>
                    <a:pt x="26609" y="5338"/>
                  </a:lnTo>
                  <a:lnTo>
                    <a:pt x="26429" y="4939"/>
                  </a:lnTo>
                  <a:lnTo>
                    <a:pt x="26209" y="4559"/>
                  </a:lnTo>
                  <a:lnTo>
                    <a:pt x="25969" y="4179"/>
                  </a:lnTo>
                  <a:lnTo>
                    <a:pt x="25909" y="4139"/>
                  </a:lnTo>
                  <a:lnTo>
                    <a:pt x="25830" y="4099"/>
                  </a:lnTo>
                  <a:lnTo>
                    <a:pt x="25750" y="3919"/>
                  </a:lnTo>
                  <a:lnTo>
                    <a:pt x="25630" y="3739"/>
                  </a:lnTo>
                  <a:lnTo>
                    <a:pt x="25490" y="3579"/>
                  </a:lnTo>
                  <a:lnTo>
                    <a:pt x="25310" y="3459"/>
                  </a:lnTo>
                  <a:lnTo>
                    <a:pt x="25190" y="3399"/>
                  </a:lnTo>
                  <a:lnTo>
                    <a:pt x="25070" y="3359"/>
                  </a:lnTo>
                  <a:lnTo>
                    <a:pt x="24950" y="3319"/>
                  </a:lnTo>
                  <a:lnTo>
                    <a:pt x="24830" y="3299"/>
                  </a:lnTo>
                  <a:lnTo>
                    <a:pt x="24570" y="3279"/>
                  </a:lnTo>
                  <a:lnTo>
                    <a:pt x="24330" y="3299"/>
                  </a:lnTo>
                  <a:lnTo>
                    <a:pt x="24310" y="3079"/>
                  </a:lnTo>
                  <a:lnTo>
                    <a:pt x="24270" y="2859"/>
                  </a:lnTo>
                  <a:lnTo>
                    <a:pt x="24210" y="2640"/>
                  </a:lnTo>
                  <a:lnTo>
                    <a:pt x="24150" y="2420"/>
                  </a:lnTo>
                  <a:lnTo>
                    <a:pt x="23970" y="2000"/>
                  </a:lnTo>
                  <a:lnTo>
                    <a:pt x="23770" y="1580"/>
                  </a:lnTo>
                  <a:lnTo>
                    <a:pt x="23710" y="1520"/>
                  </a:lnTo>
                  <a:lnTo>
                    <a:pt x="23650" y="1460"/>
                  </a:lnTo>
                  <a:lnTo>
                    <a:pt x="23590" y="1420"/>
                  </a:lnTo>
                  <a:lnTo>
                    <a:pt x="23511" y="1400"/>
                  </a:lnTo>
                  <a:lnTo>
                    <a:pt x="23451" y="1200"/>
                  </a:lnTo>
                  <a:lnTo>
                    <a:pt x="23351" y="1020"/>
                  </a:lnTo>
                  <a:lnTo>
                    <a:pt x="23211" y="880"/>
                  </a:lnTo>
                  <a:lnTo>
                    <a:pt x="23071" y="740"/>
                  </a:lnTo>
                  <a:lnTo>
                    <a:pt x="22891" y="640"/>
                  </a:lnTo>
                  <a:lnTo>
                    <a:pt x="22691" y="540"/>
                  </a:lnTo>
                  <a:lnTo>
                    <a:pt x="22491" y="460"/>
                  </a:lnTo>
                  <a:lnTo>
                    <a:pt x="22271" y="400"/>
                  </a:lnTo>
                  <a:lnTo>
                    <a:pt x="21791" y="301"/>
                  </a:lnTo>
                  <a:lnTo>
                    <a:pt x="21331" y="241"/>
                  </a:lnTo>
                  <a:lnTo>
                    <a:pt x="20472" y="161"/>
                  </a:lnTo>
                  <a:lnTo>
                    <a:pt x="19272" y="81"/>
                  </a:lnTo>
                  <a:lnTo>
                    <a:pt x="18053" y="21"/>
                  </a:lnTo>
                  <a:lnTo>
                    <a:pt x="168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5"/>
            <p:cNvSpPr/>
            <p:nvPr/>
          </p:nvSpPr>
          <p:spPr>
            <a:xfrm>
              <a:off x="7794800" y="4086300"/>
              <a:ext cx="64000" cy="33000"/>
            </a:xfrm>
            <a:custGeom>
              <a:avLst/>
              <a:gdLst/>
              <a:ahLst/>
              <a:cxnLst/>
              <a:rect l="l" t="t" r="r" b="b"/>
              <a:pathLst>
                <a:path w="2560" h="1320" extrusionOk="0">
                  <a:moveTo>
                    <a:pt x="1180" y="0"/>
                  </a:moveTo>
                  <a:lnTo>
                    <a:pt x="1000" y="40"/>
                  </a:lnTo>
                  <a:lnTo>
                    <a:pt x="780" y="100"/>
                  </a:lnTo>
                  <a:lnTo>
                    <a:pt x="561" y="180"/>
                  </a:lnTo>
                  <a:lnTo>
                    <a:pt x="361" y="280"/>
                  </a:lnTo>
                  <a:lnTo>
                    <a:pt x="161" y="440"/>
                  </a:lnTo>
                  <a:lnTo>
                    <a:pt x="81" y="500"/>
                  </a:lnTo>
                  <a:lnTo>
                    <a:pt x="41" y="600"/>
                  </a:lnTo>
                  <a:lnTo>
                    <a:pt x="1" y="700"/>
                  </a:lnTo>
                  <a:lnTo>
                    <a:pt x="1" y="800"/>
                  </a:lnTo>
                  <a:lnTo>
                    <a:pt x="21" y="900"/>
                  </a:lnTo>
                  <a:lnTo>
                    <a:pt x="61" y="1000"/>
                  </a:lnTo>
                  <a:lnTo>
                    <a:pt x="141" y="1080"/>
                  </a:lnTo>
                  <a:lnTo>
                    <a:pt x="221" y="1140"/>
                  </a:lnTo>
                  <a:lnTo>
                    <a:pt x="501" y="1240"/>
                  </a:lnTo>
                  <a:lnTo>
                    <a:pt x="780" y="1300"/>
                  </a:lnTo>
                  <a:lnTo>
                    <a:pt x="1080" y="1320"/>
                  </a:lnTo>
                  <a:lnTo>
                    <a:pt x="1360" y="1300"/>
                  </a:lnTo>
                  <a:lnTo>
                    <a:pt x="1440" y="1280"/>
                  </a:lnTo>
                  <a:lnTo>
                    <a:pt x="1620" y="1280"/>
                  </a:lnTo>
                  <a:lnTo>
                    <a:pt x="1840" y="1240"/>
                  </a:lnTo>
                  <a:lnTo>
                    <a:pt x="1960" y="1200"/>
                  </a:lnTo>
                  <a:lnTo>
                    <a:pt x="2060" y="1160"/>
                  </a:lnTo>
                  <a:lnTo>
                    <a:pt x="2200" y="1080"/>
                  </a:lnTo>
                  <a:lnTo>
                    <a:pt x="2340" y="980"/>
                  </a:lnTo>
                  <a:lnTo>
                    <a:pt x="2420" y="900"/>
                  </a:lnTo>
                  <a:lnTo>
                    <a:pt x="2480" y="800"/>
                  </a:lnTo>
                  <a:lnTo>
                    <a:pt x="2520" y="720"/>
                  </a:lnTo>
                  <a:lnTo>
                    <a:pt x="2560" y="620"/>
                  </a:lnTo>
                  <a:lnTo>
                    <a:pt x="2560" y="540"/>
                  </a:lnTo>
                  <a:lnTo>
                    <a:pt x="2540" y="460"/>
                  </a:lnTo>
                  <a:lnTo>
                    <a:pt x="2520" y="340"/>
                  </a:lnTo>
                  <a:lnTo>
                    <a:pt x="2480" y="240"/>
                  </a:lnTo>
                  <a:lnTo>
                    <a:pt x="2400" y="180"/>
                  </a:lnTo>
                  <a:lnTo>
                    <a:pt x="2320" y="120"/>
                  </a:lnTo>
                  <a:lnTo>
                    <a:pt x="2220" y="80"/>
                  </a:lnTo>
                  <a:lnTo>
                    <a:pt x="1960" y="40"/>
                  </a:lnTo>
                  <a:lnTo>
                    <a:pt x="1720" y="20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5"/>
            <p:cNvSpPr/>
            <p:nvPr/>
          </p:nvSpPr>
          <p:spPr>
            <a:xfrm>
              <a:off x="7621875" y="4529600"/>
              <a:ext cx="102975" cy="187950"/>
            </a:xfrm>
            <a:custGeom>
              <a:avLst/>
              <a:gdLst/>
              <a:ahLst/>
              <a:cxnLst/>
              <a:rect l="l" t="t" r="r" b="b"/>
              <a:pathLst>
                <a:path w="4119" h="7518" extrusionOk="0">
                  <a:moveTo>
                    <a:pt x="2140" y="1"/>
                  </a:moveTo>
                  <a:lnTo>
                    <a:pt x="1980" y="21"/>
                  </a:lnTo>
                  <a:lnTo>
                    <a:pt x="1840" y="61"/>
                  </a:lnTo>
                  <a:lnTo>
                    <a:pt x="1720" y="121"/>
                  </a:lnTo>
                  <a:lnTo>
                    <a:pt x="1580" y="201"/>
                  </a:lnTo>
                  <a:lnTo>
                    <a:pt x="1460" y="280"/>
                  </a:lnTo>
                  <a:lnTo>
                    <a:pt x="1220" y="480"/>
                  </a:lnTo>
                  <a:lnTo>
                    <a:pt x="1000" y="720"/>
                  </a:lnTo>
                  <a:lnTo>
                    <a:pt x="820" y="960"/>
                  </a:lnTo>
                  <a:lnTo>
                    <a:pt x="640" y="1220"/>
                  </a:lnTo>
                  <a:lnTo>
                    <a:pt x="501" y="1460"/>
                  </a:lnTo>
                  <a:lnTo>
                    <a:pt x="361" y="1760"/>
                  </a:lnTo>
                  <a:lnTo>
                    <a:pt x="241" y="2060"/>
                  </a:lnTo>
                  <a:lnTo>
                    <a:pt x="141" y="2380"/>
                  </a:lnTo>
                  <a:lnTo>
                    <a:pt x="81" y="2679"/>
                  </a:lnTo>
                  <a:lnTo>
                    <a:pt x="21" y="3019"/>
                  </a:lnTo>
                  <a:lnTo>
                    <a:pt x="1" y="3339"/>
                  </a:lnTo>
                  <a:lnTo>
                    <a:pt x="1" y="3659"/>
                  </a:lnTo>
                  <a:lnTo>
                    <a:pt x="21" y="3979"/>
                  </a:lnTo>
                  <a:lnTo>
                    <a:pt x="81" y="4319"/>
                  </a:lnTo>
                  <a:lnTo>
                    <a:pt x="141" y="4639"/>
                  </a:lnTo>
                  <a:lnTo>
                    <a:pt x="241" y="4978"/>
                  </a:lnTo>
                  <a:lnTo>
                    <a:pt x="381" y="5298"/>
                  </a:lnTo>
                  <a:lnTo>
                    <a:pt x="521" y="5598"/>
                  </a:lnTo>
                  <a:lnTo>
                    <a:pt x="700" y="5898"/>
                  </a:lnTo>
                  <a:lnTo>
                    <a:pt x="880" y="6178"/>
                  </a:lnTo>
                  <a:lnTo>
                    <a:pt x="1100" y="6438"/>
                  </a:lnTo>
                  <a:lnTo>
                    <a:pt x="1340" y="6678"/>
                  </a:lnTo>
                  <a:lnTo>
                    <a:pt x="1600" y="6898"/>
                  </a:lnTo>
                  <a:lnTo>
                    <a:pt x="1880" y="7098"/>
                  </a:lnTo>
                  <a:lnTo>
                    <a:pt x="2160" y="7257"/>
                  </a:lnTo>
                  <a:lnTo>
                    <a:pt x="2480" y="7377"/>
                  </a:lnTo>
                  <a:lnTo>
                    <a:pt x="2800" y="7457"/>
                  </a:lnTo>
                  <a:lnTo>
                    <a:pt x="3139" y="7497"/>
                  </a:lnTo>
                  <a:lnTo>
                    <a:pt x="3499" y="7517"/>
                  </a:lnTo>
                  <a:lnTo>
                    <a:pt x="3599" y="7497"/>
                  </a:lnTo>
                  <a:lnTo>
                    <a:pt x="3699" y="7457"/>
                  </a:lnTo>
                  <a:lnTo>
                    <a:pt x="3779" y="7417"/>
                  </a:lnTo>
                  <a:lnTo>
                    <a:pt x="3859" y="7357"/>
                  </a:lnTo>
                  <a:lnTo>
                    <a:pt x="3939" y="7277"/>
                  </a:lnTo>
                  <a:lnTo>
                    <a:pt x="3999" y="7197"/>
                  </a:lnTo>
                  <a:lnTo>
                    <a:pt x="4039" y="7118"/>
                  </a:lnTo>
                  <a:lnTo>
                    <a:pt x="4079" y="7018"/>
                  </a:lnTo>
                  <a:lnTo>
                    <a:pt x="4099" y="6918"/>
                  </a:lnTo>
                  <a:lnTo>
                    <a:pt x="4119" y="6818"/>
                  </a:lnTo>
                  <a:lnTo>
                    <a:pt x="4119" y="6718"/>
                  </a:lnTo>
                  <a:lnTo>
                    <a:pt x="4099" y="6638"/>
                  </a:lnTo>
                  <a:lnTo>
                    <a:pt x="4079" y="6538"/>
                  </a:lnTo>
                  <a:lnTo>
                    <a:pt x="4019" y="6458"/>
                  </a:lnTo>
                  <a:lnTo>
                    <a:pt x="3959" y="6378"/>
                  </a:lnTo>
                  <a:lnTo>
                    <a:pt x="3879" y="6318"/>
                  </a:lnTo>
                  <a:lnTo>
                    <a:pt x="3619" y="6118"/>
                  </a:lnTo>
                  <a:lnTo>
                    <a:pt x="3499" y="5998"/>
                  </a:lnTo>
                  <a:lnTo>
                    <a:pt x="3399" y="5878"/>
                  </a:lnTo>
                  <a:lnTo>
                    <a:pt x="3299" y="5758"/>
                  </a:lnTo>
                  <a:lnTo>
                    <a:pt x="3219" y="5618"/>
                  </a:lnTo>
                  <a:lnTo>
                    <a:pt x="3139" y="5478"/>
                  </a:lnTo>
                  <a:lnTo>
                    <a:pt x="3079" y="5318"/>
                  </a:lnTo>
                  <a:lnTo>
                    <a:pt x="3039" y="5138"/>
                  </a:lnTo>
                  <a:lnTo>
                    <a:pt x="3019" y="4958"/>
                  </a:lnTo>
                  <a:lnTo>
                    <a:pt x="3019" y="4779"/>
                  </a:lnTo>
                  <a:lnTo>
                    <a:pt x="3019" y="4599"/>
                  </a:lnTo>
                  <a:lnTo>
                    <a:pt x="3059" y="4239"/>
                  </a:lnTo>
                  <a:lnTo>
                    <a:pt x="3139" y="3879"/>
                  </a:lnTo>
                  <a:lnTo>
                    <a:pt x="3279" y="3119"/>
                  </a:lnTo>
                  <a:lnTo>
                    <a:pt x="3359" y="2739"/>
                  </a:lnTo>
                  <a:lnTo>
                    <a:pt x="3399" y="2360"/>
                  </a:lnTo>
                  <a:lnTo>
                    <a:pt x="3399" y="1980"/>
                  </a:lnTo>
                  <a:lnTo>
                    <a:pt x="3359" y="1600"/>
                  </a:lnTo>
                  <a:lnTo>
                    <a:pt x="3339" y="1420"/>
                  </a:lnTo>
                  <a:lnTo>
                    <a:pt x="3279" y="1240"/>
                  </a:lnTo>
                  <a:lnTo>
                    <a:pt x="3219" y="1040"/>
                  </a:lnTo>
                  <a:lnTo>
                    <a:pt x="3139" y="860"/>
                  </a:lnTo>
                  <a:lnTo>
                    <a:pt x="3039" y="680"/>
                  </a:lnTo>
                  <a:lnTo>
                    <a:pt x="2919" y="480"/>
                  </a:lnTo>
                  <a:lnTo>
                    <a:pt x="2840" y="380"/>
                  </a:lnTo>
                  <a:lnTo>
                    <a:pt x="2760" y="300"/>
                  </a:lnTo>
                  <a:lnTo>
                    <a:pt x="2680" y="220"/>
                  </a:lnTo>
                  <a:lnTo>
                    <a:pt x="2580" y="161"/>
                  </a:lnTo>
                  <a:lnTo>
                    <a:pt x="2500" y="141"/>
                  </a:lnTo>
                  <a:lnTo>
                    <a:pt x="2480" y="81"/>
                  </a:lnTo>
                  <a:lnTo>
                    <a:pt x="2420" y="41"/>
                  </a:lnTo>
                  <a:lnTo>
                    <a:pt x="2360" y="2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5"/>
            <p:cNvSpPr/>
            <p:nvPr/>
          </p:nvSpPr>
          <p:spPr>
            <a:xfrm>
              <a:off x="7710350" y="4525600"/>
              <a:ext cx="83975" cy="170450"/>
            </a:xfrm>
            <a:custGeom>
              <a:avLst/>
              <a:gdLst/>
              <a:ahLst/>
              <a:cxnLst/>
              <a:rect l="l" t="t" r="r" b="b"/>
              <a:pathLst>
                <a:path w="3359" h="6818" extrusionOk="0">
                  <a:moveTo>
                    <a:pt x="540" y="1"/>
                  </a:moveTo>
                  <a:lnTo>
                    <a:pt x="460" y="21"/>
                  </a:lnTo>
                  <a:lnTo>
                    <a:pt x="380" y="41"/>
                  </a:lnTo>
                  <a:lnTo>
                    <a:pt x="300" y="81"/>
                  </a:lnTo>
                  <a:lnTo>
                    <a:pt x="220" y="141"/>
                  </a:lnTo>
                  <a:lnTo>
                    <a:pt x="160" y="221"/>
                  </a:lnTo>
                  <a:lnTo>
                    <a:pt x="60" y="361"/>
                  </a:lnTo>
                  <a:lnTo>
                    <a:pt x="20" y="540"/>
                  </a:lnTo>
                  <a:lnTo>
                    <a:pt x="0" y="620"/>
                  </a:lnTo>
                  <a:lnTo>
                    <a:pt x="0" y="700"/>
                  </a:lnTo>
                  <a:lnTo>
                    <a:pt x="20" y="800"/>
                  </a:lnTo>
                  <a:lnTo>
                    <a:pt x="60" y="880"/>
                  </a:lnTo>
                  <a:lnTo>
                    <a:pt x="100" y="960"/>
                  </a:lnTo>
                  <a:lnTo>
                    <a:pt x="180" y="1020"/>
                  </a:lnTo>
                  <a:lnTo>
                    <a:pt x="380" y="1220"/>
                  </a:lnTo>
                  <a:lnTo>
                    <a:pt x="560" y="1440"/>
                  </a:lnTo>
                  <a:lnTo>
                    <a:pt x="640" y="1560"/>
                  </a:lnTo>
                  <a:lnTo>
                    <a:pt x="700" y="1700"/>
                  </a:lnTo>
                  <a:lnTo>
                    <a:pt x="740" y="1840"/>
                  </a:lnTo>
                  <a:lnTo>
                    <a:pt x="780" y="1980"/>
                  </a:lnTo>
                  <a:lnTo>
                    <a:pt x="800" y="2140"/>
                  </a:lnTo>
                  <a:lnTo>
                    <a:pt x="800" y="2300"/>
                  </a:lnTo>
                  <a:lnTo>
                    <a:pt x="780" y="2460"/>
                  </a:lnTo>
                  <a:lnTo>
                    <a:pt x="760" y="2620"/>
                  </a:lnTo>
                  <a:lnTo>
                    <a:pt x="680" y="2939"/>
                  </a:lnTo>
                  <a:lnTo>
                    <a:pt x="580" y="3259"/>
                  </a:lnTo>
                  <a:lnTo>
                    <a:pt x="380" y="3919"/>
                  </a:lnTo>
                  <a:lnTo>
                    <a:pt x="280" y="4239"/>
                  </a:lnTo>
                  <a:lnTo>
                    <a:pt x="200" y="4579"/>
                  </a:lnTo>
                  <a:lnTo>
                    <a:pt x="160" y="4919"/>
                  </a:lnTo>
                  <a:lnTo>
                    <a:pt x="140" y="5258"/>
                  </a:lnTo>
                  <a:lnTo>
                    <a:pt x="160" y="5438"/>
                  </a:lnTo>
                  <a:lnTo>
                    <a:pt x="180" y="5598"/>
                  </a:lnTo>
                  <a:lnTo>
                    <a:pt x="220" y="5758"/>
                  </a:lnTo>
                  <a:lnTo>
                    <a:pt x="260" y="5938"/>
                  </a:lnTo>
                  <a:lnTo>
                    <a:pt x="340" y="6118"/>
                  </a:lnTo>
                  <a:lnTo>
                    <a:pt x="420" y="6318"/>
                  </a:lnTo>
                  <a:lnTo>
                    <a:pt x="540" y="6478"/>
                  </a:lnTo>
                  <a:lnTo>
                    <a:pt x="620" y="6558"/>
                  </a:lnTo>
                  <a:lnTo>
                    <a:pt x="700" y="6618"/>
                  </a:lnTo>
                  <a:lnTo>
                    <a:pt x="760" y="6638"/>
                  </a:lnTo>
                  <a:lnTo>
                    <a:pt x="780" y="6698"/>
                  </a:lnTo>
                  <a:lnTo>
                    <a:pt x="820" y="6738"/>
                  </a:lnTo>
                  <a:lnTo>
                    <a:pt x="880" y="6778"/>
                  </a:lnTo>
                  <a:lnTo>
                    <a:pt x="940" y="6798"/>
                  </a:lnTo>
                  <a:lnTo>
                    <a:pt x="1080" y="6818"/>
                  </a:lnTo>
                  <a:lnTo>
                    <a:pt x="1200" y="6798"/>
                  </a:lnTo>
                  <a:lnTo>
                    <a:pt x="1340" y="6778"/>
                  </a:lnTo>
                  <a:lnTo>
                    <a:pt x="1460" y="6738"/>
                  </a:lnTo>
                  <a:lnTo>
                    <a:pt x="1580" y="6698"/>
                  </a:lnTo>
                  <a:lnTo>
                    <a:pt x="1699" y="6638"/>
                  </a:lnTo>
                  <a:lnTo>
                    <a:pt x="1939" y="6478"/>
                  </a:lnTo>
                  <a:lnTo>
                    <a:pt x="2159" y="6298"/>
                  </a:lnTo>
                  <a:lnTo>
                    <a:pt x="2359" y="6098"/>
                  </a:lnTo>
                  <a:lnTo>
                    <a:pt x="2519" y="5878"/>
                  </a:lnTo>
                  <a:lnTo>
                    <a:pt x="2679" y="5678"/>
                  </a:lnTo>
                  <a:lnTo>
                    <a:pt x="2839" y="5438"/>
                  </a:lnTo>
                  <a:lnTo>
                    <a:pt x="2979" y="5178"/>
                  </a:lnTo>
                  <a:lnTo>
                    <a:pt x="3079" y="4899"/>
                  </a:lnTo>
                  <a:lnTo>
                    <a:pt x="3179" y="4639"/>
                  </a:lnTo>
                  <a:lnTo>
                    <a:pt x="3259" y="4359"/>
                  </a:lnTo>
                  <a:lnTo>
                    <a:pt x="3319" y="4059"/>
                  </a:lnTo>
                  <a:lnTo>
                    <a:pt x="3359" y="3779"/>
                  </a:lnTo>
                  <a:lnTo>
                    <a:pt x="3359" y="3479"/>
                  </a:lnTo>
                  <a:lnTo>
                    <a:pt x="3359" y="3179"/>
                  </a:lnTo>
                  <a:lnTo>
                    <a:pt x="3319" y="2879"/>
                  </a:lnTo>
                  <a:lnTo>
                    <a:pt x="3259" y="2580"/>
                  </a:lnTo>
                  <a:lnTo>
                    <a:pt x="3179" y="2280"/>
                  </a:lnTo>
                  <a:lnTo>
                    <a:pt x="3079" y="2000"/>
                  </a:lnTo>
                  <a:lnTo>
                    <a:pt x="2959" y="1700"/>
                  </a:lnTo>
                  <a:lnTo>
                    <a:pt x="2819" y="1440"/>
                  </a:lnTo>
                  <a:lnTo>
                    <a:pt x="2659" y="1180"/>
                  </a:lnTo>
                  <a:lnTo>
                    <a:pt x="2479" y="940"/>
                  </a:lnTo>
                  <a:lnTo>
                    <a:pt x="2259" y="720"/>
                  </a:lnTo>
                  <a:lnTo>
                    <a:pt x="2039" y="520"/>
                  </a:lnTo>
                  <a:lnTo>
                    <a:pt x="1799" y="361"/>
                  </a:lnTo>
                  <a:lnTo>
                    <a:pt x="1540" y="221"/>
                  </a:lnTo>
                  <a:lnTo>
                    <a:pt x="1260" y="101"/>
                  </a:lnTo>
                  <a:lnTo>
                    <a:pt x="960" y="41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Project </a:t>
            </a:r>
            <a:r>
              <a:rPr lang="en" dirty="0">
                <a:solidFill>
                  <a:schemeClr val="bg2"/>
                </a:solidFill>
              </a:rPr>
              <a:t>Overview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447" name="Google Shape;1447;p35"/>
          <p:cNvSpPr txBox="1">
            <a:spLocks noGrp="1"/>
          </p:cNvSpPr>
          <p:nvPr>
            <p:ph type="body" idx="1"/>
          </p:nvPr>
        </p:nvSpPr>
        <p:spPr>
          <a:xfrm>
            <a:off x="716900" y="1075601"/>
            <a:ext cx="7704000" cy="3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165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§"/>
            </a:pPr>
            <a:r>
              <a:rPr lang="es-ES" sz="2000" dirty="0" err="1"/>
              <a:t>This</a:t>
            </a:r>
            <a:r>
              <a:rPr lang="es-ES" sz="2000" dirty="0"/>
              <a:t> Java </a:t>
            </a:r>
            <a:r>
              <a:rPr lang="es-ES" sz="2000" dirty="0" err="1"/>
              <a:t>application</a:t>
            </a:r>
            <a:r>
              <a:rPr lang="es-ES" sz="2000" dirty="0"/>
              <a:t> </a:t>
            </a:r>
            <a:r>
              <a:rPr lang="es-ES" sz="2000" dirty="0" err="1"/>
              <a:t>allows</a:t>
            </a:r>
            <a:r>
              <a:rPr lang="es-ES" sz="2000" dirty="0"/>
              <a:t> </a:t>
            </a:r>
            <a:r>
              <a:rPr lang="es-ES" sz="2000" dirty="0" err="1"/>
              <a:t>user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order</a:t>
            </a:r>
            <a:r>
              <a:rPr lang="es-ES" sz="2000" dirty="0"/>
              <a:t> </a:t>
            </a:r>
            <a:r>
              <a:rPr lang="es-ES" sz="2000" dirty="0" err="1"/>
              <a:t>food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different</a:t>
            </a:r>
            <a:r>
              <a:rPr lang="es-ES" sz="2000" dirty="0"/>
              <a:t> restaurants</a:t>
            </a:r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§"/>
            </a:pP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includes</a:t>
            </a:r>
            <a:r>
              <a:rPr lang="es-ES" sz="2000" dirty="0"/>
              <a:t> </a:t>
            </a:r>
            <a:r>
              <a:rPr lang="es-ES" sz="2000" dirty="0" err="1"/>
              <a:t>functionality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Customer</a:t>
            </a:r>
            <a:r>
              <a:rPr lang="es-ES" sz="2000" dirty="0"/>
              <a:t>, </a:t>
            </a:r>
            <a:r>
              <a:rPr lang="es-ES" sz="2000" dirty="0" err="1"/>
              <a:t>Admin</a:t>
            </a:r>
            <a:r>
              <a:rPr lang="es-ES" sz="2000" dirty="0"/>
              <a:t> and </a:t>
            </a:r>
            <a:r>
              <a:rPr lang="es-ES" sz="2000" dirty="0" err="1"/>
              <a:t>Delivery</a:t>
            </a:r>
            <a:r>
              <a:rPr lang="es-ES" sz="2000" dirty="0"/>
              <a:t> </a:t>
            </a:r>
            <a:r>
              <a:rPr lang="es-ES" sz="2000" dirty="0" err="1"/>
              <a:t>Personnel</a:t>
            </a:r>
            <a:endParaRPr lang="es-ES" sz="2000" b="1" dirty="0"/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§"/>
            </a:pPr>
            <a:r>
              <a:rPr lang="es-ES" sz="2000" dirty="0" err="1"/>
              <a:t>Built</a:t>
            </a:r>
            <a:r>
              <a:rPr lang="es-ES" sz="2000" dirty="0"/>
              <a:t> </a:t>
            </a:r>
            <a:r>
              <a:rPr lang="es-ES" sz="2000" dirty="0" err="1"/>
              <a:t>using</a:t>
            </a:r>
            <a:r>
              <a:rPr lang="es-ES" sz="2000" dirty="0"/>
              <a:t> Core Java, </a:t>
            </a:r>
            <a:r>
              <a:rPr lang="es-ES" sz="2000" dirty="0" err="1"/>
              <a:t>focusing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OOP </a:t>
            </a:r>
            <a:r>
              <a:rPr lang="es-ES" sz="2000" dirty="0" err="1"/>
              <a:t>concepts</a:t>
            </a:r>
            <a:r>
              <a:rPr lang="es-ES" sz="2000" dirty="0"/>
              <a:t> </a:t>
            </a:r>
            <a:r>
              <a:rPr lang="es-ES" sz="2000" dirty="0" err="1"/>
              <a:t>such</a:t>
            </a:r>
            <a:r>
              <a:rPr lang="es-ES" sz="2000" dirty="0"/>
              <a:t> as </a:t>
            </a:r>
            <a:r>
              <a:rPr lang="es-ES" sz="2000" dirty="0" err="1"/>
              <a:t>Inheritance</a:t>
            </a:r>
            <a:r>
              <a:rPr lang="es-ES" sz="2000" dirty="0"/>
              <a:t>, </a:t>
            </a:r>
            <a:r>
              <a:rPr lang="es-ES" sz="2000" dirty="0" err="1"/>
              <a:t>Polymorphism</a:t>
            </a:r>
            <a:r>
              <a:rPr lang="es-ES" sz="2000" dirty="0"/>
              <a:t> and </a:t>
            </a:r>
            <a:r>
              <a:rPr lang="es-ES" sz="2000" dirty="0" err="1"/>
              <a:t>Collections</a:t>
            </a:r>
            <a:r>
              <a:rPr lang="es-ES" sz="2000" dirty="0"/>
              <a:t>.</a:t>
            </a:r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ingdings" panose="05000000000000000000" pitchFamily="2" charset="2"/>
              <a:buChar char="§"/>
            </a:pPr>
            <a:r>
              <a:rPr lang="es-ES" sz="2000" dirty="0" err="1"/>
              <a:t>Provided</a:t>
            </a:r>
            <a:r>
              <a:rPr lang="es-ES" sz="2000" dirty="0"/>
              <a:t> a </a:t>
            </a:r>
            <a:r>
              <a:rPr lang="es-ES" sz="2000" dirty="0" err="1"/>
              <a:t>console</a:t>
            </a:r>
            <a:r>
              <a:rPr lang="es-ES" sz="2000" dirty="0"/>
              <a:t> – </a:t>
            </a:r>
            <a:r>
              <a:rPr lang="es-ES" sz="2000" dirty="0" err="1"/>
              <a:t>based</a:t>
            </a:r>
            <a:r>
              <a:rPr lang="es-ES" sz="2000" dirty="0"/>
              <a:t> </a:t>
            </a:r>
            <a:r>
              <a:rPr lang="es-ES" sz="2000" dirty="0" err="1"/>
              <a:t>user</a:t>
            </a:r>
            <a:r>
              <a:rPr lang="es-ES" sz="2000" dirty="0"/>
              <a:t> interface.</a:t>
            </a:r>
          </a:p>
        </p:txBody>
      </p:sp>
      <p:grpSp>
        <p:nvGrpSpPr>
          <p:cNvPr id="1448" name="Google Shape;1448;p35"/>
          <p:cNvGrpSpPr/>
          <p:nvPr/>
        </p:nvGrpSpPr>
        <p:grpSpPr>
          <a:xfrm>
            <a:off x="8141815" y="4181894"/>
            <a:ext cx="844976" cy="835062"/>
            <a:chOff x="7680850" y="262225"/>
            <a:chExt cx="1193300" cy="1179300"/>
          </a:xfrm>
        </p:grpSpPr>
        <p:sp>
          <p:nvSpPr>
            <p:cNvPr id="1449" name="Google Shape;1449;p35"/>
            <p:cNvSpPr/>
            <p:nvPr/>
          </p:nvSpPr>
          <p:spPr>
            <a:xfrm>
              <a:off x="7680850" y="262225"/>
              <a:ext cx="1193300" cy="1179300"/>
            </a:xfrm>
            <a:custGeom>
              <a:avLst/>
              <a:gdLst/>
              <a:ahLst/>
              <a:cxnLst/>
              <a:rect l="l" t="t" r="r" b="b"/>
              <a:pathLst>
                <a:path w="47732" h="47172" extrusionOk="0">
                  <a:moveTo>
                    <a:pt x="10055" y="1"/>
                  </a:moveTo>
                  <a:lnTo>
                    <a:pt x="9675" y="41"/>
                  </a:lnTo>
                  <a:lnTo>
                    <a:pt x="9295" y="81"/>
                  </a:lnTo>
                  <a:lnTo>
                    <a:pt x="8915" y="121"/>
                  </a:lnTo>
                  <a:lnTo>
                    <a:pt x="8535" y="181"/>
                  </a:lnTo>
                  <a:lnTo>
                    <a:pt x="8156" y="261"/>
                  </a:lnTo>
                  <a:lnTo>
                    <a:pt x="7776" y="361"/>
                  </a:lnTo>
                  <a:lnTo>
                    <a:pt x="7396" y="461"/>
                  </a:lnTo>
                  <a:lnTo>
                    <a:pt x="7036" y="580"/>
                  </a:lnTo>
                  <a:lnTo>
                    <a:pt x="6677" y="720"/>
                  </a:lnTo>
                  <a:lnTo>
                    <a:pt x="6317" y="860"/>
                  </a:lnTo>
                  <a:lnTo>
                    <a:pt x="5977" y="1000"/>
                  </a:lnTo>
                  <a:lnTo>
                    <a:pt x="5637" y="1160"/>
                  </a:lnTo>
                  <a:lnTo>
                    <a:pt x="5317" y="1340"/>
                  </a:lnTo>
                  <a:lnTo>
                    <a:pt x="4978" y="1520"/>
                  </a:lnTo>
                  <a:lnTo>
                    <a:pt x="4658" y="1720"/>
                  </a:lnTo>
                  <a:lnTo>
                    <a:pt x="4358" y="1940"/>
                  </a:lnTo>
                  <a:lnTo>
                    <a:pt x="4058" y="2159"/>
                  </a:lnTo>
                  <a:lnTo>
                    <a:pt x="3758" y="2379"/>
                  </a:lnTo>
                  <a:lnTo>
                    <a:pt x="3459" y="2619"/>
                  </a:lnTo>
                  <a:lnTo>
                    <a:pt x="3179" y="2879"/>
                  </a:lnTo>
                  <a:lnTo>
                    <a:pt x="2919" y="3139"/>
                  </a:lnTo>
                  <a:lnTo>
                    <a:pt x="2659" y="3399"/>
                  </a:lnTo>
                  <a:lnTo>
                    <a:pt x="2399" y="3679"/>
                  </a:lnTo>
                  <a:lnTo>
                    <a:pt x="2159" y="3978"/>
                  </a:lnTo>
                  <a:lnTo>
                    <a:pt x="1940" y="4278"/>
                  </a:lnTo>
                  <a:lnTo>
                    <a:pt x="1680" y="4638"/>
                  </a:lnTo>
                  <a:lnTo>
                    <a:pt x="1440" y="5018"/>
                  </a:lnTo>
                  <a:lnTo>
                    <a:pt x="1220" y="5377"/>
                  </a:lnTo>
                  <a:lnTo>
                    <a:pt x="1040" y="5737"/>
                  </a:lnTo>
                  <a:lnTo>
                    <a:pt x="860" y="6097"/>
                  </a:lnTo>
                  <a:lnTo>
                    <a:pt x="700" y="6457"/>
                  </a:lnTo>
                  <a:lnTo>
                    <a:pt x="560" y="6837"/>
                  </a:lnTo>
                  <a:lnTo>
                    <a:pt x="440" y="7216"/>
                  </a:lnTo>
                  <a:lnTo>
                    <a:pt x="341" y="7596"/>
                  </a:lnTo>
                  <a:lnTo>
                    <a:pt x="261" y="7976"/>
                  </a:lnTo>
                  <a:lnTo>
                    <a:pt x="181" y="8356"/>
                  </a:lnTo>
                  <a:lnTo>
                    <a:pt x="121" y="8755"/>
                  </a:lnTo>
                  <a:lnTo>
                    <a:pt x="81" y="9175"/>
                  </a:lnTo>
                  <a:lnTo>
                    <a:pt x="41" y="9595"/>
                  </a:lnTo>
                  <a:lnTo>
                    <a:pt x="1" y="10474"/>
                  </a:lnTo>
                  <a:lnTo>
                    <a:pt x="1" y="11194"/>
                  </a:lnTo>
                  <a:lnTo>
                    <a:pt x="21" y="11913"/>
                  </a:lnTo>
                  <a:lnTo>
                    <a:pt x="61" y="12613"/>
                  </a:lnTo>
                  <a:lnTo>
                    <a:pt x="121" y="13333"/>
                  </a:lnTo>
                  <a:lnTo>
                    <a:pt x="201" y="14032"/>
                  </a:lnTo>
                  <a:lnTo>
                    <a:pt x="281" y="14732"/>
                  </a:lnTo>
                  <a:lnTo>
                    <a:pt x="381" y="15431"/>
                  </a:lnTo>
                  <a:lnTo>
                    <a:pt x="520" y="16131"/>
                  </a:lnTo>
                  <a:lnTo>
                    <a:pt x="640" y="16830"/>
                  </a:lnTo>
                  <a:lnTo>
                    <a:pt x="800" y="17530"/>
                  </a:lnTo>
                  <a:lnTo>
                    <a:pt x="960" y="18230"/>
                  </a:lnTo>
                  <a:lnTo>
                    <a:pt x="1160" y="18909"/>
                  </a:lnTo>
                  <a:lnTo>
                    <a:pt x="1340" y="19589"/>
                  </a:lnTo>
                  <a:lnTo>
                    <a:pt x="1560" y="20288"/>
                  </a:lnTo>
                  <a:lnTo>
                    <a:pt x="1760" y="20968"/>
                  </a:lnTo>
                  <a:lnTo>
                    <a:pt x="2000" y="21647"/>
                  </a:lnTo>
                  <a:lnTo>
                    <a:pt x="2499" y="22987"/>
                  </a:lnTo>
                  <a:lnTo>
                    <a:pt x="3019" y="24326"/>
                  </a:lnTo>
                  <a:lnTo>
                    <a:pt x="3599" y="25645"/>
                  </a:lnTo>
                  <a:lnTo>
                    <a:pt x="4198" y="26964"/>
                  </a:lnTo>
                  <a:lnTo>
                    <a:pt x="4818" y="28263"/>
                  </a:lnTo>
                  <a:lnTo>
                    <a:pt x="5477" y="29562"/>
                  </a:lnTo>
                  <a:lnTo>
                    <a:pt x="6137" y="30842"/>
                  </a:lnTo>
                  <a:lnTo>
                    <a:pt x="6837" y="32101"/>
                  </a:lnTo>
                  <a:lnTo>
                    <a:pt x="7496" y="33300"/>
                  </a:lnTo>
                  <a:lnTo>
                    <a:pt x="8176" y="34479"/>
                  </a:lnTo>
                  <a:lnTo>
                    <a:pt x="8895" y="35659"/>
                  </a:lnTo>
                  <a:lnTo>
                    <a:pt x="9635" y="36818"/>
                  </a:lnTo>
                  <a:lnTo>
                    <a:pt x="10394" y="37957"/>
                  </a:lnTo>
                  <a:lnTo>
                    <a:pt x="10794" y="38517"/>
                  </a:lnTo>
                  <a:lnTo>
                    <a:pt x="11214" y="39057"/>
                  </a:lnTo>
                  <a:lnTo>
                    <a:pt x="11634" y="39596"/>
                  </a:lnTo>
                  <a:lnTo>
                    <a:pt x="12073" y="40116"/>
                  </a:lnTo>
                  <a:lnTo>
                    <a:pt x="12513" y="40656"/>
                  </a:lnTo>
                  <a:lnTo>
                    <a:pt x="12973" y="41155"/>
                  </a:lnTo>
                  <a:lnTo>
                    <a:pt x="13392" y="41615"/>
                  </a:lnTo>
                  <a:lnTo>
                    <a:pt x="13852" y="42075"/>
                  </a:lnTo>
                  <a:lnTo>
                    <a:pt x="14312" y="42514"/>
                  </a:lnTo>
                  <a:lnTo>
                    <a:pt x="14772" y="42974"/>
                  </a:lnTo>
                  <a:lnTo>
                    <a:pt x="15271" y="43394"/>
                  </a:lnTo>
                  <a:lnTo>
                    <a:pt x="15771" y="43814"/>
                  </a:lnTo>
                  <a:lnTo>
                    <a:pt x="16271" y="44213"/>
                  </a:lnTo>
                  <a:lnTo>
                    <a:pt x="16790" y="44613"/>
                  </a:lnTo>
                  <a:lnTo>
                    <a:pt x="17330" y="44973"/>
                  </a:lnTo>
                  <a:lnTo>
                    <a:pt x="17890" y="45333"/>
                  </a:lnTo>
                  <a:lnTo>
                    <a:pt x="18449" y="45653"/>
                  </a:lnTo>
                  <a:lnTo>
                    <a:pt x="19009" y="45952"/>
                  </a:lnTo>
                  <a:lnTo>
                    <a:pt x="19589" y="46232"/>
                  </a:lnTo>
                  <a:lnTo>
                    <a:pt x="20188" y="46472"/>
                  </a:lnTo>
                  <a:lnTo>
                    <a:pt x="20788" y="46672"/>
                  </a:lnTo>
                  <a:lnTo>
                    <a:pt x="21407" y="46852"/>
                  </a:lnTo>
                  <a:lnTo>
                    <a:pt x="21827" y="46952"/>
                  </a:lnTo>
                  <a:lnTo>
                    <a:pt x="22227" y="47032"/>
                  </a:lnTo>
                  <a:lnTo>
                    <a:pt x="22827" y="47112"/>
                  </a:lnTo>
                  <a:lnTo>
                    <a:pt x="23426" y="47152"/>
                  </a:lnTo>
                  <a:lnTo>
                    <a:pt x="24046" y="47172"/>
                  </a:lnTo>
                  <a:lnTo>
                    <a:pt x="24645" y="47172"/>
                  </a:lnTo>
                  <a:lnTo>
                    <a:pt x="25265" y="47132"/>
                  </a:lnTo>
                  <a:lnTo>
                    <a:pt x="25865" y="47052"/>
                  </a:lnTo>
                  <a:lnTo>
                    <a:pt x="26484" y="46952"/>
                  </a:lnTo>
                  <a:lnTo>
                    <a:pt x="27084" y="46832"/>
                  </a:lnTo>
                  <a:lnTo>
                    <a:pt x="27684" y="46672"/>
                  </a:lnTo>
                  <a:lnTo>
                    <a:pt x="28263" y="46512"/>
                  </a:lnTo>
                  <a:lnTo>
                    <a:pt x="28863" y="46312"/>
                  </a:lnTo>
                  <a:lnTo>
                    <a:pt x="29422" y="46092"/>
                  </a:lnTo>
                  <a:lnTo>
                    <a:pt x="29982" y="45852"/>
                  </a:lnTo>
                  <a:lnTo>
                    <a:pt x="30542" y="45593"/>
                  </a:lnTo>
                  <a:lnTo>
                    <a:pt x="31061" y="45333"/>
                  </a:lnTo>
                  <a:lnTo>
                    <a:pt x="31581" y="45033"/>
                  </a:lnTo>
                  <a:lnTo>
                    <a:pt x="32041" y="44753"/>
                  </a:lnTo>
                  <a:lnTo>
                    <a:pt x="32481" y="44453"/>
                  </a:lnTo>
                  <a:lnTo>
                    <a:pt x="32920" y="44133"/>
                  </a:lnTo>
                  <a:lnTo>
                    <a:pt x="33360" y="43814"/>
                  </a:lnTo>
                  <a:lnTo>
                    <a:pt x="33780" y="43474"/>
                  </a:lnTo>
                  <a:lnTo>
                    <a:pt x="34199" y="43114"/>
                  </a:lnTo>
                  <a:lnTo>
                    <a:pt x="34599" y="42754"/>
                  </a:lnTo>
                  <a:lnTo>
                    <a:pt x="34999" y="42375"/>
                  </a:lnTo>
                  <a:lnTo>
                    <a:pt x="35399" y="41995"/>
                  </a:lnTo>
                  <a:lnTo>
                    <a:pt x="35779" y="41595"/>
                  </a:lnTo>
                  <a:lnTo>
                    <a:pt x="36158" y="41195"/>
                  </a:lnTo>
                  <a:lnTo>
                    <a:pt x="36518" y="40776"/>
                  </a:lnTo>
                  <a:lnTo>
                    <a:pt x="37218" y="39916"/>
                  </a:lnTo>
                  <a:lnTo>
                    <a:pt x="37897" y="39037"/>
                  </a:lnTo>
                  <a:lnTo>
                    <a:pt x="38557" y="38117"/>
                  </a:lnTo>
                  <a:lnTo>
                    <a:pt x="39156" y="37198"/>
                  </a:lnTo>
                  <a:lnTo>
                    <a:pt x="39756" y="36238"/>
                  </a:lnTo>
                  <a:lnTo>
                    <a:pt x="40316" y="35279"/>
                  </a:lnTo>
                  <a:lnTo>
                    <a:pt x="40855" y="34320"/>
                  </a:lnTo>
                  <a:lnTo>
                    <a:pt x="41355" y="33340"/>
                  </a:lnTo>
                  <a:lnTo>
                    <a:pt x="41855" y="32381"/>
                  </a:lnTo>
                  <a:lnTo>
                    <a:pt x="42314" y="31421"/>
                  </a:lnTo>
                  <a:lnTo>
                    <a:pt x="42874" y="30162"/>
                  </a:lnTo>
                  <a:lnTo>
                    <a:pt x="43414" y="28903"/>
                  </a:lnTo>
                  <a:lnTo>
                    <a:pt x="43913" y="27624"/>
                  </a:lnTo>
                  <a:lnTo>
                    <a:pt x="44413" y="26344"/>
                  </a:lnTo>
                  <a:lnTo>
                    <a:pt x="44873" y="25065"/>
                  </a:lnTo>
                  <a:lnTo>
                    <a:pt x="45333" y="23766"/>
                  </a:lnTo>
                  <a:lnTo>
                    <a:pt x="45752" y="22467"/>
                  </a:lnTo>
                  <a:lnTo>
                    <a:pt x="46172" y="21148"/>
                  </a:lnTo>
                  <a:lnTo>
                    <a:pt x="46452" y="20288"/>
                  </a:lnTo>
                  <a:lnTo>
                    <a:pt x="46692" y="19429"/>
                  </a:lnTo>
                  <a:lnTo>
                    <a:pt x="46932" y="18569"/>
                  </a:lnTo>
                  <a:lnTo>
                    <a:pt x="47131" y="17710"/>
                  </a:lnTo>
                  <a:lnTo>
                    <a:pt x="47331" y="16850"/>
                  </a:lnTo>
                  <a:lnTo>
                    <a:pt x="47471" y="15991"/>
                  </a:lnTo>
                  <a:lnTo>
                    <a:pt x="47591" y="15131"/>
                  </a:lnTo>
                  <a:lnTo>
                    <a:pt x="47671" y="14272"/>
                  </a:lnTo>
                  <a:lnTo>
                    <a:pt x="47711" y="13413"/>
                  </a:lnTo>
                  <a:lnTo>
                    <a:pt x="47731" y="12993"/>
                  </a:lnTo>
                  <a:lnTo>
                    <a:pt x="47711" y="12553"/>
                  </a:lnTo>
                  <a:lnTo>
                    <a:pt x="47691" y="12133"/>
                  </a:lnTo>
                  <a:lnTo>
                    <a:pt x="47651" y="11694"/>
                  </a:lnTo>
                  <a:lnTo>
                    <a:pt x="47611" y="11274"/>
                  </a:lnTo>
                  <a:lnTo>
                    <a:pt x="47551" y="10834"/>
                  </a:lnTo>
                  <a:lnTo>
                    <a:pt x="47471" y="10394"/>
                  </a:lnTo>
                  <a:lnTo>
                    <a:pt x="47391" y="9975"/>
                  </a:lnTo>
                  <a:lnTo>
                    <a:pt x="47271" y="9535"/>
                  </a:lnTo>
                  <a:lnTo>
                    <a:pt x="47151" y="9115"/>
                  </a:lnTo>
                  <a:lnTo>
                    <a:pt x="47012" y="8675"/>
                  </a:lnTo>
                  <a:lnTo>
                    <a:pt x="46872" y="8256"/>
                  </a:lnTo>
                  <a:lnTo>
                    <a:pt x="46692" y="7816"/>
                  </a:lnTo>
                  <a:lnTo>
                    <a:pt x="46512" y="7376"/>
                  </a:lnTo>
                  <a:lnTo>
                    <a:pt x="46332" y="7036"/>
                  </a:lnTo>
                  <a:lnTo>
                    <a:pt x="46152" y="6677"/>
                  </a:lnTo>
                  <a:lnTo>
                    <a:pt x="45952" y="6337"/>
                  </a:lnTo>
                  <a:lnTo>
                    <a:pt x="45752" y="5997"/>
                  </a:lnTo>
                  <a:lnTo>
                    <a:pt x="45512" y="5677"/>
                  </a:lnTo>
                  <a:lnTo>
                    <a:pt x="45293" y="5358"/>
                  </a:lnTo>
                  <a:lnTo>
                    <a:pt x="45053" y="5058"/>
                  </a:lnTo>
                  <a:lnTo>
                    <a:pt x="44793" y="4758"/>
                  </a:lnTo>
                  <a:lnTo>
                    <a:pt x="44533" y="4458"/>
                  </a:lnTo>
                  <a:lnTo>
                    <a:pt x="44253" y="4178"/>
                  </a:lnTo>
                  <a:lnTo>
                    <a:pt x="43973" y="3898"/>
                  </a:lnTo>
                  <a:lnTo>
                    <a:pt x="43674" y="3639"/>
                  </a:lnTo>
                  <a:lnTo>
                    <a:pt x="43374" y="3379"/>
                  </a:lnTo>
                  <a:lnTo>
                    <a:pt x="43074" y="3139"/>
                  </a:lnTo>
                  <a:lnTo>
                    <a:pt x="42754" y="2919"/>
                  </a:lnTo>
                  <a:lnTo>
                    <a:pt x="42434" y="2699"/>
                  </a:lnTo>
                  <a:lnTo>
                    <a:pt x="42095" y="2479"/>
                  </a:lnTo>
                  <a:lnTo>
                    <a:pt x="41755" y="2279"/>
                  </a:lnTo>
                  <a:lnTo>
                    <a:pt x="41415" y="2080"/>
                  </a:lnTo>
                  <a:lnTo>
                    <a:pt x="41055" y="1900"/>
                  </a:lnTo>
                  <a:lnTo>
                    <a:pt x="40695" y="1740"/>
                  </a:lnTo>
                  <a:lnTo>
                    <a:pt x="40336" y="1580"/>
                  </a:lnTo>
                  <a:lnTo>
                    <a:pt x="39976" y="1440"/>
                  </a:lnTo>
                  <a:lnTo>
                    <a:pt x="39596" y="1320"/>
                  </a:lnTo>
                  <a:lnTo>
                    <a:pt x="39216" y="1200"/>
                  </a:lnTo>
                  <a:lnTo>
                    <a:pt x="38837" y="1100"/>
                  </a:lnTo>
                  <a:lnTo>
                    <a:pt x="38457" y="1000"/>
                  </a:lnTo>
                  <a:lnTo>
                    <a:pt x="38057" y="920"/>
                  </a:lnTo>
                  <a:lnTo>
                    <a:pt x="37677" y="860"/>
                  </a:lnTo>
                  <a:lnTo>
                    <a:pt x="37278" y="820"/>
                  </a:lnTo>
                  <a:lnTo>
                    <a:pt x="36878" y="780"/>
                  </a:lnTo>
                  <a:lnTo>
                    <a:pt x="36478" y="760"/>
                  </a:lnTo>
                  <a:lnTo>
                    <a:pt x="35519" y="760"/>
                  </a:lnTo>
                  <a:lnTo>
                    <a:pt x="35039" y="800"/>
                  </a:lnTo>
                  <a:lnTo>
                    <a:pt x="34599" y="860"/>
                  </a:lnTo>
                  <a:lnTo>
                    <a:pt x="34160" y="940"/>
                  </a:lnTo>
                  <a:lnTo>
                    <a:pt x="33740" y="1040"/>
                  </a:lnTo>
                  <a:lnTo>
                    <a:pt x="33320" y="1160"/>
                  </a:lnTo>
                  <a:lnTo>
                    <a:pt x="32920" y="1280"/>
                  </a:lnTo>
                  <a:lnTo>
                    <a:pt x="32541" y="1440"/>
                  </a:lnTo>
                  <a:lnTo>
                    <a:pt x="32161" y="1600"/>
                  </a:lnTo>
                  <a:lnTo>
                    <a:pt x="31781" y="1800"/>
                  </a:lnTo>
                  <a:lnTo>
                    <a:pt x="31421" y="2000"/>
                  </a:lnTo>
                  <a:lnTo>
                    <a:pt x="31081" y="2199"/>
                  </a:lnTo>
                  <a:lnTo>
                    <a:pt x="30742" y="2439"/>
                  </a:lnTo>
                  <a:lnTo>
                    <a:pt x="30422" y="2679"/>
                  </a:lnTo>
                  <a:lnTo>
                    <a:pt x="30102" y="2939"/>
                  </a:lnTo>
                  <a:lnTo>
                    <a:pt x="29782" y="3219"/>
                  </a:lnTo>
                  <a:lnTo>
                    <a:pt x="29482" y="3499"/>
                  </a:lnTo>
                  <a:lnTo>
                    <a:pt x="29183" y="3778"/>
                  </a:lnTo>
                  <a:lnTo>
                    <a:pt x="28903" y="4098"/>
                  </a:lnTo>
                  <a:lnTo>
                    <a:pt x="28343" y="4738"/>
                  </a:lnTo>
                  <a:lnTo>
                    <a:pt x="27803" y="5397"/>
                  </a:lnTo>
                  <a:lnTo>
                    <a:pt x="27284" y="6117"/>
                  </a:lnTo>
                  <a:lnTo>
                    <a:pt x="26764" y="6837"/>
                  </a:lnTo>
                  <a:lnTo>
                    <a:pt x="26284" y="7596"/>
                  </a:lnTo>
                  <a:lnTo>
                    <a:pt x="25805" y="8356"/>
                  </a:lnTo>
                  <a:lnTo>
                    <a:pt x="25245" y="9215"/>
                  </a:lnTo>
                  <a:lnTo>
                    <a:pt x="24945" y="9655"/>
                  </a:lnTo>
                  <a:lnTo>
                    <a:pt x="24645" y="10055"/>
                  </a:lnTo>
                  <a:lnTo>
                    <a:pt x="24346" y="10474"/>
                  </a:lnTo>
                  <a:lnTo>
                    <a:pt x="24006" y="10854"/>
                  </a:lnTo>
                  <a:lnTo>
                    <a:pt x="23666" y="11234"/>
                  </a:lnTo>
                  <a:lnTo>
                    <a:pt x="23306" y="11594"/>
                  </a:lnTo>
                  <a:lnTo>
                    <a:pt x="22827" y="10414"/>
                  </a:lnTo>
                  <a:lnTo>
                    <a:pt x="22327" y="9235"/>
                  </a:lnTo>
                  <a:lnTo>
                    <a:pt x="21807" y="8056"/>
                  </a:lnTo>
                  <a:lnTo>
                    <a:pt x="21527" y="7496"/>
                  </a:lnTo>
                  <a:lnTo>
                    <a:pt x="21228" y="6917"/>
                  </a:lnTo>
                  <a:lnTo>
                    <a:pt x="20928" y="6357"/>
                  </a:lnTo>
                  <a:lnTo>
                    <a:pt x="20608" y="5817"/>
                  </a:lnTo>
                  <a:lnTo>
                    <a:pt x="20268" y="5298"/>
                  </a:lnTo>
                  <a:lnTo>
                    <a:pt x="19908" y="4778"/>
                  </a:lnTo>
                  <a:lnTo>
                    <a:pt x="19529" y="4278"/>
                  </a:lnTo>
                  <a:lnTo>
                    <a:pt x="19129" y="3798"/>
                  </a:lnTo>
                  <a:lnTo>
                    <a:pt x="18689" y="3339"/>
                  </a:lnTo>
                  <a:lnTo>
                    <a:pt x="18229" y="2899"/>
                  </a:lnTo>
                  <a:lnTo>
                    <a:pt x="17950" y="2639"/>
                  </a:lnTo>
                  <a:lnTo>
                    <a:pt x="17650" y="2399"/>
                  </a:lnTo>
                  <a:lnTo>
                    <a:pt x="17330" y="2159"/>
                  </a:lnTo>
                  <a:lnTo>
                    <a:pt x="17030" y="1940"/>
                  </a:lnTo>
                  <a:lnTo>
                    <a:pt x="16690" y="1740"/>
                  </a:lnTo>
                  <a:lnTo>
                    <a:pt x="16371" y="1540"/>
                  </a:lnTo>
                  <a:lnTo>
                    <a:pt x="16031" y="1340"/>
                  </a:lnTo>
                  <a:lnTo>
                    <a:pt x="15691" y="1160"/>
                  </a:lnTo>
                  <a:lnTo>
                    <a:pt x="15331" y="1000"/>
                  </a:lnTo>
                  <a:lnTo>
                    <a:pt x="14971" y="860"/>
                  </a:lnTo>
                  <a:lnTo>
                    <a:pt x="14612" y="720"/>
                  </a:lnTo>
                  <a:lnTo>
                    <a:pt x="14252" y="580"/>
                  </a:lnTo>
                  <a:lnTo>
                    <a:pt x="13892" y="481"/>
                  </a:lnTo>
                  <a:lnTo>
                    <a:pt x="13512" y="361"/>
                  </a:lnTo>
                  <a:lnTo>
                    <a:pt x="13133" y="281"/>
                  </a:lnTo>
                  <a:lnTo>
                    <a:pt x="12753" y="201"/>
                  </a:lnTo>
                  <a:lnTo>
                    <a:pt x="12373" y="141"/>
                  </a:lnTo>
                  <a:lnTo>
                    <a:pt x="11993" y="81"/>
                  </a:lnTo>
                  <a:lnTo>
                    <a:pt x="11614" y="41"/>
                  </a:lnTo>
                  <a:lnTo>
                    <a:pt x="11214" y="21"/>
                  </a:lnTo>
                  <a:lnTo>
                    <a:pt x="1083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78600" y="1004275"/>
              <a:ext cx="449250" cy="258375"/>
            </a:xfrm>
            <a:custGeom>
              <a:avLst/>
              <a:gdLst/>
              <a:ahLst/>
              <a:cxnLst/>
              <a:rect l="l" t="t" r="r" b="b"/>
              <a:pathLst>
                <a:path w="17970" h="10335" extrusionOk="0">
                  <a:moveTo>
                    <a:pt x="2659" y="260"/>
                  </a:moveTo>
                  <a:lnTo>
                    <a:pt x="2979" y="280"/>
                  </a:lnTo>
                  <a:lnTo>
                    <a:pt x="3299" y="320"/>
                  </a:lnTo>
                  <a:lnTo>
                    <a:pt x="3579" y="380"/>
                  </a:lnTo>
                  <a:lnTo>
                    <a:pt x="3838" y="440"/>
                  </a:lnTo>
                  <a:lnTo>
                    <a:pt x="4338" y="600"/>
                  </a:lnTo>
                  <a:lnTo>
                    <a:pt x="4838" y="780"/>
                  </a:lnTo>
                  <a:lnTo>
                    <a:pt x="5817" y="1180"/>
                  </a:lnTo>
                  <a:lnTo>
                    <a:pt x="6737" y="1539"/>
                  </a:lnTo>
                  <a:lnTo>
                    <a:pt x="7216" y="1719"/>
                  </a:lnTo>
                  <a:lnTo>
                    <a:pt x="7696" y="1879"/>
                  </a:lnTo>
                  <a:lnTo>
                    <a:pt x="8076" y="1979"/>
                  </a:lnTo>
                  <a:lnTo>
                    <a:pt x="8436" y="2059"/>
                  </a:lnTo>
                  <a:lnTo>
                    <a:pt x="8795" y="2119"/>
                  </a:lnTo>
                  <a:lnTo>
                    <a:pt x="9135" y="2139"/>
                  </a:lnTo>
                  <a:lnTo>
                    <a:pt x="9475" y="2159"/>
                  </a:lnTo>
                  <a:lnTo>
                    <a:pt x="9795" y="2139"/>
                  </a:lnTo>
                  <a:lnTo>
                    <a:pt x="10115" y="2099"/>
                  </a:lnTo>
                  <a:lnTo>
                    <a:pt x="10414" y="2059"/>
                  </a:lnTo>
                  <a:lnTo>
                    <a:pt x="10754" y="1959"/>
                  </a:lnTo>
                  <a:lnTo>
                    <a:pt x="11074" y="1839"/>
                  </a:lnTo>
                  <a:lnTo>
                    <a:pt x="11394" y="1699"/>
                  </a:lnTo>
                  <a:lnTo>
                    <a:pt x="11694" y="1519"/>
                  </a:lnTo>
                  <a:lnTo>
                    <a:pt x="12133" y="1240"/>
                  </a:lnTo>
                  <a:lnTo>
                    <a:pt x="12573" y="1020"/>
                  </a:lnTo>
                  <a:lnTo>
                    <a:pt x="12973" y="820"/>
                  </a:lnTo>
                  <a:lnTo>
                    <a:pt x="13373" y="660"/>
                  </a:lnTo>
                  <a:lnTo>
                    <a:pt x="13772" y="520"/>
                  </a:lnTo>
                  <a:lnTo>
                    <a:pt x="14132" y="420"/>
                  </a:lnTo>
                  <a:lnTo>
                    <a:pt x="14492" y="380"/>
                  </a:lnTo>
                  <a:lnTo>
                    <a:pt x="14832" y="340"/>
                  </a:lnTo>
                  <a:lnTo>
                    <a:pt x="15171" y="360"/>
                  </a:lnTo>
                  <a:lnTo>
                    <a:pt x="15491" y="400"/>
                  </a:lnTo>
                  <a:lnTo>
                    <a:pt x="15791" y="480"/>
                  </a:lnTo>
                  <a:lnTo>
                    <a:pt x="16091" y="600"/>
                  </a:lnTo>
                  <a:lnTo>
                    <a:pt x="16371" y="740"/>
                  </a:lnTo>
                  <a:lnTo>
                    <a:pt x="16651" y="940"/>
                  </a:lnTo>
                  <a:lnTo>
                    <a:pt x="16890" y="1160"/>
                  </a:lnTo>
                  <a:lnTo>
                    <a:pt x="17150" y="1400"/>
                  </a:lnTo>
                  <a:lnTo>
                    <a:pt x="17310" y="1619"/>
                  </a:lnTo>
                  <a:lnTo>
                    <a:pt x="17430" y="1859"/>
                  </a:lnTo>
                  <a:lnTo>
                    <a:pt x="17530" y="2119"/>
                  </a:lnTo>
                  <a:lnTo>
                    <a:pt x="17610" y="2379"/>
                  </a:lnTo>
                  <a:lnTo>
                    <a:pt x="17670" y="2679"/>
                  </a:lnTo>
                  <a:lnTo>
                    <a:pt x="17690" y="2959"/>
                  </a:lnTo>
                  <a:lnTo>
                    <a:pt x="17690" y="3278"/>
                  </a:lnTo>
                  <a:lnTo>
                    <a:pt x="17690" y="3578"/>
                  </a:lnTo>
                  <a:lnTo>
                    <a:pt x="17650" y="3898"/>
                  </a:lnTo>
                  <a:lnTo>
                    <a:pt x="17610" y="4198"/>
                  </a:lnTo>
                  <a:lnTo>
                    <a:pt x="17550" y="4498"/>
                  </a:lnTo>
                  <a:lnTo>
                    <a:pt x="17470" y="4797"/>
                  </a:lnTo>
                  <a:lnTo>
                    <a:pt x="17390" y="5077"/>
                  </a:lnTo>
                  <a:lnTo>
                    <a:pt x="17290" y="5337"/>
                  </a:lnTo>
                  <a:lnTo>
                    <a:pt x="17190" y="5577"/>
                  </a:lnTo>
                  <a:lnTo>
                    <a:pt x="17090" y="5817"/>
                  </a:lnTo>
                  <a:lnTo>
                    <a:pt x="16950" y="6077"/>
                  </a:lnTo>
                  <a:lnTo>
                    <a:pt x="16790" y="6316"/>
                  </a:lnTo>
                  <a:lnTo>
                    <a:pt x="16631" y="6556"/>
                  </a:lnTo>
                  <a:lnTo>
                    <a:pt x="16451" y="6796"/>
                  </a:lnTo>
                  <a:lnTo>
                    <a:pt x="16271" y="7016"/>
                  </a:lnTo>
                  <a:lnTo>
                    <a:pt x="16071" y="7216"/>
                  </a:lnTo>
                  <a:lnTo>
                    <a:pt x="15871" y="7436"/>
                  </a:lnTo>
                  <a:lnTo>
                    <a:pt x="15671" y="7636"/>
                  </a:lnTo>
                  <a:lnTo>
                    <a:pt x="15211" y="7995"/>
                  </a:lnTo>
                  <a:lnTo>
                    <a:pt x="14732" y="8335"/>
                  </a:lnTo>
                  <a:lnTo>
                    <a:pt x="14212" y="8655"/>
                  </a:lnTo>
                  <a:lnTo>
                    <a:pt x="13672" y="8935"/>
                  </a:lnTo>
                  <a:lnTo>
                    <a:pt x="13113" y="9175"/>
                  </a:lnTo>
                  <a:lnTo>
                    <a:pt x="12553" y="9395"/>
                  </a:lnTo>
                  <a:lnTo>
                    <a:pt x="11973" y="9574"/>
                  </a:lnTo>
                  <a:lnTo>
                    <a:pt x="11394" y="9734"/>
                  </a:lnTo>
                  <a:lnTo>
                    <a:pt x="10814" y="9854"/>
                  </a:lnTo>
                  <a:lnTo>
                    <a:pt x="10235" y="9954"/>
                  </a:lnTo>
                  <a:lnTo>
                    <a:pt x="9655" y="10014"/>
                  </a:lnTo>
                  <a:lnTo>
                    <a:pt x="9095" y="10054"/>
                  </a:lnTo>
                  <a:lnTo>
                    <a:pt x="8516" y="10054"/>
                  </a:lnTo>
                  <a:lnTo>
                    <a:pt x="7916" y="10014"/>
                  </a:lnTo>
                  <a:lnTo>
                    <a:pt x="7296" y="9954"/>
                  </a:lnTo>
                  <a:lnTo>
                    <a:pt x="6657" y="9834"/>
                  </a:lnTo>
                  <a:lnTo>
                    <a:pt x="6017" y="9694"/>
                  </a:lnTo>
                  <a:lnTo>
                    <a:pt x="5358" y="9515"/>
                  </a:lnTo>
                  <a:lnTo>
                    <a:pt x="4718" y="9295"/>
                  </a:lnTo>
                  <a:lnTo>
                    <a:pt x="4098" y="9035"/>
                  </a:lnTo>
                  <a:lnTo>
                    <a:pt x="3499" y="8755"/>
                  </a:lnTo>
                  <a:lnTo>
                    <a:pt x="3219" y="8595"/>
                  </a:lnTo>
                  <a:lnTo>
                    <a:pt x="2939" y="8415"/>
                  </a:lnTo>
                  <a:lnTo>
                    <a:pt x="2679" y="8235"/>
                  </a:lnTo>
                  <a:lnTo>
                    <a:pt x="2419" y="8055"/>
                  </a:lnTo>
                  <a:lnTo>
                    <a:pt x="2160" y="7856"/>
                  </a:lnTo>
                  <a:lnTo>
                    <a:pt x="1940" y="7656"/>
                  </a:lnTo>
                  <a:lnTo>
                    <a:pt x="1720" y="7436"/>
                  </a:lnTo>
                  <a:lnTo>
                    <a:pt x="1500" y="7216"/>
                  </a:lnTo>
                  <a:lnTo>
                    <a:pt x="1320" y="6976"/>
                  </a:lnTo>
                  <a:lnTo>
                    <a:pt x="1140" y="6736"/>
                  </a:lnTo>
                  <a:lnTo>
                    <a:pt x="980" y="6476"/>
                  </a:lnTo>
                  <a:lnTo>
                    <a:pt x="860" y="6217"/>
                  </a:lnTo>
                  <a:lnTo>
                    <a:pt x="740" y="5937"/>
                  </a:lnTo>
                  <a:lnTo>
                    <a:pt x="640" y="5657"/>
                  </a:lnTo>
                  <a:lnTo>
                    <a:pt x="521" y="5237"/>
                  </a:lnTo>
                  <a:lnTo>
                    <a:pt x="401" y="4797"/>
                  </a:lnTo>
                  <a:lnTo>
                    <a:pt x="321" y="4338"/>
                  </a:lnTo>
                  <a:lnTo>
                    <a:pt x="281" y="4098"/>
                  </a:lnTo>
                  <a:lnTo>
                    <a:pt x="281" y="3858"/>
                  </a:lnTo>
                  <a:lnTo>
                    <a:pt x="281" y="3518"/>
                  </a:lnTo>
                  <a:lnTo>
                    <a:pt x="321" y="3098"/>
                  </a:lnTo>
                  <a:lnTo>
                    <a:pt x="401" y="2659"/>
                  </a:lnTo>
                  <a:lnTo>
                    <a:pt x="521" y="2219"/>
                  </a:lnTo>
                  <a:lnTo>
                    <a:pt x="660" y="1779"/>
                  </a:lnTo>
                  <a:lnTo>
                    <a:pt x="840" y="1380"/>
                  </a:lnTo>
                  <a:lnTo>
                    <a:pt x="940" y="1180"/>
                  </a:lnTo>
                  <a:lnTo>
                    <a:pt x="1040" y="1020"/>
                  </a:lnTo>
                  <a:lnTo>
                    <a:pt x="1160" y="860"/>
                  </a:lnTo>
                  <a:lnTo>
                    <a:pt x="1280" y="740"/>
                  </a:lnTo>
                  <a:lnTo>
                    <a:pt x="1440" y="620"/>
                  </a:lnTo>
                  <a:lnTo>
                    <a:pt x="1580" y="500"/>
                  </a:lnTo>
                  <a:lnTo>
                    <a:pt x="1760" y="420"/>
                  </a:lnTo>
                  <a:lnTo>
                    <a:pt x="1920" y="360"/>
                  </a:lnTo>
                  <a:lnTo>
                    <a:pt x="2100" y="320"/>
                  </a:lnTo>
                  <a:lnTo>
                    <a:pt x="2299" y="280"/>
                  </a:lnTo>
                  <a:lnTo>
                    <a:pt x="2479" y="260"/>
                  </a:lnTo>
                  <a:close/>
                  <a:moveTo>
                    <a:pt x="2359" y="0"/>
                  </a:moveTo>
                  <a:lnTo>
                    <a:pt x="2160" y="40"/>
                  </a:lnTo>
                  <a:lnTo>
                    <a:pt x="1960" y="80"/>
                  </a:lnTo>
                  <a:lnTo>
                    <a:pt x="1780" y="120"/>
                  </a:lnTo>
                  <a:lnTo>
                    <a:pt x="1600" y="200"/>
                  </a:lnTo>
                  <a:lnTo>
                    <a:pt x="1420" y="300"/>
                  </a:lnTo>
                  <a:lnTo>
                    <a:pt x="1260" y="400"/>
                  </a:lnTo>
                  <a:lnTo>
                    <a:pt x="1100" y="540"/>
                  </a:lnTo>
                  <a:lnTo>
                    <a:pt x="960" y="680"/>
                  </a:lnTo>
                  <a:lnTo>
                    <a:pt x="840" y="840"/>
                  </a:lnTo>
                  <a:lnTo>
                    <a:pt x="720" y="1020"/>
                  </a:lnTo>
                  <a:lnTo>
                    <a:pt x="620" y="1220"/>
                  </a:lnTo>
                  <a:lnTo>
                    <a:pt x="521" y="1440"/>
                  </a:lnTo>
                  <a:lnTo>
                    <a:pt x="421" y="1659"/>
                  </a:lnTo>
                  <a:lnTo>
                    <a:pt x="261" y="2119"/>
                  </a:lnTo>
                  <a:lnTo>
                    <a:pt x="141" y="2599"/>
                  </a:lnTo>
                  <a:lnTo>
                    <a:pt x="61" y="3059"/>
                  </a:lnTo>
                  <a:lnTo>
                    <a:pt x="1" y="3498"/>
                  </a:lnTo>
                  <a:lnTo>
                    <a:pt x="1" y="3878"/>
                  </a:lnTo>
                  <a:lnTo>
                    <a:pt x="21" y="4118"/>
                  </a:lnTo>
                  <a:lnTo>
                    <a:pt x="41" y="4378"/>
                  </a:lnTo>
                  <a:lnTo>
                    <a:pt x="141" y="4857"/>
                  </a:lnTo>
                  <a:lnTo>
                    <a:pt x="241" y="5317"/>
                  </a:lnTo>
                  <a:lnTo>
                    <a:pt x="381" y="5737"/>
                  </a:lnTo>
                  <a:lnTo>
                    <a:pt x="481" y="6037"/>
                  </a:lnTo>
                  <a:lnTo>
                    <a:pt x="600" y="6316"/>
                  </a:lnTo>
                  <a:lnTo>
                    <a:pt x="740" y="6596"/>
                  </a:lnTo>
                  <a:lnTo>
                    <a:pt x="900" y="6856"/>
                  </a:lnTo>
                  <a:lnTo>
                    <a:pt x="1080" y="7116"/>
                  </a:lnTo>
                  <a:lnTo>
                    <a:pt x="1260" y="7356"/>
                  </a:lnTo>
                  <a:lnTo>
                    <a:pt x="1460" y="7576"/>
                  </a:lnTo>
                  <a:lnTo>
                    <a:pt x="1680" y="7796"/>
                  </a:lnTo>
                  <a:lnTo>
                    <a:pt x="1920" y="8015"/>
                  </a:lnTo>
                  <a:lnTo>
                    <a:pt x="2160" y="8215"/>
                  </a:lnTo>
                  <a:lnTo>
                    <a:pt x="2419" y="8415"/>
                  </a:lnTo>
                  <a:lnTo>
                    <a:pt x="2679" y="8595"/>
                  </a:lnTo>
                  <a:lnTo>
                    <a:pt x="2959" y="8775"/>
                  </a:lnTo>
                  <a:lnTo>
                    <a:pt x="3239" y="8935"/>
                  </a:lnTo>
                  <a:lnTo>
                    <a:pt x="3838" y="9235"/>
                  </a:lnTo>
                  <a:lnTo>
                    <a:pt x="4458" y="9495"/>
                  </a:lnTo>
                  <a:lnTo>
                    <a:pt x="5078" y="9714"/>
                  </a:lnTo>
                  <a:lnTo>
                    <a:pt x="5717" y="9914"/>
                  </a:lnTo>
                  <a:lnTo>
                    <a:pt x="6357" y="10054"/>
                  </a:lnTo>
                  <a:lnTo>
                    <a:pt x="6997" y="10174"/>
                  </a:lnTo>
                  <a:lnTo>
                    <a:pt x="7596" y="10254"/>
                  </a:lnTo>
                  <a:lnTo>
                    <a:pt x="8196" y="10314"/>
                  </a:lnTo>
                  <a:lnTo>
                    <a:pt x="8775" y="10334"/>
                  </a:lnTo>
                  <a:lnTo>
                    <a:pt x="9095" y="10314"/>
                  </a:lnTo>
                  <a:lnTo>
                    <a:pt x="9675" y="10294"/>
                  </a:lnTo>
                  <a:lnTo>
                    <a:pt x="10274" y="10214"/>
                  </a:lnTo>
                  <a:lnTo>
                    <a:pt x="10874" y="10114"/>
                  </a:lnTo>
                  <a:lnTo>
                    <a:pt x="11474" y="9994"/>
                  </a:lnTo>
                  <a:lnTo>
                    <a:pt x="12073" y="9834"/>
                  </a:lnTo>
                  <a:lnTo>
                    <a:pt x="12653" y="9634"/>
                  </a:lnTo>
                  <a:lnTo>
                    <a:pt x="13253" y="9415"/>
                  </a:lnTo>
                  <a:lnTo>
                    <a:pt x="13812" y="9155"/>
                  </a:lnTo>
                  <a:lnTo>
                    <a:pt x="14372" y="8875"/>
                  </a:lnTo>
                  <a:lnTo>
                    <a:pt x="14892" y="8555"/>
                  </a:lnTo>
                  <a:lnTo>
                    <a:pt x="15391" y="8195"/>
                  </a:lnTo>
                  <a:lnTo>
                    <a:pt x="15851" y="7816"/>
                  </a:lnTo>
                  <a:lnTo>
                    <a:pt x="16071" y="7616"/>
                  </a:lnTo>
                  <a:lnTo>
                    <a:pt x="16291" y="7396"/>
                  </a:lnTo>
                  <a:lnTo>
                    <a:pt x="16491" y="7176"/>
                  </a:lnTo>
                  <a:lnTo>
                    <a:pt x="16671" y="6936"/>
                  </a:lnTo>
                  <a:lnTo>
                    <a:pt x="16850" y="6696"/>
                  </a:lnTo>
                  <a:lnTo>
                    <a:pt x="17030" y="6456"/>
                  </a:lnTo>
                  <a:lnTo>
                    <a:pt x="17190" y="6197"/>
                  </a:lnTo>
                  <a:lnTo>
                    <a:pt x="17330" y="5937"/>
                  </a:lnTo>
                  <a:lnTo>
                    <a:pt x="17430" y="5697"/>
                  </a:lnTo>
                  <a:lnTo>
                    <a:pt x="17550" y="5417"/>
                  </a:lnTo>
                  <a:lnTo>
                    <a:pt x="17650" y="5137"/>
                  </a:lnTo>
                  <a:lnTo>
                    <a:pt x="17730" y="4837"/>
                  </a:lnTo>
                  <a:lnTo>
                    <a:pt x="17810" y="4518"/>
                  </a:lnTo>
                  <a:lnTo>
                    <a:pt x="17890" y="4198"/>
                  </a:lnTo>
                  <a:lnTo>
                    <a:pt x="17930" y="3878"/>
                  </a:lnTo>
                  <a:lnTo>
                    <a:pt x="17950" y="3558"/>
                  </a:lnTo>
                  <a:lnTo>
                    <a:pt x="17970" y="3218"/>
                  </a:lnTo>
                  <a:lnTo>
                    <a:pt x="17950" y="2899"/>
                  </a:lnTo>
                  <a:lnTo>
                    <a:pt x="17930" y="2579"/>
                  </a:lnTo>
                  <a:lnTo>
                    <a:pt x="17870" y="2279"/>
                  </a:lnTo>
                  <a:lnTo>
                    <a:pt x="17790" y="1999"/>
                  </a:lnTo>
                  <a:lnTo>
                    <a:pt x="17670" y="1719"/>
                  </a:lnTo>
                  <a:lnTo>
                    <a:pt x="17530" y="1460"/>
                  </a:lnTo>
                  <a:lnTo>
                    <a:pt x="17350" y="1240"/>
                  </a:lnTo>
                  <a:lnTo>
                    <a:pt x="17090" y="960"/>
                  </a:lnTo>
                  <a:lnTo>
                    <a:pt x="16810" y="720"/>
                  </a:lnTo>
                  <a:lnTo>
                    <a:pt x="16511" y="520"/>
                  </a:lnTo>
                  <a:lnTo>
                    <a:pt x="16211" y="360"/>
                  </a:lnTo>
                  <a:lnTo>
                    <a:pt x="15891" y="220"/>
                  </a:lnTo>
                  <a:lnTo>
                    <a:pt x="15571" y="140"/>
                  </a:lnTo>
                  <a:lnTo>
                    <a:pt x="15231" y="80"/>
                  </a:lnTo>
                  <a:lnTo>
                    <a:pt x="14872" y="60"/>
                  </a:lnTo>
                  <a:lnTo>
                    <a:pt x="14512" y="80"/>
                  </a:lnTo>
                  <a:lnTo>
                    <a:pt x="14132" y="140"/>
                  </a:lnTo>
                  <a:lnTo>
                    <a:pt x="13732" y="240"/>
                  </a:lnTo>
                  <a:lnTo>
                    <a:pt x="13333" y="380"/>
                  </a:lnTo>
                  <a:lnTo>
                    <a:pt x="12913" y="540"/>
                  </a:lnTo>
                  <a:lnTo>
                    <a:pt x="12473" y="760"/>
                  </a:lnTo>
                  <a:lnTo>
                    <a:pt x="12013" y="1000"/>
                  </a:lnTo>
                  <a:lnTo>
                    <a:pt x="11554" y="1280"/>
                  </a:lnTo>
                  <a:lnTo>
                    <a:pt x="11274" y="1460"/>
                  </a:lnTo>
                  <a:lnTo>
                    <a:pt x="10974" y="1579"/>
                  </a:lnTo>
                  <a:lnTo>
                    <a:pt x="10674" y="1699"/>
                  </a:lnTo>
                  <a:lnTo>
                    <a:pt x="10354" y="1779"/>
                  </a:lnTo>
                  <a:lnTo>
                    <a:pt x="10075" y="1839"/>
                  </a:lnTo>
                  <a:lnTo>
                    <a:pt x="9775" y="1879"/>
                  </a:lnTo>
                  <a:lnTo>
                    <a:pt x="9155" y="1879"/>
                  </a:lnTo>
                  <a:lnTo>
                    <a:pt x="8815" y="1839"/>
                  </a:lnTo>
                  <a:lnTo>
                    <a:pt x="8496" y="1799"/>
                  </a:lnTo>
                  <a:lnTo>
                    <a:pt x="8136" y="1719"/>
                  </a:lnTo>
                  <a:lnTo>
                    <a:pt x="7776" y="1619"/>
                  </a:lnTo>
                  <a:lnTo>
                    <a:pt x="7316" y="1460"/>
                  </a:lnTo>
                  <a:lnTo>
                    <a:pt x="6837" y="1300"/>
                  </a:lnTo>
                  <a:lnTo>
                    <a:pt x="5917" y="920"/>
                  </a:lnTo>
                  <a:lnTo>
                    <a:pt x="4938" y="520"/>
                  </a:lnTo>
                  <a:lnTo>
                    <a:pt x="4418" y="340"/>
                  </a:lnTo>
                  <a:lnTo>
                    <a:pt x="3918" y="180"/>
                  </a:lnTo>
                  <a:lnTo>
                    <a:pt x="3619" y="100"/>
                  </a:lnTo>
                  <a:lnTo>
                    <a:pt x="3299" y="40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229525" y="548050"/>
              <a:ext cx="39000" cy="37500"/>
            </a:xfrm>
            <a:custGeom>
              <a:avLst/>
              <a:gdLst/>
              <a:ahLst/>
              <a:cxnLst/>
              <a:rect l="l" t="t" r="r" b="b"/>
              <a:pathLst>
                <a:path w="1560" h="1500" extrusionOk="0">
                  <a:moveTo>
                    <a:pt x="1379" y="1"/>
                  </a:moveTo>
                  <a:lnTo>
                    <a:pt x="0" y="1300"/>
                  </a:lnTo>
                  <a:lnTo>
                    <a:pt x="200" y="1500"/>
                  </a:lnTo>
                  <a:lnTo>
                    <a:pt x="1559" y="201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241500" y="864350"/>
              <a:ext cx="72000" cy="110475"/>
            </a:xfrm>
            <a:custGeom>
              <a:avLst/>
              <a:gdLst/>
              <a:ahLst/>
              <a:cxnLst/>
              <a:rect l="l" t="t" r="r" b="b"/>
              <a:pathLst>
                <a:path w="2880" h="4419" extrusionOk="0">
                  <a:moveTo>
                    <a:pt x="2319" y="1"/>
                  </a:moveTo>
                  <a:lnTo>
                    <a:pt x="2239" y="21"/>
                  </a:lnTo>
                  <a:lnTo>
                    <a:pt x="2139" y="81"/>
                  </a:lnTo>
                  <a:lnTo>
                    <a:pt x="2040" y="141"/>
                  </a:lnTo>
                  <a:lnTo>
                    <a:pt x="1940" y="261"/>
                  </a:lnTo>
                  <a:lnTo>
                    <a:pt x="1860" y="361"/>
                  </a:lnTo>
                  <a:lnTo>
                    <a:pt x="1800" y="481"/>
                  </a:lnTo>
                  <a:lnTo>
                    <a:pt x="1720" y="780"/>
                  </a:lnTo>
                  <a:lnTo>
                    <a:pt x="1640" y="1100"/>
                  </a:lnTo>
                  <a:lnTo>
                    <a:pt x="1600" y="1240"/>
                  </a:lnTo>
                  <a:lnTo>
                    <a:pt x="1560" y="1360"/>
                  </a:lnTo>
                  <a:lnTo>
                    <a:pt x="1400" y="1660"/>
                  </a:lnTo>
                  <a:lnTo>
                    <a:pt x="1220" y="1960"/>
                  </a:lnTo>
                  <a:lnTo>
                    <a:pt x="1020" y="2220"/>
                  </a:lnTo>
                  <a:lnTo>
                    <a:pt x="800" y="2479"/>
                  </a:lnTo>
                  <a:lnTo>
                    <a:pt x="501" y="2819"/>
                  </a:lnTo>
                  <a:lnTo>
                    <a:pt x="361" y="2979"/>
                  </a:lnTo>
                  <a:lnTo>
                    <a:pt x="221" y="3159"/>
                  </a:lnTo>
                  <a:lnTo>
                    <a:pt x="121" y="3359"/>
                  </a:lnTo>
                  <a:lnTo>
                    <a:pt x="41" y="3559"/>
                  </a:lnTo>
                  <a:lnTo>
                    <a:pt x="21" y="3659"/>
                  </a:lnTo>
                  <a:lnTo>
                    <a:pt x="1" y="3779"/>
                  </a:lnTo>
                  <a:lnTo>
                    <a:pt x="1" y="3878"/>
                  </a:lnTo>
                  <a:lnTo>
                    <a:pt x="21" y="3998"/>
                  </a:lnTo>
                  <a:lnTo>
                    <a:pt x="41" y="4098"/>
                  </a:lnTo>
                  <a:lnTo>
                    <a:pt x="101" y="4178"/>
                  </a:lnTo>
                  <a:lnTo>
                    <a:pt x="161" y="4258"/>
                  </a:lnTo>
                  <a:lnTo>
                    <a:pt x="241" y="4318"/>
                  </a:lnTo>
                  <a:lnTo>
                    <a:pt x="301" y="4358"/>
                  </a:lnTo>
                  <a:lnTo>
                    <a:pt x="381" y="4378"/>
                  </a:lnTo>
                  <a:lnTo>
                    <a:pt x="520" y="4398"/>
                  </a:lnTo>
                  <a:lnTo>
                    <a:pt x="800" y="4418"/>
                  </a:lnTo>
                  <a:lnTo>
                    <a:pt x="1080" y="4398"/>
                  </a:lnTo>
                  <a:lnTo>
                    <a:pt x="1360" y="4338"/>
                  </a:lnTo>
                  <a:lnTo>
                    <a:pt x="1480" y="4298"/>
                  </a:lnTo>
                  <a:lnTo>
                    <a:pt x="1620" y="4238"/>
                  </a:lnTo>
                  <a:lnTo>
                    <a:pt x="1780" y="4138"/>
                  </a:lnTo>
                  <a:lnTo>
                    <a:pt x="1920" y="4018"/>
                  </a:lnTo>
                  <a:lnTo>
                    <a:pt x="2060" y="3878"/>
                  </a:lnTo>
                  <a:lnTo>
                    <a:pt x="2179" y="3739"/>
                  </a:lnTo>
                  <a:lnTo>
                    <a:pt x="2279" y="3559"/>
                  </a:lnTo>
                  <a:lnTo>
                    <a:pt x="2359" y="3399"/>
                  </a:lnTo>
                  <a:lnTo>
                    <a:pt x="2519" y="3019"/>
                  </a:lnTo>
                  <a:lnTo>
                    <a:pt x="2679" y="2539"/>
                  </a:lnTo>
                  <a:lnTo>
                    <a:pt x="2779" y="2040"/>
                  </a:lnTo>
                  <a:lnTo>
                    <a:pt x="2859" y="1520"/>
                  </a:lnTo>
                  <a:lnTo>
                    <a:pt x="2879" y="1020"/>
                  </a:lnTo>
                  <a:lnTo>
                    <a:pt x="2859" y="780"/>
                  </a:lnTo>
                  <a:lnTo>
                    <a:pt x="2819" y="541"/>
                  </a:lnTo>
                  <a:lnTo>
                    <a:pt x="2739" y="321"/>
                  </a:lnTo>
                  <a:lnTo>
                    <a:pt x="2679" y="241"/>
                  </a:lnTo>
                  <a:lnTo>
                    <a:pt x="2619" y="161"/>
                  </a:lnTo>
                  <a:lnTo>
                    <a:pt x="2559" y="81"/>
                  </a:lnTo>
                  <a:lnTo>
                    <a:pt x="2499" y="41"/>
                  </a:lnTo>
                  <a:lnTo>
                    <a:pt x="2419" y="21"/>
                  </a:lnTo>
                  <a:lnTo>
                    <a:pt x="2319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50075" y="1253125"/>
              <a:ext cx="281350" cy="49000"/>
            </a:xfrm>
            <a:custGeom>
              <a:avLst/>
              <a:gdLst/>
              <a:ahLst/>
              <a:cxnLst/>
              <a:rect l="l" t="t" r="r" b="b"/>
              <a:pathLst>
                <a:path w="11254" h="1960" extrusionOk="0">
                  <a:moveTo>
                    <a:pt x="100" y="0"/>
                  </a:moveTo>
                  <a:lnTo>
                    <a:pt x="0" y="240"/>
                  </a:lnTo>
                  <a:lnTo>
                    <a:pt x="620" y="500"/>
                  </a:lnTo>
                  <a:lnTo>
                    <a:pt x="2019" y="1040"/>
                  </a:lnTo>
                  <a:lnTo>
                    <a:pt x="2718" y="1279"/>
                  </a:lnTo>
                  <a:lnTo>
                    <a:pt x="3398" y="1499"/>
                  </a:lnTo>
                  <a:lnTo>
                    <a:pt x="4098" y="1699"/>
                  </a:lnTo>
                  <a:lnTo>
                    <a:pt x="4437" y="1759"/>
                  </a:lnTo>
                  <a:lnTo>
                    <a:pt x="4797" y="1839"/>
                  </a:lnTo>
                  <a:lnTo>
                    <a:pt x="5157" y="1879"/>
                  </a:lnTo>
                  <a:lnTo>
                    <a:pt x="5517" y="1919"/>
                  </a:lnTo>
                  <a:lnTo>
                    <a:pt x="5876" y="1939"/>
                  </a:lnTo>
                  <a:lnTo>
                    <a:pt x="6236" y="1959"/>
                  </a:lnTo>
                  <a:lnTo>
                    <a:pt x="6796" y="1939"/>
                  </a:lnTo>
                  <a:lnTo>
                    <a:pt x="7376" y="1879"/>
                  </a:lnTo>
                  <a:lnTo>
                    <a:pt x="7975" y="1759"/>
                  </a:lnTo>
                  <a:lnTo>
                    <a:pt x="8595" y="1619"/>
                  </a:lnTo>
                  <a:lnTo>
                    <a:pt x="9234" y="1419"/>
                  </a:lnTo>
                  <a:lnTo>
                    <a:pt x="9874" y="1160"/>
                  </a:lnTo>
                  <a:lnTo>
                    <a:pt x="10554" y="840"/>
                  </a:lnTo>
                  <a:lnTo>
                    <a:pt x="11253" y="480"/>
                  </a:lnTo>
                  <a:lnTo>
                    <a:pt x="11133" y="240"/>
                  </a:lnTo>
                  <a:lnTo>
                    <a:pt x="10733" y="460"/>
                  </a:lnTo>
                  <a:lnTo>
                    <a:pt x="10334" y="660"/>
                  </a:lnTo>
                  <a:lnTo>
                    <a:pt x="9954" y="840"/>
                  </a:lnTo>
                  <a:lnTo>
                    <a:pt x="9574" y="1000"/>
                  </a:lnTo>
                  <a:lnTo>
                    <a:pt x="9194" y="1140"/>
                  </a:lnTo>
                  <a:lnTo>
                    <a:pt x="8835" y="1259"/>
                  </a:lnTo>
                  <a:lnTo>
                    <a:pt x="8495" y="1359"/>
                  </a:lnTo>
                  <a:lnTo>
                    <a:pt x="8135" y="1459"/>
                  </a:lnTo>
                  <a:lnTo>
                    <a:pt x="7795" y="1519"/>
                  </a:lnTo>
                  <a:lnTo>
                    <a:pt x="7455" y="1579"/>
                  </a:lnTo>
                  <a:lnTo>
                    <a:pt x="7116" y="1619"/>
                  </a:lnTo>
                  <a:lnTo>
                    <a:pt x="6796" y="1659"/>
                  </a:lnTo>
                  <a:lnTo>
                    <a:pt x="6476" y="1679"/>
                  </a:lnTo>
                  <a:lnTo>
                    <a:pt x="6156" y="1679"/>
                  </a:lnTo>
                  <a:lnTo>
                    <a:pt x="5537" y="1639"/>
                  </a:lnTo>
                  <a:lnTo>
                    <a:pt x="4917" y="1559"/>
                  </a:lnTo>
                  <a:lnTo>
                    <a:pt x="4317" y="1459"/>
                  </a:lnTo>
                  <a:lnTo>
                    <a:pt x="3718" y="1319"/>
                  </a:lnTo>
                  <a:lnTo>
                    <a:pt x="3118" y="1140"/>
                  </a:lnTo>
                  <a:lnTo>
                    <a:pt x="2519" y="940"/>
                  </a:lnTo>
                  <a:lnTo>
                    <a:pt x="1939" y="720"/>
                  </a:lnTo>
                  <a:lnTo>
                    <a:pt x="720" y="24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449375" y="1223125"/>
              <a:ext cx="42500" cy="32025"/>
            </a:xfrm>
            <a:custGeom>
              <a:avLst/>
              <a:gdLst/>
              <a:ahLst/>
              <a:cxnLst/>
              <a:rect l="l" t="t" r="r" b="b"/>
              <a:pathLst>
                <a:path w="1700" h="1281" extrusionOk="0">
                  <a:moveTo>
                    <a:pt x="1480" y="1"/>
                  </a:moveTo>
                  <a:lnTo>
                    <a:pt x="1340" y="161"/>
                  </a:lnTo>
                  <a:lnTo>
                    <a:pt x="1160" y="321"/>
                  </a:lnTo>
                  <a:lnTo>
                    <a:pt x="980" y="461"/>
                  </a:lnTo>
                  <a:lnTo>
                    <a:pt x="800" y="601"/>
                  </a:lnTo>
                  <a:lnTo>
                    <a:pt x="620" y="721"/>
                  </a:lnTo>
                  <a:lnTo>
                    <a:pt x="420" y="840"/>
                  </a:lnTo>
                  <a:lnTo>
                    <a:pt x="201" y="940"/>
                  </a:lnTo>
                  <a:lnTo>
                    <a:pt x="1" y="1040"/>
                  </a:lnTo>
                  <a:lnTo>
                    <a:pt x="101" y="1280"/>
                  </a:lnTo>
                  <a:lnTo>
                    <a:pt x="320" y="1180"/>
                  </a:lnTo>
                  <a:lnTo>
                    <a:pt x="540" y="1080"/>
                  </a:lnTo>
                  <a:lnTo>
                    <a:pt x="760" y="960"/>
                  </a:lnTo>
                  <a:lnTo>
                    <a:pt x="960" y="820"/>
                  </a:lnTo>
                  <a:lnTo>
                    <a:pt x="1160" y="681"/>
                  </a:lnTo>
                  <a:lnTo>
                    <a:pt x="1340" y="521"/>
                  </a:lnTo>
                  <a:lnTo>
                    <a:pt x="1520" y="361"/>
                  </a:lnTo>
                  <a:lnTo>
                    <a:pt x="1700" y="18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443875" y="514075"/>
              <a:ext cx="142950" cy="346300"/>
            </a:xfrm>
            <a:custGeom>
              <a:avLst/>
              <a:gdLst/>
              <a:ahLst/>
              <a:cxnLst/>
              <a:rect l="l" t="t" r="r" b="b"/>
              <a:pathLst>
                <a:path w="5718" h="13852" extrusionOk="0">
                  <a:moveTo>
                    <a:pt x="3239" y="1"/>
                  </a:moveTo>
                  <a:lnTo>
                    <a:pt x="3019" y="41"/>
                  </a:lnTo>
                  <a:lnTo>
                    <a:pt x="2799" y="81"/>
                  </a:lnTo>
                  <a:lnTo>
                    <a:pt x="2599" y="160"/>
                  </a:lnTo>
                  <a:lnTo>
                    <a:pt x="2419" y="260"/>
                  </a:lnTo>
                  <a:lnTo>
                    <a:pt x="2239" y="380"/>
                  </a:lnTo>
                  <a:lnTo>
                    <a:pt x="2079" y="500"/>
                  </a:lnTo>
                  <a:lnTo>
                    <a:pt x="1940" y="660"/>
                  </a:lnTo>
                  <a:lnTo>
                    <a:pt x="1800" y="820"/>
                  </a:lnTo>
                  <a:lnTo>
                    <a:pt x="1680" y="980"/>
                  </a:lnTo>
                  <a:lnTo>
                    <a:pt x="1580" y="1180"/>
                  </a:lnTo>
                  <a:lnTo>
                    <a:pt x="1480" y="1360"/>
                  </a:lnTo>
                  <a:lnTo>
                    <a:pt x="1400" y="1580"/>
                  </a:lnTo>
                  <a:lnTo>
                    <a:pt x="1340" y="1779"/>
                  </a:lnTo>
                  <a:lnTo>
                    <a:pt x="1300" y="1999"/>
                  </a:lnTo>
                  <a:lnTo>
                    <a:pt x="1260" y="2219"/>
                  </a:lnTo>
                  <a:lnTo>
                    <a:pt x="21" y="11613"/>
                  </a:lnTo>
                  <a:lnTo>
                    <a:pt x="1" y="11833"/>
                  </a:lnTo>
                  <a:lnTo>
                    <a:pt x="21" y="12053"/>
                  </a:lnTo>
                  <a:lnTo>
                    <a:pt x="81" y="12273"/>
                  </a:lnTo>
                  <a:lnTo>
                    <a:pt x="141" y="12473"/>
                  </a:lnTo>
                  <a:lnTo>
                    <a:pt x="241" y="12673"/>
                  </a:lnTo>
                  <a:lnTo>
                    <a:pt x="361" y="12853"/>
                  </a:lnTo>
                  <a:lnTo>
                    <a:pt x="500" y="13013"/>
                  </a:lnTo>
                  <a:lnTo>
                    <a:pt x="660" y="13172"/>
                  </a:lnTo>
                  <a:lnTo>
                    <a:pt x="840" y="13332"/>
                  </a:lnTo>
                  <a:lnTo>
                    <a:pt x="1020" y="13452"/>
                  </a:lnTo>
                  <a:lnTo>
                    <a:pt x="1220" y="13572"/>
                  </a:lnTo>
                  <a:lnTo>
                    <a:pt x="1420" y="13652"/>
                  </a:lnTo>
                  <a:lnTo>
                    <a:pt x="1620" y="13732"/>
                  </a:lnTo>
                  <a:lnTo>
                    <a:pt x="1840" y="13792"/>
                  </a:lnTo>
                  <a:lnTo>
                    <a:pt x="2040" y="13832"/>
                  </a:lnTo>
                  <a:lnTo>
                    <a:pt x="2239" y="13852"/>
                  </a:lnTo>
                  <a:lnTo>
                    <a:pt x="2479" y="13832"/>
                  </a:lnTo>
                  <a:lnTo>
                    <a:pt x="2719" y="13792"/>
                  </a:lnTo>
                  <a:lnTo>
                    <a:pt x="2939" y="13752"/>
                  </a:lnTo>
                  <a:lnTo>
                    <a:pt x="3139" y="13672"/>
                  </a:lnTo>
                  <a:lnTo>
                    <a:pt x="3319" y="13572"/>
                  </a:lnTo>
                  <a:lnTo>
                    <a:pt x="3499" y="13452"/>
                  </a:lnTo>
                  <a:lnTo>
                    <a:pt x="3659" y="13332"/>
                  </a:lnTo>
                  <a:lnTo>
                    <a:pt x="3798" y="13172"/>
                  </a:lnTo>
                  <a:lnTo>
                    <a:pt x="3938" y="13013"/>
                  </a:lnTo>
                  <a:lnTo>
                    <a:pt x="4058" y="12853"/>
                  </a:lnTo>
                  <a:lnTo>
                    <a:pt x="4158" y="12673"/>
                  </a:lnTo>
                  <a:lnTo>
                    <a:pt x="4238" y="12473"/>
                  </a:lnTo>
                  <a:lnTo>
                    <a:pt x="4318" y="12273"/>
                  </a:lnTo>
                  <a:lnTo>
                    <a:pt x="4378" y="12053"/>
                  </a:lnTo>
                  <a:lnTo>
                    <a:pt x="4438" y="11833"/>
                  </a:lnTo>
                  <a:lnTo>
                    <a:pt x="4478" y="11613"/>
                  </a:lnTo>
                  <a:lnTo>
                    <a:pt x="5717" y="2219"/>
                  </a:lnTo>
                  <a:lnTo>
                    <a:pt x="5717" y="1999"/>
                  </a:lnTo>
                  <a:lnTo>
                    <a:pt x="5697" y="1779"/>
                  </a:lnTo>
                  <a:lnTo>
                    <a:pt x="5657" y="1560"/>
                  </a:lnTo>
                  <a:lnTo>
                    <a:pt x="5577" y="1360"/>
                  </a:lnTo>
                  <a:lnTo>
                    <a:pt x="5477" y="1180"/>
                  </a:lnTo>
                  <a:lnTo>
                    <a:pt x="5357" y="980"/>
                  </a:lnTo>
                  <a:lnTo>
                    <a:pt x="5218" y="820"/>
                  </a:lnTo>
                  <a:lnTo>
                    <a:pt x="5058" y="660"/>
                  </a:lnTo>
                  <a:lnTo>
                    <a:pt x="4898" y="520"/>
                  </a:lnTo>
                  <a:lnTo>
                    <a:pt x="4718" y="380"/>
                  </a:lnTo>
                  <a:lnTo>
                    <a:pt x="4518" y="260"/>
                  </a:lnTo>
                  <a:lnTo>
                    <a:pt x="4318" y="180"/>
                  </a:lnTo>
                  <a:lnTo>
                    <a:pt x="4118" y="101"/>
                  </a:lnTo>
                  <a:lnTo>
                    <a:pt x="3898" y="41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7978675" y="516075"/>
              <a:ext cx="118950" cy="391275"/>
            </a:xfrm>
            <a:custGeom>
              <a:avLst/>
              <a:gdLst/>
              <a:ahLst/>
              <a:cxnLst/>
              <a:rect l="l" t="t" r="r" b="b"/>
              <a:pathLst>
                <a:path w="4758" h="15651" extrusionOk="0">
                  <a:moveTo>
                    <a:pt x="2079" y="1"/>
                  </a:moveTo>
                  <a:lnTo>
                    <a:pt x="1879" y="21"/>
                  </a:lnTo>
                  <a:lnTo>
                    <a:pt x="1679" y="60"/>
                  </a:lnTo>
                  <a:lnTo>
                    <a:pt x="1479" y="120"/>
                  </a:lnTo>
                  <a:lnTo>
                    <a:pt x="1280" y="200"/>
                  </a:lnTo>
                  <a:lnTo>
                    <a:pt x="1100" y="300"/>
                  </a:lnTo>
                  <a:lnTo>
                    <a:pt x="920" y="400"/>
                  </a:lnTo>
                  <a:lnTo>
                    <a:pt x="760" y="520"/>
                  </a:lnTo>
                  <a:lnTo>
                    <a:pt x="600" y="680"/>
                  </a:lnTo>
                  <a:lnTo>
                    <a:pt x="460" y="840"/>
                  </a:lnTo>
                  <a:lnTo>
                    <a:pt x="340" y="1000"/>
                  </a:lnTo>
                  <a:lnTo>
                    <a:pt x="240" y="1200"/>
                  </a:lnTo>
                  <a:lnTo>
                    <a:pt x="140" y="1420"/>
                  </a:lnTo>
                  <a:lnTo>
                    <a:pt x="80" y="1640"/>
                  </a:lnTo>
                  <a:lnTo>
                    <a:pt x="40" y="1879"/>
                  </a:lnTo>
                  <a:lnTo>
                    <a:pt x="20" y="2139"/>
                  </a:lnTo>
                  <a:lnTo>
                    <a:pt x="0" y="3558"/>
                  </a:lnTo>
                  <a:lnTo>
                    <a:pt x="0" y="4977"/>
                  </a:lnTo>
                  <a:lnTo>
                    <a:pt x="0" y="6397"/>
                  </a:lnTo>
                  <a:lnTo>
                    <a:pt x="40" y="7816"/>
                  </a:lnTo>
                  <a:lnTo>
                    <a:pt x="80" y="9235"/>
                  </a:lnTo>
                  <a:lnTo>
                    <a:pt x="140" y="10654"/>
                  </a:lnTo>
                  <a:lnTo>
                    <a:pt x="220" y="12073"/>
                  </a:lnTo>
                  <a:lnTo>
                    <a:pt x="300" y="13492"/>
                  </a:lnTo>
                  <a:lnTo>
                    <a:pt x="340" y="13752"/>
                  </a:lnTo>
                  <a:lnTo>
                    <a:pt x="380" y="14012"/>
                  </a:lnTo>
                  <a:lnTo>
                    <a:pt x="460" y="14232"/>
                  </a:lnTo>
                  <a:lnTo>
                    <a:pt x="560" y="14432"/>
                  </a:lnTo>
                  <a:lnTo>
                    <a:pt x="680" y="14631"/>
                  </a:lnTo>
                  <a:lnTo>
                    <a:pt x="800" y="14811"/>
                  </a:lnTo>
                  <a:lnTo>
                    <a:pt x="960" y="14971"/>
                  </a:lnTo>
                  <a:lnTo>
                    <a:pt x="1120" y="15111"/>
                  </a:lnTo>
                  <a:lnTo>
                    <a:pt x="1280" y="15231"/>
                  </a:lnTo>
                  <a:lnTo>
                    <a:pt x="1459" y="15331"/>
                  </a:lnTo>
                  <a:lnTo>
                    <a:pt x="1659" y="15431"/>
                  </a:lnTo>
                  <a:lnTo>
                    <a:pt x="1859" y="15511"/>
                  </a:lnTo>
                  <a:lnTo>
                    <a:pt x="2059" y="15571"/>
                  </a:lnTo>
                  <a:lnTo>
                    <a:pt x="2259" y="15611"/>
                  </a:lnTo>
                  <a:lnTo>
                    <a:pt x="2479" y="15631"/>
                  </a:lnTo>
                  <a:lnTo>
                    <a:pt x="2679" y="15651"/>
                  </a:lnTo>
                  <a:lnTo>
                    <a:pt x="2879" y="15631"/>
                  </a:lnTo>
                  <a:lnTo>
                    <a:pt x="3098" y="15611"/>
                  </a:lnTo>
                  <a:lnTo>
                    <a:pt x="3298" y="15571"/>
                  </a:lnTo>
                  <a:lnTo>
                    <a:pt x="3478" y="15511"/>
                  </a:lnTo>
                  <a:lnTo>
                    <a:pt x="3678" y="15431"/>
                  </a:lnTo>
                  <a:lnTo>
                    <a:pt x="3858" y="15351"/>
                  </a:lnTo>
                  <a:lnTo>
                    <a:pt x="4018" y="15231"/>
                  </a:lnTo>
                  <a:lnTo>
                    <a:pt x="4178" y="15111"/>
                  </a:lnTo>
                  <a:lnTo>
                    <a:pt x="4318" y="14971"/>
                  </a:lnTo>
                  <a:lnTo>
                    <a:pt x="4438" y="14811"/>
                  </a:lnTo>
                  <a:lnTo>
                    <a:pt x="4538" y="14631"/>
                  </a:lnTo>
                  <a:lnTo>
                    <a:pt x="4637" y="14432"/>
                  </a:lnTo>
                  <a:lnTo>
                    <a:pt x="4697" y="14232"/>
                  </a:lnTo>
                  <a:lnTo>
                    <a:pt x="4737" y="14012"/>
                  </a:lnTo>
                  <a:lnTo>
                    <a:pt x="4757" y="13772"/>
                  </a:lnTo>
                  <a:lnTo>
                    <a:pt x="4757" y="13492"/>
                  </a:lnTo>
                  <a:lnTo>
                    <a:pt x="4657" y="12073"/>
                  </a:lnTo>
                  <a:lnTo>
                    <a:pt x="4597" y="10654"/>
                  </a:lnTo>
                  <a:lnTo>
                    <a:pt x="4538" y="9235"/>
                  </a:lnTo>
                  <a:lnTo>
                    <a:pt x="4478" y="7816"/>
                  </a:lnTo>
                  <a:lnTo>
                    <a:pt x="4458" y="6397"/>
                  </a:lnTo>
                  <a:lnTo>
                    <a:pt x="4458" y="4977"/>
                  </a:lnTo>
                  <a:lnTo>
                    <a:pt x="4458" y="3558"/>
                  </a:lnTo>
                  <a:lnTo>
                    <a:pt x="4478" y="2139"/>
                  </a:lnTo>
                  <a:lnTo>
                    <a:pt x="4478" y="1879"/>
                  </a:lnTo>
                  <a:lnTo>
                    <a:pt x="4438" y="1640"/>
                  </a:lnTo>
                  <a:lnTo>
                    <a:pt x="4378" y="1420"/>
                  </a:lnTo>
                  <a:lnTo>
                    <a:pt x="4298" y="1200"/>
                  </a:lnTo>
                  <a:lnTo>
                    <a:pt x="4218" y="1000"/>
                  </a:lnTo>
                  <a:lnTo>
                    <a:pt x="4098" y="840"/>
                  </a:lnTo>
                  <a:lnTo>
                    <a:pt x="3958" y="680"/>
                  </a:lnTo>
                  <a:lnTo>
                    <a:pt x="3818" y="520"/>
                  </a:lnTo>
                  <a:lnTo>
                    <a:pt x="3658" y="400"/>
                  </a:lnTo>
                  <a:lnTo>
                    <a:pt x="3478" y="300"/>
                  </a:lnTo>
                  <a:lnTo>
                    <a:pt x="3298" y="200"/>
                  </a:lnTo>
                  <a:lnTo>
                    <a:pt x="3118" y="120"/>
                  </a:lnTo>
                  <a:lnTo>
                    <a:pt x="2919" y="60"/>
                  </a:lnTo>
                  <a:lnTo>
                    <a:pt x="2719" y="21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55375" y="754425"/>
              <a:ext cx="151925" cy="155925"/>
            </a:xfrm>
            <a:custGeom>
              <a:avLst/>
              <a:gdLst/>
              <a:ahLst/>
              <a:cxnLst/>
              <a:rect l="l" t="t" r="r" b="b"/>
              <a:pathLst>
                <a:path w="6077" h="6237" extrusionOk="0">
                  <a:moveTo>
                    <a:pt x="5817" y="1"/>
                  </a:moveTo>
                  <a:lnTo>
                    <a:pt x="5697" y="420"/>
                  </a:lnTo>
                  <a:lnTo>
                    <a:pt x="5597" y="840"/>
                  </a:lnTo>
                  <a:lnTo>
                    <a:pt x="5437" y="1700"/>
                  </a:lnTo>
                  <a:lnTo>
                    <a:pt x="5357" y="2199"/>
                  </a:lnTo>
                  <a:lnTo>
                    <a:pt x="5257" y="2679"/>
                  </a:lnTo>
                  <a:lnTo>
                    <a:pt x="5137" y="3159"/>
                  </a:lnTo>
                  <a:lnTo>
                    <a:pt x="5057" y="3399"/>
                  </a:lnTo>
                  <a:lnTo>
                    <a:pt x="4977" y="3618"/>
                  </a:lnTo>
                  <a:lnTo>
                    <a:pt x="4798" y="3978"/>
                  </a:lnTo>
                  <a:lnTo>
                    <a:pt x="4618" y="4318"/>
                  </a:lnTo>
                  <a:lnTo>
                    <a:pt x="4398" y="4618"/>
                  </a:lnTo>
                  <a:lnTo>
                    <a:pt x="4158" y="4898"/>
                  </a:lnTo>
                  <a:lnTo>
                    <a:pt x="3878" y="5157"/>
                  </a:lnTo>
                  <a:lnTo>
                    <a:pt x="3598" y="5377"/>
                  </a:lnTo>
                  <a:lnTo>
                    <a:pt x="3278" y="5577"/>
                  </a:lnTo>
                  <a:lnTo>
                    <a:pt x="2959" y="5737"/>
                  </a:lnTo>
                  <a:lnTo>
                    <a:pt x="2779" y="5797"/>
                  </a:lnTo>
                  <a:lnTo>
                    <a:pt x="2599" y="5857"/>
                  </a:lnTo>
                  <a:lnTo>
                    <a:pt x="2239" y="5937"/>
                  </a:lnTo>
                  <a:lnTo>
                    <a:pt x="1859" y="5957"/>
                  </a:lnTo>
                  <a:lnTo>
                    <a:pt x="1500" y="5957"/>
                  </a:lnTo>
                  <a:lnTo>
                    <a:pt x="1140" y="5897"/>
                  </a:lnTo>
                  <a:lnTo>
                    <a:pt x="780" y="5797"/>
                  </a:lnTo>
                  <a:lnTo>
                    <a:pt x="620" y="5717"/>
                  </a:lnTo>
                  <a:lnTo>
                    <a:pt x="460" y="5637"/>
                  </a:lnTo>
                  <a:lnTo>
                    <a:pt x="300" y="5557"/>
                  </a:lnTo>
                  <a:lnTo>
                    <a:pt x="160" y="5457"/>
                  </a:lnTo>
                  <a:lnTo>
                    <a:pt x="0" y="5677"/>
                  </a:lnTo>
                  <a:lnTo>
                    <a:pt x="180" y="5797"/>
                  </a:lnTo>
                  <a:lnTo>
                    <a:pt x="400" y="5917"/>
                  </a:lnTo>
                  <a:lnTo>
                    <a:pt x="620" y="6017"/>
                  </a:lnTo>
                  <a:lnTo>
                    <a:pt x="840" y="6097"/>
                  </a:lnTo>
                  <a:lnTo>
                    <a:pt x="1060" y="6157"/>
                  </a:lnTo>
                  <a:lnTo>
                    <a:pt x="1300" y="6197"/>
                  </a:lnTo>
                  <a:lnTo>
                    <a:pt x="1540" y="6237"/>
                  </a:lnTo>
                  <a:lnTo>
                    <a:pt x="1779" y="6237"/>
                  </a:lnTo>
                  <a:lnTo>
                    <a:pt x="2119" y="6217"/>
                  </a:lnTo>
                  <a:lnTo>
                    <a:pt x="2439" y="6177"/>
                  </a:lnTo>
                  <a:lnTo>
                    <a:pt x="2759" y="6097"/>
                  </a:lnTo>
                  <a:lnTo>
                    <a:pt x="3079" y="5977"/>
                  </a:lnTo>
                  <a:lnTo>
                    <a:pt x="3418" y="5817"/>
                  </a:lnTo>
                  <a:lnTo>
                    <a:pt x="3738" y="5617"/>
                  </a:lnTo>
                  <a:lnTo>
                    <a:pt x="4058" y="5377"/>
                  </a:lnTo>
                  <a:lnTo>
                    <a:pt x="4338" y="5097"/>
                  </a:lnTo>
                  <a:lnTo>
                    <a:pt x="4598" y="4798"/>
                  </a:lnTo>
                  <a:lnTo>
                    <a:pt x="4837" y="4458"/>
                  </a:lnTo>
                  <a:lnTo>
                    <a:pt x="5037" y="4098"/>
                  </a:lnTo>
                  <a:lnTo>
                    <a:pt x="5217" y="3718"/>
                  </a:lnTo>
                  <a:lnTo>
                    <a:pt x="5317" y="3478"/>
                  </a:lnTo>
                  <a:lnTo>
                    <a:pt x="5397" y="3239"/>
                  </a:lnTo>
                  <a:lnTo>
                    <a:pt x="5517" y="2739"/>
                  </a:lnTo>
                  <a:lnTo>
                    <a:pt x="5617" y="2239"/>
                  </a:lnTo>
                  <a:lnTo>
                    <a:pt x="5717" y="1740"/>
                  </a:lnTo>
                  <a:lnTo>
                    <a:pt x="5857" y="900"/>
                  </a:lnTo>
                  <a:lnTo>
                    <a:pt x="5957" y="480"/>
                  </a:lnTo>
                  <a:lnTo>
                    <a:pt x="6077" y="81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7921700" y="761425"/>
              <a:ext cx="108475" cy="187900"/>
            </a:xfrm>
            <a:custGeom>
              <a:avLst/>
              <a:gdLst/>
              <a:ahLst/>
              <a:cxnLst/>
              <a:rect l="l" t="t" r="r" b="b"/>
              <a:pathLst>
                <a:path w="4339" h="7516" extrusionOk="0">
                  <a:moveTo>
                    <a:pt x="261" y="0"/>
                  </a:moveTo>
                  <a:lnTo>
                    <a:pt x="1" y="40"/>
                  </a:lnTo>
                  <a:lnTo>
                    <a:pt x="540" y="3698"/>
                  </a:lnTo>
                  <a:lnTo>
                    <a:pt x="620" y="4178"/>
                  </a:lnTo>
                  <a:lnTo>
                    <a:pt x="700" y="4638"/>
                  </a:lnTo>
                  <a:lnTo>
                    <a:pt x="820" y="5117"/>
                  </a:lnTo>
                  <a:lnTo>
                    <a:pt x="880" y="5357"/>
                  </a:lnTo>
                  <a:lnTo>
                    <a:pt x="960" y="5577"/>
                  </a:lnTo>
                  <a:lnTo>
                    <a:pt x="1040" y="5777"/>
                  </a:lnTo>
                  <a:lnTo>
                    <a:pt x="1140" y="5977"/>
                  </a:lnTo>
                  <a:lnTo>
                    <a:pt x="1260" y="6177"/>
                  </a:lnTo>
                  <a:lnTo>
                    <a:pt x="1380" y="6396"/>
                  </a:lnTo>
                  <a:lnTo>
                    <a:pt x="1540" y="6596"/>
                  </a:lnTo>
                  <a:lnTo>
                    <a:pt x="1720" y="6796"/>
                  </a:lnTo>
                  <a:lnTo>
                    <a:pt x="1920" y="6976"/>
                  </a:lnTo>
                  <a:lnTo>
                    <a:pt x="2159" y="7136"/>
                  </a:lnTo>
                  <a:lnTo>
                    <a:pt x="2299" y="7236"/>
                  </a:lnTo>
                  <a:lnTo>
                    <a:pt x="2459" y="7296"/>
                  </a:lnTo>
                  <a:lnTo>
                    <a:pt x="2759" y="7416"/>
                  </a:lnTo>
                  <a:lnTo>
                    <a:pt x="3099" y="7476"/>
                  </a:lnTo>
                  <a:lnTo>
                    <a:pt x="3419" y="7516"/>
                  </a:lnTo>
                  <a:lnTo>
                    <a:pt x="3658" y="7496"/>
                  </a:lnTo>
                  <a:lnTo>
                    <a:pt x="3898" y="7456"/>
                  </a:lnTo>
                  <a:lnTo>
                    <a:pt x="4118" y="7396"/>
                  </a:lnTo>
                  <a:lnTo>
                    <a:pt x="4338" y="7316"/>
                  </a:lnTo>
                  <a:lnTo>
                    <a:pt x="4238" y="7076"/>
                  </a:lnTo>
                  <a:lnTo>
                    <a:pt x="3998" y="7156"/>
                  </a:lnTo>
                  <a:lnTo>
                    <a:pt x="3738" y="7216"/>
                  </a:lnTo>
                  <a:lnTo>
                    <a:pt x="3499" y="7236"/>
                  </a:lnTo>
                  <a:lnTo>
                    <a:pt x="3239" y="7236"/>
                  </a:lnTo>
                  <a:lnTo>
                    <a:pt x="2999" y="7196"/>
                  </a:lnTo>
                  <a:lnTo>
                    <a:pt x="2759" y="7136"/>
                  </a:lnTo>
                  <a:lnTo>
                    <a:pt x="2519" y="7036"/>
                  </a:lnTo>
                  <a:lnTo>
                    <a:pt x="2299" y="6916"/>
                  </a:lnTo>
                  <a:lnTo>
                    <a:pt x="2099" y="6776"/>
                  </a:lnTo>
                  <a:lnTo>
                    <a:pt x="1920" y="6596"/>
                  </a:lnTo>
                  <a:lnTo>
                    <a:pt x="1740" y="6416"/>
                  </a:lnTo>
                  <a:lnTo>
                    <a:pt x="1600" y="6237"/>
                  </a:lnTo>
                  <a:lnTo>
                    <a:pt x="1480" y="6037"/>
                  </a:lnTo>
                  <a:lnTo>
                    <a:pt x="1380" y="5857"/>
                  </a:lnTo>
                  <a:lnTo>
                    <a:pt x="1220" y="5497"/>
                  </a:lnTo>
                  <a:lnTo>
                    <a:pt x="1080" y="5037"/>
                  </a:lnTo>
                  <a:lnTo>
                    <a:pt x="960" y="4578"/>
                  </a:lnTo>
                  <a:lnTo>
                    <a:pt x="880" y="4118"/>
                  </a:lnTo>
                  <a:lnTo>
                    <a:pt x="820" y="36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35"/>
          <p:cNvGrpSpPr/>
          <p:nvPr/>
        </p:nvGrpSpPr>
        <p:grpSpPr>
          <a:xfrm>
            <a:off x="153547" y="150125"/>
            <a:ext cx="419913" cy="925484"/>
            <a:chOff x="8489035" y="2206500"/>
            <a:chExt cx="419913" cy="925484"/>
          </a:xfrm>
        </p:grpSpPr>
        <p:sp>
          <p:nvSpPr>
            <p:cNvPr id="1460" name="Google Shape;1460;p35"/>
            <p:cNvSpPr/>
            <p:nvPr/>
          </p:nvSpPr>
          <p:spPr>
            <a:xfrm>
              <a:off x="8489035" y="2206500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0"/>
                  </a:moveTo>
                  <a:lnTo>
                    <a:pt x="1970" y="20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48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80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2"/>
                  </a:lnTo>
                  <a:lnTo>
                    <a:pt x="3237" y="262"/>
                  </a:lnTo>
                  <a:lnTo>
                    <a:pt x="3035" y="181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0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663905" y="2206500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0"/>
                  </a:moveTo>
                  <a:lnTo>
                    <a:pt x="1950" y="20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1"/>
                  </a:lnTo>
                  <a:lnTo>
                    <a:pt x="1146" y="262"/>
                  </a:lnTo>
                  <a:lnTo>
                    <a:pt x="965" y="38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48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80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2"/>
                  </a:lnTo>
                  <a:lnTo>
                    <a:pt x="321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0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838454" y="2206500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0"/>
                  </a:moveTo>
                  <a:lnTo>
                    <a:pt x="1971" y="20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1"/>
                  </a:lnTo>
                  <a:lnTo>
                    <a:pt x="1147" y="262"/>
                  </a:lnTo>
                  <a:lnTo>
                    <a:pt x="966" y="38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48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80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2"/>
                  </a:lnTo>
                  <a:lnTo>
                    <a:pt x="3237" y="262"/>
                  </a:lnTo>
                  <a:lnTo>
                    <a:pt x="3036" y="181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0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489035" y="2349049"/>
              <a:ext cx="70479" cy="70479"/>
            </a:xfrm>
            <a:custGeom>
              <a:avLst/>
              <a:gdLst/>
              <a:ahLst/>
              <a:cxnLst/>
              <a:rect l="l" t="t" r="r" b="b"/>
              <a:pathLst>
                <a:path w="4383" h="4383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6"/>
                  </a:lnTo>
                  <a:lnTo>
                    <a:pt x="181" y="1347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7"/>
                  </a:lnTo>
                  <a:lnTo>
                    <a:pt x="4121" y="1146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8663905" y="2349049"/>
              <a:ext cx="70157" cy="70479"/>
            </a:xfrm>
            <a:custGeom>
              <a:avLst/>
              <a:gdLst/>
              <a:ahLst/>
              <a:cxnLst/>
              <a:rect l="l" t="t" r="r" b="b"/>
              <a:pathLst>
                <a:path w="4363" h="4383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6"/>
                  </a:lnTo>
                  <a:lnTo>
                    <a:pt x="161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7"/>
                  </a:lnTo>
                  <a:lnTo>
                    <a:pt x="4101" y="1146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838454" y="2349049"/>
              <a:ext cx="70495" cy="70479"/>
            </a:xfrm>
            <a:custGeom>
              <a:avLst/>
              <a:gdLst/>
              <a:ahLst/>
              <a:cxnLst/>
              <a:rect l="l" t="t" r="r" b="b"/>
              <a:pathLst>
                <a:path w="4384" h="4383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6"/>
                  </a:lnTo>
                  <a:lnTo>
                    <a:pt x="182" y="1347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7"/>
                  </a:lnTo>
                  <a:lnTo>
                    <a:pt x="4122" y="1146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489035" y="2491599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4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6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663905" y="2491599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4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6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838454" y="2491599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4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6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6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489035" y="2634164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0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3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70"/>
                  </a:lnTo>
                  <a:lnTo>
                    <a:pt x="0" y="2191"/>
                  </a:lnTo>
                  <a:lnTo>
                    <a:pt x="20" y="2412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8"/>
                  </a:lnTo>
                  <a:lnTo>
                    <a:pt x="643" y="3739"/>
                  </a:lnTo>
                  <a:lnTo>
                    <a:pt x="80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82"/>
                  </a:lnTo>
                  <a:lnTo>
                    <a:pt x="1749" y="4322"/>
                  </a:lnTo>
                  <a:lnTo>
                    <a:pt x="1970" y="4362"/>
                  </a:lnTo>
                  <a:lnTo>
                    <a:pt x="2412" y="4362"/>
                  </a:lnTo>
                  <a:lnTo>
                    <a:pt x="2633" y="4322"/>
                  </a:lnTo>
                  <a:lnTo>
                    <a:pt x="2834" y="428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80"/>
                  </a:lnTo>
                  <a:lnTo>
                    <a:pt x="3739" y="3739"/>
                  </a:lnTo>
                  <a:lnTo>
                    <a:pt x="3880" y="3578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2"/>
                  </a:lnTo>
                  <a:lnTo>
                    <a:pt x="4382" y="2191"/>
                  </a:lnTo>
                  <a:lnTo>
                    <a:pt x="4362" y="197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3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1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663905" y="2634164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0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1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3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70"/>
                  </a:lnTo>
                  <a:lnTo>
                    <a:pt x="0" y="2191"/>
                  </a:lnTo>
                  <a:lnTo>
                    <a:pt x="0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8"/>
                  </a:lnTo>
                  <a:lnTo>
                    <a:pt x="644" y="3739"/>
                  </a:lnTo>
                  <a:lnTo>
                    <a:pt x="784" y="388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82"/>
                  </a:lnTo>
                  <a:lnTo>
                    <a:pt x="1749" y="4322"/>
                  </a:lnTo>
                  <a:lnTo>
                    <a:pt x="1950" y="4362"/>
                  </a:lnTo>
                  <a:lnTo>
                    <a:pt x="2413" y="4362"/>
                  </a:lnTo>
                  <a:lnTo>
                    <a:pt x="261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80"/>
                  </a:lnTo>
                  <a:lnTo>
                    <a:pt x="3719" y="3739"/>
                  </a:lnTo>
                  <a:lnTo>
                    <a:pt x="3860" y="3578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2"/>
                  </a:lnTo>
                  <a:lnTo>
                    <a:pt x="4363" y="2191"/>
                  </a:lnTo>
                  <a:lnTo>
                    <a:pt x="4363" y="197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3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838454" y="2634164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0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1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3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70"/>
                  </a:lnTo>
                  <a:lnTo>
                    <a:pt x="1" y="2191"/>
                  </a:lnTo>
                  <a:lnTo>
                    <a:pt x="21" y="2412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8"/>
                  </a:lnTo>
                  <a:lnTo>
                    <a:pt x="644" y="3739"/>
                  </a:lnTo>
                  <a:lnTo>
                    <a:pt x="805" y="388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82"/>
                  </a:lnTo>
                  <a:lnTo>
                    <a:pt x="1750" y="4322"/>
                  </a:lnTo>
                  <a:lnTo>
                    <a:pt x="1971" y="4362"/>
                  </a:lnTo>
                  <a:lnTo>
                    <a:pt x="2413" y="4362"/>
                  </a:lnTo>
                  <a:lnTo>
                    <a:pt x="2634" y="4322"/>
                  </a:lnTo>
                  <a:lnTo>
                    <a:pt x="2835" y="428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80"/>
                  </a:lnTo>
                  <a:lnTo>
                    <a:pt x="3740" y="3739"/>
                  </a:lnTo>
                  <a:lnTo>
                    <a:pt x="3881" y="3578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2"/>
                  </a:lnTo>
                  <a:lnTo>
                    <a:pt x="4383" y="2191"/>
                  </a:lnTo>
                  <a:lnTo>
                    <a:pt x="4363" y="197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3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1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0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489035" y="2776713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0"/>
                  </a:moveTo>
                  <a:lnTo>
                    <a:pt x="1749" y="41"/>
                  </a:lnTo>
                  <a:lnTo>
                    <a:pt x="1548" y="10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784"/>
                  </a:lnTo>
                  <a:lnTo>
                    <a:pt x="382" y="965"/>
                  </a:lnTo>
                  <a:lnTo>
                    <a:pt x="261" y="1146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49"/>
                  </a:lnTo>
                  <a:lnTo>
                    <a:pt x="20" y="1950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19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2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2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1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19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50"/>
                  </a:lnTo>
                  <a:lnTo>
                    <a:pt x="4322" y="174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6"/>
                  </a:lnTo>
                  <a:lnTo>
                    <a:pt x="4000" y="965"/>
                  </a:lnTo>
                  <a:lnTo>
                    <a:pt x="3880" y="784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62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101"/>
                  </a:lnTo>
                  <a:lnTo>
                    <a:pt x="2633" y="41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63905" y="2776713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0"/>
                  </a:moveTo>
                  <a:lnTo>
                    <a:pt x="1749" y="41"/>
                  </a:lnTo>
                  <a:lnTo>
                    <a:pt x="1528" y="10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2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784"/>
                  </a:lnTo>
                  <a:lnTo>
                    <a:pt x="362" y="965"/>
                  </a:lnTo>
                  <a:lnTo>
                    <a:pt x="262" y="1146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0" y="1950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19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1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2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1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19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50"/>
                  </a:lnTo>
                  <a:lnTo>
                    <a:pt x="4323" y="174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6"/>
                  </a:lnTo>
                  <a:lnTo>
                    <a:pt x="4001" y="965"/>
                  </a:lnTo>
                  <a:lnTo>
                    <a:pt x="3860" y="784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62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1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838454" y="2776713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0"/>
                  </a:moveTo>
                  <a:lnTo>
                    <a:pt x="1750" y="41"/>
                  </a:lnTo>
                  <a:lnTo>
                    <a:pt x="1549" y="10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2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784"/>
                  </a:lnTo>
                  <a:lnTo>
                    <a:pt x="383" y="965"/>
                  </a:lnTo>
                  <a:lnTo>
                    <a:pt x="262" y="1146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49"/>
                  </a:lnTo>
                  <a:lnTo>
                    <a:pt x="21" y="1950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19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1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2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2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1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19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50"/>
                  </a:lnTo>
                  <a:lnTo>
                    <a:pt x="4343" y="174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6"/>
                  </a:lnTo>
                  <a:lnTo>
                    <a:pt x="4001" y="965"/>
                  </a:lnTo>
                  <a:lnTo>
                    <a:pt x="3881" y="784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62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101"/>
                  </a:lnTo>
                  <a:lnTo>
                    <a:pt x="2634" y="41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89035" y="2919262"/>
              <a:ext cx="70479" cy="70157"/>
            </a:xfrm>
            <a:custGeom>
              <a:avLst/>
              <a:gdLst/>
              <a:ahLst/>
              <a:cxnLst/>
              <a:rect l="l" t="t" r="r" b="b"/>
              <a:pathLst>
                <a:path w="4383" h="4363" extrusionOk="0">
                  <a:moveTo>
                    <a:pt x="1970" y="1"/>
                  </a:moveTo>
                  <a:lnTo>
                    <a:pt x="1749" y="41"/>
                  </a:lnTo>
                  <a:lnTo>
                    <a:pt x="1548" y="81"/>
                  </a:lnTo>
                  <a:lnTo>
                    <a:pt x="134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804" y="483"/>
                  </a:lnTo>
                  <a:lnTo>
                    <a:pt x="643" y="624"/>
                  </a:lnTo>
                  <a:lnTo>
                    <a:pt x="503" y="78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27"/>
                  </a:lnTo>
                  <a:lnTo>
                    <a:pt x="101" y="1528"/>
                  </a:lnTo>
                  <a:lnTo>
                    <a:pt x="40" y="1729"/>
                  </a:lnTo>
                  <a:lnTo>
                    <a:pt x="20" y="1951"/>
                  </a:lnTo>
                  <a:lnTo>
                    <a:pt x="0" y="2172"/>
                  </a:lnTo>
                  <a:lnTo>
                    <a:pt x="20" y="2413"/>
                  </a:lnTo>
                  <a:lnTo>
                    <a:pt x="40" y="2614"/>
                  </a:lnTo>
                  <a:lnTo>
                    <a:pt x="101" y="2835"/>
                  </a:lnTo>
                  <a:lnTo>
                    <a:pt x="181" y="3036"/>
                  </a:lnTo>
                  <a:lnTo>
                    <a:pt x="261" y="3217"/>
                  </a:lnTo>
                  <a:lnTo>
                    <a:pt x="382" y="3398"/>
                  </a:lnTo>
                  <a:lnTo>
                    <a:pt x="503" y="3579"/>
                  </a:lnTo>
                  <a:lnTo>
                    <a:pt x="643" y="3720"/>
                  </a:lnTo>
                  <a:lnTo>
                    <a:pt x="80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47" y="4202"/>
                  </a:lnTo>
                  <a:lnTo>
                    <a:pt x="1548" y="4262"/>
                  </a:lnTo>
                  <a:lnTo>
                    <a:pt x="1749" y="4323"/>
                  </a:lnTo>
                  <a:lnTo>
                    <a:pt x="1970" y="4363"/>
                  </a:lnTo>
                  <a:lnTo>
                    <a:pt x="2412" y="4363"/>
                  </a:lnTo>
                  <a:lnTo>
                    <a:pt x="2633" y="4323"/>
                  </a:lnTo>
                  <a:lnTo>
                    <a:pt x="2834" y="4262"/>
                  </a:lnTo>
                  <a:lnTo>
                    <a:pt x="3035" y="4202"/>
                  </a:lnTo>
                  <a:lnTo>
                    <a:pt x="3237" y="4102"/>
                  </a:lnTo>
                  <a:lnTo>
                    <a:pt x="3417" y="4001"/>
                  </a:lnTo>
                  <a:lnTo>
                    <a:pt x="3578" y="3860"/>
                  </a:lnTo>
                  <a:lnTo>
                    <a:pt x="3739" y="3720"/>
                  </a:lnTo>
                  <a:lnTo>
                    <a:pt x="3880" y="3579"/>
                  </a:lnTo>
                  <a:lnTo>
                    <a:pt x="4000" y="3398"/>
                  </a:lnTo>
                  <a:lnTo>
                    <a:pt x="4121" y="3217"/>
                  </a:lnTo>
                  <a:lnTo>
                    <a:pt x="4201" y="3036"/>
                  </a:lnTo>
                  <a:lnTo>
                    <a:pt x="4282" y="2835"/>
                  </a:lnTo>
                  <a:lnTo>
                    <a:pt x="4322" y="2614"/>
                  </a:lnTo>
                  <a:lnTo>
                    <a:pt x="4362" y="2413"/>
                  </a:lnTo>
                  <a:lnTo>
                    <a:pt x="4382" y="2172"/>
                  </a:lnTo>
                  <a:lnTo>
                    <a:pt x="4362" y="1951"/>
                  </a:lnTo>
                  <a:lnTo>
                    <a:pt x="4322" y="1729"/>
                  </a:lnTo>
                  <a:lnTo>
                    <a:pt x="4282" y="1528"/>
                  </a:lnTo>
                  <a:lnTo>
                    <a:pt x="4201" y="1327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785"/>
                  </a:lnTo>
                  <a:lnTo>
                    <a:pt x="3739" y="624"/>
                  </a:lnTo>
                  <a:lnTo>
                    <a:pt x="3578" y="483"/>
                  </a:lnTo>
                  <a:lnTo>
                    <a:pt x="3417" y="363"/>
                  </a:lnTo>
                  <a:lnTo>
                    <a:pt x="3237" y="262"/>
                  </a:lnTo>
                  <a:lnTo>
                    <a:pt x="3035" y="161"/>
                  </a:lnTo>
                  <a:lnTo>
                    <a:pt x="2834" y="81"/>
                  </a:lnTo>
                  <a:lnTo>
                    <a:pt x="2633" y="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663905" y="2919262"/>
              <a:ext cx="70157" cy="70157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1950" y="1"/>
                  </a:moveTo>
                  <a:lnTo>
                    <a:pt x="1749" y="41"/>
                  </a:lnTo>
                  <a:lnTo>
                    <a:pt x="1528" y="81"/>
                  </a:lnTo>
                  <a:lnTo>
                    <a:pt x="1327" y="161"/>
                  </a:lnTo>
                  <a:lnTo>
                    <a:pt x="1146" y="262"/>
                  </a:lnTo>
                  <a:lnTo>
                    <a:pt x="965" y="363"/>
                  </a:lnTo>
                  <a:lnTo>
                    <a:pt x="784" y="483"/>
                  </a:lnTo>
                  <a:lnTo>
                    <a:pt x="644" y="624"/>
                  </a:lnTo>
                  <a:lnTo>
                    <a:pt x="483" y="78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0" y="1951"/>
                  </a:lnTo>
                  <a:lnTo>
                    <a:pt x="0" y="2172"/>
                  </a:lnTo>
                  <a:lnTo>
                    <a:pt x="0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61" y="3036"/>
                  </a:lnTo>
                  <a:lnTo>
                    <a:pt x="262" y="3217"/>
                  </a:lnTo>
                  <a:lnTo>
                    <a:pt x="362" y="3398"/>
                  </a:lnTo>
                  <a:lnTo>
                    <a:pt x="483" y="3579"/>
                  </a:lnTo>
                  <a:lnTo>
                    <a:pt x="644" y="3720"/>
                  </a:lnTo>
                  <a:lnTo>
                    <a:pt x="784" y="3860"/>
                  </a:lnTo>
                  <a:lnTo>
                    <a:pt x="965" y="4001"/>
                  </a:lnTo>
                  <a:lnTo>
                    <a:pt x="1146" y="4102"/>
                  </a:lnTo>
                  <a:lnTo>
                    <a:pt x="1327" y="4202"/>
                  </a:lnTo>
                  <a:lnTo>
                    <a:pt x="1528" y="4262"/>
                  </a:lnTo>
                  <a:lnTo>
                    <a:pt x="1749" y="4323"/>
                  </a:lnTo>
                  <a:lnTo>
                    <a:pt x="1950" y="4363"/>
                  </a:lnTo>
                  <a:lnTo>
                    <a:pt x="2413" y="4363"/>
                  </a:lnTo>
                  <a:lnTo>
                    <a:pt x="261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17" y="4102"/>
                  </a:lnTo>
                  <a:lnTo>
                    <a:pt x="3398" y="4001"/>
                  </a:lnTo>
                  <a:lnTo>
                    <a:pt x="3579" y="3860"/>
                  </a:lnTo>
                  <a:lnTo>
                    <a:pt x="3719" y="3720"/>
                  </a:lnTo>
                  <a:lnTo>
                    <a:pt x="3860" y="3579"/>
                  </a:lnTo>
                  <a:lnTo>
                    <a:pt x="4001" y="3398"/>
                  </a:lnTo>
                  <a:lnTo>
                    <a:pt x="4101" y="3217"/>
                  </a:lnTo>
                  <a:lnTo>
                    <a:pt x="4202" y="3036"/>
                  </a:lnTo>
                  <a:lnTo>
                    <a:pt x="4262" y="2835"/>
                  </a:lnTo>
                  <a:lnTo>
                    <a:pt x="4323" y="2614"/>
                  </a:lnTo>
                  <a:lnTo>
                    <a:pt x="4363" y="2413"/>
                  </a:lnTo>
                  <a:lnTo>
                    <a:pt x="4363" y="2172"/>
                  </a:lnTo>
                  <a:lnTo>
                    <a:pt x="4363" y="1951"/>
                  </a:lnTo>
                  <a:lnTo>
                    <a:pt x="4323" y="1729"/>
                  </a:lnTo>
                  <a:lnTo>
                    <a:pt x="4262" y="1528"/>
                  </a:lnTo>
                  <a:lnTo>
                    <a:pt x="4202" y="1327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785"/>
                  </a:lnTo>
                  <a:lnTo>
                    <a:pt x="3719" y="624"/>
                  </a:lnTo>
                  <a:lnTo>
                    <a:pt x="3579" y="483"/>
                  </a:lnTo>
                  <a:lnTo>
                    <a:pt x="3398" y="363"/>
                  </a:lnTo>
                  <a:lnTo>
                    <a:pt x="321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1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8838454" y="2919262"/>
              <a:ext cx="70495" cy="70157"/>
            </a:xfrm>
            <a:custGeom>
              <a:avLst/>
              <a:gdLst/>
              <a:ahLst/>
              <a:cxnLst/>
              <a:rect l="l" t="t" r="r" b="b"/>
              <a:pathLst>
                <a:path w="4384" h="4363" extrusionOk="0">
                  <a:moveTo>
                    <a:pt x="1971" y="1"/>
                  </a:moveTo>
                  <a:lnTo>
                    <a:pt x="1750" y="41"/>
                  </a:lnTo>
                  <a:lnTo>
                    <a:pt x="1549" y="81"/>
                  </a:lnTo>
                  <a:lnTo>
                    <a:pt x="1348" y="161"/>
                  </a:lnTo>
                  <a:lnTo>
                    <a:pt x="1147" y="262"/>
                  </a:lnTo>
                  <a:lnTo>
                    <a:pt x="966" y="363"/>
                  </a:lnTo>
                  <a:lnTo>
                    <a:pt x="805" y="483"/>
                  </a:lnTo>
                  <a:lnTo>
                    <a:pt x="644" y="624"/>
                  </a:lnTo>
                  <a:lnTo>
                    <a:pt x="503" y="78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27"/>
                  </a:lnTo>
                  <a:lnTo>
                    <a:pt x="101" y="1528"/>
                  </a:lnTo>
                  <a:lnTo>
                    <a:pt x="41" y="1729"/>
                  </a:lnTo>
                  <a:lnTo>
                    <a:pt x="21" y="1951"/>
                  </a:lnTo>
                  <a:lnTo>
                    <a:pt x="1" y="2172"/>
                  </a:lnTo>
                  <a:lnTo>
                    <a:pt x="21" y="2413"/>
                  </a:lnTo>
                  <a:lnTo>
                    <a:pt x="41" y="2614"/>
                  </a:lnTo>
                  <a:lnTo>
                    <a:pt x="101" y="2835"/>
                  </a:lnTo>
                  <a:lnTo>
                    <a:pt x="182" y="3036"/>
                  </a:lnTo>
                  <a:lnTo>
                    <a:pt x="262" y="3217"/>
                  </a:lnTo>
                  <a:lnTo>
                    <a:pt x="383" y="3398"/>
                  </a:lnTo>
                  <a:lnTo>
                    <a:pt x="503" y="3579"/>
                  </a:lnTo>
                  <a:lnTo>
                    <a:pt x="644" y="3720"/>
                  </a:lnTo>
                  <a:lnTo>
                    <a:pt x="805" y="3860"/>
                  </a:lnTo>
                  <a:lnTo>
                    <a:pt x="966" y="4001"/>
                  </a:lnTo>
                  <a:lnTo>
                    <a:pt x="1147" y="4102"/>
                  </a:lnTo>
                  <a:lnTo>
                    <a:pt x="1348" y="4202"/>
                  </a:lnTo>
                  <a:lnTo>
                    <a:pt x="1549" y="4262"/>
                  </a:lnTo>
                  <a:lnTo>
                    <a:pt x="1750" y="4323"/>
                  </a:lnTo>
                  <a:lnTo>
                    <a:pt x="1971" y="4363"/>
                  </a:lnTo>
                  <a:lnTo>
                    <a:pt x="2413" y="4363"/>
                  </a:lnTo>
                  <a:lnTo>
                    <a:pt x="2634" y="4323"/>
                  </a:lnTo>
                  <a:lnTo>
                    <a:pt x="2835" y="4262"/>
                  </a:lnTo>
                  <a:lnTo>
                    <a:pt x="3036" y="4202"/>
                  </a:lnTo>
                  <a:lnTo>
                    <a:pt x="3237" y="4102"/>
                  </a:lnTo>
                  <a:lnTo>
                    <a:pt x="3418" y="4001"/>
                  </a:lnTo>
                  <a:lnTo>
                    <a:pt x="3579" y="3860"/>
                  </a:lnTo>
                  <a:lnTo>
                    <a:pt x="3740" y="3720"/>
                  </a:lnTo>
                  <a:lnTo>
                    <a:pt x="3881" y="3579"/>
                  </a:lnTo>
                  <a:lnTo>
                    <a:pt x="4001" y="3398"/>
                  </a:lnTo>
                  <a:lnTo>
                    <a:pt x="4122" y="3217"/>
                  </a:lnTo>
                  <a:lnTo>
                    <a:pt x="4202" y="3036"/>
                  </a:lnTo>
                  <a:lnTo>
                    <a:pt x="4283" y="2835"/>
                  </a:lnTo>
                  <a:lnTo>
                    <a:pt x="4343" y="2614"/>
                  </a:lnTo>
                  <a:lnTo>
                    <a:pt x="4363" y="2413"/>
                  </a:lnTo>
                  <a:lnTo>
                    <a:pt x="4383" y="2172"/>
                  </a:lnTo>
                  <a:lnTo>
                    <a:pt x="4363" y="1951"/>
                  </a:lnTo>
                  <a:lnTo>
                    <a:pt x="4343" y="1729"/>
                  </a:lnTo>
                  <a:lnTo>
                    <a:pt x="4283" y="1528"/>
                  </a:lnTo>
                  <a:lnTo>
                    <a:pt x="4202" y="1327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785"/>
                  </a:lnTo>
                  <a:lnTo>
                    <a:pt x="3740" y="624"/>
                  </a:lnTo>
                  <a:lnTo>
                    <a:pt x="3579" y="483"/>
                  </a:lnTo>
                  <a:lnTo>
                    <a:pt x="3418" y="363"/>
                  </a:lnTo>
                  <a:lnTo>
                    <a:pt x="3237" y="262"/>
                  </a:lnTo>
                  <a:lnTo>
                    <a:pt x="3036" y="161"/>
                  </a:lnTo>
                  <a:lnTo>
                    <a:pt x="2835" y="81"/>
                  </a:lnTo>
                  <a:lnTo>
                    <a:pt x="2634" y="41"/>
                  </a:lnTo>
                  <a:lnTo>
                    <a:pt x="24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8489035" y="3061490"/>
              <a:ext cx="70479" cy="70495"/>
            </a:xfrm>
            <a:custGeom>
              <a:avLst/>
              <a:gdLst/>
              <a:ahLst/>
              <a:cxnLst/>
              <a:rect l="l" t="t" r="r" b="b"/>
              <a:pathLst>
                <a:path w="4383" h="4384" extrusionOk="0">
                  <a:moveTo>
                    <a:pt x="2191" y="1"/>
                  </a:moveTo>
                  <a:lnTo>
                    <a:pt x="1970" y="21"/>
                  </a:lnTo>
                  <a:lnTo>
                    <a:pt x="1749" y="61"/>
                  </a:lnTo>
                  <a:lnTo>
                    <a:pt x="1548" y="101"/>
                  </a:lnTo>
                  <a:lnTo>
                    <a:pt x="134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804" y="503"/>
                  </a:lnTo>
                  <a:lnTo>
                    <a:pt x="643" y="644"/>
                  </a:lnTo>
                  <a:lnTo>
                    <a:pt x="503" y="805"/>
                  </a:lnTo>
                  <a:lnTo>
                    <a:pt x="382" y="966"/>
                  </a:lnTo>
                  <a:lnTo>
                    <a:pt x="261" y="1147"/>
                  </a:lnTo>
                  <a:lnTo>
                    <a:pt x="181" y="1348"/>
                  </a:lnTo>
                  <a:lnTo>
                    <a:pt x="101" y="1549"/>
                  </a:lnTo>
                  <a:lnTo>
                    <a:pt x="40" y="1750"/>
                  </a:lnTo>
                  <a:lnTo>
                    <a:pt x="20" y="1971"/>
                  </a:lnTo>
                  <a:lnTo>
                    <a:pt x="0" y="2192"/>
                  </a:lnTo>
                  <a:lnTo>
                    <a:pt x="20" y="2413"/>
                  </a:lnTo>
                  <a:lnTo>
                    <a:pt x="40" y="2634"/>
                  </a:lnTo>
                  <a:lnTo>
                    <a:pt x="101" y="2855"/>
                  </a:lnTo>
                  <a:lnTo>
                    <a:pt x="181" y="3056"/>
                  </a:lnTo>
                  <a:lnTo>
                    <a:pt x="261" y="3237"/>
                  </a:lnTo>
                  <a:lnTo>
                    <a:pt x="382" y="3418"/>
                  </a:lnTo>
                  <a:lnTo>
                    <a:pt x="503" y="3579"/>
                  </a:lnTo>
                  <a:lnTo>
                    <a:pt x="643" y="3740"/>
                  </a:lnTo>
                  <a:lnTo>
                    <a:pt x="80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47" y="4202"/>
                  </a:lnTo>
                  <a:lnTo>
                    <a:pt x="1548" y="4283"/>
                  </a:lnTo>
                  <a:lnTo>
                    <a:pt x="1749" y="4343"/>
                  </a:lnTo>
                  <a:lnTo>
                    <a:pt x="1970" y="4363"/>
                  </a:lnTo>
                  <a:lnTo>
                    <a:pt x="2191" y="4383"/>
                  </a:lnTo>
                  <a:lnTo>
                    <a:pt x="2412" y="4363"/>
                  </a:lnTo>
                  <a:lnTo>
                    <a:pt x="2633" y="4343"/>
                  </a:lnTo>
                  <a:lnTo>
                    <a:pt x="2834" y="4283"/>
                  </a:lnTo>
                  <a:lnTo>
                    <a:pt x="3035" y="4202"/>
                  </a:lnTo>
                  <a:lnTo>
                    <a:pt x="3237" y="4122"/>
                  </a:lnTo>
                  <a:lnTo>
                    <a:pt x="3417" y="4001"/>
                  </a:lnTo>
                  <a:lnTo>
                    <a:pt x="3578" y="3881"/>
                  </a:lnTo>
                  <a:lnTo>
                    <a:pt x="3739" y="3740"/>
                  </a:lnTo>
                  <a:lnTo>
                    <a:pt x="3880" y="3579"/>
                  </a:lnTo>
                  <a:lnTo>
                    <a:pt x="4000" y="3418"/>
                  </a:lnTo>
                  <a:lnTo>
                    <a:pt x="4121" y="3237"/>
                  </a:lnTo>
                  <a:lnTo>
                    <a:pt x="4201" y="3056"/>
                  </a:lnTo>
                  <a:lnTo>
                    <a:pt x="4282" y="2855"/>
                  </a:lnTo>
                  <a:lnTo>
                    <a:pt x="4322" y="2634"/>
                  </a:lnTo>
                  <a:lnTo>
                    <a:pt x="4362" y="2413"/>
                  </a:lnTo>
                  <a:lnTo>
                    <a:pt x="4382" y="2192"/>
                  </a:lnTo>
                  <a:lnTo>
                    <a:pt x="4362" y="1971"/>
                  </a:lnTo>
                  <a:lnTo>
                    <a:pt x="4322" y="1750"/>
                  </a:lnTo>
                  <a:lnTo>
                    <a:pt x="4282" y="1549"/>
                  </a:lnTo>
                  <a:lnTo>
                    <a:pt x="4201" y="1348"/>
                  </a:lnTo>
                  <a:lnTo>
                    <a:pt x="4121" y="1147"/>
                  </a:lnTo>
                  <a:lnTo>
                    <a:pt x="4000" y="966"/>
                  </a:lnTo>
                  <a:lnTo>
                    <a:pt x="3880" y="805"/>
                  </a:lnTo>
                  <a:lnTo>
                    <a:pt x="3739" y="644"/>
                  </a:lnTo>
                  <a:lnTo>
                    <a:pt x="3578" y="503"/>
                  </a:lnTo>
                  <a:lnTo>
                    <a:pt x="3417" y="383"/>
                  </a:lnTo>
                  <a:lnTo>
                    <a:pt x="3237" y="282"/>
                  </a:lnTo>
                  <a:lnTo>
                    <a:pt x="3035" y="182"/>
                  </a:lnTo>
                  <a:lnTo>
                    <a:pt x="2834" y="101"/>
                  </a:lnTo>
                  <a:lnTo>
                    <a:pt x="2633" y="61"/>
                  </a:lnTo>
                  <a:lnTo>
                    <a:pt x="2412" y="21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8663905" y="3061490"/>
              <a:ext cx="70157" cy="70495"/>
            </a:xfrm>
            <a:custGeom>
              <a:avLst/>
              <a:gdLst/>
              <a:ahLst/>
              <a:cxnLst/>
              <a:rect l="l" t="t" r="r" b="b"/>
              <a:pathLst>
                <a:path w="4363" h="4384" extrusionOk="0">
                  <a:moveTo>
                    <a:pt x="2172" y="1"/>
                  </a:moveTo>
                  <a:lnTo>
                    <a:pt x="1950" y="21"/>
                  </a:lnTo>
                  <a:lnTo>
                    <a:pt x="1749" y="61"/>
                  </a:lnTo>
                  <a:lnTo>
                    <a:pt x="1528" y="101"/>
                  </a:lnTo>
                  <a:lnTo>
                    <a:pt x="1327" y="182"/>
                  </a:lnTo>
                  <a:lnTo>
                    <a:pt x="1146" y="282"/>
                  </a:lnTo>
                  <a:lnTo>
                    <a:pt x="965" y="383"/>
                  </a:lnTo>
                  <a:lnTo>
                    <a:pt x="784" y="503"/>
                  </a:lnTo>
                  <a:lnTo>
                    <a:pt x="644" y="644"/>
                  </a:lnTo>
                  <a:lnTo>
                    <a:pt x="483" y="805"/>
                  </a:lnTo>
                  <a:lnTo>
                    <a:pt x="362" y="966"/>
                  </a:lnTo>
                  <a:lnTo>
                    <a:pt x="262" y="1147"/>
                  </a:lnTo>
                  <a:lnTo>
                    <a:pt x="161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0" y="1971"/>
                  </a:lnTo>
                  <a:lnTo>
                    <a:pt x="0" y="2192"/>
                  </a:lnTo>
                  <a:lnTo>
                    <a:pt x="0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61" y="3056"/>
                  </a:lnTo>
                  <a:lnTo>
                    <a:pt x="262" y="3237"/>
                  </a:lnTo>
                  <a:lnTo>
                    <a:pt x="362" y="3418"/>
                  </a:lnTo>
                  <a:lnTo>
                    <a:pt x="483" y="3579"/>
                  </a:lnTo>
                  <a:lnTo>
                    <a:pt x="644" y="3740"/>
                  </a:lnTo>
                  <a:lnTo>
                    <a:pt x="784" y="3881"/>
                  </a:lnTo>
                  <a:lnTo>
                    <a:pt x="965" y="4001"/>
                  </a:lnTo>
                  <a:lnTo>
                    <a:pt x="1146" y="4122"/>
                  </a:lnTo>
                  <a:lnTo>
                    <a:pt x="1327" y="4202"/>
                  </a:lnTo>
                  <a:lnTo>
                    <a:pt x="1528" y="4283"/>
                  </a:lnTo>
                  <a:lnTo>
                    <a:pt x="1749" y="4343"/>
                  </a:lnTo>
                  <a:lnTo>
                    <a:pt x="1950" y="4363"/>
                  </a:lnTo>
                  <a:lnTo>
                    <a:pt x="2172" y="4383"/>
                  </a:lnTo>
                  <a:lnTo>
                    <a:pt x="2413" y="4363"/>
                  </a:lnTo>
                  <a:lnTo>
                    <a:pt x="261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17" y="4122"/>
                  </a:lnTo>
                  <a:lnTo>
                    <a:pt x="3398" y="4001"/>
                  </a:lnTo>
                  <a:lnTo>
                    <a:pt x="3579" y="3881"/>
                  </a:lnTo>
                  <a:lnTo>
                    <a:pt x="3719" y="3740"/>
                  </a:lnTo>
                  <a:lnTo>
                    <a:pt x="3860" y="3579"/>
                  </a:lnTo>
                  <a:lnTo>
                    <a:pt x="4001" y="3418"/>
                  </a:lnTo>
                  <a:lnTo>
                    <a:pt x="4101" y="3237"/>
                  </a:lnTo>
                  <a:lnTo>
                    <a:pt x="4202" y="3056"/>
                  </a:lnTo>
                  <a:lnTo>
                    <a:pt x="4262" y="2855"/>
                  </a:lnTo>
                  <a:lnTo>
                    <a:pt x="4323" y="2634"/>
                  </a:lnTo>
                  <a:lnTo>
                    <a:pt x="4363" y="2413"/>
                  </a:lnTo>
                  <a:lnTo>
                    <a:pt x="4363" y="2192"/>
                  </a:lnTo>
                  <a:lnTo>
                    <a:pt x="4363" y="1971"/>
                  </a:lnTo>
                  <a:lnTo>
                    <a:pt x="4323" y="1750"/>
                  </a:lnTo>
                  <a:lnTo>
                    <a:pt x="4262" y="1549"/>
                  </a:lnTo>
                  <a:lnTo>
                    <a:pt x="4202" y="1348"/>
                  </a:lnTo>
                  <a:lnTo>
                    <a:pt x="4101" y="1147"/>
                  </a:lnTo>
                  <a:lnTo>
                    <a:pt x="4001" y="966"/>
                  </a:lnTo>
                  <a:lnTo>
                    <a:pt x="3860" y="805"/>
                  </a:lnTo>
                  <a:lnTo>
                    <a:pt x="3719" y="644"/>
                  </a:lnTo>
                  <a:lnTo>
                    <a:pt x="3579" y="503"/>
                  </a:lnTo>
                  <a:lnTo>
                    <a:pt x="3398" y="383"/>
                  </a:lnTo>
                  <a:lnTo>
                    <a:pt x="321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14" y="61"/>
                  </a:lnTo>
                  <a:lnTo>
                    <a:pt x="2413" y="2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8838454" y="3061490"/>
              <a:ext cx="70495" cy="70495"/>
            </a:xfrm>
            <a:custGeom>
              <a:avLst/>
              <a:gdLst/>
              <a:ahLst/>
              <a:cxnLst/>
              <a:rect l="l" t="t" r="r" b="b"/>
              <a:pathLst>
                <a:path w="4384" h="4384" extrusionOk="0">
                  <a:moveTo>
                    <a:pt x="2192" y="1"/>
                  </a:moveTo>
                  <a:lnTo>
                    <a:pt x="1971" y="21"/>
                  </a:lnTo>
                  <a:lnTo>
                    <a:pt x="1750" y="61"/>
                  </a:lnTo>
                  <a:lnTo>
                    <a:pt x="1549" y="101"/>
                  </a:lnTo>
                  <a:lnTo>
                    <a:pt x="1348" y="182"/>
                  </a:lnTo>
                  <a:lnTo>
                    <a:pt x="1147" y="282"/>
                  </a:lnTo>
                  <a:lnTo>
                    <a:pt x="966" y="383"/>
                  </a:lnTo>
                  <a:lnTo>
                    <a:pt x="805" y="503"/>
                  </a:lnTo>
                  <a:lnTo>
                    <a:pt x="644" y="644"/>
                  </a:lnTo>
                  <a:lnTo>
                    <a:pt x="503" y="805"/>
                  </a:lnTo>
                  <a:lnTo>
                    <a:pt x="383" y="966"/>
                  </a:lnTo>
                  <a:lnTo>
                    <a:pt x="262" y="1147"/>
                  </a:lnTo>
                  <a:lnTo>
                    <a:pt x="182" y="1348"/>
                  </a:lnTo>
                  <a:lnTo>
                    <a:pt x="101" y="1549"/>
                  </a:lnTo>
                  <a:lnTo>
                    <a:pt x="41" y="1750"/>
                  </a:lnTo>
                  <a:lnTo>
                    <a:pt x="21" y="1971"/>
                  </a:lnTo>
                  <a:lnTo>
                    <a:pt x="1" y="2192"/>
                  </a:lnTo>
                  <a:lnTo>
                    <a:pt x="21" y="2413"/>
                  </a:lnTo>
                  <a:lnTo>
                    <a:pt x="41" y="2634"/>
                  </a:lnTo>
                  <a:lnTo>
                    <a:pt x="101" y="2855"/>
                  </a:lnTo>
                  <a:lnTo>
                    <a:pt x="182" y="3056"/>
                  </a:lnTo>
                  <a:lnTo>
                    <a:pt x="262" y="3237"/>
                  </a:lnTo>
                  <a:lnTo>
                    <a:pt x="383" y="3418"/>
                  </a:lnTo>
                  <a:lnTo>
                    <a:pt x="503" y="3579"/>
                  </a:lnTo>
                  <a:lnTo>
                    <a:pt x="644" y="3740"/>
                  </a:lnTo>
                  <a:lnTo>
                    <a:pt x="805" y="3881"/>
                  </a:lnTo>
                  <a:lnTo>
                    <a:pt x="966" y="4001"/>
                  </a:lnTo>
                  <a:lnTo>
                    <a:pt x="1147" y="4122"/>
                  </a:lnTo>
                  <a:lnTo>
                    <a:pt x="1348" y="4202"/>
                  </a:lnTo>
                  <a:lnTo>
                    <a:pt x="1549" y="4283"/>
                  </a:lnTo>
                  <a:lnTo>
                    <a:pt x="1750" y="4343"/>
                  </a:lnTo>
                  <a:lnTo>
                    <a:pt x="1971" y="4363"/>
                  </a:lnTo>
                  <a:lnTo>
                    <a:pt x="2192" y="4383"/>
                  </a:lnTo>
                  <a:lnTo>
                    <a:pt x="2413" y="4363"/>
                  </a:lnTo>
                  <a:lnTo>
                    <a:pt x="2634" y="4343"/>
                  </a:lnTo>
                  <a:lnTo>
                    <a:pt x="2835" y="4283"/>
                  </a:lnTo>
                  <a:lnTo>
                    <a:pt x="3036" y="4202"/>
                  </a:lnTo>
                  <a:lnTo>
                    <a:pt x="3237" y="4122"/>
                  </a:lnTo>
                  <a:lnTo>
                    <a:pt x="3418" y="4001"/>
                  </a:lnTo>
                  <a:lnTo>
                    <a:pt x="3579" y="3881"/>
                  </a:lnTo>
                  <a:lnTo>
                    <a:pt x="3740" y="3740"/>
                  </a:lnTo>
                  <a:lnTo>
                    <a:pt x="3881" y="3579"/>
                  </a:lnTo>
                  <a:lnTo>
                    <a:pt x="4001" y="3418"/>
                  </a:lnTo>
                  <a:lnTo>
                    <a:pt x="4122" y="3237"/>
                  </a:lnTo>
                  <a:lnTo>
                    <a:pt x="4202" y="3056"/>
                  </a:lnTo>
                  <a:lnTo>
                    <a:pt x="4283" y="2855"/>
                  </a:lnTo>
                  <a:lnTo>
                    <a:pt x="4343" y="2634"/>
                  </a:lnTo>
                  <a:lnTo>
                    <a:pt x="4363" y="2413"/>
                  </a:lnTo>
                  <a:lnTo>
                    <a:pt x="4383" y="2192"/>
                  </a:lnTo>
                  <a:lnTo>
                    <a:pt x="4363" y="1971"/>
                  </a:lnTo>
                  <a:lnTo>
                    <a:pt x="4343" y="1750"/>
                  </a:lnTo>
                  <a:lnTo>
                    <a:pt x="4283" y="1549"/>
                  </a:lnTo>
                  <a:lnTo>
                    <a:pt x="4202" y="1348"/>
                  </a:lnTo>
                  <a:lnTo>
                    <a:pt x="4122" y="1147"/>
                  </a:lnTo>
                  <a:lnTo>
                    <a:pt x="4001" y="966"/>
                  </a:lnTo>
                  <a:lnTo>
                    <a:pt x="3881" y="805"/>
                  </a:lnTo>
                  <a:lnTo>
                    <a:pt x="3740" y="644"/>
                  </a:lnTo>
                  <a:lnTo>
                    <a:pt x="3579" y="503"/>
                  </a:lnTo>
                  <a:lnTo>
                    <a:pt x="3418" y="383"/>
                  </a:lnTo>
                  <a:lnTo>
                    <a:pt x="3237" y="282"/>
                  </a:lnTo>
                  <a:lnTo>
                    <a:pt x="3036" y="182"/>
                  </a:lnTo>
                  <a:lnTo>
                    <a:pt x="2835" y="101"/>
                  </a:lnTo>
                  <a:lnTo>
                    <a:pt x="2634" y="61"/>
                  </a:lnTo>
                  <a:lnTo>
                    <a:pt x="2413" y="21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35"/>
          <p:cNvGrpSpPr/>
          <p:nvPr/>
        </p:nvGrpSpPr>
        <p:grpSpPr>
          <a:xfrm rot="-3599961">
            <a:off x="8236556" y="177701"/>
            <a:ext cx="844907" cy="870323"/>
            <a:chOff x="12560800" y="-3331828"/>
            <a:chExt cx="1122077" cy="1155830"/>
          </a:xfrm>
        </p:grpSpPr>
        <p:sp>
          <p:nvSpPr>
            <p:cNvPr id="1482" name="Google Shape;1482;p3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/>
          <p:cNvSpPr/>
          <p:nvPr/>
        </p:nvSpPr>
        <p:spPr>
          <a:xfrm>
            <a:off x="759501" y="1165010"/>
            <a:ext cx="849600" cy="84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6"/>
          <p:cNvSpPr/>
          <p:nvPr/>
        </p:nvSpPr>
        <p:spPr>
          <a:xfrm>
            <a:off x="751550" y="2535677"/>
            <a:ext cx="849600" cy="8496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36"/>
          <p:cNvSpPr/>
          <p:nvPr/>
        </p:nvSpPr>
        <p:spPr>
          <a:xfrm>
            <a:off x="751550" y="3743037"/>
            <a:ext cx="849600" cy="84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6"/>
          <p:cNvSpPr txBox="1">
            <a:spLocks noGrp="1"/>
          </p:cNvSpPr>
          <p:nvPr>
            <p:ph type="title" idx="9"/>
          </p:nvPr>
        </p:nvSpPr>
        <p:spPr>
          <a:xfrm>
            <a:off x="720000" y="47423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</a:t>
            </a:r>
            <a:r>
              <a:rPr lang="en" dirty="0">
                <a:solidFill>
                  <a:schemeClr val="bg2"/>
                </a:solidFill>
              </a:rPr>
              <a:t>Modules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499" name="Google Shape;1499;p36"/>
          <p:cNvSpPr txBox="1">
            <a:spLocks noGrp="1"/>
          </p:cNvSpPr>
          <p:nvPr>
            <p:ph type="title"/>
          </p:nvPr>
        </p:nvSpPr>
        <p:spPr>
          <a:xfrm>
            <a:off x="1704900" y="1196299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Admin</a:t>
            </a:r>
            <a:endParaRPr dirty="0"/>
          </a:p>
        </p:txBody>
      </p:sp>
      <p:sp>
        <p:nvSpPr>
          <p:cNvPr id="1500" name="Google Shape;1500;p36"/>
          <p:cNvSpPr txBox="1">
            <a:spLocks noGrp="1"/>
          </p:cNvSpPr>
          <p:nvPr>
            <p:ph type="subTitle" idx="1"/>
          </p:nvPr>
        </p:nvSpPr>
        <p:spPr>
          <a:xfrm>
            <a:off x="1677294" y="1632209"/>
            <a:ext cx="3051722" cy="845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Add/ Remove Restaurants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Manage food items in the restaurants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View Orders and Assign delivery personnel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Add delivery personnel</a:t>
            </a:r>
            <a:endParaRPr sz="1200" dirty="0"/>
          </a:p>
        </p:txBody>
      </p:sp>
      <p:sp>
        <p:nvSpPr>
          <p:cNvPr id="1501" name="Google Shape;1501;p36"/>
          <p:cNvSpPr txBox="1">
            <a:spLocks noGrp="1"/>
          </p:cNvSpPr>
          <p:nvPr>
            <p:ph type="title" idx="2"/>
          </p:nvPr>
        </p:nvSpPr>
        <p:spPr>
          <a:xfrm>
            <a:off x="1677294" y="392294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Person</a:t>
            </a:r>
            <a:endParaRPr dirty="0"/>
          </a:p>
        </p:txBody>
      </p:sp>
      <p:sp>
        <p:nvSpPr>
          <p:cNvPr id="1502" name="Google Shape;1502;p36"/>
          <p:cNvSpPr txBox="1">
            <a:spLocks noGrp="1"/>
          </p:cNvSpPr>
          <p:nvPr>
            <p:ph type="subTitle" idx="3"/>
          </p:nvPr>
        </p:nvSpPr>
        <p:spPr>
          <a:xfrm>
            <a:off x="1677294" y="4255234"/>
            <a:ext cx="2871300" cy="674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View Assigned Orders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Update delivery status</a:t>
            </a:r>
            <a:endParaRPr sz="1200" dirty="0"/>
          </a:p>
        </p:txBody>
      </p:sp>
      <p:sp>
        <p:nvSpPr>
          <p:cNvPr id="1504" name="Google Shape;1504;p36"/>
          <p:cNvSpPr txBox="1">
            <a:spLocks noGrp="1"/>
          </p:cNvSpPr>
          <p:nvPr>
            <p:ph type="title" idx="13"/>
          </p:nvPr>
        </p:nvSpPr>
        <p:spPr>
          <a:xfrm>
            <a:off x="1677294" y="268259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</a:t>
            </a:r>
            <a:endParaRPr dirty="0"/>
          </a:p>
        </p:txBody>
      </p:sp>
      <p:sp>
        <p:nvSpPr>
          <p:cNvPr id="1505" name="Google Shape;1505;p36"/>
          <p:cNvSpPr txBox="1">
            <a:spLocks noGrp="1"/>
          </p:cNvSpPr>
          <p:nvPr>
            <p:ph type="subTitle" idx="14"/>
          </p:nvPr>
        </p:nvSpPr>
        <p:spPr>
          <a:xfrm>
            <a:off x="1677294" y="3008620"/>
            <a:ext cx="3485831" cy="863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View restaurants menus and available food items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Add items to the cart and place orders.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View and track order status</a:t>
            </a:r>
            <a:endParaRPr sz="1200" dirty="0"/>
          </a:p>
        </p:txBody>
      </p:sp>
      <p:sp>
        <p:nvSpPr>
          <p:cNvPr id="1510" name="Google Shape;1510;p36"/>
          <p:cNvSpPr txBox="1">
            <a:spLocks noGrp="1"/>
          </p:cNvSpPr>
          <p:nvPr>
            <p:ph type="title" idx="6"/>
          </p:nvPr>
        </p:nvSpPr>
        <p:spPr>
          <a:xfrm>
            <a:off x="809000" y="133339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11" name="Google Shape;1511;p36"/>
          <p:cNvSpPr txBox="1">
            <a:spLocks noGrp="1"/>
          </p:cNvSpPr>
          <p:nvPr>
            <p:ph type="title" idx="19"/>
          </p:nvPr>
        </p:nvSpPr>
        <p:spPr>
          <a:xfrm>
            <a:off x="809000" y="272967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14" name="Google Shape;1514;p36"/>
          <p:cNvSpPr txBox="1">
            <a:spLocks noGrp="1"/>
          </p:cNvSpPr>
          <p:nvPr>
            <p:ph type="title" idx="8"/>
          </p:nvPr>
        </p:nvSpPr>
        <p:spPr>
          <a:xfrm>
            <a:off x="809000" y="392294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516" name="Google Shape;1516;p36"/>
          <p:cNvGrpSpPr/>
          <p:nvPr/>
        </p:nvGrpSpPr>
        <p:grpSpPr>
          <a:xfrm>
            <a:off x="7910154" y="191914"/>
            <a:ext cx="855318" cy="1073359"/>
            <a:chOff x="12447125" y="1083600"/>
            <a:chExt cx="1062375" cy="1333200"/>
          </a:xfrm>
        </p:grpSpPr>
        <p:sp>
          <p:nvSpPr>
            <p:cNvPr id="1517" name="Google Shape;1517;p36"/>
            <p:cNvSpPr/>
            <p:nvPr/>
          </p:nvSpPr>
          <p:spPr>
            <a:xfrm>
              <a:off x="12743450" y="1083600"/>
              <a:ext cx="511200" cy="437250"/>
            </a:xfrm>
            <a:custGeom>
              <a:avLst/>
              <a:gdLst/>
              <a:ahLst/>
              <a:cxnLst/>
              <a:rect l="l" t="t" r="r" b="b"/>
              <a:pathLst>
                <a:path w="20448" h="17490" extrusionOk="0">
                  <a:moveTo>
                    <a:pt x="8935" y="0"/>
                  </a:moveTo>
                  <a:lnTo>
                    <a:pt x="5417" y="8635"/>
                  </a:lnTo>
                  <a:lnTo>
                    <a:pt x="880" y="2259"/>
                  </a:lnTo>
                  <a:lnTo>
                    <a:pt x="0" y="16410"/>
                  </a:lnTo>
                  <a:lnTo>
                    <a:pt x="19948" y="17489"/>
                  </a:lnTo>
                  <a:lnTo>
                    <a:pt x="20088" y="15531"/>
                  </a:lnTo>
                  <a:lnTo>
                    <a:pt x="20188" y="13572"/>
                  </a:lnTo>
                  <a:lnTo>
                    <a:pt x="20288" y="11613"/>
                  </a:lnTo>
                  <a:lnTo>
                    <a:pt x="20368" y="9654"/>
                  </a:lnTo>
                  <a:lnTo>
                    <a:pt x="20408" y="7696"/>
                  </a:lnTo>
                  <a:lnTo>
                    <a:pt x="20448" y="5737"/>
                  </a:lnTo>
                  <a:lnTo>
                    <a:pt x="20448" y="3778"/>
                  </a:lnTo>
                  <a:lnTo>
                    <a:pt x="20428" y="1819"/>
                  </a:lnTo>
                  <a:lnTo>
                    <a:pt x="19588" y="2479"/>
                  </a:lnTo>
                  <a:lnTo>
                    <a:pt x="18749" y="3158"/>
                  </a:lnTo>
                  <a:lnTo>
                    <a:pt x="17909" y="3858"/>
                  </a:lnTo>
                  <a:lnTo>
                    <a:pt x="17110" y="4577"/>
                  </a:lnTo>
                  <a:lnTo>
                    <a:pt x="16310" y="5297"/>
                  </a:lnTo>
                  <a:lnTo>
                    <a:pt x="15531" y="6037"/>
                  </a:lnTo>
                  <a:lnTo>
                    <a:pt x="14751" y="6796"/>
                  </a:lnTo>
                  <a:lnTo>
                    <a:pt x="14012" y="7576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12447125" y="1354425"/>
              <a:ext cx="1062375" cy="1062375"/>
            </a:xfrm>
            <a:custGeom>
              <a:avLst/>
              <a:gdLst/>
              <a:ahLst/>
              <a:cxnLst/>
              <a:rect l="l" t="t" r="r" b="b"/>
              <a:pathLst>
                <a:path w="42495" h="42495" extrusionOk="0">
                  <a:moveTo>
                    <a:pt x="21248" y="1"/>
                  </a:moveTo>
                  <a:lnTo>
                    <a:pt x="20688" y="21"/>
                  </a:lnTo>
                  <a:lnTo>
                    <a:pt x="20148" y="41"/>
                  </a:lnTo>
                  <a:lnTo>
                    <a:pt x="19609" y="61"/>
                  </a:lnTo>
                  <a:lnTo>
                    <a:pt x="19069" y="121"/>
                  </a:lnTo>
                  <a:lnTo>
                    <a:pt x="18549" y="181"/>
                  </a:lnTo>
                  <a:lnTo>
                    <a:pt x="18010" y="260"/>
                  </a:lnTo>
                  <a:lnTo>
                    <a:pt x="17490" y="340"/>
                  </a:lnTo>
                  <a:lnTo>
                    <a:pt x="16970" y="440"/>
                  </a:lnTo>
                  <a:lnTo>
                    <a:pt x="16451" y="560"/>
                  </a:lnTo>
                  <a:lnTo>
                    <a:pt x="15931" y="680"/>
                  </a:lnTo>
                  <a:lnTo>
                    <a:pt x="15431" y="820"/>
                  </a:lnTo>
                  <a:lnTo>
                    <a:pt x="14932" y="960"/>
                  </a:lnTo>
                  <a:lnTo>
                    <a:pt x="14432" y="1120"/>
                  </a:lnTo>
                  <a:lnTo>
                    <a:pt x="13952" y="1300"/>
                  </a:lnTo>
                  <a:lnTo>
                    <a:pt x="13453" y="1480"/>
                  </a:lnTo>
                  <a:lnTo>
                    <a:pt x="12973" y="1680"/>
                  </a:lnTo>
                  <a:lnTo>
                    <a:pt x="12513" y="1879"/>
                  </a:lnTo>
                  <a:lnTo>
                    <a:pt x="12033" y="2099"/>
                  </a:lnTo>
                  <a:lnTo>
                    <a:pt x="11574" y="2339"/>
                  </a:lnTo>
                  <a:lnTo>
                    <a:pt x="11114" y="2579"/>
                  </a:lnTo>
                  <a:lnTo>
                    <a:pt x="10674" y="2819"/>
                  </a:lnTo>
                  <a:lnTo>
                    <a:pt x="10235" y="3079"/>
                  </a:lnTo>
                  <a:lnTo>
                    <a:pt x="9795" y="3359"/>
                  </a:lnTo>
                  <a:lnTo>
                    <a:pt x="9375" y="3638"/>
                  </a:lnTo>
                  <a:lnTo>
                    <a:pt x="8955" y="3918"/>
                  </a:lnTo>
                  <a:lnTo>
                    <a:pt x="8536" y="4218"/>
                  </a:lnTo>
                  <a:lnTo>
                    <a:pt x="8136" y="4538"/>
                  </a:lnTo>
                  <a:lnTo>
                    <a:pt x="7736" y="4858"/>
                  </a:lnTo>
                  <a:lnTo>
                    <a:pt x="7336" y="5177"/>
                  </a:lnTo>
                  <a:lnTo>
                    <a:pt x="6957" y="5517"/>
                  </a:lnTo>
                  <a:lnTo>
                    <a:pt x="6597" y="5877"/>
                  </a:lnTo>
                  <a:lnTo>
                    <a:pt x="6217" y="6237"/>
                  </a:lnTo>
                  <a:lnTo>
                    <a:pt x="5877" y="6597"/>
                  </a:lnTo>
                  <a:lnTo>
                    <a:pt x="5517" y="6956"/>
                  </a:lnTo>
                  <a:lnTo>
                    <a:pt x="5178" y="7356"/>
                  </a:lnTo>
                  <a:lnTo>
                    <a:pt x="4858" y="7736"/>
                  </a:lnTo>
                  <a:lnTo>
                    <a:pt x="4538" y="8136"/>
                  </a:lnTo>
                  <a:lnTo>
                    <a:pt x="4218" y="8535"/>
                  </a:lnTo>
                  <a:lnTo>
                    <a:pt x="3918" y="8955"/>
                  </a:lnTo>
                  <a:lnTo>
                    <a:pt x="3639" y="9375"/>
                  </a:lnTo>
                  <a:lnTo>
                    <a:pt x="3359" y="9795"/>
                  </a:lnTo>
                  <a:lnTo>
                    <a:pt x="3079" y="10234"/>
                  </a:lnTo>
                  <a:lnTo>
                    <a:pt x="2819" y="10674"/>
                  </a:lnTo>
                  <a:lnTo>
                    <a:pt x="2579" y="11114"/>
                  </a:lnTo>
                  <a:lnTo>
                    <a:pt x="2339" y="11573"/>
                  </a:lnTo>
                  <a:lnTo>
                    <a:pt x="2100" y="12033"/>
                  </a:lnTo>
                  <a:lnTo>
                    <a:pt x="1880" y="12513"/>
                  </a:lnTo>
                  <a:lnTo>
                    <a:pt x="1680" y="12973"/>
                  </a:lnTo>
                  <a:lnTo>
                    <a:pt x="1480" y="13452"/>
                  </a:lnTo>
                  <a:lnTo>
                    <a:pt x="1300" y="13952"/>
                  </a:lnTo>
                  <a:lnTo>
                    <a:pt x="1120" y="14432"/>
                  </a:lnTo>
                  <a:lnTo>
                    <a:pt x="960" y="14931"/>
                  </a:lnTo>
                  <a:lnTo>
                    <a:pt x="820" y="15431"/>
                  </a:lnTo>
                  <a:lnTo>
                    <a:pt x="680" y="15931"/>
                  </a:lnTo>
                  <a:lnTo>
                    <a:pt x="541" y="16450"/>
                  </a:lnTo>
                  <a:lnTo>
                    <a:pt x="441" y="16970"/>
                  </a:lnTo>
                  <a:lnTo>
                    <a:pt x="341" y="17490"/>
                  </a:lnTo>
                  <a:lnTo>
                    <a:pt x="261" y="18009"/>
                  </a:lnTo>
                  <a:lnTo>
                    <a:pt x="181" y="18549"/>
                  </a:lnTo>
                  <a:lnTo>
                    <a:pt x="121" y="19069"/>
                  </a:lnTo>
                  <a:lnTo>
                    <a:pt x="61" y="19608"/>
                  </a:lnTo>
                  <a:lnTo>
                    <a:pt x="41" y="20148"/>
                  </a:lnTo>
                  <a:lnTo>
                    <a:pt x="21" y="20708"/>
                  </a:lnTo>
                  <a:lnTo>
                    <a:pt x="1" y="21247"/>
                  </a:lnTo>
                  <a:lnTo>
                    <a:pt x="21" y="21787"/>
                  </a:lnTo>
                  <a:lnTo>
                    <a:pt x="41" y="22347"/>
                  </a:lnTo>
                  <a:lnTo>
                    <a:pt x="61" y="22886"/>
                  </a:lnTo>
                  <a:lnTo>
                    <a:pt x="121" y="23426"/>
                  </a:lnTo>
                  <a:lnTo>
                    <a:pt x="181" y="23946"/>
                  </a:lnTo>
                  <a:lnTo>
                    <a:pt x="261" y="24485"/>
                  </a:lnTo>
                  <a:lnTo>
                    <a:pt x="341" y="25005"/>
                  </a:lnTo>
                  <a:lnTo>
                    <a:pt x="441" y="25525"/>
                  </a:lnTo>
                  <a:lnTo>
                    <a:pt x="541" y="26044"/>
                  </a:lnTo>
                  <a:lnTo>
                    <a:pt x="680" y="26564"/>
                  </a:lnTo>
                  <a:lnTo>
                    <a:pt x="820" y="27064"/>
                  </a:lnTo>
                  <a:lnTo>
                    <a:pt x="960" y="27564"/>
                  </a:lnTo>
                  <a:lnTo>
                    <a:pt x="1120" y="28063"/>
                  </a:lnTo>
                  <a:lnTo>
                    <a:pt x="1300" y="28543"/>
                  </a:lnTo>
                  <a:lnTo>
                    <a:pt x="1480" y="29043"/>
                  </a:lnTo>
                  <a:lnTo>
                    <a:pt x="1680" y="29522"/>
                  </a:lnTo>
                  <a:lnTo>
                    <a:pt x="1880" y="29982"/>
                  </a:lnTo>
                  <a:lnTo>
                    <a:pt x="2100" y="30462"/>
                  </a:lnTo>
                  <a:lnTo>
                    <a:pt x="2339" y="30921"/>
                  </a:lnTo>
                  <a:lnTo>
                    <a:pt x="2579" y="31381"/>
                  </a:lnTo>
                  <a:lnTo>
                    <a:pt x="2819" y="31821"/>
                  </a:lnTo>
                  <a:lnTo>
                    <a:pt x="3079" y="32261"/>
                  </a:lnTo>
                  <a:lnTo>
                    <a:pt x="3359" y="32700"/>
                  </a:lnTo>
                  <a:lnTo>
                    <a:pt x="3639" y="33120"/>
                  </a:lnTo>
                  <a:lnTo>
                    <a:pt x="3918" y="33540"/>
                  </a:lnTo>
                  <a:lnTo>
                    <a:pt x="4218" y="33960"/>
                  </a:lnTo>
                  <a:lnTo>
                    <a:pt x="4538" y="34359"/>
                  </a:lnTo>
                  <a:lnTo>
                    <a:pt x="4858" y="34759"/>
                  </a:lnTo>
                  <a:lnTo>
                    <a:pt x="5178" y="35139"/>
                  </a:lnTo>
                  <a:lnTo>
                    <a:pt x="5517" y="35519"/>
                  </a:lnTo>
                  <a:lnTo>
                    <a:pt x="5877" y="35898"/>
                  </a:lnTo>
                  <a:lnTo>
                    <a:pt x="6217" y="36258"/>
                  </a:lnTo>
                  <a:lnTo>
                    <a:pt x="6597" y="36618"/>
                  </a:lnTo>
                  <a:lnTo>
                    <a:pt x="6957" y="36978"/>
                  </a:lnTo>
                  <a:lnTo>
                    <a:pt x="7336" y="37317"/>
                  </a:lnTo>
                  <a:lnTo>
                    <a:pt x="7736" y="37637"/>
                  </a:lnTo>
                  <a:lnTo>
                    <a:pt x="8136" y="37957"/>
                  </a:lnTo>
                  <a:lnTo>
                    <a:pt x="8536" y="38277"/>
                  </a:lnTo>
                  <a:lnTo>
                    <a:pt x="8955" y="38577"/>
                  </a:lnTo>
                  <a:lnTo>
                    <a:pt x="9375" y="38857"/>
                  </a:lnTo>
                  <a:lnTo>
                    <a:pt x="9795" y="39136"/>
                  </a:lnTo>
                  <a:lnTo>
                    <a:pt x="10235" y="39416"/>
                  </a:lnTo>
                  <a:lnTo>
                    <a:pt x="10674" y="39676"/>
                  </a:lnTo>
                  <a:lnTo>
                    <a:pt x="11114" y="39916"/>
                  </a:lnTo>
                  <a:lnTo>
                    <a:pt x="11574" y="40156"/>
                  </a:lnTo>
                  <a:lnTo>
                    <a:pt x="12033" y="40396"/>
                  </a:lnTo>
                  <a:lnTo>
                    <a:pt x="12513" y="40615"/>
                  </a:lnTo>
                  <a:lnTo>
                    <a:pt x="12973" y="40815"/>
                  </a:lnTo>
                  <a:lnTo>
                    <a:pt x="13453" y="41015"/>
                  </a:lnTo>
                  <a:lnTo>
                    <a:pt x="13952" y="41195"/>
                  </a:lnTo>
                  <a:lnTo>
                    <a:pt x="14432" y="41375"/>
                  </a:lnTo>
                  <a:lnTo>
                    <a:pt x="14932" y="41535"/>
                  </a:lnTo>
                  <a:lnTo>
                    <a:pt x="15431" y="41675"/>
                  </a:lnTo>
                  <a:lnTo>
                    <a:pt x="15931" y="41815"/>
                  </a:lnTo>
                  <a:lnTo>
                    <a:pt x="16451" y="41935"/>
                  </a:lnTo>
                  <a:lnTo>
                    <a:pt x="16970" y="42055"/>
                  </a:lnTo>
                  <a:lnTo>
                    <a:pt x="17490" y="42154"/>
                  </a:lnTo>
                  <a:lnTo>
                    <a:pt x="18010" y="42234"/>
                  </a:lnTo>
                  <a:lnTo>
                    <a:pt x="18549" y="42314"/>
                  </a:lnTo>
                  <a:lnTo>
                    <a:pt x="19069" y="42374"/>
                  </a:lnTo>
                  <a:lnTo>
                    <a:pt x="19609" y="42434"/>
                  </a:lnTo>
                  <a:lnTo>
                    <a:pt x="20148" y="42454"/>
                  </a:lnTo>
                  <a:lnTo>
                    <a:pt x="20688" y="42474"/>
                  </a:lnTo>
                  <a:lnTo>
                    <a:pt x="21248" y="42494"/>
                  </a:lnTo>
                  <a:lnTo>
                    <a:pt x="21787" y="42474"/>
                  </a:lnTo>
                  <a:lnTo>
                    <a:pt x="22347" y="42454"/>
                  </a:lnTo>
                  <a:lnTo>
                    <a:pt x="22887" y="42434"/>
                  </a:lnTo>
                  <a:lnTo>
                    <a:pt x="23426" y="42374"/>
                  </a:lnTo>
                  <a:lnTo>
                    <a:pt x="23946" y="42314"/>
                  </a:lnTo>
                  <a:lnTo>
                    <a:pt x="24486" y="42234"/>
                  </a:lnTo>
                  <a:lnTo>
                    <a:pt x="25005" y="42154"/>
                  </a:lnTo>
                  <a:lnTo>
                    <a:pt x="25525" y="42055"/>
                  </a:lnTo>
                  <a:lnTo>
                    <a:pt x="26045" y="41935"/>
                  </a:lnTo>
                  <a:lnTo>
                    <a:pt x="26544" y="41815"/>
                  </a:lnTo>
                  <a:lnTo>
                    <a:pt x="27064" y="41675"/>
                  </a:lnTo>
                  <a:lnTo>
                    <a:pt x="27564" y="41535"/>
                  </a:lnTo>
                  <a:lnTo>
                    <a:pt x="28063" y="41375"/>
                  </a:lnTo>
                  <a:lnTo>
                    <a:pt x="28543" y="41195"/>
                  </a:lnTo>
                  <a:lnTo>
                    <a:pt x="29043" y="41015"/>
                  </a:lnTo>
                  <a:lnTo>
                    <a:pt x="29523" y="40815"/>
                  </a:lnTo>
                  <a:lnTo>
                    <a:pt x="29982" y="40615"/>
                  </a:lnTo>
                  <a:lnTo>
                    <a:pt x="30462" y="40396"/>
                  </a:lnTo>
                  <a:lnTo>
                    <a:pt x="30922" y="40156"/>
                  </a:lnTo>
                  <a:lnTo>
                    <a:pt x="31361" y="39916"/>
                  </a:lnTo>
                  <a:lnTo>
                    <a:pt x="31821" y="39676"/>
                  </a:lnTo>
                  <a:lnTo>
                    <a:pt x="32261" y="39416"/>
                  </a:lnTo>
                  <a:lnTo>
                    <a:pt x="32701" y="39136"/>
                  </a:lnTo>
                  <a:lnTo>
                    <a:pt x="33120" y="38857"/>
                  </a:lnTo>
                  <a:lnTo>
                    <a:pt x="33540" y="38577"/>
                  </a:lnTo>
                  <a:lnTo>
                    <a:pt x="33960" y="38277"/>
                  </a:lnTo>
                  <a:lnTo>
                    <a:pt x="34360" y="37957"/>
                  </a:lnTo>
                  <a:lnTo>
                    <a:pt x="34759" y="37637"/>
                  </a:lnTo>
                  <a:lnTo>
                    <a:pt x="35139" y="37317"/>
                  </a:lnTo>
                  <a:lnTo>
                    <a:pt x="35519" y="36978"/>
                  </a:lnTo>
                  <a:lnTo>
                    <a:pt x="35899" y="36618"/>
                  </a:lnTo>
                  <a:lnTo>
                    <a:pt x="36258" y="36258"/>
                  </a:lnTo>
                  <a:lnTo>
                    <a:pt x="36618" y="35898"/>
                  </a:lnTo>
                  <a:lnTo>
                    <a:pt x="36958" y="35519"/>
                  </a:lnTo>
                  <a:lnTo>
                    <a:pt x="37298" y="35139"/>
                  </a:lnTo>
                  <a:lnTo>
                    <a:pt x="37637" y="34759"/>
                  </a:lnTo>
                  <a:lnTo>
                    <a:pt x="37957" y="34359"/>
                  </a:lnTo>
                  <a:lnTo>
                    <a:pt x="38257" y="33960"/>
                  </a:lnTo>
                  <a:lnTo>
                    <a:pt x="38557" y="33540"/>
                  </a:lnTo>
                  <a:lnTo>
                    <a:pt x="38857" y="33120"/>
                  </a:lnTo>
                  <a:lnTo>
                    <a:pt x="39137" y="32700"/>
                  </a:lnTo>
                  <a:lnTo>
                    <a:pt x="39416" y="32261"/>
                  </a:lnTo>
                  <a:lnTo>
                    <a:pt x="39676" y="31821"/>
                  </a:lnTo>
                  <a:lnTo>
                    <a:pt x="39916" y="31381"/>
                  </a:lnTo>
                  <a:lnTo>
                    <a:pt x="40156" y="30921"/>
                  </a:lnTo>
                  <a:lnTo>
                    <a:pt x="40396" y="30462"/>
                  </a:lnTo>
                  <a:lnTo>
                    <a:pt x="40616" y="29982"/>
                  </a:lnTo>
                  <a:lnTo>
                    <a:pt x="40815" y="29522"/>
                  </a:lnTo>
                  <a:lnTo>
                    <a:pt x="41015" y="29043"/>
                  </a:lnTo>
                  <a:lnTo>
                    <a:pt x="41195" y="28543"/>
                  </a:lnTo>
                  <a:lnTo>
                    <a:pt x="41375" y="28063"/>
                  </a:lnTo>
                  <a:lnTo>
                    <a:pt x="41535" y="27564"/>
                  </a:lnTo>
                  <a:lnTo>
                    <a:pt x="41675" y="27064"/>
                  </a:lnTo>
                  <a:lnTo>
                    <a:pt x="41815" y="26564"/>
                  </a:lnTo>
                  <a:lnTo>
                    <a:pt x="41935" y="26044"/>
                  </a:lnTo>
                  <a:lnTo>
                    <a:pt x="42055" y="25525"/>
                  </a:lnTo>
                  <a:lnTo>
                    <a:pt x="42155" y="25005"/>
                  </a:lnTo>
                  <a:lnTo>
                    <a:pt x="42235" y="24485"/>
                  </a:lnTo>
                  <a:lnTo>
                    <a:pt x="42315" y="23946"/>
                  </a:lnTo>
                  <a:lnTo>
                    <a:pt x="42375" y="23426"/>
                  </a:lnTo>
                  <a:lnTo>
                    <a:pt x="42414" y="22886"/>
                  </a:lnTo>
                  <a:lnTo>
                    <a:pt x="42454" y="22347"/>
                  </a:lnTo>
                  <a:lnTo>
                    <a:pt x="42474" y="21787"/>
                  </a:lnTo>
                  <a:lnTo>
                    <a:pt x="42494" y="21247"/>
                  </a:lnTo>
                  <a:lnTo>
                    <a:pt x="42474" y="20708"/>
                  </a:lnTo>
                  <a:lnTo>
                    <a:pt x="42454" y="20148"/>
                  </a:lnTo>
                  <a:lnTo>
                    <a:pt x="42414" y="19608"/>
                  </a:lnTo>
                  <a:lnTo>
                    <a:pt x="42375" y="19069"/>
                  </a:lnTo>
                  <a:lnTo>
                    <a:pt x="42315" y="18549"/>
                  </a:lnTo>
                  <a:lnTo>
                    <a:pt x="42235" y="18009"/>
                  </a:lnTo>
                  <a:lnTo>
                    <a:pt x="42155" y="17490"/>
                  </a:lnTo>
                  <a:lnTo>
                    <a:pt x="42055" y="16970"/>
                  </a:lnTo>
                  <a:lnTo>
                    <a:pt x="41935" y="16450"/>
                  </a:lnTo>
                  <a:lnTo>
                    <a:pt x="41815" y="15931"/>
                  </a:lnTo>
                  <a:lnTo>
                    <a:pt x="41675" y="15431"/>
                  </a:lnTo>
                  <a:lnTo>
                    <a:pt x="41535" y="14931"/>
                  </a:lnTo>
                  <a:lnTo>
                    <a:pt x="41375" y="14432"/>
                  </a:lnTo>
                  <a:lnTo>
                    <a:pt x="41195" y="13952"/>
                  </a:lnTo>
                  <a:lnTo>
                    <a:pt x="41015" y="13452"/>
                  </a:lnTo>
                  <a:lnTo>
                    <a:pt x="40815" y="12973"/>
                  </a:lnTo>
                  <a:lnTo>
                    <a:pt x="40616" y="12513"/>
                  </a:lnTo>
                  <a:lnTo>
                    <a:pt x="40396" y="12033"/>
                  </a:lnTo>
                  <a:lnTo>
                    <a:pt x="40156" y="11573"/>
                  </a:lnTo>
                  <a:lnTo>
                    <a:pt x="39916" y="11114"/>
                  </a:lnTo>
                  <a:lnTo>
                    <a:pt x="39676" y="10674"/>
                  </a:lnTo>
                  <a:lnTo>
                    <a:pt x="39416" y="10234"/>
                  </a:lnTo>
                  <a:lnTo>
                    <a:pt x="39137" y="9795"/>
                  </a:lnTo>
                  <a:lnTo>
                    <a:pt x="38857" y="9375"/>
                  </a:lnTo>
                  <a:lnTo>
                    <a:pt x="38557" y="8955"/>
                  </a:lnTo>
                  <a:lnTo>
                    <a:pt x="38257" y="8535"/>
                  </a:lnTo>
                  <a:lnTo>
                    <a:pt x="37957" y="8136"/>
                  </a:lnTo>
                  <a:lnTo>
                    <a:pt x="37637" y="7736"/>
                  </a:lnTo>
                  <a:lnTo>
                    <a:pt x="37298" y="7356"/>
                  </a:lnTo>
                  <a:lnTo>
                    <a:pt x="36958" y="6956"/>
                  </a:lnTo>
                  <a:lnTo>
                    <a:pt x="36618" y="6597"/>
                  </a:lnTo>
                  <a:lnTo>
                    <a:pt x="36258" y="6237"/>
                  </a:lnTo>
                  <a:lnTo>
                    <a:pt x="35899" y="5877"/>
                  </a:lnTo>
                  <a:lnTo>
                    <a:pt x="35519" y="5517"/>
                  </a:lnTo>
                  <a:lnTo>
                    <a:pt x="35139" y="5177"/>
                  </a:lnTo>
                  <a:lnTo>
                    <a:pt x="34759" y="4858"/>
                  </a:lnTo>
                  <a:lnTo>
                    <a:pt x="34360" y="4538"/>
                  </a:lnTo>
                  <a:lnTo>
                    <a:pt x="33960" y="4218"/>
                  </a:lnTo>
                  <a:lnTo>
                    <a:pt x="33540" y="3918"/>
                  </a:lnTo>
                  <a:lnTo>
                    <a:pt x="33120" y="3638"/>
                  </a:lnTo>
                  <a:lnTo>
                    <a:pt x="32701" y="3359"/>
                  </a:lnTo>
                  <a:lnTo>
                    <a:pt x="32261" y="3079"/>
                  </a:lnTo>
                  <a:lnTo>
                    <a:pt x="31821" y="2819"/>
                  </a:lnTo>
                  <a:lnTo>
                    <a:pt x="31361" y="2579"/>
                  </a:lnTo>
                  <a:lnTo>
                    <a:pt x="30922" y="2339"/>
                  </a:lnTo>
                  <a:lnTo>
                    <a:pt x="30462" y="2099"/>
                  </a:lnTo>
                  <a:lnTo>
                    <a:pt x="29982" y="1879"/>
                  </a:lnTo>
                  <a:lnTo>
                    <a:pt x="29523" y="1680"/>
                  </a:lnTo>
                  <a:lnTo>
                    <a:pt x="29043" y="1480"/>
                  </a:lnTo>
                  <a:lnTo>
                    <a:pt x="28543" y="1300"/>
                  </a:lnTo>
                  <a:lnTo>
                    <a:pt x="28063" y="1120"/>
                  </a:lnTo>
                  <a:lnTo>
                    <a:pt x="27564" y="960"/>
                  </a:lnTo>
                  <a:lnTo>
                    <a:pt x="27064" y="820"/>
                  </a:lnTo>
                  <a:lnTo>
                    <a:pt x="26544" y="680"/>
                  </a:lnTo>
                  <a:lnTo>
                    <a:pt x="26045" y="560"/>
                  </a:lnTo>
                  <a:lnTo>
                    <a:pt x="25525" y="440"/>
                  </a:lnTo>
                  <a:lnTo>
                    <a:pt x="25005" y="340"/>
                  </a:lnTo>
                  <a:lnTo>
                    <a:pt x="24486" y="260"/>
                  </a:lnTo>
                  <a:lnTo>
                    <a:pt x="23946" y="181"/>
                  </a:lnTo>
                  <a:lnTo>
                    <a:pt x="23426" y="121"/>
                  </a:lnTo>
                  <a:lnTo>
                    <a:pt x="22887" y="61"/>
                  </a:lnTo>
                  <a:lnTo>
                    <a:pt x="22347" y="41"/>
                  </a:lnTo>
                  <a:lnTo>
                    <a:pt x="21787" y="21"/>
                  </a:lnTo>
                  <a:lnTo>
                    <a:pt x="2124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12850875" y="1704700"/>
              <a:ext cx="159925" cy="484225"/>
            </a:xfrm>
            <a:custGeom>
              <a:avLst/>
              <a:gdLst/>
              <a:ahLst/>
              <a:cxnLst/>
              <a:rect l="l" t="t" r="r" b="b"/>
              <a:pathLst>
                <a:path w="6397" h="19369" extrusionOk="0">
                  <a:moveTo>
                    <a:pt x="3379" y="1"/>
                  </a:moveTo>
                  <a:lnTo>
                    <a:pt x="3119" y="41"/>
                  </a:lnTo>
                  <a:lnTo>
                    <a:pt x="2879" y="121"/>
                  </a:lnTo>
                  <a:lnTo>
                    <a:pt x="2659" y="221"/>
                  </a:lnTo>
                  <a:lnTo>
                    <a:pt x="2459" y="361"/>
                  </a:lnTo>
                  <a:lnTo>
                    <a:pt x="2259" y="521"/>
                  </a:lnTo>
                  <a:lnTo>
                    <a:pt x="2080" y="700"/>
                  </a:lnTo>
                  <a:lnTo>
                    <a:pt x="1940" y="900"/>
                  </a:lnTo>
                  <a:lnTo>
                    <a:pt x="1800" y="1140"/>
                  </a:lnTo>
                  <a:lnTo>
                    <a:pt x="1680" y="1360"/>
                  </a:lnTo>
                  <a:lnTo>
                    <a:pt x="1600" y="1620"/>
                  </a:lnTo>
                  <a:lnTo>
                    <a:pt x="1520" y="1860"/>
                  </a:lnTo>
                  <a:lnTo>
                    <a:pt x="1480" y="2120"/>
                  </a:lnTo>
                  <a:lnTo>
                    <a:pt x="1460" y="2379"/>
                  </a:lnTo>
                  <a:lnTo>
                    <a:pt x="1480" y="2639"/>
                  </a:lnTo>
                  <a:lnTo>
                    <a:pt x="1500" y="2879"/>
                  </a:lnTo>
                  <a:lnTo>
                    <a:pt x="1580" y="3119"/>
                  </a:lnTo>
                  <a:lnTo>
                    <a:pt x="1680" y="3399"/>
                  </a:lnTo>
                  <a:lnTo>
                    <a:pt x="1800" y="3659"/>
                  </a:lnTo>
                  <a:lnTo>
                    <a:pt x="2060" y="4198"/>
                  </a:lnTo>
                  <a:lnTo>
                    <a:pt x="2159" y="4478"/>
                  </a:lnTo>
                  <a:lnTo>
                    <a:pt x="2219" y="4738"/>
                  </a:lnTo>
                  <a:lnTo>
                    <a:pt x="2239" y="4878"/>
                  </a:lnTo>
                  <a:lnTo>
                    <a:pt x="2239" y="5018"/>
                  </a:lnTo>
                  <a:lnTo>
                    <a:pt x="2219" y="5138"/>
                  </a:lnTo>
                  <a:lnTo>
                    <a:pt x="2179" y="5278"/>
                  </a:lnTo>
                  <a:lnTo>
                    <a:pt x="2100" y="5478"/>
                  </a:lnTo>
                  <a:lnTo>
                    <a:pt x="1960" y="5657"/>
                  </a:lnTo>
                  <a:lnTo>
                    <a:pt x="1820" y="5817"/>
                  </a:lnTo>
                  <a:lnTo>
                    <a:pt x="1660" y="5977"/>
                  </a:lnTo>
                  <a:lnTo>
                    <a:pt x="1280" y="6257"/>
                  </a:lnTo>
                  <a:lnTo>
                    <a:pt x="1100" y="6397"/>
                  </a:lnTo>
                  <a:lnTo>
                    <a:pt x="940" y="6537"/>
                  </a:lnTo>
                  <a:lnTo>
                    <a:pt x="800" y="6677"/>
                  </a:lnTo>
                  <a:lnTo>
                    <a:pt x="660" y="6837"/>
                  </a:lnTo>
                  <a:lnTo>
                    <a:pt x="560" y="6997"/>
                  </a:lnTo>
                  <a:lnTo>
                    <a:pt x="461" y="7156"/>
                  </a:lnTo>
                  <a:lnTo>
                    <a:pt x="361" y="7336"/>
                  </a:lnTo>
                  <a:lnTo>
                    <a:pt x="301" y="7536"/>
                  </a:lnTo>
                  <a:lnTo>
                    <a:pt x="241" y="7716"/>
                  </a:lnTo>
                  <a:lnTo>
                    <a:pt x="201" y="7916"/>
                  </a:lnTo>
                  <a:lnTo>
                    <a:pt x="161" y="8116"/>
                  </a:lnTo>
                  <a:lnTo>
                    <a:pt x="161" y="8296"/>
                  </a:lnTo>
                  <a:lnTo>
                    <a:pt x="161" y="8496"/>
                  </a:lnTo>
                  <a:lnTo>
                    <a:pt x="161" y="8696"/>
                  </a:lnTo>
                  <a:lnTo>
                    <a:pt x="201" y="8895"/>
                  </a:lnTo>
                  <a:lnTo>
                    <a:pt x="261" y="9095"/>
                  </a:lnTo>
                  <a:lnTo>
                    <a:pt x="321" y="9275"/>
                  </a:lnTo>
                  <a:lnTo>
                    <a:pt x="401" y="9455"/>
                  </a:lnTo>
                  <a:lnTo>
                    <a:pt x="560" y="9735"/>
                  </a:lnTo>
                  <a:lnTo>
                    <a:pt x="740" y="9995"/>
                  </a:lnTo>
                  <a:lnTo>
                    <a:pt x="1120" y="10534"/>
                  </a:lnTo>
                  <a:lnTo>
                    <a:pt x="1280" y="10814"/>
                  </a:lnTo>
                  <a:lnTo>
                    <a:pt x="1420" y="11094"/>
                  </a:lnTo>
                  <a:lnTo>
                    <a:pt x="1480" y="11234"/>
                  </a:lnTo>
                  <a:lnTo>
                    <a:pt x="1500" y="11374"/>
                  </a:lnTo>
                  <a:lnTo>
                    <a:pt x="1520" y="11534"/>
                  </a:lnTo>
                  <a:lnTo>
                    <a:pt x="1540" y="11694"/>
                  </a:lnTo>
                  <a:lnTo>
                    <a:pt x="1500" y="11894"/>
                  </a:lnTo>
                  <a:lnTo>
                    <a:pt x="1440" y="12113"/>
                  </a:lnTo>
                  <a:lnTo>
                    <a:pt x="1360" y="12293"/>
                  </a:lnTo>
                  <a:lnTo>
                    <a:pt x="1260" y="12493"/>
                  </a:lnTo>
                  <a:lnTo>
                    <a:pt x="1020" y="12853"/>
                  </a:lnTo>
                  <a:lnTo>
                    <a:pt x="780" y="13213"/>
                  </a:lnTo>
                  <a:lnTo>
                    <a:pt x="580" y="13493"/>
                  </a:lnTo>
                  <a:lnTo>
                    <a:pt x="381" y="13872"/>
                  </a:lnTo>
                  <a:lnTo>
                    <a:pt x="221" y="14272"/>
                  </a:lnTo>
                  <a:lnTo>
                    <a:pt x="101" y="14672"/>
                  </a:lnTo>
                  <a:lnTo>
                    <a:pt x="21" y="15072"/>
                  </a:lnTo>
                  <a:lnTo>
                    <a:pt x="1" y="15491"/>
                  </a:lnTo>
                  <a:lnTo>
                    <a:pt x="1" y="15891"/>
                  </a:lnTo>
                  <a:lnTo>
                    <a:pt x="41" y="16291"/>
                  </a:lnTo>
                  <a:lnTo>
                    <a:pt x="121" y="16691"/>
                  </a:lnTo>
                  <a:lnTo>
                    <a:pt x="241" y="17090"/>
                  </a:lnTo>
                  <a:lnTo>
                    <a:pt x="421" y="17450"/>
                  </a:lnTo>
                  <a:lnTo>
                    <a:pt x="620" y="17810"/>
                  </a:lnTo>
                  <a:lnTo>
                    <a:pt x="860" y="18130"/>
                  </a:lnTo>
                  <a:lnTo>
                    <a:pt x="1140" y="18429"/>
                  </a:lnTo>
                  <a:lnTo>
                    <a:pt x="1300" y="18589"/>
                  </a:lnTo>
                  <a:lnTo>
                    <a:pt x="1460" y="18709"/>
                  </a:lnTo>
                  <a:lnTo>
                    <a:pt x="1640" y="18849"/>
                  </a:lnTo>
                  <a:lnTo>
                    <a:pt x="1820" y="18949"/>
                  </a:lnTo>
                  <a:lnTo>
                    <a:pt x="2020" y="19069"/>
                  </a:lnTo>
                  <a:lnTo>
                    <a:pt x="2239" y="19169"/>
                  </a:lnTo>
                  <a:lnTo>
                    <a:pt x="2479" y="19249"/>
                  </a:lnTo>
                  <a:lnTo>
                    <a:pt x="2719" y="19329"/>
                  </a:lnTo>
                  <a:lnTo>
                    <a:pt x="2939" y="19349"/>
                  </a:lnTo>
                  <a:lnTo>
                    <a:pt x="3179" y="19369"/>
                  </a:lnTo>
                  <a:lnTo>
                    <a:pt x="3399" y="19349"/>
                  </a:lnTo>
                  <a:lnTo>
                    <a:pt x="3619" y="19309"/>
                  </a:lnTo>
                  <a:lnTo>
                    <a:pt x="3838" y="19249"/>
                  </a:lnTo>
                  <a:lnTo>
                    <a:pt x="4058" y="19149"/>
                  </a:lnTo>
                  <a:lnTo>
                    <a:pt x="4238" y="19049"/>
                  </a:lnTo>
                  <a:lnTo>
                    <a:pt x="4438" y="18909"/>
                  </a:lnTo>
                  <a:lnTo>
                    <a:pt x="4618" y="18769"/>
                  </a:lnTo>
                  <a:lnTo>
                    <a:pt x="4778" y="18609"/>
                  </a:lnTo>
                  <a:lnTo>
                    <a:pt x="4938" y="18429"/>
                  </a:lnTo>
                  <a:lnTo>
                    <a:pt x="5078" y="18230"/>
                  </a:lnTo>
                  <a:lnTo>
                    <a:pt x="5198" y="18030"/>
                  </a:lnTo>
                  <a:lnTo>
                    <a:pt x="5318" y="17810"/>
                  </a:lnTo>
                  <a:lnTo>
                    <a:pt x="5437" y="17490"/>
                  </a:lnTo>
                  <a:lnTo>
                    <a:pt x="5517" y="17210"/>
                  </a:lnTo>
                  <a:lnTo>
                    <a:pt x="5557" y="16930"/>
                  </a:lnTo>
                  <a:lnTo>
                    <a:pt x="5577" y="16651"/>
                  </a:lnTo>
                  <a:lnTo>
                    <a:pt x="5557" y="16391"/>
                  </a:lnTo>
                  <a:lnTo>
                    <a:pt x="5517" y="16131"/>
                  </a:lnTo>
                  <a:lnTo>
                    <a:pt x="5457" y="15891"/>
                  </a:lnTo>
                  <a:lnTo>
                    <a:pt x="5377" y="15631"/>
                  </a:lnTo>
                  <a:lnTo>
                    <a:pt x="5218" y="15132"/>
                  </a:lnTo>
                  <a:lnTo>
                    <a:pt x="5058" y="14632"/>
                  </a:lnTo>
                  <a:lnTo>
                    <a:pt x="4998" y="14372"/>
                  </a:lnTo>
                  <a:lnTo>
                    <a:pt x="4938" y="14092"/>
                  </a:lnTo>
                  <a:lnTo>
                    <a:pt x="4918" y="13812"/>
                  </a:lnTo>
                  <a:lnTo>
                    <a:pt x="4898" y="13533"/>
                  </a:lnTo>
                  <a:lnTo>
                    <a:pt x="4938" y="13293"/>
                  </a:lnTo>
                  <a:lnTo>
                    <a:pt x="4998" y="13093"/>
                  </a:lnTo>
                  <a:lnTo>
                    <a:pt x="5078" y="12893"/>
                  </a:lnTo>
                  <a:lnTo>
                    <a:pt x="5198" y="12693"/>
                  </a:lnTo>
                  <a:lnTo>
                    <a:pt x="5437" y="12293"/>
                  </a:lnTo>
                  <a:lnTo>
                    <a:pt x="5577" y="12093"/>
                  </a:lnTo>
                  <a:lnTo>
                    <a:pt x="5677" y="11894"/>
                  </a:lnTo>
                  <a:lnTo>
                    <a:pt x="5757" y="11734"/>
                  </a:lnTo>
                  <a:lnTo>
                    <a:pt x="5837" y="11554"/>
                  </a:lnTo>
                  <a:lnTo>
                    <a:pt x="5897" y="11374"/>
                  </a:lnTo>
                  <a:lnTo>
                    <a:pt x="5937" y="11174"/>
                  </a:lnTo>
                  <a:lnTo>
                    <a:pt x="5957" y="10994"/>
                  </a:lnTo>
                  <a:lnTo>
                    <a:pt x="5977" y="10794"/>
                  </a:lnTo>
                  <a:lnTo>
                    <a:pt x="5977" y="10614"/>
                  </a:lnTo>
                  <a:lnTo>
                    <a:pt x="5957" y="10414"/>
                  </a:lnTo>
                  <a:lnTo>
                    <a:pt x="5937" y="10235"/>
                  </a:lnTo>
                  <a:lnTo>
                    <a:pt x="5897" y="10035"/>
                  </a:lnTo>
                  <a:lnTo>
                    <a:pt x="5857" y="9855"/>
                  </a:lnTo>
                  <a:lnTo>
                    <a:pt x="5797" y="9675"/>
                  </a:lnTo>
                  <a:lnTo>
                    <a:pt x="5717" y="9495"/>
                  </a:lnTo>
                  <a:lnTo>
                    <a:pt x="5637" y="9335"/>
                  </a:lnTo>
                  <a:lnTo>
                    <a:pt x="5537" y="9175"/>
                  </a:lnTo>
                  <a:lnTo>
                    <a:pt x="5417" y="9015"/>
                  </a:lnTo>
                  <a:lnTo>
                    <a:pt x="5118" y="8656"/>
                  </a:lnTo>
                  <a:lnTo>
                    <a:pt x="4978" y="8476"/>
                  </a:lnTo>
                  <a:lnTo>
                    <a:pt x="4838" y="8276"/>
                  </a:lnTo>
                  <a:lnTo>
                    <a:pt x="4758" y="8076"/>
                  </a:lnTo>
                  <a:lnTo>
                    <a:pt x="4698" y="7876"/>
                  </a:lnTo>
                  <a:lnTo>
                    <a:pt x="4658" y="7656"/>
                  </a:lnTo>
                  <a:lnTo>
                    <a:pt x="4658" y="7416"/>
                  </a:lnTo>
                  <a:lnTo>
                    <a:pt x="4658" y="7196"/>
                  </a:lnTo>
                  <a:lnTo>
                    <a:pt x="4718" y="6977"/>
                  </a:lnTo>
                  <a:lnTo>
                    <a:pt x="4778" y="6757"/>
                  </a:lnTo>
                  <a:lnTo>
                    <a:pt x="4858" y="6557"/>
                  </a:lnTo>
                  <a:lnTo>
                    <a:pt x="5018" y="6217"/>
                  </a:lnTo>
                  <a:lnTo>
                    <a:pt x="5178" y="5917"/>
                  </a:lnTo>
                  <a:lnTo>
                    <a:pt x="5517" y="5318"/>
                  </a:lnTo>
                  <a:lnTo>
                    <a:pt x="5857" y="4758"/>
                  </a:lnTo>
                  <a:lnTo>
                    <a:pt x="6017" y="4478"/>
                  </a:lnTo>
                  <a:lnTo>
                    <a:pt x="6137" y="4198"/>
                  </a:lnTo>
                  <a:lnTo>
                    <a:pt x="6257" y="3918"/>
                  </a:lnTo>
                  <a:lnTo>
                    <a:pt x="6337" y="3619"/>
                  </a:lnTo>
                  <a:lnTo>
                    <a:pt x="6377" y="3319"/>
                  </a:lnTo>
                  <a:lnTo>
                    <a:pt x="6397" y="3019"/>
                  </a:lnTo>
                  <a:lnTo>
                    <a:pt x="6357" y="2679"/>
                  </a:lnTo>
                  <a:lnTo>
                    <a:pt x="6277" y="2339"/>
                  </a:lnTo>
                  <a:lnTo>
                    <a:pt x="6137" y="1960"/>
                  </a:lnTo>
                  <a:lnTo>
                    <a:pt x="5957" y="1560"/>
                  </a:lnTo>
                  <a:lnTo>
                    <a:pt x="5837" y="1400"/>
                  </a:lnTo>
                  <a:lnTo>
                    <a:pt x="5737" y="1240"/>
                  </a:lnTo>
                  <a:lnTo>
                    <a:pt x="5617" y="1080"/>
                  </a:lnTo>
                  <a:lnTo>
                    <a:pt x="5477" y="920"/>
                  </a:lnTo>
                  <a:lnTo>
                    <a:pt x="5338" y="780"/>
                  </a:lnTo>
                  <a:lnTo>
                    <a:pt x="5198" y="661"/>
                  </a:lnTo>
                  <a:lnTo>
                    <a:pt x="5038" y="521"/>
                  </a:lnTo>
                  <a:lnTo>
                    <a:pt x="4858" y="421"/>
                  </a:lnTo>
                  <a:lnTo>
                    <a:pt x="4698" y="321"/>
                  </a:lnTo>
                  <a:lnTo>
                    <a:pt x="4518" y="241"/>
                  </a:lnTo>
                  <a:lnTo>
                    <a:pt x="4338" y="161"/>
                  </a:lnTo>
                  <a:lnTo>
                    <a:pt x="4158" y="101"/>
                  </a:lnTo>
                  <a:lnTo>
                    <a:pt x="3958" y="41"/>
                  </a:lnTo>
                  <a:lnTo>
                    <a:pt x="3778" y="21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12618525" y="1641250"/>
              <a:ext cx="143950" cy="325325"/>
            </a:xfrm>
            <a:custGeom>
              <a:avLst/>
              <a:gdLst/>
              <a:ahLst/>
              <a:cxnLst/>
              <a:rect l="l" t="t" r="r" b="b"/>
              <a:pathLst>
                <a:path w="5758" h="13013" extrusionOk="0">
                  <a:moveTo>
                    <a:pt x="3359" y="0"/>
                  </a:moveTo>
                  <a:lnTo>
                    <a:pt x="3099" y="40"/>
                  </a:lnTo>
                  <a:lnTo>
                    <a:pt x="281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58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21" y="4897"/>
                  </a:lnTo>
                  <a:lnTo>
                    <a:pt x="61" y="5337"/>
                  </a:lnTo>
                  <a:lnTo>
                    <a:pt x="2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1" y="8455"/>
                  </a:lnTo>
                  <a:lnTo>
                    <a:pt x="220" y="8915"/>
                  </a:lnTo>
                  <a:lnTo>
                    <a:pt x="300" y="9355"/>
                  </a:lnTo>
                  <a:lnTo>
                    <a:pt x="420" y="9814"/>
                  </a:lnTo>
                  <a:lnTo>
                    <a:pt x="580" y="10414"/>
                  </a:lnTo>
                  <a:lnTo>
                    <a:pt x="68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00" y="11833"/>
                  </a:lnTo>
                  <a:lnTo>
                    <a:pt x="1360" y="12113"/>
                  </a:lnTo>
                  <a:lnTo>
                    <a:pt x="1480" y="12273"/>
                  </a:lnTo>
                  <a:lnTo>
                    <a:pt x="1600" y="12413"/>
                  </a:lnTo>
                  <a:lnTo>
                    <a:pt x="1740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79" y="12992"/>
                  </a:lnTo>
                  <a:lnTo>
                    <a:pt x="2719" y="13012"/>
                  </a:lnTo>
                  <a:lnTo>
                    <a:pt x="2839" y="12992"/>
                  </a:lnTo>
                  <a:lnTo>
                    <a:pt x="2959" y="12972"/>
                  </a:lnTo>
                  <a:lnTo>
                    <a:pt x="307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3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18" y="10854"/>
                  </a:lnTo>
                  <a:lnTo>
                    <a:pt x="4978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5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37" y="7036"/>
                  </a:lnTo>
                  <a:lnTo>
                    <a:pt x="5757" y="6636"/>
                  </a:lnTo>
                  <a:lnTo>
                    <a:pt x="575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3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57" y="1799"/>
                  </a:lnTo>
                  <a:lnTo>
                    <a:pt x="5157" y="1540"/>
                  </a:lnTo>
                  <a:lnTo>
                    <a:pt x="5037" y="1280"/>
                  </a:lnTo>
                  <a:lnTo>
                    <a:pt x="4938" y="1080"/>
                  </a:lnTo>
                  <a:lnTo>
                    <a:pt x="4838" y="920"/>
                  </a:lnTo>
                  <a:lnTo>
                    <a:pt x="4738" y="760"/>
                  </a:lnTo>
                  <a:lnTo>
                    <a:pt x="461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3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12617025" y="1687225"/>
              <a:ext cx="102475" cy="252375"/>
            </a:xfrm>
            <a:custGeom>
              <a:avLst/>
              <a:gdLst/>
              <a:ahLst/>
              <a:cxnLst/>
              <a:rect l="l" t="t" r="r" b="b"/>
              <a:pathLst>
                <a:path w="4099" h="10095" extrusionOk="0">
                  <a:moveTo>
                    <a:pt x="1600" y="0"/>
                  </a:moveTo>
                  <a:lnTo>
                    <a:pt x="1480" y="20"/>
                  </a:lnTo>
                  <a:lnTo>
                    <a:pt x="1360" y="60"/>
                  </a:lnTo>
                  <a:lnTo>
                    <a:pt x="1240" y="100"/>
                  </a:lnTo>
                  <a:lnTo>
                    <a:pt x="1140" y="160"/>
                  </a:lnTo>
                  <a:lnTo>
                    <a:pt x="1040" y="240"/>
                  </a:lnTo>
                  <a:lnTo>
                    <a:pt x="960" y="320"/>
                  </a:lnTo>
                  <a:lnTo>
                    <a:pt x="880" y="440"/>
                  </a:lnTo>
                  <a:lnTo>
                    <a:pt x="820" y="580"/>
                  </a:lnTo>
                  <a:lnTo>
                    <a:pt x="680" y="940"/>
                  </a:lnTo>
                  <a:lnTo>
                    <a:pt x="560" y="1399"/>
                  </a:lnTo>
                  <a:lnTo>
                    <a:pt x="440" y="1899"/>
                  </a:lnTo>
                  <a:lnTo>
                    <a:pt x="240" y="2879"/>
                  </a:lnTo>
                  <a:lnTo>
                    <a:pt x="121" y="3558"/>
                  </a:lnTo>
                  <a:lnTo>
                    <a:pt x="61" y="3898"/>
                  </a:lnTo>
                  <a:lnTo>
                    <a:pt x="41" y="4238"/>
                  </a:lnTo>
                  <a:lnTo>
                    <a:pt x="21" y="4538"/>
                  </a:lnTo>
                  <a:lnTo>
                    <a:pt x="1" y="4837"/>
                  </a:lnTo>
                  <a:lnTo>
                    <a:pt x="1" y="5117"/>
                  </a:lnTo>
                  <a:lnTo>
                    <a:pt x="21" y="5397"/>
                  </a:lnTo>
                  <a:lnTo>
                    <a:pt x="81" y="5937"/>
                  </a:lnTo>
                  <a:lnTo>
                    <a:pt x="181" y="6476"/>
                  </a:lnTo>
                  <a:lnTo>
                    <a:pt x="300" y="7036"/>
                  </a:lnTo>
                  <a:lnTo>
                    <a:pt x="620" y="8295"/>
                  </a:lnTo>
                  <a:lnTo>
                    <a:pt x="700" y="8615"/>
                  </a:lnTo>
                  <a:lnTo>
                    <a:pt x="800" y="8935"/>
                  </a:lnTo>
                  <a:lnTo>
                    <a:pt x="920" y="9235"/>
                  </a:lnTo>
                  <a:lnTo>
                    <a:pt x="1000" y="9375"/>
                  </a:lnTo>
                  <a:lnTo>
                    <a:pt x="1100" y="9514"/>
                  </a:lnTo>
                  <a:lnTo>
                    <a:pt x="1200" y="9634"/>
                  </a:lnTo>
                  <a:lnTo>
                    <a:pt x="1300" y="9754"/>
                  </a:lnTo>
                  <a:lnTo>
                    <a:pt x="1440" y="9854"/>
                  </a:lnTo>
                  <a:lnTo>
                    <a:pt x="1580" y="9954"/>
                  </a:lnTo>
                  <a:lnTo>
                    <a:pt x="1720" y="10014"/>
                  </a:lnTo>
                  <a:lnTo>
                    <a:pt x="1879" y="10074"/>
                  </a:lnTo>
                  <a:lnTo>
                    <a:pt x="2039" y="10094"/>
                  </a:lnTo>
                  <a:lnTo>
                    <a:pt x="2319" y="10094"/>
                  </a:lnTo>
                  <a:lnTo>
                    <a:pt x="2439" y="10054"/>
                  </a:lnTo>
                  <a:lnTo>
                    <a:pt x="2539" y="10014"/>
                  </a:lnTo>
                  <a:lnTo>
                    <a:pt x="2639" y="9954"/>
                  </a:lnTo>
                  <a:lnTo>
                    <a:pt x="2839" y="9814"/>
                  </a:lnTo>
                  <a:lnTo>
                    <a:pt x="2999" y="9654"/>
                  </a:lnTo>
                  <a:lnTo>
                    <a:pt x="3159" y="9454"/>
                  </a:lnTo>
                  <a:lnTo>
                    <a:pt x="3299" y="9235"/>
                  </a:lnTo>
                  <a:lnTo>
                    <a:pt x="3399" y="8995"/>
                  </a:lnTo>
                  <a:lnTo>
                    <a:pt x="3498" y="8775"/>
                  </a:lnTo>
                  <a:lnTo>
                    <a:pt x="3638" y="8395"/>
                  </a:lnTo>
                  <a:lnTo>
                    <a:pt x="3758" y="7995"/>
                  </a:lnTo>
                  <a:lnTo>
                    <a:pt x="3838" y="7616"/>
                  </a:lnTo>
                  <a:lnTo>
                    <a:pt x="3938" y="7216"/>
                  </a:lnTo>
                  <a:lnTo>
                    <a:pt x="3998" y="6816"/>
                  </a:lnTo>
                  <a:lnTo>
                    <a:pt x="4038" y="6416"/>
                  </a:lnTo>
                  <a:lnTo>
                    <a:pt x="4078" y="6017"/>
                  </a:lnTo>
                  <a:lnTo>
                    <a:pt x="4078" y="5597"/>
                  </a:lnTo>
                  <a:lnTo>
                    <a:pt x="4098" y="5197"/>
                  </a:lnTo>
                  <a:lnTo>
                    <a:pt x="4078" y="4777"/>
                  </a:lnTo>
                  <a:lnTo>
                    <a:pt x="4058" y="4378"/>
                  </a:lnTo>
                  <a:lnTo>
                    <a:pt x="4018" y="3978"/>
                  </a:lnTo>
                  <a:lnTo>
                    <a:pt x="3898" y="3158"/>
                  </a:lnTo>
                  <a:lnTo>
                    <a:pt x="3758" y="2359"/>
                  </a:lnTo>
                  <a:lnTo>
                    <a:pt x="3678" y="1999"/>
                  </a:lnTo>
                  <a:lnTo>
                    <a:pt x="3578" y="1659"/>
                  </a:lnTo>
                  <a:lnTo>
                    <a:pt x="3458" y="1320"/>
                  </a:lnTo>
                  <a:lnTo>
                    <a:pt x="3299" y="980"/>
                  </a:lnTo>
                  <a:lnTo>
                    <a:pt x="3199" y="820"/>
                  </a:lnTo>
                  <a:lnTo>
                    <a:pt x="3079" y="640"/>
                  </a:lnTo>
                  <a:lnTo>
                    <a:pt x="2939" y="500"/>
                  </a:lnTo>
                  <a:lnTo>
                    <a:pt x="2779" y="360"/>
                  </a:lnTo>
                  <a:lnTo>
                    <a:pt x="2599" y="220"/>
                  </a:lnTo>
                  <a:lnTo>
                    <a:pt x="2359" y="120"/>
                  </a:lnTo>
                  <a:lnTo>
                    <a:pt x="2119" y="4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13142700" y="1641250"/>
              <a:ext cx="144425" cy="325325"/>
            </a:xfrm>
            <a:custGeom>
              <a:avLst/>
              <a:gdLst/>
              <a:ahLst/>
              <a:cxnLst/>
              <a:rect l="l" t="t" r="r" b="b"/>
              <a:pathLst>
                <a:path w="5777" h="13013" extrusionOk="0">
                  <a:moveTo>
                    <a:pt x="3358" y="0"/>
                  </a:moveTo>
                  <a:lnTo>
                    <a:pt x="3099" y="40"/>
                  </a:lnTo>
                  <a:lnTo>
                    <a:pt x="283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60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40" y="4897"/>
                  </a:lnTo>
                  <a:lnTo>
                    <a:pt x="81" y="5337"/>
                  </a:lnTo>
                  <a:lnTo>
                    <a:pt x="4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2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0" y="8455"/>
                  </a:lnTo>
                  <a:lnTo>
                    <a:pt x="220" y="8915"/>
                  </a:lnTo>
                  <a:lnTo>
                    <a:pt x="320" y="9355"/>
                  </a:lnTo>
                  <a:lnTo>
                    <a:pt x="420" y="9814"/>
                  </a:lnTo>
                  <a:lnTo>
                    <a:pt x="600" y="10414"/>
                  </a:lnTo>
                  <a:lnTo>
                    <a:pt x="70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20" y="11833"/>
                  </a:lnTo>
                  <a:lnTo>
                    <a:pt x="1380" y="12113"/>
                  </a:lnTo>
                  <a:lnTo>
                    <a:pt x="1500" y="12273"/>
                  </a:lnTo>
                  <a:lnTo>
                    <a:pt x="1620" y="12413"/>
                  </a:lnTo>
                  <a:lnTo>
                    <a:pt x="1759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99" y="12992"/>
                  </a:lnTo>
                  <a:lnTo>
                    <a:pt x="2719" y="13012"/>
                  </a:lnTo>
                  <a:lnTo>
                    <a:pt x="2859" y="12992"/>
                  </a:lnTo>
                  <a:lnTo>
                    <a:pt x="2979" y="12972"/>
                  </a:lnTo>
                  <a:lnTo>
                    <a:pt x="309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5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38" y="10854"/>
                  </a:lnTo>
                  <a:lnTo>
                    <a:pt x="4997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7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57" y="7036"/>
                  </a:lnTo>
                  <a:lnTo>
                    <a:pt x="5777" y="6636"/>
                  </a:lnTo>
                  <a:lnTo>
                    <a:pt x="577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5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77" y="1799"/>
                  </a:lnTo>
                  <a:lnTo>
                    <a:pt x="5177" y="1540"/>
                  </a:lnTo>
                  <a:lnTo>
                    <a:pt x="5057" y="1280"/>
                  </a:lnTo>
                  <a:lnTo>
                    <a:pt x="4957" y="1080"/>
                  </a:lnTo>
                  <a:lnTo>
                    <a:pt x="4858" y="920"/>
                  </a:lnTo>
                  <a:lnTo>
                    <a:pt x="4738" y="760"/>
                  </a:lnTo>
                  <a:lnTo>
                    <a:pt x="463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5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13143200" y="1686725"/>
              <a:ext cx="98975" cy="252375"/>
            </a:xfrm>
            <a:custGeom>
              <a:avLst/>
              <a:gdLst/>
              <a:ahLst/>
              <a:cxnLst/>
              <a:rect l="l" t="t" r="r" b="b"/>
              <a:pathLst>
                <a:path w="3959" h="10095" extrusionOk="0">
                  <a:moveTo>
                    <a:pt x="1480" y="0"/>
                  </a:moveTo>
                  <a:lnTo>
                    <a:pt x="1340" y="20"/>
                  </a:lnTo>
                  <a:lnTo>
                    <a:pt x="1200" y="60"/>
                  </a:lnTo>
                  <a:lnTo>
                    <a:pt x="1080" y="140"/>
                  </a:lnTo>
                  <a:lnTo>
                    <a:pt x="960" y="240"/>
                  </a:lnTo>
                  <a:lnTo>
                    <a:pt x="840" y="340"/>
                  </a:lnTo>
                  <a:lnTo>
                    <a:pt x="760" y="480"/>
                  </a:lnTo>
                  <a:lnTo>
                    <a:pt x="660" y="620"/>
                  </a:lnTo>
                  <a:lnTo>
                    <a:pt x="520" y="920"/>
                  </a:lnTo>
                  <a:lnTo>
                    <a:pt x="400" y="1260"/>
                  </a:lnTo>
                  <a:lnTo>
                    <a:pt x="300" y="1599"/>
                  </a:lnTo>
                  <a:lnTo>
                    <a:pt x="240" y="1899"/>
                  </a:lnTo>
                  <a:lnTo>
                    <a:pt x="180" y="2179"/>
                  </a:lnTo>
                  <a:lnTo>
                    <a:pt x="81" y="2979"/>
                  </a:lnTo>
                  <a:lnTo>
                    <a:pt x="21" y="3778"/>
                  </a:lnTo>
                  <a:lnTo>
                    <a:pt x="1" y="4578"/>
                  </a:lnTo>
                  <a:lnTo>
                    <a:pt x="21" y="5377"/>
                  </a:lnTo>
                  <a:lnTo>
                    <a:pt x="61" y="6177"/>
                  </a:lnTo>
                  <a:lnTo>
                    <a:pt x="160" y="6976"/>
                  </a:lnTo>
                  <a:lnTo>
                    <a:pt x="300" y="7776"/>
                  </a:lnTo>
                  <a:lnTo>
                    <a:pt x="480" y="8555"/>
                  </a:lnTo>
                  <a:lnTo>
                    <a:pt x="560" y="8835"/>
                  </a:lnTo>
                  <a:lnTo>
                    <a:pt x="640" y="9095"/>
                  </a:lnTo>
                  <a:lnTo>
                    <a:pt x="760" y="9355"/>
                  </a:lnTo>
                  <a:lnTo>
                    <a:pt x="840" y="9474"/>
                  </a:lnTo>
                  <a:lnTo>
                    <a:pt x="920" y="9574"/>
                  </a:lnTo>
                  <a:lnTo>
                    <a:pt x="1000" y="9674"/>
                  </a:lnTo>
                  <a:lnTo>
                    <a:pt x="1100" y="9774"/>
                  </a:lnTo>
                  <a:lnTo>
                    <a:pt x="1220" y="9854"/>
                  </a:lnTo>
                  <a:lnTo>
                    <a:pt x="1340" y="9914"/>
                  </a:lnTo>
                  <a:lnTo>
                    <a:pt x="1460" y="9974"/>
                  </a:lnTo>
                  <a:lnTo>
                    <a:pt x="1580" y="10034"/>
                  </a:lnTo>
                  <a:lnTo>
                    <a:pt x="1839" y="10074"/>
                  </a:lnTo>
                  <a:lnTo>
                    <a:pt x="2119" y="10094"/>
                  </a:lnTo>
                  <a:lnTo>
                    <a:pt x="2259" y="10074"/>
                  </a:lnTo>
                  <a:lnTo>
                    <a:pt x="2379" y="10054"/>
                  </a:lnTo>
                  <a:lnTo>
                    <a:pt x="2519" y="10014"/>
                  </a:lnTo>
                  <a:lnTo>
                    <a:pt x="2639" y="9974"/>
                  </a:lnTo>
                  <a:lnTo>
                    <a:pt x="2759" y="9914"/>
                  </a:lnTo>
                  <a:lnTo>
                    <a:pt x="2879" y="9834"/>
                  </a:lnTo>
                  <a:lnTo>
                    <a:pt x="3019" y="9714"/>
                  </a:lnTo>
                  <a:lnTo>
                    <a:pt x="3159" y="9574"/>
                  </a:lnTo>
                  <a:lnTo>
                    <a:pt x="3259" y="9415"/>
                  </a:lnTo>
                  <a:lnTo>
                    <a:pt x="3358" y="9255"/>
                  </a:lnTo>
                  <a:lnTo>
                    <a:pt x="3438" y="9075"/>
                  </a:lnTo>
                  <a:lnTo>
                    <a:pt x="3518" y="8895"/>
                  </a:lnTo>
                  <a:lnTo>
                    <a:pt x="3638" y="8535"/>
                  </a:lnTo>
                  <a:lnTo>
                    <a:pt x="3778" y="7915"/>
                  </a:lnTo>
                  <a:lnTo>
                    <a:pt x="3878" y="7276"/>
                  </a:lnTo>
                  <a:lnTo>
                    <a:pt x="3938" y="6616"/>
                  </a:lnTo>
                  <a:lnTo>
                    <a:pt x="3958" y="5957"/>
                  </a:lnTo>
                  <a:lnTo>
                    <a:pt x="3958" y="5277"/>
                  </a:lnTo>
                  <a:lnTo>
                    <a:pt x="3938" y="4618"/>
                  </a:lnTo>
                  <a:lnTo>
                    <a:pt x="3878" y="3978"/>
                  </a:lnTo>
                  <a:lnTo>
                    <a:pt x="3818" y="3358"/>
                  </a:lnTo>
                  <a:lnTo>
                    <a:pt x="3718" y="2859"/>
                  </a:lnTo>
                  <a:lnTo>
                    <a:pt x="3658" y="2579"/>
                  </a:lnTo>
                  <a:lnTo>
                    <a:pt x="3578" y="2279"/>
                  </a:lnTo>
                  <a:lnTo>
                    <a:pt x="3478" y="1979"/>
                  </a:lnTo>
                  <a:lnTo>
                    <a:pt x="3358" y="1659"/>
                  </a:lnTo>
                  <a:lnTo>
                    <a:pt x="3239" y="1380"/>
                  </a:lnTo>
                  <a:lnTo>
                    <a:pt x="3079" y="1100"/>
                  </a:lnTo>
                  <a:lnTo>
                    <a:pt x="2939" y="880"/>
                  </a:lnTo>
                  <a:lnTo>
                    <a:pt x="2779" y="680"/>
                  </a:lnTo>
                  <a:lnTo>
                    <a:pt x="2579" y="480"/>
                  </a:lnTo>
                  <a:lnTo>
                    <a:pt x="2359" y="300"/>
                  </a:lnTo>
                  <a:lnTo>
                    <a:pt x="2119" y="140"/>
                  </a:lnTo>
                  <a:lnTo>
                    <a:pt x="1999" y="80"/>
                  </a:lnTo>
                  <a:lnTo>
                    <a:pt x="1879" y="4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12781925" y="1272975"/>
              <a:ext cx="22500" cy="83975"/>
            </a:xfrm>
            <a:custGeom>
              <a:avLst/>
              <a:gdLst/>
              <a:ahLst/>
              <a:cxnLst/>
              <a:rect l="l" t="t" r="r" b="b"/>
              <a:pathLst>
                <a:path w="900" h="3359" extrusionOk="0">
                  <a:moveTo>
                    <a:pt x="300" y="1"/>
                  </a:moveTo>
                  <a:lnTo>
                    <a:pt x="1" y="41"/>
                  </a:lnTo>
                  <a:lnTo>
                    <a:pt x="120" y="880"/>
                  </a:lnTo>
                  <a:lnTo>
                    <a:pt x="260" y="1700"/>
                  </a:lnTo>
                  <a:lnTo>
                    <a:pt x="420" y="2539"/>
                  </a:lnTo>
                  <a:lnTo>
                    <a:pt x="600" y="3359"/>
                  </a:lnTo>
                  <a:lnTo>
                    <a:pt x="900" y="3299"/>
                  </a:lnTo>
                  <a:lnTo>
                    <a:pt x="720" y="2479"/>
                  </a:lnTo>
                  <a:lnTo>
                    <a:pt x="560" y="1660"/>
                  </a:lnTo>
                  <a:lnTo>
                    <a:pt x="420" y="82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12823400" y="1303950"/>
              <a:ext cx="12525" cy="31525"/>
            </a:xfrm>
            <a:custGeom>
              <a:avLst/>
              <a:gdLst/>
              <a:ahLst/>
              <a:cxnLst/>
              <a:rect l="l" t="t" r="r" b="b"/>
              <a:pathLst>
                <a:path w="501" h="1261" extrusionOk="0">
                  <a:moveTo>
                    <a:pt x="300" y="1"/>
                  </a:moveTo>
                  <a:lnTo>
                    <a:pt x="1" y="61"/>
                  </a:lnTo>
                  <a:lnTo>
                    <a:pt x="200" y="1260"/>
                  </a:lnTo>
                  <a:lnTo>
                    <a:pt x="500" y="120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12944825" y="1236500"/>
              <a:ext cx="11025" cy="70475"/>
            </a:xfrm>
            <a:custGeom>
              <a:avLst/>
              <a:gdLst/>
              <a:ahLst/>
              <a:cxnLst/>
              <a:rect l="l" t="t" r="r" b="b"/>
              <a:pathLst>
                <a:path w="441" h="2819" extrusionOk="0">
                  <a:moveTo>
                    <a:pt x="0" y="1"/>
                  </a:moveTo>
                  <a:lnTo>
                    <a:pt x="0" y="700"/>
                  </a:lnTo>
                  <a:lnTo>
                    <a:pt x="20" y="1420"/>
                  </a:lnTo>
                  <a:lnTo>
                    <a:pt x="60" y="2119"/>
                  </a:lnTo>
                  <a:lnTo>
                    <a:pt x="140" y="2819"/>
                  </a:lnTo>
                  <a:lnTo>
                    <a:pt x="440" y="2779"/>
                  </a:lnTo>
                  <a:lnTo>
                    <a:pt x="380" y="2099"/>
                  </a:lnTo>
                  <a:lnTo>
                    <a:pt x="340" y="1400"/>
                  </a:lnTo>
                  <a:lnTo>
                    <a:pt x="320" y="700"/>
                  </a:lnTo>
                  <a:lnTo>
                    <a:pt x="32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12994800" y="1226500"/>
              <a:ext cx="9025" cy="71975"/>
            </a:xfrm>
            <a:custGeom>
              <a:avLst/>
              <a:gdLst/>
              <a:ahLst/>
              <a:cxnLst/>
              <a:rect l="l" t="t" r="r" b="b"/>
              <a:pathLst>
                <a:path w="361" h="2879" extrusionOk="0">
                  <a:moveTo>
                    <a:pt x="20" y="1"/>
                  </a:moveTo>
                  <a:lnTo>
                    <a:pt x="0" y="720"/>
                  </a:lnTo>
                  <a:lnTo>
                    <a:pt x="0" y="1440"/>
                  </a:lnTo>
                  <a:lnTo>
                    <a:pt x="20" y="2159"/>
                  </a:lnTo>
                  <a:lnTo>
                    <a:pt x="60" y="2879"/>
                  </a:lnTo>
                  <a:lnTo>
                    <a:pt x="360" y="2859"/>
                  </a:lnTo>
                  <a:lnTo>
                    <a:pt x="320" y="2139"/>
                  </a:lnTo>
                  <a:lnTo>
                    <a:pt x="300" y="1440"/>
                  </a:lnTo>
                  <a:lnTo>
                    <a:pt x="300" y="720"/>
                  </a:lnTo>
                  <a:lnTo>
                    <a:pt x="340" y="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3050750" y="1297475"/>
              <a:ext cx="14525" cy="36500"/>
            </a:xfrm>
            <a:custGeom>
              <a:avLst/>
              <a:gdLst/>
              <a:ahLst/>
              <a:cxnLst/>
              <a:rect l="l" t="t" r="r" b="b"/>
              <a:pathLst>
                <a:path w="581" h="1460" extrusionOk="0">
                  <a:moveTo>
                    <a:pt x="281" y="0"/>
                  </a:moveTo>
                  <a:lnTo>
                    <a:pt x="1" y="1399"/>
                  </a:lnTo>
                  <a:lnTo>
                    <a:pt x="301" y="1459"/>
                  </a:lnTo>
                  <a:lnTo>
                    <a:pt x="580" y="6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13162200" y="1293975"/>
              <a:ext cx="20500" cy="45475"/>
            </a:xfrm>
            <a:custGeom>
              <a:avLst/>
              <a:gdLst/>
              <a:ahLst/>
              <a:cxnLst/>
              <a:rect l="l" t="t" r="r" b="b"/>
              <a:pathLst>
                <a:path w="820" h="1819" extrusionOk="0">
                  <a:moveTo>
                    <a:pt x="520" y="0"/>
                  </a:moveTo>
                  <a:lnTo>
                    <a:pt x="420" y="440"/>
                  </a:lnTo>
                  <a:lnTo>
                    <a:pt x="280" y="860"/>
                  </a:lnTo>
                  <a:lnTo>
                    <a:pt x="160" y="1279"/>
                  </a:lnTo>
                  <a:lnTo>
                    <a:pt x="0" y="1719"/>
                  </a:lnTo>
                  <a:lnTo>
                    <a:pt x="280" y="1819"/>
                  </a:lnTo>
                  <a:lnTo>
                    <a:pt x="440" y="1379"/>
                  </a:lnTo>
                  <a:lnTo>
                    <a:pt x="580" y="960"/>
                  </a:lnTo>
                  <a:lnTo>
                    <a:pt x="700" y="520"/>
                  </a:lnTo>
                  <a:lnTo>
                    <a:pt x="820" y="8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13213150" y="1221500"/>
              <a:ext cx="10025" cy="83475"/>
            </a:xfrm>
            <a:custGeom>
              <a:avLst/>
              <a:gdLst/>
              <a:ahLst/>
              <a:cxnLst/>
              <a:rect l="l" t="t" r="r" b="b"/>
              <a:pathLst>
                <a:path w="401" h="3339" extrusionOk="0">
                  <a:moveTo>
                    <a:pt x="341" y="1"/>
                  </a:moveTo>
                  <a:lnTo>
                    <a:pt x="41" y="21"/>
                  </a:lnTo>
                  <a:lnTo>
                    <a:pt x="81" y="840"/>
                  </a:lnTo>
                  <a:lnTo>
                    <a:pt x="81" y="1680"/>
                  </a:lnTo>
                  <a:lnTo>
                    <a:pt x="61" y="2499"/>
                  </a:lnTo>
                  <a:lnTo>
                    <a:pt x="1" y="3319"/>
                  </a:lnTo>
                  <a:lnTo>
                    <a:pt x="321" y="3339"/>
                  </a:lnTo>
                  <a:lnTo>
                    <a:pt x="361" y="2519"/>
                  </a:lnTo>
                  <a:lnTo>
                    <a:pt x="401" y="1680"/>
                  </a:lnTo>
                  <a:lnTo>
                    <a:pt x="381" y="840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13116725" y="1297975"/>
              <a:ext cx="9500" cy="19000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320" y="0"/>
                  </a:moveTo>
                  <a:lnTo>
                    <a:pt x="0" y="20"/>
                  </a:lnTo>
                  <a:lnTo>
                    <a:pt x="80" y="760"/>
                  </a:lnTo>
                  <a:lnTo>
                    <a:pt x="380" y="7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12738450" y="1353925"/>
              <a:ext cx="519700" cy="253875"/>
            </a:xfrm>
            <a:custGeom>
              <a:avLst/>
              <a:gdLst/>
              <a:ahLst/>
              <a:cxnLst/>
              <a:rect l="l" t="t" r="r" b="b"/>
              <a:pathLst>
                <a:path w="20788" h="10155" extrusionOk="0">
                  <a:moveTo>
                    <a:pt x="9215" y="1"/>
                  </a:moveTo>
                  <a:lnTo>
                    <a:pt x="8475" y="21"/>
                  </a:lnTo>
                  <a:lnTo>
                    <a:pt x="7736" y="81"/>
                  </a:lnTo>
                  <a:lnTo>
                    <a:pt x="7016" y="141"/>
                  </a:lnTo>
                  <a:lnTo>
                    <a:pt x="6277" y="240"/>
                  </a:lnTo>
                  <a:lnTo>
                    <a:pt x="5557" y="360"/>
                  </a:lnTo>
                  <a:lnTo>
                    <a:pt x="4838" y="520"/>
                  </a:lnTo>
                  <a:lnTo>
                    <a:pt x="4118" y="680"/>
                  </a:lnTo>
                  <a:lnTo>
                    <a:pt x="3418" y="880"/>
                  </a:lnTo>
                  <a:lnTo>
                    <a:pt x="2719" y="1120"/>
                  </a:lnTo>
                  <a:lnTo>
                    <a:pt x="2019" y="1360"/>
                  </a:lnTo>
                  <a:lnTo>
                    <a:pt x="1340" y="1640"/>
                  </a:lnTo>
                  <a:lnTo>
                    <a:pt x="660" y="1939"/>
                  </a:lnTo>
                  <a:lnTo>
                    <a:pt x="1" y="2259"/>
                  </a:lnTo>
                  <a:lnTo>
                    <a:pt x="41" y="2439"/>
                  </a:lnTo>
                  <a:lnTo>
                    <a:pt x="61" y="2599"/>
                  </a:lnTo>
                  <a:lnTo>
                    <a:pt x="41" y="2959"/>
                  </a:lnTo>
                  <a:lnTo>
                    <a:pt x="61" y="3179"/>
                  </a:lnTo>
                  <a:lnTo>
                    <a:pt x="81" y="3399"/>
                  </a:lnTo>
                  <a:lnTo>
                    <a:pt x="141" y="3838"/>
                  </a:lnTo>
                  <a:lnTo>
                    <a:pt x="181" y="4018"/>
                  </a:lnTo>
                  <a:lnTo>
                    <a:pt x="240" y="4198"/>
                  </a:lnTo>
                  <a:lnTo>
                    <a:pt x="300" y="4378"/>
                  </a:lnTo>
                  <a:lnTo>
                    <a:pt x="380" y="4558"/>
                  </a:lnTo>
                  <a:lnTo>
                    <a:pt x="480" y="4698"/>
                  </a:lnTo>
                  <a:lnTo>
                    <a:pt x="620" y="4818"/>
                  </a:lnTo>
                  <a:lnTo>
                    <a:pt x="680" y="4858"/>
                  </a:lnTo>
                  <a:lnTo>
                    <a:pt x="760" y="4878"/>
                  </a:lnTo>
                  <a:lnTo>
                    <a:pt x="840" y="4918"/>
                  </a:lnTo>
                  <a:lnTo>
                    <a:pt x="920" y="4918"/>
                  </a:lnTo>
                  <a:lnTo>
                    <a:pt x="1080" y="4898"/>
                  </a:lnTo>
                  <a:lnTo>
                    <a:pt x="1200" y="4858"/>
                  </a:lnTo>
                  <a:lnTo>
                    <a:pt x="1320" y="4778"/>
                  </a:lnTo>
                  <a:lnTo>
                    <a:pt x="1420" y="4658"/>
                  </a:lnTo>
                  <a:lnTo>
                    <a:pt x="1520" y="4538"/>
                  </a:lnTo>
                  <a:lnTo>
                    <a:pt x="1600" y="4398"/>
                  </a:lnTo>
                  <a:lnTo>
                    <a:pt x="1640" y="4258"/>
                  </a:lnTo>
                  <a:lnTo>
                    <a:pt x="1680" y="4118"/>
                  </a:lnTo>
                  <a:lnTo>
                    <a:pt x="1720" y="3818"/>
                  </a:lnTo>
                  <a:lnTo>
                    <a:pt x="1760" y="3518"/>
                  </a:lnTo>
                  <a:lnTo>
                    <a:pt x="1800" y="3219"/>
                  </a:lnTo>
                  <a:lnTo>
                    <a:pt x="1839" y="3059"/>
                  </a:lnTo>
                  <a:lnTo>
                    <a:pt x="1899" y="2919"/>
                  </a:lnTo>
                  <a:lnTo>
                    <a:pt x="1979" y="2799"/>
                  </a:lnTo>
                  <a:lnTo>
                    <a:pt x="2079" y="2679"/>
                  </a:lnTo>
                  <a:lnTo>
                    <a:pt x="2199" y="2579"/>
                  </a:lnTo>
                  <a:lnTo>
                    <a:pt x="2339" y="2519"/>
                  </a:lnTo>
                  <a:lnTo>
                    <a:pt x="2479" y="2479"/>
                  </a:lnTo>
                  <a:lnTo>
                    <a:pt x="2619" y="2459"/>
                  </a:lnTo>
                  <a:lnTo>
                    <a:pt x="2759" y="2499"/>
                  </a:lnTo>
                  <a:lnTo>
                    <a:pt x="2819" y="2539"/>
                  </a:lnTo>
                  <a:lnTo>
                    <a:pt x="2879" y="2579"/>
                  </a:lnTo>
                  <a:lnTo>
                    <a:pt x="2919" y="2639"/>
                  </a:lnTo>
                  <a:lnTo>
                    <a:pt x="2959" y="2699"/>
                  </a:lnTo>
                  <a:lnTo>
                    <a:pt x="3019" y="2859"/>
                  </a:lnTo>
                  <a:lnTo>
                    <a:pt x="3059" y="3019"/>
                  </a:lnTo>
                  <a:lnTo>
                    <a:pt x="3079" y="3179"/>
                  </a:lnTo>
                  <a:lnTo>
                    <a:pt x="3079" y="3658"/>
                  </a:lnTo>
                  <a:lnTo>
                    <a:pt x="3079" y="4138"/>
                  </a:lnTo>
                  <a:lnTo>
                    <a:pt x="3039" y="5077"/>
                  </a:lnTo>
                  <a:lnTo>
                    <a:pt x="3019" y="5557"/>
                  </a:lnTo>
                  <a:lnTo>
                    <a:pt x="3019" y="6017"/>
                  </a:lnTo>
                  <a:lnTo>
                    <a:pt x="3039" y="6497"/>
                  </a:lnTo>
                  <a:lnTo>
                    <a:pt x="3059" y="6976"/>
                  </a:lnTo>
                  <a:lnTo>
                    <a:pt x="3139" y="7436"/>
                  </a:lnTo>
                  <a:lnTo>
                    <a:pt x="3239" y="7916"/>
                  </a:lnTo>
                  <a:lnTo>
                    <a:pt x="3319" y="8136"/>
                  </a:lnTo>
                  <a:lnTo>
                    <a:pt x="3399" y="8355"/>
                  </a:lnTo>
                  <a:lnTo>
                    <a:pt x="3498" y="8575"/>
                  </a:lnTo>
                  <a:lnTo>
                    <a:pt x="3618" y="8795"/>
                  </a:lnTo>
                  <a:lnTo>
                    <a:pt x="3718" y="8995"/>
                  </a:lnTo>
                  <a:lnTo>
                    <a:pt x="3858" y="9195"/>
                  </a:lnTo>
                  <a:lnTo>
                    <a:pt x="3998" y="9375"/>
                  </a:lnTo>
                  <a:lnTo>
                    <a:pt x="4158" y="9535"/>
                  </a:lnTo>
                  <a:lnTo>
                    <a:pt x="4318" y="9695"/>
                  </a:lnTo>
                  <a:lnTo>
                    <a:pt x="4518" y="9835"/>
                  </a:lnTo>
                  <a:lnTo>
                    <a:pt x="4698" y="9974"/>
                  </a:lnTo>
                  <a:lnTo>
                    <a:pt x="4918" y="10074"/>
                  </a:lnTo>
                  <a:lnTo>
                    <a:pt x="5097" y="10154"/>
                  </a:lnTo>
                  <a:lnTo>
                    <a:pt x="5297" y="10154"/>
                  </a:lnTo>
                  <a:lnTo>
                    <a:pt x="5397" y="10134"/>
                  </a:lnTo>
                  <a:lnTo>
                    <a:pt x="5477" y="10074"/>
                  </a:lnTo>
                  <a:lnTo>
                    <a:pt x="5537" y="10014"/>
                  </a:lnTo>
                  <a:lnTo>
                    <a:pt x="5597" y="9934"/>
                  </a:lnTo>
                  <a:lnTo>
                    <a:pt x="5697" y="9755"/>
                  </a:lnTo>
                  <a:lnTo>
                    <a:pt x="5757" y="9575"/>
                  </a:lnTo>
                  <a:lnTo>
                    <a:pt x="5897" y="9075"/>
                  </a:lnTo>
                  <a:lnTo>
                    <a:pt x="6017" y="8555"/>
                  </a:lnTo>
                  <a:lnTo>
                    <a:pt x="6117" y="8056"/>
                  </a:lnTo>
                  <a:lnTo>
                    <a:pt x="6177" y="7536"/>
                  </a:lnTo>
                  <a:lnTo>
                    <a:pt x="6237" y="7036"/>
                  </a:lnTo>
                  <a:lnTo>
                    <a:pt x="6257" y="6517"/>
                  </a:lnTo>
                  <a:lnTo>
                    <a:pt x="6277" y="5997"/>
                  </a:lnTo>
                  <a:lnTo>
                    <a:pt x="6257" y="5477"/>
                  </a:lnTo>
                  <a:lnTo>
                    <a:pt x="6197" y="4378"/>
                  </a:lnTo>
                  <a:lnTo>
                    <a:pt x="6177" y="3818"/>
                  </a:lnTo>
                  <a:lnTo>
                    <a:pt x="6177" y="3538"/>
                  </a:lnTo>
                  <a:lnTo>
                    <a:pt x="6197" y="3279"/>
                  </a:lnTo>
                  <a:lnTo>
                    <a:pt x="6217" y="2999"/>
                  </a:lnTo>
                  <a:lnTo>
                    <a:pt x="6277" y="2719"/>
                  </a:lnTo>
                  <a:lnTo>
                    <a:pt x="6337" y="2439"/>
                  </a:lnTo>
                  <a:lnTo>
                    <a:pt x="6417" y="2179"/>
                  </a:lnTo>
                  <a:lnTo>
                    <a:pt x="6537" y="1919"/>
                  </a:lnTo>
                  <a:lnTo>
                    <a:pt x="6656" y="1680"/>
                  </a:lnTo>
                  <a:lnTo>
                    <a:pt x="6816" y="1460"/>
                  </a:lnTo>
                  <a:lnTo>
                    <a:pt x="6996" y="1260"/>
                  </a:lnTo>
                  <a:lnTo>
                    <a:pt x="7216" y="1080"/>
                  </a:lnTo>
                  <a:lnTo>
                    <a:pt x="7456" y="920"/>
                  </a:lnTo>
                  <a:lnTo>
                    <a:pt x="7696" y="820"/>
                  </a:lnTo>
                  <a:lnTo>
                    <a:pt x="7976" y="740"/>
                  </a:lnTo>
                  <a:lnTo>
                    <a:pt x="8236" y="700"/>
                  </a:lnTo>
                  <a:lnTo>
                    <a:pt x="8515" y="720"/>
                  </a:lnTo>
                  <a:lnTo>
                    <a:pt x="8655" y="740"/>
                  </a:lnTo>
                  <a:lnTo>
                    <a:pt x="8775" y="780"/>
                  </a:lnTo>
                  <a:lnTo>
                    <a:pt x="8915" y="820"/>
                  </a:lnTo>
                  <a:lnTo>
                    <a:pt x="9035" y="880"/>
                  </a:lnTo>
                  <a:lnTo>
                    <a:pt x="9215" y="1020"/>
                  </a:lnTo>
                  <a:lnTo>
                    <a:pt x="9375" y="1160"/>
                  </a:lnTo>
                  <a:lnTo>
                    <a:pt x="9535" y="1340"/>
                  </a:lnTo>
                  <a:lnTo>
                    <a:pt x="9655" y="1540"/>
                  </a:lnTo>
                  <a:lnTo>
                    <a:pt x="9755" y="1740"/>
                  </a:lnTo>
                  <a:lnTo>
                    <a:pt x="9835" y="1959"/>
                  </a:lnTo>
                  <a:lnTo>
                    <a:pt x="9914" y="2179"/>
                  </a:lnTo>
                  <a:lnTo>
                    <a:pt x="9974" y="2419"/>
                  </a:lnTo>
                  <a:lnTo>
                    <a:pt x="10074" y="2859"/>
                  </a:lnTo>
                  <a:lnTo>
                    <a:pt x="10154" y="3319"/>
                  </a:lnTo>
                  <a:lnTo>
                    <a:pt x="10274" y="3758"/>
                  </a:lnTo>
                  <a:lnTo>
                    <a:pt x="10354" y="3978"/>
                  </a:lnTo>
                  <a:lnTo>
                    <a:pt x="10434" y="4198"/>
                  </a:lnTo>
                  <a:lnTo>
                    <a:pt x="10534" y="4358"/>
                  </a:lnTo>
                  <a:lnTo>
                    <a:pt x="10634" y="4498"/>
                  </a:lnTo>
                  <a:lnTo>
                    <a:pt x="10754" y="4618"/>
                  </a:lnTo>
                  <a:lnTo>
                    <a:pt x="10834" y="4658"/>
                  </a:lnTo>
                  <a:lnTo>
                    <a:pt x="10914" y="4698"/>
                  </a:lnTo>
                  <a:lnTo>
                    <a:pt x="11054" y="4738"/>
                  </a:lnTo>
                  <a:lnTo>
                    <a:pt x="11194" y="4738"/>
                  </a:lnTo>
                  <a:lnTo>
                    <a:pt x="11334" y="4718"/>
                  </a:lnTo>
                  <a:lnTo>
                    <a:pt x="11473" y="4658"/>
                  </a:lnTo>
                  <a:lnTo>
                    <a:pt x="11673" y="4578"/>
                  </a:lnTo>
                  <a:lnTo>
                    <a:pt x="11833" y="4458"/>
                  </a:lnTo>
                  <a:lnTo>
                    <a:pt x="11973" y="4298"/>
                  </a:lnTo>
                  <a:lnTo>
                    <a:pt x="12113" y="4138"/>
                  </a:lnTo>
                  <a:lnTo>
                    <a:pt x="12233" y="3958"/>
                  </a:lnTo>
                  <a:lnTo>
                    <a:pt x="12353" y="3778"/>
                  </a:lnTo>
                  <a:lnTo>
                    <a:pt x="12553" y="3379"/>
                  </a:lnTo>
                  <a:lnTo>
                    <a:pt x="12773" y="2979"/>
                  </a:lnTo>
                  <a:lnTo>
                    <a:pt x="12893" y="2799"/>
                  </a:lnTo>
                  <a:lnTo>
                    <a:pt x="13013" y="2619"/>
                  </a:lnTo>
                  <a:lnTo>
                    <a:pt x="13152" y="2459"/>
                  </a:lnTo>
                  <a:lnTo>
                    <a:pt x="13292" y="2319"/>
                  </a:lnTo>
                  <a:lnTo>
                    <a:pt x="13452" y="2199"/>
                  </a:lnTo>
                  <a:lnTo>
                    <a:pt x="13652" y="2099"/>
                  </a:lnTo>
                  <a:lnTo>
                    <a:pt x="13672" y="2519"/>
                  </a:lnTo>
                  <a:lnTo>
                    <a:pt x="13712" y="2719"/>
                  </a:lnTo>
                  <a:lnTo>
                    <a:pt x="13732" y="2919"/>
                  </a:lnTo>
                  <a:lnTo>
                    <a:pt x="13792" y="3119"/>
                  </a:lnTo>
                  <a:lnTo>
                    <a:pt x="13872" y="3319"/>
                  </a:lnTo>
                  <a:lnTo>
                    <a:pt x="13952" y="3498"/>
                  </a:lnTo>
                  <a:lnTo>
                    <a:pt x="14072" y="3658"/>
                  </a:lnTo>
                  <a:lnTo>
                    <a:pt x="14212" y="3818"/>
                  </a:lnTo>
                  <a:lnTo>
                    <a:pt x="14392" y="3938"/>
                  </a:lnTo>
                  <a:lnTo>
                    <a:pt x="14572" y="4018"/>
                  </a:lnTo>
                  <a:lnTo>
                    <a:pt x="14771" y="4078"/>
                  </a:lnTo>
                  <a:lnTo>
                    <a:pt x="14971" y="4078"/>
                  </a:lnTo>
                  <a:lnTo>
                    <a:pt x="15171" y="4058"/>
                  </a:lnTo>
                  <a:lnTo>
                    <a:pt x="15251" y="4018"/>
                  </a:lnTo>
                  <a:lnTo>
                    <a:pt x="15351" y="3978"/>
                  </a:lnTo>
                  <a:lnTo>
                    <a:pt x="15431" y="3918"/>
                  </a:lnTo>
                  <a:lnTo>
                    <a:pt x="15491" y="3838"/>
                  </a:lnTo>
                  <a:lnTo>
                    <a:pt x="15551" y="3758"/>
                  </a:lnTo>
                  <a:lnTo>
                    <a:pt x="15611" y="3678"/>
                  </a:lnTo>
                  <a:lnTo>
                    <a:pt x="15691" y="3478"/>
                  </a:lnTo>
                  <a:lnTo>
                    <a:pt x="15731" y="3259"/>
                  </a:lnTo>
                  <a:lnTo>
                    <a:pt x="15771" y="3039"/>
                  </a:lnTo>
                  <a:lnTo>
                    <a:pt x="15811" y="2839"/>
                  </a:lnTo>
                  <a:lnTo>
                    <a:pt x="15871" y="2639"/>
                  </a:lnTo>
                  <a:lnTo>
                    <a:pt x="15931" y="2539"/>
                  </a:lnTo>
                  <a:lnTo>
                    <a:pt x="15971" y="2459"/>
                  </a:lnTo>
                  <a:lnTo>
                    <a:pt x="16051" y="2379"/>
                  </a:lnTo>
                  <a:lnTo>
                    <a:pt x="16131" y="2319"/>
                  </a:lnTo>
                  <a:lnTo>
                    <a:pt x="16211" y="2259"/>
                  </a:lnTo>
                  <a:lnTo>
                    <a:pt x="16290" y="2239"/>
                  </a:lnTo>
                  <a:lnTo>
                    <a:pt x="16390" y="2219"/>
                  </a:lnTo>
                  <a:lnTo>
                    <a:pt x="16570" y="2219"/>
                  </a:lnTo>
                  <a:lnTo>
                    <a:pt x="16650" y="2239"/>
                  </a:lnTo>
                  <a:lnTo>
                    <a:pt x="16830" y="2319"/>
                  </a:lnTo>
                  <a:lnTo>
                    <a:pt x="17010" y="2419"/>
                  </a:lnTo>
                  <a:lnTo>
                    <a:pt x="17170" y="2559"/>
                  </a:lnTo>
                  <a:lnTo>
                    <a:pt x="17310" y="2719"/>
                  </a:lnTo>
                  <a:lnTo>
                    <a:pt x="17430" y="2899"/>
                  </a:lnTo>
                  <a:lnTo>
                    <a:pt x="17510" y="3079"/>
                  </a:lnTo>
                  <a:lnTo>
                    <a:pt x="17590" y="3279"/>
                  </a:lnTo>
                  <a:lnTo>
                    <a:pt x="17730" y="3678"/>
                  </a:lnTo>
                  <a:lnTo>
                    <a:pt x="17830" y="4078"/>
                  </a:lnTo>
                  <a:lnTo>
                    <a:pt x="17929" y="4498"/>
                  </a:lnTo>
                  <a:lnTo>
                    <a:pt x="18009" y="4918"/>
                  </a:lnTo>
                  <a:lnTo>
                    <a:pt x="18129" y="5317"/>
                  </a:lnTo>
                  <a:lnTo>
                    <a:pt x="18269" y="5717"/>
                  </a:lnTo>
                  <a:lnTo>
                    <a:pt x="18349" y="5897"/>
                  </a:lnTo>
                  <a:lnTo>
                    <a:pt x="18449" y="6077"/>
                  </a:lnTo>
                  <a:lnTo>
                    <a:pt x="18549" y="6217"/>
                  </a:lnTo>
                  <a:lnTo>
                    <a:pt x="18669" y="6357"/>
                  </a:lnTo>
                  <a:lnTo>
                    <a:pt x="18789" y="6477"/>
                  </a:lnTo>
                  <a:lnTo>
                    <a:pt x="18929" y="6597"/>
                  </a:lnTo>
                  <a:lnTo>
                    <a:pt x="19069" y="6676"/>
                  </a:lnTo>
                  <a:lnTo>
                    <a:pt x="19229" y="6736"/>
                  </a:lnTo>
                  <a:lnTo>
                    <a:pt x="19389" y="6776"/>
                  </a:lnTo>
                  <a:lnTo>
                    <a:pt x="19568" y="6776"/>
                  </a:lnTo>
                  <a:lnTo>
                    <a:pt x="19688" y="6756"/>
                  </a:lnTo>
                  <a:lnTo>
                    <a:pt x="19828" y="6696"/>
                  </a:lnTo>
                  <a:lnTo>
                    <a:pt x="19948" y="6637"/>
                  </a:lnTo>
                  <a:lnTo>
                    <a:pt x="20068" y="6537"/>
                  </a:lnTo>
                  <a:lnTo>
                    <a:pt x="20168" y="6437"/>
                  </a:lnTo>
                  <a:lnTo>
                    <a:pt x="20248" y="6337"/>
                  </a:lnTo>
                  <a:lnTo>
                    <a:pt x="20328" y="6217"/>
                  </a:lnTo>
                  <a:lnTo>
                    <a:pt x="20388" y="6077"/>
                  </a:lnTo>
                  <a:lnTo>
                    <a:pt x="20488" y="5817"/>
                  </a:lnTo>
                  <a:lnTo>
                    <a:pt x="20528" y="5537"/>
                  </a:lnTo>
                  <a:lnTo>
                    <a:pt x="20568" y="5257"/>
                  </a:lnTo>
                  <a:lnTo>
                    <a:pt x="20588" y="4958"/>
                  </a:lnTo>
                  <a:lnTo>
                    <a:pt x="20608" y="4958"/>
                  </a:lnTo>
                  <a:lnTo>
                    <a:pt x="20628" y="4918"/>
                  </a:lnTo>
                  <a:lnTo>
                    <a:pt x="20668" y="4778"/>
                  </a:lnTo>
                  <a:lnTo>
                    <a:pt x="20708" y="4558"/>
                  </a:lnTo>
                  <a:lnTo>
                    <a:pt x="20728" y="4258"/>
                  </a:lnTo>
                  <a:lnTo>
                    <a:pt x="20768" y="3498"/>
                  </a:lnTo>
                  <a:lnTo>
                    <a:pt x="20788" y="2559"/>
                  </a:lnTo>
                  <a:lnTo>
                    <a:pt x="20468" y="2299"/>
                  </a:lnTo>
                  <a:lnTo>
                    <a:pt x="20148" y="2079"/>
                  </a:lnTo>
                  <a:lnTo>
                    <a:pt x="19668" y="1859"/>
                  </a:lnTo>
                  <a:lnTo>
                    <a:pt x="19169" y="1660"/>
                  </a:lnTo>
                  <a:lnTo>
                    <a:pt x="18689" y="1500"/>
                  </a:lnTo>
                  <a:lnTo>
                    <a:pt x="18189" y="1340"/>
                  </a:lnTo>
                  <a:lnTo>
                    <a:pt x="17690" y="1200"/>
                  </a:lnTo>
                  <a:lnTo>
                    <a:pt x="17190" y="1060"/>
                  </a:lnTo>
                  <a:lnTo>
                    <a:pt x="16171" y="840"/>
                  </a:lnTo>
                  <a:lnTo>
                    <a:pt x="15031" y="640"/>
                  </a:lnTo>
                  <a:lnTo>
                    <a:pt x="13852" y="440"/>
                  </a:lnTo>
                  <a:lnTo>
                    <a:pt x="12633" y="260"/>
                  </a:lnTo>
                  <a:lnTo>
                    <a:pt x="12033" y="181"/>
                  </a:lnTo>
                  <a:lnTo>
                    <a:pt x="11414" y="101"/>
                  </a:lnTo>
                  <a:lnTo>
                    <a:pt x="10674" y="41"/>
                  </a:lnTo>
                  <a:lnTo>
                    <a:pt x="9954" y="21"/>
                  </a:lnTo>
                  <a:lnTo>
                    <a:pt x="9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13099225" y="2175425"/>
              <a:ext cx="264375" cy="181400"/>
            </a:xfrm>
            <a:custGeom>
              <a:avLst/>
              <a:gdLst/>
              <a:ahLst/>
              <a:cxnLst/>
              <a:rect l="l" t="t" r="r" b="b"/>
              <a:pathLst>
                <a:path w="10575" h="7256" extrusionOk="0">
                  <a:moveTo>
                    <a:pt x="10314" y="0"/>
                  </a:moveTo>
                  <a:lnTo>
                    <a:pt x="9875" y="660"/>
                  </a:lnTo>
                  <a:lnTo>
                    <a:pt x="9395" y="1299"/>
                  </a:lnTo>
                  <a:lnTo>
                    <a:pt x="8895" y="1919"/>
                  </a:lnTo>
                  <a:lnTo>
                    <a:pt x="8355" y="2519"/>
                  </a:lnTo>
                  <a:lnTo>
                    <a:pt x="7776" y="3078"/>
                  </a:lnTo>
                  <a:lnTo>
                    <a:pt x="7176" y="3598"/>
                  </a:lnTo>
                  <a:lnTo>
                    <a:pt x="6557" y="4098"/>
                  </a:lnTo>
                  <a:lnTo>
                    <a:pt x="5897" y="4557"/>
                  </a:lnTo>
                  <a:lnTo>
                    <a:pt x="5217" y="4997"/>
                  </a:lnTo>
                  <a:lnTo>
                    <a:pt x="4518" y="5397"/>
                  </a:lnTo>
                  <a:lnTo>
                    <a:pt x="3798" y="5757"/>
                  </a:lnTo>
                  <a:lnTo>
                    <a:pt x="3079" y="6076"/>
                  </a:lnTo>
                  <a:lnTo>
                    <a:pt x="2319" y="6356"/>
                  </a:lnTo>
                  <a:lnTo>
                    <a:pt x="1560" y="6596"/>
                  </a:lnTo>
                  <a:lnTo>
                    <a:pt x="780" y="6796"/>
                  </a:lnTo>
                  <a:lnTo>
                    <a:pt x="1" y="6956"/>
                  </a:lnTo>
                  <a:lnTo>
                    <a:pt x="61" y="7256"/>
                  </a:lnTo>
                  <a:lnTo>
                    <a:pt x="860" y="7096"/>
                  </a:lnTo>
                  <a:lnTo>
                    <a:pt x="1640" y="6896"/>
                  </a:lnTo>
                  <a:lnTo>
                    <a:pt x="2419" y="6636"/>
                  </a:lnTo>
                  <a:lnTo>
                    <a:pt x="3179" y="6356"/>
                  </a:lnTo>
                  <a:lnTo>
                    <a:pt x="3938" y="6017"/>
                  </a:lnTo>
                  <a:lnTo>
                    <a:pt x="4658" y="5657"/>
                  </a:lnTo>
                  <a:lnTo>
                    <a:pt x="5377" y="5257"/>
                  </a:lnTo>
                  <a:lnTo>
                    <a:pt x="6057" y="4817"/>
                  </a:lnTo>
                  <a:lnTo>
                    <a:pt x="6736" y="4338"/>
                  </a:lnTo>
                  <a:lnTo>
                    <a:pt x="7376" y="3838"/>
                  </a:lnTo>
                  <a:lnTo>
                    <a:pt x="7996" y="3298"/>
                  </a:lnTo>
                  <a:lnTo>
                    <a:pt x="8575" y="2719"/>
                  </a:lnTo>
                  <a:lnTo>
                    <a:pt x="9115" y="2119"/>
                  </a:lnTo>
                  <a:lnTo>
                    <a:pt x="9655" y="1499"/>
                  </a:lnTo>
                  <a:lnTo>
                    <a:pt x="10134" y="840"/>
                  </a:lnTo>
                  <a:lnTo>
                    <a:pt x="10574" y="160"/>
                  </a:lnTo>
                  <a:lnTo>
                    <a:pt x="1031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2956325" y="2356300"/>
              <a:ext cx="79975" cy="12025"/>
            </a:xfrm>
            <a:custGeom>
              <a:avLst/>
              <a:gdLst/>
              <a:ahLst/>
              <a:cxnLst/>
              <a:rect l="l" t="t" r="r" b="b"/>
              <a:pathLst>
                <a:path w="3199" h="481" extrusionOk="0">
                  <a:moveTo>
                    <a:pt x="40" y="1"/>
                  </a:moveTo>
                  <a:lnTo>
                    <a:pt x="0" y="301"/>
                  </a:lnTo>
                  <a:lnTo>
                    <a:pt x="640" y="381"/>
                  </a:lnTo>
                  <a:lnTo>
                    <a:pt x="1259" y="440"/>
                  </a:lnTo>
                  <a:lnTo>
                    <a:pt x="1899" y="460"/>
                  </a:lnTo>
                  <a:lnTo>
                    <a:pt x="2519" y="480"/>
                  </a:lnTo>
                  <a:lnTo>
                    <a:pt x="3198" y="460"/>
                  </a:lnTo>
                  <a:lnTo>
                    <a:pt x="3198" y="161"/>
                  </a:lnTo>
                  <a:lnTo>
                    <a:pt x="2399" y="181"/>
                  </a:lnTo>
                  <a:lnTo>
                    <a:pt x="1619" y="161"/>
                  </a:lnTo>
                  <a:lnTo>
                    <a:pt x="820" y="10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12570550" y="1596275"/>
              <a:ext cx="118950" cy="180425"/>
            </a:xfrm>
            <a:custGeom>
              <a:avLst/>
              <a:gdLst/>
              <a:ahLst/>
              <a:cxnLst/>
              <a:rect l="l" t="t" r="r" b="b"/>
              <a:pathLst>
                <a:path w="4758" h="7217" extrusionOk="0">
                  <a:moveTo>
                    <a:pt x="4678" y="1"/>
                  </a:moveTo>
                  <a:lnTo>
                    <a:pt x="4418" y="81"/>
                  </a:lnTo>
                  <a:lnTo>
                    <a:pt x="4178" y="181"/>
                  </a:lnTo>
                  <a:lnTo>
                    <a:pt x="3938" y="280"/>
                  </a:lnTo>
                  <a:lnTo>
                    <a:pt x="3698" y="400"/>
                  </a:lnTo>
                  <a:lnTo>
                    <a:pt x="3459" y="540"/>
                  </a:lnTo>
                  <a:lnTo>
                    <a:pt x="3239" y="700"/>
                  </a:lnTo>
                  <a:lnTo>
                    <a:pt x="2999" y="860"/>
                  </a:lnTo>
                  <a:lnTo>
                    <a:pt x="2779" y="1040"/>
                  </a:lnTo>
                  <a:lnTo>
                    <a:pt x="2579" y="1220"/>
                  </a:lnTo>
                  <a:lnTo>
                    <a:pt x="2359" y="1440"/>
                  </a:lnTo>
                  <a:lnTo>
                    <a:pt x="2159" y="1640"/>
                  </a:lnTo>
                  <a:lnTo>
                    <a:pt x="1980" y="1879"/>
                  </a:lnTo>
                  <a:lnTo>
                    <a:pt x="1800" y="2119"/>
                  </a:lnTo>
                  <a:lnTo>
                    <a:pt x="1620" y="2359"/>
                  </a:lnTo>
                  <a:lnTo>
                    <a:pt x="1460" y="2619"/>
                  </a:lnTo>
                  <a:lnTo>
                    <a:pt x="1300" y="2879"/>
                  </a:lnTo>
                  <a:lnTo>
                    <a:pt x="1040" y="3399"/>
                  </a:lnTo>
                  <a:lnTo>
                    <a:pt x="820" y="3938"/>
                  </a:lnTo>
                  <a:lnTo>
                    <a:pt x="620" y="4478"/>
                  </a:lnTo>
                  <a:lnTo>
                    <a:pt x="441" y="5037"/>
                  </a:lnTo>
                  <a:lnTo>
                    <a:pt x="301" y="5577"/>
                  </a:lnTo>
                  <a:lnTo>
                    <a:pt x="181" y="6117"/>
                  </a:lnTo>
                  <a:lnTo>
                    <a:pt x="81" y="6636"/>
                  </a:lnTo>
                  <a:lnTo>
                    <a:pt x="1" y="7156"/>
                  </a:lnTo>
                  <a:lnTo>
                    <a:pt x="301" y="7216"/>
                  </a:lnTo>
                  <a:lnTo>
                    <a:pt x="480" y="6177"/>
                  </a:lnTo>
                  <a:lnTo>
                    <a:pt x="600" y="5657"/>
                  </a:lnTo>
                  <a:lnTo>
                    <a:pt x="740" y="5117"/>
                  </a:lnTo>
                  <a:lnTo>
                    <a:pt x="900" y="4578"/>
                  </a:lnTo>
                  <a:lnTo>
                    <a:pt x="1100" y="4058"/>
                  </a:lnTo>
                  <a:lnTo>
                    <a:pt x="1320" y="3538"/>
                  </a:lnTo>
                  <a:lnTo>
                    <a:pt x="1560" y="3039"/>
                  </a:lnTo>
                  <a:lnTo>
                    <a:pt x="1720" y="2779"/>
                  </a:lnTo>
                  <a:lnTo>
                    <a:pt x="1880" y="2539"/>
                  </a:lnTo>
                  <a:lnTo>
                    <a:pt x="2040" y="2299"/>
                  </a:lnTo>
                  <a:lnTo>
                    <a:pt x="2219" y="2079"/>
                  </a:lnTo>
                  <a:lnTo>
                    <a:pt x="2399" y="1859"/>
                  </a:lnTo>
                  <a:lnTo>
                    <a:pt x="2579" y="1660"/>
                  </a:lnTo>
                  <a:lnTo>
                    <a:pt x="2779" y="1460"/>
                  </a:lnTo>
                  <a:lnTo>
                    <a:pt x="2979" y="1280"/>
                  </a:lnTo>
                  <a:lnTo>
                    <a:pt x="3179" y="1100"/>
                  </a:lnTo>
                  <a:lnTo>
                    <a:pt x="3399" y="960"/>
                  </a:lnTo>
                  <a:lnTo>
                    <a:pt x="3619" y="800"/>
                  </a:lnTo>
                  <a:lnTo>
                    <a:pt x="3838" y="680"/>
                  </a:lnTo>
                  <a:lnTo>
                    <a:pt x="4058" y="560"/>
                  </a:lnTo>
                  <a:lnTo>
                    <a:pt x="4298" y="460"/>
                  </a:lnTo>
                  <a:lnTo>
                    <a:pt x="4518" y="360"/>
                  </a:lnTo>
                  <a:lnTo>
                    <a:pt x="4758" y="300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12564050" y="1808650"/>
              <a:ext cx="16025" cy="57975"/>
            </a:xfrm>
            <a:custGeom>
              <a:avLst/>
              <a:gdLst/>
              <a:ahLst/>
              <a:cxnLst/>
              <a:rect l="l" t="t" r="r" b="b"/>
              <a:pathLst>
                <a:path w="641" h="2319" extrusionOk="0">
                  <a:moveTo>
                    <a:pt x="321" y="0"/>
                  </a:moveTo>
                  <a:lnTo>
                    <a:pt x="1" y="20"/>
                  </a:lnTo>
                  <a:lnTo>
                    <a:pt x="61" y="600"/>
                  </a:lnTo>
                  <a:lnTo>
                    <a:pt x="121" y="1180"/>
                  </a:lnTo>
                  <a:lnTo>
                    <a:pt x="221" y="1759"/>
                  </a:lnTo>
                  <a:lnTo>
                    <a:pt x="341" y="2319"/>
                  </a:lnTo>
                  <a:lnTo>
                    <a:pt x="641" y="2259"/>
                  </a:lnTo>
                  <a:lnTo>
                    <a:pt x="521" y="1699"/>
                  </a:lnTo>
                  <a:lnTo>
                    <a:pt x="441" y="1140"/>
                  </a:lnTo>
                  <a:lnTo>
                    <a:pt x="361" y="58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13178675" y="1886100"/>
              <a:ext cx="135450" cy="126950"/>
            </a:xfrm>
            <a:custGeom>
              <a:avLst/>
              <a:gdLst/>
              <a:ahLst/>
              <a:cxnLst/>
              <a:rect l="l" t="t" r="r" b="b"/>
              <a:pathLst>
                <a:path w="5418" h="5078" extrusionOk="0">
                  <a:moveTo>
                    <a:pt x="5137" y="0"/>
                  </a:moveTo>
                  <a:lnTo>
                    <a:pt x="4918" y="820"/>
                  </a:lnTo>
                  <a:lnTo>
                    <a:pt x="4778" y="1220"/>
                  </a:lnTo>
                  <a:lnTo>
                    <a:pt x="4658" y="1639"/>
                  </a:lnTo>
                  <a:lnTo>
                    <a:pt x="4498" y="2019"/>
                  </a:lnTo>
                  <a:lnTo>
                    <a:pt x="4338" y="2419"/>
                  </a:lnTo>
                  <a:lnTo>
                    <a:pt x="4138" y="2779"/>
                  </a:lnTo>
                  <a:lnTo>
                    <a:pt x="3918" y="3138"/>
                  </a:lnTo>
                  <a:lnTo>
                    <a:pt x="3698" y="3438"/>
                  </a:lnTo>
                  <a:lnTo>
                    <a:pt x="3439" y="3738"/>
                  </a:lnTo>
                  <a:lnTo>
                    <a:pt x="3159" y="3998"/>
                  </a:lnTo>
                  <a:lnTo>
                    <a:pt x="2819" y="4258"/>
                  </a:lnTo>
                  <a:lnTo>
                    <a:pt x="2659" y="4358"/>
                  </a:lnTo>
                  <a:lnTo>
                    <a:pt x="2479" y="4458"/>
                  </a:lnTo>
                  <a:lnTo>
                    <a:pt x="2279" y="4558"/>
                  </a:lnTo>
                  <a:lnTo>
                    <a:pt x="2099" y="4638"/>
                  </a:lnTo>
                  <a:lnTo>
                    <a:pt x="1899" y="4698"/>
                  </a:lnTo>
                  <a:lnTo>
                    <a:pt x="1680" y="4737"/>
                  </a:lnTo>
                  <a:lnTo>
                    <a:pt x="1480" y="4757"/>
                  </a:lnTo>
                  <a:lnTo>
                    <a:pt x="1260" y="4777"/>
                  </a:lnTo>
                  <a:lnTo>
                    <a:pt x="1220" y="4777"/>
                  </a:lnTo>
                  <a:lnTo>
                    <a:pt x="1000" y="4757"/>
                  </a:lnTo>
                  <a:lnTo>
                    <a:pt x="720" y="4698"/>
                  </a:lnTo>
                  <a:lnTo>
                    <a:pt x="580" y="4658"/>
                  </a:lnTo>
                  <a:lnTo>
                    <a:pt x="440" y="4618"/>
                  </a:lnTo>
                  <a:lnTo>
                    <a:pt x="300" y="4538"/>
                  </a:lnTo>
                  <a:lnTo>
                    <a:pt x="181" y="4458"/>
                  </a:lnTo>
                  <a:lnTo>
                    <a:pt x="1" y="4698"/>
                  </a:lnTo>
                  <a:lnTo>
                    <a:pt x="121" y="4797"/>
                  </a:lnTo>
                  <a:lnTo>
                    <a:pt x="261" y="4857"/>
                  </a:lnTo>
                  <a:lnTo>
                    <a:pt x="400" y="4917"/>
                  </a:lnTo>
                  <a:lnTo>
                    <a:pt x="560" y="4977"/>
                  </a:lnTo>
                  <a:lnTo>
                    <a:pt x="720" y="5017"/>
                  </a:lnTo>
                  <a:lnTo>
                    <a:pt x="880" y="5057"/>
                  </a:lnTo>
                  <a:lnTo>
                    <a:pt x="1220" y="5077"/>
                  </a:lnTo>
                  <a:lnTo>
                    <a:pt x="1460" y="5077"/>
                  </a:lnTo>
                  <a:lnTo>
                    <a:pt x="1660" y="5037"/>
                  </a:lnTo>
                  <a:lnTo>
                    <a:pt x="1860" y="5017"/>
                  </a:lnTo>
                  <a:lnTo>
                    <a:pt x="2059" y="4957"/>
                  </a:lnTo>
                  <a:lnTo>
                    <a:pt x="2259" y="4897"/>
                  </a:lnTo>
                  <a:lnTo>
                    <a:pt x="2459" y="4817"/>
                  </a:lnTo>
                  <a:lnTo>
                    <a:pt x="2659" y="4717"/>
                  </a:lnTo>
                  <a:lnTo>
                    <a:pt x="2839" y="4598"/>
                  </a:lnTo>
                  <a:lnTo>
                    <a:pt x="3039" y="4478"/>
                  </a:lnTo>
                  <a:lnTo>
                    <a:pt x="3219" y="4358"/>
                  </a:lnTo>
                  <a:lnTo>
                    <a:pt x="3399" y="4218"/>
                  </a:lnTo>
                  <a:lnTo>
                    <a:pt x="3558" y="4058"/>
                  </a:lnTo>
                  <a:lnTo>
                    <a:pt x="3718" y="3878"/>
                  </a:lnTo>
                  <a:lnTo>
                    <a:pt x="3878" y="3698"/>
                  </a:lnTo>
                  <a:lnTo>
                    <a:pt x="4038" y="3518"/>
                  </a:lnTo>
                  <a:lnTo>
                    <a:pt x="4178" y="3318"/>
                  </a:lnTo>
                  <a:lnTo>
                    <a:pt x="4398" y="2939"/>
                  </a:lnTo>
                  <a:lnTo>
                    <a:pt x="4598" y="2559"/>
                  </a:lnTo>
                  <a:lnTo>
                    <a:pt x="4778" y="2159"/>
                  </a:lnTo>
                  <a:lnTo>
                    <a:pt x="4938" y="1739"/>
                  </a:lnTo>
                  <a:lnTo>
                    <a:pt x="5078" y="1340"/>
                  </a:lnTo>
                  <a:lnTo>
                    <a:pt x="5197" y="920"/>
                  </a:lnTo>
                  <a:lnTo>
                    <a:pt x="5417" y="80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>
          <a:extLst>
            <a:ext uri="{FF2B5EF4-FFF2-40B4-BE49-F238E27FC236}">
              <a16:creationId xmlns:a16="http://schemas.microsoft.com/office/drawing/2014/main" id="{573DAB8A-4ED1-A4A9-A8B8-8DBF81879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>
            <a:extLst>
              <a:ext uri="{FF2B5EF4-FFF2-40B4-BE49-F238E27FC236}">
                <a16:creationId xmlns:a16="http://schemas.microsoft.com/office/drawing/2014/main" id="{F6124C5A-AF4E-E6C7-7AEC-5031A62777CC}"/>
              </a:ext>
            </a:extLst>
          </p:cNvPr>
          <p:cNvSpPr/>
          <p:nvPr/>
        </p:nvSpPr>
        <p:spPr>
          <a:xfrm>
            <a:off x="721874" y="1462022"/>
            <a:ext cx="723881" cy="69496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6">
            <a:extLst>
              <a:ext uri="{FF2B5EF4-FFF2-40B4-BE49-F238E27FC236}">
                <a16:creationId xmlns:a16="http://schemas.microsoft.com/office/drawing/2014/main" id="{E04C126E-907C-EB2A-F010-C1454D1230CE}"/>
              </a:ext>
            </a:extLst>
          </p:cNvPr>
          <p:cNvSpPr/>
          <p:nvPr/>
        </p:nvSpPr>
        <p:spPr>
          <a:xfrm>
            <a:off x="723315" y="2328715"/>
            <a:ext cx="707041" cy="694968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36">
            <a:extLst>
              <a:ext uri="{FF2B5EF4-FFF2-40B4-BE49-F238E27FC236}">
                <a16:creationId xmlns:a16="http://schemas.microsoft.com/office/drawing/2014/main" id="{B30CF42A-9142-1D66-66A6-217282639D22}"/>
              </a:ext>
            </a:extLst>
          </p:cNvPr>
          <p:cNvSpPr/>
          <p:nvPr/>
        </p:nvSpPr>
        <p:spPr>
          <a:xfrm>
            <a:off x="664922" y="3178367"/>
            <a:ext cx="758189" cy="665473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6">
            <a:extLst>
              <a:ext uri="{FF2B5EF4-FFF2-40B4-BE49-F238E27FC236}">
                <a16:creationId xmlns:a16="http://schemas.microsoft.com/office/drawing/2014/main" id="{4B7E133C-876B-8DC2-456C-0CDBE02CDB32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000" y="47423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Admin </a:t>
            </a:r>
            <a:r>
              <a:rPr lang="en-IN" dirty="0">
                <a:solidFill>
                  <a:schemeClr val="bg2"/>
                </a:solidFill>
              </a:rPr>
              <a:t>Functions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499" name="Google Shape;1499;p36">
            <a:extLst>
              <a:ext uri="{FF2B5EF4-FFF2-40B4-BE49-F238E27FC236}">
                <a16:creationId xmlns:a16="http://schemas.microsoft.com/office/drawing/2014/main" id="{6B8F78FF-D4CD-61A2-C423-7F57C4EDE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3462" y="154833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 Restaurant: </a:t>
            </a:r>
            <a:endParaRPr dirty="0"/>
          </a:p>
        </p:txBody>
      </p:sp>
      <p:sp>
        <p:nvSpPr>
          <p:cNvPr id="1500" name="Google Shape;1500;p36">
            <a:extLst>
              <a:ext uri="{FF2B5EF4-FFF2-40B4-BE49-F238E27FC236}">
                <a16:creationId xmlns:a16="http://schemas.microsoft.com/office/drawing/2014/main" id="{49F5E4D1-3365-6A19-B626-F5A8BC08A9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1151" y="1916900"/>
            <a:ext cx="305172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</a:t>
            </a:r>
            <a:r>
              <a:rPr lang="en-IN" sz="1200" dirty="0"/>
              <a:t>d</a:t>
            </a:r>
            <a:r>
              <a:rPr lang="en" sz="1200" dirty="0"/>
              <a:t>min can add restaurants to the system</a:t>
            </a:r>
            <a:endParaRPr sz="1200" dirty="0"/>
          </a:p>
        </p:txBody>
      </p:sp>
      <p:sp>
        <p:nvSpPr>
          <p:cNvPr id="1501" name="Google Shape;1501;p36">
            <a:extLst>
              <a:ext uri="{FF2B5EF4-FFF2-40B4-BE49-F238E27FC236}">
                <a16:creationId xmlns:a16="http://schemas.microsoft.com/office/drawing/2014/main" id="{4A673AD9-E048-7F18-A5A7-BA9481DA853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09718" y="3197971"/>
            <a:ext cx="40720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 Delivery Person:</a:t>
            </a:r>
            <a:endParaRPr dirty="0"/>
          </a:p>
        </p:txBody>
      </p:sp>
      <p:sp>
        <p:nvSpPr>
          <p:cNvPr id="1502" name="Google Shape;1502;p36">
            <a:extLst>
              <a:ext uri="{FF2B5EF4-FFF2-40B4-BE49-F238E27FC236}">
                <a16:creationId xmlns:a16="http://schemas.microsoft.com/office/drawing/2014/main" id="{EEAB0EED-12E7-C06A-E41D-33543669DFC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30356" y="3375878"/>
            <a:ext cx="4665411" cy="674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Assign delivery personnel to customer’s order and their status</a:t>
            </a:r>
            <a:endParaRPr sz="1200" dirty="0"/>
          </a:p>
        </p:txBody>
      </p:sp>
      <p:sp>
        <p:nvSpPr>
          <p:cNvPr id="1504" name="Google Shape;1504;p36">
            <a:extLst>
              <a:ext uri="{FF2B5EF4-FFF2-40B4-BE49-F238E27FC236}">
                <a16:creationId xmlns:a16="http://schemas.microsoft.com/office/drawing/2014/main" id="{DD03C868-3E41-24B0-1F83-6AEFB334C478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1520034" y="2417066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Manage Menu:</a:t>
            </a:r>
            <a:endParaRPr dirty="0"/>
          </a:p>
        </p:txBody>
      </p:sp>
      <p:sp>
        <p:nvSpPr>
          <p:cNvPr id="1505" name="Google Shape;1505;p36">
            <a:extLst>
              <a:ext uri="{FF2B5EF4-FFF2-40B4-BE49-F238E27FC236}">
                <a16:creationId xmlns:a16="http://schemas.microsoft.com/office/drawing/2014/main" id="{7DE0870B-38F9-8795-6F15-65FBF78545DA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468587" y="2709194"/>
            <a:ext cx="407200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Add/Remove food items from the restaurants menus</a:t>
            </a:r>
            <a:endParaRPr sz="1200" dirty="0"/>
          </a:p>
        </p:txBody>
      </p:sp>
      <p:grpSp>
        <p:nvGrpSpPr>
          <p:cNvPr id="1516" name="Google Shape;1516;p36">
            <a:extLst>
              <a:ext uri="{FF2B5EF4-FFF2-40B4-BE49-F238E27FC236}">
                <a16:creationId xmlns:a16="http://schemas.microsoft.com/office/drawing/2014/main" id="{85B9FEFB-C63B-E022-EB21-D3686A215462}"/>
              </a:ext>
            </a:extLst>
          </p:cNvPr>
          <p:cNvGrpSpPr/>
          <p:nvPr/>
        </p:nvGrpSpPr>
        <p:grpSpPr>
          <a:xfrm>
            <a:off x="7910154" y="191914"/>
            <a:ext cx="855318" cy="1073359"/>
            <a:chOff x="12447125" y="1083600"/>
            <a:chExt cx="1062375" cy="1333200"/>
          </a:xfrm>
        </p:grpSpPr>
        <p:sp>
          <p:nvSpPr>
            <p:cNvPr id="1517" name="Google Shape;1517;p36">
              <a:extLst>
                <a:ext uri="{FF2B5EF4-FFF2-40B4-BE49-F238E27FC236}">
                  <a16:creationId xmlns:a16="http://schemas.microsoft.com/office/drawing/2014/main" id="{1D9D5E9B-22C0-3F7A-7DB7-CF00BA62923D}"/>
                </a:ext>
              </a:extLst>
            </p:cNvPr>
            <p:cNvSpPr/>
            <p:nvPr/>
          </p:nvSpPr>
          <p:spPr>
            <a:xfrm>
              <a:off x="12743450" y="1083600"/>
              <a:ext cx="511200" cy="437250"/>
            </a:xfrm>
            <a:custGeom>
              <a:avLst/>
              <a:gdLst/>
              <a:ahLst/>
              <a:cxnLst/>
              <a:rect l="l" t="t" r="r" b="b"/>
              <a:pathLst>
                <a:path w="20448" h="17490" extrusionOk="0">
                  <a:moveTo>
                    <a:pt x="8935" y="0"/>
                  </a:moveTo>
                  <a:lnTo>
                    <a:pt x="5417" y="8635"/>
                  </a:lnTo>
                  <a:lnTo>
                    <a:pt x="880" y="2259"/>
                  </a:lnTo>
                  <a:lnTo>
                    <a:pt x="0" y="16410"/>
                  </a:lnTo>
                  <a:lnTo>
                    <a:pt x="19948" y="17489"/>
                  </a:lnTo>
                  <a:lnTo>
                    <a:pt x="20088" y="15531"/>
                  </a:lnTo>
                  <a:lnTo>
                    <a:pt x="20188" y="13572"/>
                  </a:lnTo>
                  <a:lnTo>
                    <a:pt x="20288" y="11613"/>
                  </a:lnTo>
                  <a:lnTo>
                    <a:pt x="20368" y="9654"/>
                  </a:lnTo>
                  <a:lnTo>
                    <a:pt x="20408" y="7696"/>
                  </a:lnTo>
                  <a:lnTo>
                    <a:pt x="20448" y="5737"/>
                  </a:lnTo>
                  <a:lnTo>
                    <a:pt x="20448" y="3778"/>
                  </a:lnTo>
                  <a:lnTo>
                    <a:pt x="20428" y="1819"/>
                  </a:lnTo>
                  <a:lnTo>
                    <a:pt x="19588" y="2479"/>
                  </a:lnTo>
                  <a:lnTo>
                    <a:pt x="18749" y="3158"/>
                  </a:lnTo>
                  <a:lnTo>
                    <a:pt x="17909" y="3858"/>
                  </a:lnTo>
                  <a:lnTo>
                    <a:pt x="17110" y="4577"/>
                  </a:lnTo>
                  <a:lnTo>
                    <a:pt x="16310" y="5297"/>
                  </a:lnTo>
                  <a:lnTo>
                    <a:pt x="15531" y="6037"/>
                  </a:lnTo>
                  <a:lnTo>
                    <a:pt x="14751" y="6796"/>
                  </a:lnTo>
                  <a:lnTo>
                    <a:pt x="14012" y="7576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6">
              <a:extLst>
                <a:ext uri="{FF2B5EF4-FFF2-40B4-BE49-F238E27FC236}">
                  <a16:creationId xmlns:a16="http://schemas.microsoft.com/office/drawing/2014/main" id="{D0DD670A-0A48-9E3F-67F3-B2978E213FF6}"/>
                </a:ext>
              </a:extLst>
            </p:cNvPr>
            <p:cNvSpPr/>
            <p:nvPr/>
          </p:nvSpPr>
          <p:spPr>
            <a:xfrm>
              <a:off x="12447125" y="1354425"/>
              <a:ext cx="1062375" cy="1062375"/>
            </a:xfrm>
            <a:custGeom>
              <a:avLst/>
              <a:gdLst/>
              <a:ahLst/>
              <a:cxnLst/>
              <a:rect l="l" t="t" r="r" b="b"/>
              <a:pathLst>
                <a:path w="42495" h="42495" extrusionOk="0">
                  <a:moveTo>
                    <a:pt x="21248" y="1"/>
                  </a:moveTo>
                  <a:lnTo>
                    <a:pt x="20688" y="21"/>
                  </a:lnTo>
                  <a:lnTo>
                    <a:pt x="20148" y="41"/>
                  </a:lnTo>
                  <a:lnTo>
                    <a:pt x="19609" y="61"/>
                  </a:lnTo>
                  <a:lnTo>
                    <a:pt x="19069" y="121"/>
                  </a:lnTo>
                  <a:lnTo>
                    <a:pt x="18549" y="181"/>
                  </a:lnTo>
                  <a:lnTo>
                    <a:pt x="18010" y="260"/>
                  </a:lnTo>
                  <a:lnTo>
                    <a:pt x="17490" y="340"/>
                  </a:lnTo>
                  <a:lnTo>
                    <a:pt x="16970" y="440"/>
                  </a:lnTo>
                  <a:lnTo>
                    <a:pt x="16451" y="560"/>
                  </a:lnTo>
                  <a:lnTo>
                    <a:pt x="15931" y="680"/>
                  </a:lnTo>
                  <a:lnTo>
                    <a:pt x="15431" y="820"/>
                  </a:lnTo>
                  <a:lnTo>
                    <a:pt x="14932" y="960"/>
                  </a:lnTo>
                  <a:lnTo>
                    <a:pt x="14432" y="1120"/>
                  </a:lnTo>
                  <a:lnTo>
                    <a:pt x="13952" y="1300"/>
                  </a:lnTo>
                  <a:lnTo>
                    <a:pt x="13453" y="1480"/>
                  </a:lnTo>
                  <a:lnTo>
                    <a:pt x="12973" y="1680"/>
                  </a:lnTo>
                  <a:lnTo>
                    <a:pt x="12513" y="1879"/>
                  </a:lnTo>
                  <a:lnTo>
                    <a:pt x="12033" y="2099"/>
                  </a:lnTo>
                  <a:lnTo>
                    <a:pt x="11574" y="2339"/>
                  </a:lnTo>
                  <a:lnTo>
                    <a:pt x="11114" y="2579"/>
                  </a:lnTo>
                  <a:lnTo>
                    <a:pt x="10674" y="2819"/>
                  </a:lnTo>
                  <a:lnTo>
                    <a:pt x="10235" y="3079"/>
                  </a:lnTo>
                  <a:lnTo>
                    <a:pt x="9795" y="3359"/>
                  </a:lnTo>
                  <a:lnTo>
                    <a:pt x="9375" y="3638"/>
                  </a:lnTo>
                  <a:lnTo>
                    <a:pt x="8955" y="3918"/>
                  </a:lnTo>
                  <a:lnTo>
                    <a:pt x="8536" y="4218"/>
                  </a:lnTo>
                  <a:lnTo>
                    <a:pt x="8136" y="4538"/>
                  </a:lnTo>
                  <a:lnTo>
                    <a:pt x="7736" y="4858"/>
                  </a:lnTo>
                  <a:lnTo>
                    <a:pt x="7336" y="5177"/>
                  </a:lnTo>
                  <a:lnTo>
                    <a:pt x="6957" y="5517"/>
                  </a:lnTo>
                  <a:lnTo>
                    <a:pt x="6597" y="5877"/>
                  </a:lnTo>
                  <a:lnTo>
                    <a:pt x="6217" y="6237"/>
                  </a:lnTo>
                  <a:lnTo>
                    <a:pt x="5877" y="6597"/>
                  </a:lnTo>
                  <a:lnTo>
                    <a:pt x="5517" y="6956"/>
                  </a:lnTo>
                  <a:lnTo>
                    <a:pt x="5178" y="7356"/>
                  </a:lnTo>
                  <a:lnTo>
                    <a:pt x="4858" y="7736"/>
                  </a:lnTo>
                  <a:lnTo>
                    <a:pt x="4538" y="8136"/>
                  </a:lnTo>
                  <a:lnTo>
                    <a:pt x="4218" y="8535"/>
                  </a:lnTo>
                  <a:lnTo>
                    <a:pt x="3918" y="8955"/>
                  </a:lnTo>
                  <a:lnTo>
                    <a:pt x="3639" y="9375"/>
                  </a:lnTo>
                  <a:lnTo>
                    <a:pt x="3359" y="9795"/>
                  </a:lnTo>
                  <a:lnTo>
                    <a:pt x="3079" y="10234"/>
                  </a:lnTo>
                  <a:lnTo>
                    <a:pt x="2819" y="10674"/>
                  </a:lnTo>
                  <a:lnTo>
                    <a:pt x="2579" y="11114"/>
                  </a:lnTo>
                  <a:lnTo>
                    <a:pt x="2339" y="11573"/>
                  </a:lnTo>
                  <a:lnTo>
                    <a:pt x="2100" y="12033"/>
                  </a:lnTo>
                  <a:lnTo>
                    <a:pt x="1880" y="12513"/>
                  </a:lnTo>
                  <a:lnTo>
                    <a:pt x="1680" y="12973"/>
                  </a:lnTo>
                  <a:lnTo>
                    <a:pt x="1480" y="13452"/>
                  </a:lnTo>
                  <a:lnTo>
                    <a:pt x="1300" y="13952"/>
                  </a:lnTo>
                  <a:lnTo>
                    <a:pt x="1120" y="14432"/>
                  </a:lnTo>
                  <a:lnTo>
                    <a:pt x="960" y="14931"/>
                  </a:lnTo>
                  <a:lnTo>
                    <a:pt x="820" y="15431"/>
                  </a:lnTo>
                  <a:lnTo>
                    <a:pt x="680" y="15931"/>
                  </a:lnTo>
                  <a:lnTo>
                    <a:pt x="541" y="16450"/>
                  </a:lnTo>
                  <a:lnTo>
                    <a:pt x="441" y="16970"/>
                  </a:lnTo>
                  <a:lnTo>
                    <a:pt x="341" y="17490"/>
                  </a:lnTo>
                  <a:lnTo>
                    <a:pt x="261" y="18009"/>
                  </a:lnTo>
                  <a:lnTo>
                    <a:pt x="181" y="18549"/>
                  </a:lnTo>
                  <a:lnTo>
                    <a:pt x="121" y="19069"/>
                  </a:lnTo>
                  <a:lnTo>
                    <a:pt x="61" y="19608"/>
                  </a:lnTo>
                  <a:lnTo>
                    <a:pt x="41" y="20148"/>
                  </a:lnTo>
                  <a:lnTo>
                    <a:pt x="21" y="20708"/>
                  </a:lnTo>
                  <a:lnTo>
                    <a:pt x="1" y="21247"/>
                  </a:lnTo>
                  <a:lnTo>
                    <a:pt x="21" y="21787"/>
                  </a:lnTo>
                  <a:lnTo>
                    <a:pt x="41" y="22347"/>
                  </a:lnTo>
                  <a:lnTo>
                    <a:pt x="61" y="22886"/>
                  </a:lnTo>
                  <a:lnTo>
                    <a:pt x="121" y="23426"/>
                  </a:lnTo>
                  <a:lnTo>
                    <a:pt x="181" y="23946"/>
                  </a:lnTo>
                  <a:lnTo>
                    <a:pt x="261" y="24485"/>
                  </a:lnTo>
                  <a:lnTo>
                    <a:pt x="341" y="25005"/>
                  </a:lnTo>
                  <a:lnTo>
                    <a:pt x="441" y="25525"/>
                  </a:lnTo>
                  <a:lnTo>
                    <a:pt x="541" y="26044"/>
                  </a:lnTo>
                  <a:lnTo>
                    <a:pt x="680" y="26564"/>
                  </a:lnTo>
                  <a:lnTo>
                    <a:pt x="820" y="27064"/>
                  </a:lnTo>
                  <a:lnTo>
                    <a:pt x="960" y="27564"/>
                  </a:lnTo>
                  <a:lnTo>
                    <a:pt x="1120" y="28063"/>
                  </a:lnTo>
                  <a:lnTo>
                    <a:pt x="1300" y="28543"/>
                  </a:lnTo>
                  <a:lnTo>
                    <a:pt x="1480" y="29043"/>
                  </a:lnTo>
                  <a:lnTo>
                    <a:pt x="1680" y="29522"/>
                  </a:lnTo>
                  <a:lnTo>
                    <a:pt x="1880" y="29982"/>
                  </a:lnTo>
                  <a:lnTo>
                    <a:pt x="2100" y="30462"/>
                  </a:lnTo>
                  <a:lnTo>
                    <a:pt x="2339" y="30921"/>
                  </a:lnTo>
                  <a:lnTo>
                    <a:pt x="2579" y="31381"/>
                  </a:lnTo>
                  <a:lnTo>
                    <a:pt x="2819" y="31821"/>
                  </a:lnTo>
                  <a:lnTo>
                    <a:pt x="3079" y="32261"/>
                  </a:lnTo>
                  <a:lnTo>
                    <a:pt x="3359" y="32700"/>
                  </a:lnTo>
                  <a:lnTo>
                    <a:pt x="3639" y="33120"/>
                  </a:lnTo>
                  <a:lnTo>
                    <a:pt x="3918" y="33540"/>
                  </a:lnTo>
                  <a:lnTo>
                    <a:pt x="4218" y="33960"/>
                  </a:lnTo>
                  <a:lnTo>
                    <a:pt x="4538" y="34359"/>
                  </a:lnTo>
                  <a:lnTo>
                    <a:pt x="4858" y="34759"/>
                  </a:lnTo>
                  <a:lnTo>
                    <a:pt x="5178" y="35139"/>
                  </a:lnTo>
                  <a:lnTo>
                    <a:pt x="5517" y="35519"/>
                  </a:lnTo>
                  <a:lnTo>
                    <a:pt x="5877" y="35898"/>
                  </a:lnTo>
                  <a:lnTo>
                    <a:pt x="6217" y="36258"/>
                  </a:lnTo>
                  <a:lnTo>
                    <a:pt x="6597" y="36618"/>
                  </a:lnTo>
                  <a:lnTo>
                    <a:pt x="6957" y="36978"/>
                  </a:lnTo>
                  <a:lnTo>
                    <a:pt x="7336" y="37317"/>
                  </a:lnTo>
                  <a:lnTo>
                    <a:pt x="7736" y="37637"/>
                  </a:lnTo>
                  <a:lnTo>
                    <a:pt x="8136" y="37957"/>
                  </a:lnTo>
                  <a:lnTo>
                    <a:pt x="8536" y="38277"/>
                  </a:lnTo>
                  <a:lnTo>
                    <a:pt x="8955" y="38577"/>
                  </a:lnTo>
                  <a:lnTo>
                    <a:pt x="9375" y="38857"/>
                  </a:lnTo>
                  <a:lnTo>
                    <a:pt x="9795" y="39136"/>
                  </a:lnTo>
                  <a:lnTo>
                    <a:pt x="10235" y="39416"/>
                  </a:lnTo>
                  <a:lnTo>
                    <a:pt x="10674" y="39676"/>
                  </a:lnTo>
                  <a:lnTo>
                    <a:pt x="11114" y="39916"/>
                  </a:lnTo>
                  <a:lnTo>
                    <a:pt x="11574" y="40156"/>
                  </a:lnTo>
                  <a:lnTo>
                    <a:pt x="12033" y="40396"/>
                  </a:lnTo>
                  <a:lnTo>
                    <a:pt x="12513" y="40615"/>
                  </a:lnTo>
                  <a:lnTo>
                    <a:pt x="12973" y="40815"/>
                  </a:lnTo>
                  <a:lnTo>
                    <a:pt x="13453" y="41015"/>
                  </a:lnTo>
                  <a:lnTo>
                    <a:pt x="13952" y="41195"/>
                  </a:lnTo>
                  <a:lnTo>
                    <a:pt x="14432" y="41375"/>
                  </a:lnTo>
                  <a:lnTo>
                    <a:pt x="14932" y="41535"/>
                  </a:lnTo>
                  <a:lnTo>
                    <a:pt x="15431" y="41675"/>
                  </a:lnTo>
                  <a:lnTo>
                    <a:pt x="15931" y="41815"/>
                  </a:lnTo>
                  <a:lnTo>
                    <a:pt x="16451" y="41935"/>
                  </a:lnTo>
                  <a:lnTo>
                    <a:pt x="16970" y="42055"/>
                  </a:lnTo>
                  <a:lnTo>
                    <a:pt x="17490" y="42154"/>
                  </a:lnTo>
                  <a:lnTo>
                    <a:pt x="18010" y="42234"/>
                  </a:lnTo>
                  <a:lnTo>
                    <a:pt x="18549" y="42314"/>
                  </a:lnTo>
                  <a:lnTo>
                    <a:pt x="19069" y="42374"/>
                  </a:lnTo>
                  <a:lnTo>
                    <a:pt x="19609" y="42434"/>
                  </a:lnTo>
                  <a:lnTo>
                    <a:pt x="20148" y="42454"/>
                  </a:lnTo>
                  <a:lnTo>
                    <a:pt x="20688" y="42474"/>
                  </a:lnTo>
                  <a:lnTo>
                    <a:pt x="21248" y="42494"/>
                  </a:lnTo>
                  <a:lnTo>
                    <a:pt x="21787" y="42474"/>
                  </a:lnTo>
                  <a:lnTo>
                    <a:pt x="22347" y="42454"/>
                  </a:lnTo>
                  <a:lnTo>
                    <a:pt x="22887" y="42434"/>
                  </a:lnTo>
                  <a:lnTo>
                    <a:pt x="23426" y="42374"/>
                  </a:lnTo>
                  <a:lnTo>
                    <a:pt x="23946" y="42314"/>
                  </a:lnTo>
                  <a:lnTo>
                    <a:pt x="24486" y="42234"/>
                  </a:lnTo>
                  <a:lnTo>
                    <a:pt x="25005" y="42154"/>
                  </a:lnTo>
                  <a:lnTo>
                    <a:pt x="25525" y="42055"/>
                  </a:lnTo>
                  <a:lnTo>
                    <a:pt x="26045" y="41935"/>
                  </a:lnTo>
                  <a:lnTo>
                    <a:pt x="26544" y="41815"/>
                  </a:lnTo>
                  <a:lnTo>
                    <a:pt x="27064" y="41675"/>
                  </a:lnTo>
                  <a:lnTo>
                    <a:pt x="27564" y="41535"/>
                  </a:lnTo>
                  <a:lnTo>
                    <a:pt x="28063" y="41375"/>
                  </a:lnTo>
                  <a:lnTo>
                    <a:pt x="28543" y="41195"/>
                  </a:lnTo>
                  <a:lnTo>
                    <a:pt x="29043" y="41015"/>
                  </a:lnTo>
                  <a:lnTo>
                    <a:pt x="29523" y="40815"/>
                  </a:lnTo>
                  <a:lnTo>
                    <a:pt x="29982" y="40615"/>
                  </a:lnTo>
                  <a:lnTo>
                    <a:pt x="30462" y="40396"/>
                  </a:lnTo>
                  <a:lnTo>
                    <a:pt x="30922" y="40156"/>
                  </a:lnTo>
                  <a:lnTo>
                    <a:pt x="31361" y="39916"/>
                  </a:lnTo>
                  <a:lnTo>
                    <a:pt x="31821" y="39676"/>
                  </a:lnTo>
                  <a:lnTo>
                    <a:pt x="32261" y="39416"/>
                  </a:lnTo>
                  <a:lnTo>
                    <a:pt x="32701" y="39136"/>
                  </a:lnTo>
                  <a:lnTo>
                    <a:pt x="33120" y="38857"/>
                  </a:lnTo>
                  <a:lnTo>
                    <a:pt x="33540" y="38577"/>
                  </a:lnTo>
                  <a:lnTo>
                    <a:pt x="33960" y="38277"/>
                  </a:lnTo>
                  <a:lnTo>
                    <a:pt x="34360" y="37957"/>
                  </a:lnTo>
                  <a:lnTo>
                    <a:pt x="34759" y="37637"/>
                  </a:lnTo>
                  <a:lnTo>
                    <a:pt x="35139" y="37317"/>
                  </a:lnTo>
                  <a:lnTo>
                    <a:pt x="35519" y="36978"/>
                  </a:lnTo>
                  <a:lnTo>
                    <a:pt x="35899" y="36618"/>
                  </a:lnTo>
                  <a:lnTo>
                    <a:pt x="36258" y="36258"/>
                  </a:lnTo>
                  <a:lnTo>
                    <a:pt x="36618" y="35898"/>
                  </a:lnTo>
                  <a:lnTo>
                    <a:pt x="36958" y="35519"/>
                  </a:lnTo>
                  <a:lnTo>
                    <a:pt x="37298" y="35139"/>
                  </a:lnTo>
                  <a:lnTo>
                    <a:pt x="37637" y="34759"/>
                  </a:lnTo>
                  <a:lnTo>
                    <a:pt x="37957" y="34359"/>
                  </a:lnTo>
                  <a:lnTo>
                    <a:pt x="38257" y="33960"/>
                  </a:lnTo>
                  <a:lnTo>
                    <a:pt x="38557" y="33540"/>
                  </a:lnTo>
                  <a:lnTo>
                    <a:pt x="38857" y="33120"/>
                  </a:lnTo>
                  <a:lnTo>
                    <a:pt x="39137" y="32700"/>
                  </a:lnTo>
                  <a:lnTo>
                    <a:pt x="39416" y="32261"/>
                  </a:lnTo>
                  <a:lnTo>
                    <a:pt x="39676" y="31821"/>
                  </a:lnTo>
                  <a:lnTo>
                    <a:pt x="39916" y="31381"/>
                  </a:lnTo>
                  <a:lnTo>
                    <a:pt x="40156" y="30921"/>
                  </a:lnTo>
                  <a:lnTo>
                    <a:pt x="40396" y="30462"/>
                  </a:lnTo>
                  <a:lnTo>
                    <a:pt x="40616" y="29982"/>
                  </a:lnTo>
                  <a:lnTo>
                    <a:pt x="40815" y="29522"/>
                  </a:lnTo>
                  <a:lnTo>
                    <a:pt x="41015" y="29043"/>
                  </a:lnTo>
                  <a:lnTo>
                    <a:pt x="41195" y="28543"/>
                  </a:lnTo>
                  <a:lnTo>
                    <a:pt x="41375" y="28063"/>
                  </a:lnTo>
                  <a:lnTo>
                    <a:pt x="41535" y="27564"/>
                  </a:lnTo>
                  <a:lnTo>
                    <a:pt x="41675" y="27064"/>
                  </a:lnTo>
                  <a:lnTo>
                    <a:pt x="41815" y="26564"/>
                  </a:lnTo>
                  <a:lnTo>
                    <a:pt x="41935" y="26044"/>
                  </a:lnTo>
                  <a:lnTo>
                    <a:pt x="42055" y="25525"/>
                  </a:lnTo>
                  <a:lnTo>
                    <a:pt x="42155" y="25005"/>
                  </a:lnTo>
                  <a:lnTo>
                    <a:pt x="42235" y="24485"/>
                  </a:lnTo>
                  <a:lnTo>
                    <a:pt x="42315" y="23946"/>
                  </a:lnTo>
                  <a:lnTo>
                    <a:pt x="42375" y="23426"/>
                  </a:lnTo>
                  <a:lnTo>
                    <a:pt x="42414" y="22886"/>
                  </a:lnTo>
                  <a:lnTo>
                    <a:pt x="42454" y="22347"/>
                  </a:lnTo>
                  <a:lnTo>
                    <a:pt x="42474" y="21787"/>
                  </a:lnTo>
                  <a:lnTo>
                    <a:pt x="42494" y="21247"/>
                  </a:lnTo>
                  <a:lnTo>
                    <a:pt x="42474" y="20708"/>
                  </a:lnTo>
                  <a:lnTo>
                    <a:pt x="42454" y="20148"/>
                  </a:lnTo>
                  <a:lnTo>
                    <a:pt x="42414" y="19608"/>
                  </a:lnTo>
                  <a:lnTo>
                    <a:pt x="42375" y="19069"/>
                  </a:lnTo>
                  <a:lnTo>
                    <a:pt x="42315" y="18549"/>
                  </a:lnTo>
                  <a:lnTo>
                    <a:pt x="42235" y="18009"/>
                  </a:lnTo>
                  <a:lnTo>
                    <a:pt x="42155" y="17490"/>
                  </a:lnTo>
                  <a:lnTo>
                    <a:pt x="42055" y="16970"/>
                  </a:lnTo>
                  <a:lnTo>
                    <a:pt x="41935" y="16450"/>
                  </a:lnTo>
                  <a:lnTo>
                    <a:pt x="41815" y="15931"/>
                  </a:lnTo>
                  <a:lnTo>
                    <a:pt x="41675" y="15431"/>
                  </a:lnTo>
                  <a:lnTo>
                    <a:pt x="41535" y="14931"/>
                  </a:lnTo>
                  <a:lnTo>
                    <a:pt x="41375" y="14432"/>
                  </a:lnTo>
                  <a:lnTo>
                    <a:pt x="41195" y="13952"/>
                  </a:lnTo>
                  <a:lnTo>
                    <a:pt x="41015" y="13452"/>
                  </a:lnTo>
                  <a:lnTo>
                    <a:pt x="40815" y="12973"/>
                  </a:lnTo>
                  <a:lnTo>
                    <a:pt x="40616" y="12513"/>
                  </a:lnTo>
                  <a:lnTo>
                    <a:pt x="40396" y="12033"/>
                  </a:lnTo>
                  <a:lnTo>
                    <a:pt x="40156" y="11573"/>
                  </a:lnTo>
                  <a:lnTo>
                    <a:pt x="39916" y="11114"/>
                  </a:lnTo>
                  <a:lnTo>
                    <a:pt x="39676" y="10674"/>
                  </a:lnTo>
                  <a:lnTo>
                    <a:pt x="39416" y="10234"/>
                  </a:lnTo>
                  <a:lnTo>
                    <a:pt x="39137" y="9795"/>
                  </a:lnTo>
                  <a:lnTo>
                    <a:pt x="38857" y="9375"/>
                  </a:lnTo>
                  <a:lnTo>
                    <a:pt x="38557" y="8955"/>
                  </a:lnTo>
                  <a:lnTo>
                    <a:pt x="38257" y="8535"/>
                  </a:lnTo>
                  <a:lnTo>
                    <a:pt x="37957" y="8136"/>
                  </a:lnTo>
                  <a:lnTo>
                    <a:pt x="37637" y="7736"/>
                  </a:lnTo>
                  <a:lnTo>
                    <a:pt x="37298" y="7356"/>
                  </a:lnTo>
                  <a:lnTo>
                    <a:pt x="36958" y="6956"/>
                  </a:lnTo>
                  <a:lnTo>
                    <a:pt x="36618" y="6597"/>
                  </a:lnTo>
                  <a:lnTo>
                    <a:pt x="36258" y="6237"/>
                  </a:lnTo>
                  <a:lnTo>
                    <a:pt x="35899" y="5877"/>
                  </a:lnTo>
                  <a:lnTo>
                    <a:pt x="35519" y="5517"/>
                  </a:lnTo>
                  <a:lnTo>
                    <a:pt x="35139" y="5177"/>
                  </a:lnTo>
                  <a:lnTo>
                    <a:pt x="34759" y="4858"/>
                  </a:lnTo>
                  <a:lnTo>
                    <a:pt x="34360" y="4538"/>
                  </a:lnTo>
                  <a:lnTo>
                    <a:pt x="33960" y="4218"/>
                  </a:lnTo>
                  <a:lnTo>
                    <a:pt x="33540" y="3918"/>
                  </a:lnTo>
                  <a:lnTo>
                    <a:pt x="33120" y="3638"/>
                  </a:lnTo>
                  <a:lnTo>
                    <a:pt x="32701" y="3359"/>
                  </a:lnTo>
                  <a:lnTo>
                    <a:pt x="32261" y="3079"/>
                  </a:lnTo>
                  <a:lnTo>
                    <a:pt x="31821" y="2819"/>
                  </a:lnTo>
                  <a:lnTo>
                    <a:pt x="31361" y="2579"/>
                  </a:lnTo>
                  <a:lnTo>
                    <a:pt x="30922" y="2339"/>
                  </a:lnTo>
                  <a:lnTo>
                    <a:pt x="30462" y="2099"/>
                  </a:lnTo>
                  <a:lnTo>
                    <a:pt x="29982" y="1879"/>
                  </a:lnTo>
                  <a:lnTo>
                    <a:pt x="29523" y="1680"/>
                  </a:lnTo>
                  <a:lnTo>
                    <a:pt x="29043" y="1480"/>
                  </a:lnTo>
                  <a:lnTo>
                    <a:pt x="28543" y="1300"/>
                  </a:lnTo>
                  <a:lnTo>
                    <a:pt x="28063" y="1120"/>
                  </a:lnTo>
                  <a:lnTo>
                    <a:pt x="27564" y="960"/>
                  </a:lnTo>
                  <a:lnTo>
                    <a:pt x="27064" y="820"/>
                  </a:lnTo>
                  <a:lnTo>
                    <a:pt x="26544" y="680"/>
                  </a:lnTo>
                  <a:lnTo>
                    <a:pt x="26045" y="560"/>
                  </a:lnTo>
                  <a:lnTo>
                    <a:pt x="25525" y="440"/>
                  </a:lnTo>
                  <a:lnTo>
                    <a:pt x="25005" y="340"/>
                  </a:lnTo>
                  <a:lnTo>
                    <a:pt x="24486" y="260"/>
                  </a:lnTo>
                  <a:lnTo>
                    <a:pt x="23946" y="181"/>
                  </a:lnTo>
                  <a:lnTo>
                    <a:pt x="23426" y="121"/>
                  </a:lnTo>
                  <a:lnTo>
                    <a:pt x="22887" y="61"/>
                  </a:lnTo>
                  <a:lnTo>
                    <a:pt x="22347" y="41"/>
                  </a:lnTo>
                  <a:lnTo>
                    <a:pt x="21787" y="21"/>
                  </a:lnTo>
                  <a:lnTo>
                    <a:pt x="2124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6">
              <a:extLst>
                <a:ext uri="{FF2B5EF4-FFF2-40B4-BE49-F238E27FC236}">
                  <a16:creationId xmlns:a16="http://schemas.microsoft.com/office/drawing/2014/main" id="{A6D4A9F9-E6FC-F502-8D74-4CB668231814}"/>
                </a:ext>
              </a:extLst>
            </p:cNvPr>
            <p:cNvSpPr/>
            <p:nvPr/>
          </p:nvSpPr>
          <p:spPr>
            <a:xfrm>
              <a:off x="12850875" y="1704700"/>
              <a:ext cx="159925" cy="484225"/>
            </a:xfrm>
            <a:custGeom>
              <a:avLst/>
              <a:gdLst/>
              <a:ahLst/>
              <a:cxnLst/>
              <a:rect l="l" t="t" r="r" b="b"/>
              <a:pathLst>
                <a:path w="6397" h="19369" extrusionOk="0">
                  <a:moveTo>
                    <a:pt x="3379" y="1"/>
                  </a:moveTo>
                  <a:lnTo>
                    <a:pt x="3119" y="41"/>
                  </a:lnTo>
                  <a:lnTo>
                    <a:pt x="2879" y="121"/>
                  </a:lnTo>
                  <a:lnTo>
                    <a:pt x="2659" y="221"/>
                  </a:lnTo>
                  <a:lnTo>
                    <a:pt x="2459" y="361"/>
                  </a:lnTo>
                  <a:lnTo>
                    <a:pt x="2259" y="521"/>
                  </a:lnTo>
                  <a:lnTo>
                    <a:pt x="2080" y="700"/>
                  </a:lnTo>
                  <a:lnTo>
                    <a:pt x="1940" y="900"/>
                  </a:lnTo>
                  <a:lnTo>
                    <a:pt x="1800" y="1140"/>
                  </a:lnTo>
                  <a:lnTo>
                    <a:pt x="1680" y="1360"/>
                  </a:lnTo>
                  <a:lnTo>
                    <a:pt x="1600" y="1620"/>
                  </a:lnTo>
                  <a:lnTo>
                    <a:pt x="1520" y="1860"/>
                  </a:lnTo>
                  <a:lnTo>
                    <a:pt x="1480" y="2120"/>
                  </a:lnTo>
                  <a:lnTo>
                    <a:pt x="1460" y="2379"/>
                  </a:lnTo>
                  <a:lnTo>
                    <a:pt x="1480" y="2639"/>
                  </a:lnTo>
                  <a:lnTo>
                    <a:pt x="1500" y="2879"/>
                  </a:lnTo>
                  <a:lnTo>
                    <a:pt x="1580" y="3119"/>
                  </a:lnTo>
                  <a:lnTo>
                    <a:pt x="1680" y="3399"/>
                  </a:lnTo>
                  <a:lnTo>
                    <a:pt x="1800" y="3659"/>
                  </a:lnTo>
                  <a:lnTo>
                    <a:pt x="2060" y="4198"/>
                  </a:lnTo>
                  <a:lnTo>
                    <a:pt x="2159" y="4478"/>
                  </a:lnTo>
                  <a:lnTo>
                    <a:pt x="2219" y="4738"/>
                  </a:lnTo>
                  <a:lnTo>
                    <a:pt x="2239" y="4878"/>
                  </a:lnTo>
                  <a:lnTo>
                    <a:pt x="2239" y="5018"/>
                  </a:lnTo>
                  <a:lnTo>
                    <a:pt x="2219" y="5138"/>
                  </a:lnTo>
                  <a:lnTo>
                    <a:pt x="2179" y="5278"/>
                  </a:lnTo>
                  <a:lnTo>
                    <a:pt x="2100" y="5478"/>
                  </a:lnTo>
                  <a:lnTo>
                    <a:pt x="1960" y="5657"/>
                  </a:lnTo>
                  <a:lnTo>
                    <a:pt x="1820" y="5817"/>
                  </a:lnTo>
                  <a:lnTo>
                    <a:pt x="1660" y="5977"/>
                  </a:lnTo>
                  <a:lnTo>
                    <a:pt x="1280" y="6257"/>
                  </a:lnTo>
                  <a:lnTo>
                    <a:pt x="1100" y="6397"/>
                  </a:lnTo>
                  <a:lnTo>
                    <a:pt x="940" y="6537"/>
                  </a:lnTo>
                  <a:lnTo>
                    <a:pt x="800" y="6677"/>
                  </a:lnTo>
                  <a:lnTo>
                    <a:pt x="660" y="6837"/>
                  </a:lnTo>
                  <a:lnTo>
                    <a:pt x="560" y="6997"/>
                  </a:lnTo>
                  <a:lnTo>
                    <a:pt x="461" y="7156"/>
                  </a:lnTo>
                  <a:lnTo>
                    <a:pt x="361" y="7336"/>
                  </a:lnTo>
                  <a:lnTo>
                    <a:pt x="301" y="7536"/>
                  </a:lnTo>
                  <a:lnTo>
                    <a:pt x="241" y="7716"/>
                  </a:lnTo>
                  <a:lnTo>
                    <a:pt x="201" y="7916"/>
                  </a:lnTo>
                  <a:lnTo>
                    <a:pt x="161" y="8116"/>
                  </a:lnTo>
                  <a:lnTo>
                    <a:pt x="161" y="8296"/>
                  </a:lnTo>
                  <a:lnTo>
                    <a:pt x="161" y="8496"/>
                  </a:lnTo>
                  <a:lnTo>
                    <a:pt x="161" y="8696"/>
                  </a:lnTo>
                  <a:lnTo>
                    <a:pt x="201" y="8895"/>
                  </a:lnTo>
                  <a:lnTo>
                    <a:pt x="261" y="9095"/>
                  </a:lnTo>
                  <a:lnTo>
                    <a:pt x="321" y="9275"/>
                  </a:lnTo>
                  <a:lnTo>
                    <a:pt x="401" y="9455"/>
                  </a:lnTo>
                  <a:lnTo>
                    <a:pt x="560" y="9735"/>
                  </a:lnTo>
                  <a:lnTo>
                    <a:pt x="740" y="9995"/>
                  </a:lnTo>
                  <a:lnTo>
                    <a:pt x="1120" y="10534"/>
                  </a:lnTo>
                  <a:lnTo>
                    <a:pt x="1280" y="10814"/>
                  </a:lnTo>
                  <a:lnTo>
                    <a:pt x="1420" y="11094"/>
                  </a:lnTo>
                  <a:lnTo>
                    <a:pt x="1480" y="11234"/>
                  </a:lnTo>
                  <a:lnTo>
                    <a:pt x="1500" y="11374"/>
                  </a:lnTo>
                  <a:lnTo>
                    <a:pt x="1520" y="11534"/>
                  </a:lnTo>
                  <a:lnTo>
                    <a:pt x="1540" y="11694"/>
                  </a:lnTo>
                  <a:lnTo>
                    <a:pt x="1500" y="11894"/>
                  </a:lnTo>
                  <a:lnTo>
                    <a:pt x="1440" y="12113"/>
                  </a:lnTo>
                  <a:lnTo>
                    <a:pt x="1360" y="12293"/>
                  </a:lnTo>
                  <a:lnTo>
                    <a:pt x="1260" y="12493"/>
                  </a:lnTo>
                  <a:lnTo>
                    <a:pt x="1020" y="12853"/>
                  </a:lnTo>
                  <a:lnTo>
                    <a:pt x="780" y="13213"/>
                  </a:lnTo>
                  <a:lnTo>
                    <a:pt x="580" y="13493"/>
                  </a:lnTo>
                  <a:lnTo>
                    <a:pt x="381" y="13872"/>
                  </a:lnTo>
                  <a:lnTo>
                    <a:pt x="221" y="14272"/>
                  </a:lnTo>
                  <a:lnTo>
                    <a:pt x="101" y="14672"/>
                  </a:lnTo>
                  <a:lnTo>
                    <a:pt x="21" y="15072"/>
                  </a:lnTo>
                  <a:lnTo>
                    <a:pt x="1" y="15491"/>
                  </a:lnTo>
                  <a:lnTo>
                    <a:pt x="1" y="15891"/>
                  </a:lnTo>
                  <a:lnTo>
                    <a:pt x="41" y="16291"/>
                  </a:lnTo>
                  <a:lnTo>
                    <a:pt x="121" y="16691"/>
                  </a:lnTo>
                  <a:lnTo>
                    <a:pt x="241" y="17090"/>
                  </a:lnTo>
                  <a:lnTo>
                    <a:pt x="421" y="17450"/>
                  </a:lnTo>
                  <a:lnTo>
                    <a:pt x="620" y="17810"/>
                  </a:lnTo>
                  <a:lnTo>
                    <a:pt x="860" y="18130"/>
                  </a:lnTo>
                  <a:lnTo>
                    <a:pt x="1140" y="18429"/>
                  </a:lnTo>
                  <a:lnTo>
                    <a:pt x="1300" y="18589"/>
                  </a:lnTo>
                  <a:lnTo>
                    <a:pt x="1460" y="18709"/>
                  </a:lnTo>
                  <a:lnTo>
                    <a:pt x="1640" y="18849"/>
                  </a:lnTo>
                  <a:lnTo>
                    <a:pt x="1820" y="18949"/>
                  </a:lnTo>
                  <a:lnTo>
                    <a:pt x="2020" y="19069"/>
                  </a:lnTo>
                  <a:lnTo>
                    <a:pt x="2239" y="19169"/>
                  </a:lnTo>
                  <a:lnTo>
                    <a:pt x="2479" y="19249"/>
                  </a:lnTo>
                  <a:lnTo>
                    <a:pt x="2719" y="19329"/>
                  </a:lnTo>
                  <a:lnTo>
                    <a:pt x="2939" y="19349"/>
                  </a:lnTo>
                  <a:lnTo>
                    <a:pt x="3179" y="19369"/>
                  </a:lnTo>
                  <a:lnTo>
                    <a:pt x="3399" y="19349"/>
                  </a:lnTo>
                  <a:lnTo>
                    <a:pt x="3619" y="19309"/>
                  </a:lnTo>
                  <a:lnTo>
                    <a:pt x="3838" y="19249"/>
                  </a:lnTo>
                  <a:lnTo>
                    <a:pt x="4058" y="19149"/>
                  </a:lnTo>
                  <a:lnTo>
                    <a:pt x="4238" y="19049"/>
                  </a:lnTo>
                  <a:lnTo>
                    <a:pt x="4438" y="18909"/>
                  </a:lnTo>
                  <a:lnTo>
                    <a:pt x="4618" y="18769"/>
                  </a:lnTo>
                  <a:lnTo>
                    <a:pt x="4778" y="18609"/>
                  </a:lnTo>
                  <a:lnTo>
                    <a:pt x="4938" y="18429"/>
                  </a:lnTo>
                  <a:lnTo>
                    <a:pt x="5078" y="18230"/>
                  </a:lnTo>
                  <a:lnTo>
                    <a:pt x="5198" y="18030"/>
                  </a:lnTo>
                  <a:lnTo>
                    <a:pt x="5318" y="17810"/>
                  </a:lnTo>
                  <a:lnTo>
                    <a:pt x="5437" y="17490"/>
                  </a:lnTo>
                  <a:lnTo>
                    <a:pt x="5517" y="17210"/>
                  </a:lnTo>
                  <a:lnTo>
                    <a:pt x="5557" y="16930"/>
                  </a:lnTo>
                  <a:lnTo>
                    <a:pt x="5577" y="16651"/>
                  </a:lnTo>
                  <a:lnTo>
                    <a:pt x="5557" y="16391"/>
                  </a:lnTo>
                  <a:lnTo>
                    <a:pt x="5517" y="16131"/>
                  </a:lnTo>
                  <a:lnTo>
                    <a:pt x="5457" y="15891"/>
                  </a:lnTo>
                  <a:lnTo>
                    <a:pt x="5377" y="15631"/>
                  </a:lnTo>
                  <a:lnTo>
                    <a:pt x="5218" y="15132"/>
                  </a:lnTo>
                  <a:lnTo>
                    <a:pt x="5058" y="14632"/>
                  </a:lnTo>
                  <a:lnTo>
                    <a:pt x="4998" y="14372"/>
                  </a:lnTo>
                  <a:lnTo>
                    <a:pt x="4938" y="14092"/>
                  </a:lnTo>
                  <a:lnTo>
                    <a:pt x="4918" y="13812"/>
                  </a:lnTo>
                  <a:lnTo>
                    <a:pt x="4898" y="13533"/>
                  </a:lnTo>
                  <a:lnTo>
                    <a:pt x="4938" y="13293"/>
                  </a:lnTo>
                  <a:lnTo>
                    <a:pt x="4998" y="13093"/>
                  </a:lnTo>
                  <a:lnTo>
                    <a:pt x="5078" y="12893"/>
                  </a:lnTo>
                  <a:lnTo>
                    <a:pt x="5198" y="12693"/>
                  </a:lnTo>
                  <a:lnTo>
                    <a:pt x="5437" y="12293"/>
                  </a:lnTo>
                  <a:lnTo>
                    <a:pt x="5577" y="12093"/>
                  </a:lnTo>
                  <a:lnTo>
                    <a:pt x="5677" y="11894"/>
                  </a:lnTo>
                  <a:lnTo>
                    <a:pt x="5757" y="11734"/>
                  </a:lnTo>
                  <a:lnTo>
                    <a:pt x="5837" y="11554"/>
                  </a:lnTo>
                  <a:lnTo>
                    <a:pt x="5897" y="11374"/>
                  </a:lnTo>
                  <a:lnTo>
                    <a:pt x="5937" y="11174"/>
                  </a:lnTo>
                  <a:lnTo>
                    <a:pt x="5957" y="10994"/>
                  </a:lnTo>
                  <a:lnTo>
                    <a:pt x="5977" y="10794"/>
                  </a:lnTo>
                  <a:lnTo>
                    <a:pt x="5977" y="10614"/>
                  </a:lnTo>
                  <a:lnTo>
                    <a:pt x="5957" y="10414"/>
                  </a:lnTo>
                  <a:lnTo>
                    <a:pt x="5937" y="10235"/>
                  </a:lnTo>
                  <a:lnTo>
                    <a:pt x="5897" y="10035"/>
                  </a:lnTo>
                  <a:lnTo>
                    <a:pt x="5857" y="9855"/>
                  </a:lnTo>
                  <a:lnTo>
                    <a:pt x="5797" y="9675"/>
                  </a:lnTo>
                  <a:lnTo>
                    <a:pt x="5717" y="9495"/>
                  </a:lnTo>
                  <a:lnTo>
                    <a:pt x="5637" y="9335"/>
                  </a:lnTo>
                  <a:lnTo>
                    <a:pt x="5537" y="9175"/>
                  </a:lnTo>
                  <a:lnTo>
                    <a:pt x="5417" y="9015"/>
                  </a:lnTo>
                  <a:lnTo>
                    <a:pt x="5118" y="8656"/>
                  </a:lnTo>
                  <a:lnTo>
                    <a:pt x="4978" y="8476"/>
                  </a:lnTo>
                  <a:lnTo>
                    <a:pt x="4838" y="8276"/>
                  </a:lnTo>
                  <a:lnTo>
                    <a:pt x="4758" y="8076"/>
                  </a:lnTo>
                  <a:lnTo>
                    <a:pt x="4698" y="7876"/>
                  </a:lnTo>
                  <a:lnTo>
                    <a:pt x="4658" y="7656"/>
                  </a:lnTo>
                  <a:lnTo>
                    <a:pt x="4658" y="7416"/>
                  </a:lnTo>
                  <a:lnTo>
                    <a:pt x="4658" y="7196"/>
                  </a:lnTo>
                  <a:lnTo>
                    <a:pt x="4718" y="6977"/>
                  </a:lnTo>
                  <a:lnTo>
                    <a:pt x="4778" y="6757"/>
                  </a:lnTo>
                  <a:lnTo>
                    <a:pt x="4858" y="6557"/>
                  </a:lnTo>
                  <a:lnTo>
                    <a:pt x="5018" y="6217"/>
                  </a:lnTo>
                  <a:lnTo>
                    <a:pt x="5178" y="5917"/>
                  </a:lnTo>
                  <a:lnTo>
                    <a:pt x="5517" y="5318"/>
                  </a:lnTo>
                  <a:lnTo>
                    <a:pt x="5857" y="4758"/>
                  </a:lnTo>
                  <a:lnTo>
                    <a:pt x="6017" y="4478"/>
                  </a:lnTo>
                  <a:lnTo>
                    <a:pt x="6137" y="4198"/>
                  </a:lnTo>
                  <a:lnTo>
                    <a:pt x="6257" y="3918"/>
                  </a:lnTo>
                  <a:lnTo>
                    <a:pt x="6337" y="3619"/>
                  </a:lnTo>
                  <a:lnTo>
                    <a:pt x="6377" y="3319"/>
                  </a:lnTo>
                  <a:lnTo>
                    <a:pt x="6397" y="3019"/>
                  </a:lnTo>
                  <a:lnTo>
                    <a:pt x="6357" y="2679"/>
                  </a:lnTo>
                  <a:lnTo>
                    <a:pt x="6277" y="2339"/>
                  </a:lnTo>
                  <a:lnTo>
                    <a:pt x="6137" y="1960"/>
                  </a:lnTo>
                  <a:lnTo>
                    <a:pt x="5957" y="1560"/>
                  </a:lnTo>
                  <a:lnTo>
                    <a:pt x="5837" y="1400"/>
                  </a:lnTo>
                  <a:lnTo>
                    <a:pt x="5737" y="1240"/>
                  </a:lnTo>
                  <a:lnTo>
                    <a:pt x="5617" y="1080"/>
                  </a:lnTo>
                  <a:lnTo>
                    <a:pt x="5477" y="920"/>
                  </a:lnTo>
                  <a:lnTo>
                    <a:pt x="5338" y="780"/>
                  </a:lnTo>
                  <a:lnTo>
                    <a:pt x="5198" y="661"/>
                  </a:lnTo>
                  <a:lnTo>
                    <a:pt x="5038" y="521"/>
                  </a:lnTo>
                  <a:lnTo>
                    <a:pt x="4858" y="421"/>
                  </a:lnTo>
                  <a:lnTo>
                    <a:pt x="4698" y="321"/>
                  </a:lnTo>
                  <a:lnTo>
                    <a:pt x="4518" y="241"/>
                  </a:lnTo>
                  <a:lnTo>
                    <a:pt x="4338" y="161"/>
                  </a:lnTo>
                  <a:lnTo>
                    <a:pt x="4158" y="101"/>
                  </a:lnTo>
                  <a:lnTo>
                    <a:pt x="3958" y="41"/>
                  </a:lnTo>
                  <a:lnTo>
                    <a:pt x="3778" y="21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>
              <a:extLst>
                <a:ext uri="{FF2B5EF4-FFF2-40B4-BE49-F238E27FC236}">
                  <a16:creationId xmlns:a16="http://schemas.microsoft.com/office/drawing/2014/main" id="{9705A05F-9845-C88E-6B05-43620B4F6442}"/>
                </a:ext>
              </a:extLst>
            </p:cNvPr>
            <p:cNvSpPr/>
            <p:nvPr/>
          </p:nvSpPr>
          <p:spPr>
            <a:xfrm>
              <a:off x="12618525" y="1641250"/>
              <a:ext cx="143950" cy="325325"/>
            </a:xfrm>
            <a:custGeom>
              <a:avLst/>
              <a:gdLst/>
              <a:ahLst/>
              <a:cxnLst/>
              <a:rect l="l" t="t" r="r" b="b"/>
              <a:pathLst>
                <a:path w="5758" h="13013" extrusionOk="0">
                  <a:moveTo>
                    <a:pt x="3359" y="0"/>
                  </a:moveTo>
                  <a:lnTo>
                    <a:pt x="3099" y="40"/>
                  </a:lnTo>
                  <a:lnTo>
                    <a:pt x="281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58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21" y="4897"/>
                  </a:lnTo>
                  <a:lnTo>
                    <a:pt x="61" y="5337"/>
                  </a:lnTo>
                  <a:lnTo>
                    <a:pt x="2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1" y="8455"/>
                  </a:lnTo>
                  <a:lnTo>
                    <a:pt x="220" y="8915"/>
                  </a:lnTo>
                  <a:lnTo>
                    <a:pt x="300" y="9355"/>
                  </a:lnTo>
                  <a:lnTo>
                    <a:pt x="420" y="9814"/>
                  </a:lnTo>
                  <a:lnTo>
                    <a:pt x="580" y="10414"/>
                  </a:lnTo>
                  <a:lnTo>
                    <a:pt x="68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00" y="11833"/>
                  </a:lnTo>
                  <a:lnTo>
                    <a:pt x="1360" y="12113"/>
                  </a:lnTo>
                  <a:lnTo>
                    <a:pt x="1480" y="12273"/>
                  </a:lnTo>
                  <a:lnTo>
                    <a:pt x="1600" y="12413"/>
                  </a:lnTo>
                  <a:lnTo>
                    <a:pt x="1740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79" y="12992"/>
                  </a:lnTo>
                  <a:lnTo>
                    <a:pt x="2719" y="13012"/>
                  </a:lnTo>
                  <a:lnTo>
                    <a:pt x="2839" y="12992"/>
                  </a:lnTo>
                  <a:lnTo>
                    <a:pt x="2959" y="12972"/>
                  </a:lnTo>
                  <a:lnTo>
                    <a:pt x="307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3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18" y="10854"/>
                  </a:lnTo>
                  <a:lnTo>
                    <a:pt x="4978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5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37" y="7036"/>
                  </a:lnTo>
                  <a:lnTo>
                    <a:pt x="5757" y="6636"/>
                  </a:lnTo>
                  <a:lnTo>
                    <a:pt x="575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3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57" y="1799"/>
                  </a:lnTo>
                  <a:lnTo>
                    <a:pt x="5157" y="1540"/>
                  </a:lnTo>
                  <a:lnTo>
                    <a:pt x="5037" y="1280"/>
                  </a:lnTo>
                  <a:lnTo>
                    <a:pt x="4938" y="1080"/>
                  </a:lnTo>
                  <a:lnTo>
                    <a:pt x="4838" y="920"/>
                  </a:lnTo>
                  <a:lnTo>
                    <a:pt x="4738" y="760"/>
                  </a:lnTo>
                  <a:lnTo>
                    <a:pt x="461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3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>
              <a:extLst>
                <a:ext uri="{FF2B5EF4-FFF2-40B4-BE49-F238E27FC236}">
                  <a16:creationId xmlns:a16="http://schemas.microsoft.com/office/drawing/2014/main" id="{59804C98-9D98-1486-8700-E194E92C6BB3}"/>
                </a:ext>
              </a:extLst>
            </p:cNvPr>
            <p:cNvSpPr/>
            <p:nvPr/>
          </p:nvSpPr>
          <p:spPr>
            <a:xfrm>
              <a:off x="12617025" y="1687225"/>
              <a:ext cx="102475" cy="252375"/>
            </a:xfrm>
            <a:custGeom>
              <a:avLst/>
              <a:gdLst/>
              <a:ahLst/>
              <a:cxnLst/>
              <a:rect l="l" t="t" r="r" b="b"/>
              <a:pathLst>
                <a:path w="4099" h="10095" extrusionOk="0">
                  <a:moveTo>
                    <a:pt x="1600" y="0"/>
                  </a:moveTo>
                  <a:lnTo>
                    <a:pt x="1480" y="20"/>
                  </a:lnTo>
                  <a:lnTo>
                    <a:pt x="1360" y="60"/>
                  </a:lnTo>
                  <a:lnTo>
                    <a:pt x="1240" y="100"/>
                  </a:lnTo>
                  <a:lnTo>
                    <a:pt x="1140" y="160"/>
                  </a:lnTo>
                  <a:lnTo>
                    <a:pt x="1040" y="240"/>
                  </a:lnTo>
                  <a:lnTo>
                    <a:pt x="960" y="320"/>
                  </a:lnTo>
                  <a:lnTo>
                    <a:pt x="880" y="440"/>
                  </a:lnTo>
                  <a:lnTo>
                    <a:pt x="820" y="580"/>
                  </a:lnTo>
                  <a:lnTo>
                    <a:pt x="680" y="940"/>
                  </a:lnTo>
                  <a:lnTo>
                    <a:pt x="560" y="1399"/>
                  </a:lnTo>
                  <a:lnTo>
                    <a:pt x="440" y="1899"/>
                  </a:lnTo>
                  <a:lnTo>
                    <a:pt x="240" y="2879"/>
                  </a:lnTo>
                  <a:lnTo>
                    <a:pt x="121" y="3558"/>
                  </a:lnTo>
                  <a:lnTo>
                    <a:pt x="61" y="3898"/>
                  </a:lnTo>
                  <a:lnTo>
                    <a:pt x="41" y="4238"/>
                  </a:lnTo>
                  <a:lnTo>
                    <a:pt x="21" y="4538"/>
                  </a:lnTo>
                  <a:lnTo>
                    <a:pt x="1" y="4837"/>
                  </a:lnTo>
                  <a:lnTo>
                    <a:pt x="1" y="5117"/>
                  </a:lnTo>
                  <a:lnTo>
                    <a:pt x="21" y="5397"/>
                  </a:lnTo>
                  <a:lnTo>
                    <a:pt x="81" y="5937"/>
                  </a:lnTo>
                  <a:lnTo>
                    <a:pt x="181" y="6476"/>
                  </a:lnTo>
                  <a:lnTo>
                    <a:pt x="300" y="7036"/>
                  </a:lnTo>
                  <a:lnTo>
                    <a:pt x="620" y="8295"/>
                  </a:lnTo>
                  <a:lnTo>
                    <a:pt x="700" y="8615"/>
                  </a:lnTo>
                  <a:lnTo>
                    <a:pt x="800" y="8935"/>
                  </a:lnTo>
                  <a:lnTo>
                    <a:pt x="920" y="9235"/>
                  </a:lnTo>
                  <a:lnTo>
                    <a:pt x="1000" y="9375"/>
                  </a:lnTo>
                  <a:lnTo>
                    <a:pt x="1100" y="9514"/>
                  </a:lnTo>
                  <a:lnTo>
                    <a:pt x="1200" y="9634"/>
                  </a:lnTo>
                  <a:lnTo>
                    <a:pt x="1300" y="9754"/>
                  </a:lnTo>
                  <a:lnTo>
                    <a:pt x="1440" y="9854"/>
                  </a:lnTo>
                  <a:lnTo>
                    <a:pt x="1580" y="9954"/>
                  </a:lnTo>
                  <a:lnTo>
                    <a:pt x="1720" y="10014"/>
                  </a:lnTo>
                  <a:lnTo>
                    <a:pt x="1879" y="10074"/>
                  </a:lnTo>
                  <a:lnTo>
                    <a:pt x="2039" y="10094"/>
                  </a:lnTo>
                  <a:lnTo>
                    <a:pt x="2319" y="10094"/>
                  </a:lnTo>
                  <a:lnTo>
                    <a:pt x="2439" y="10054"/>
                  </a:lnTo>
                  <a:lnTo>
                    <a:pt x="2539" y="10014"/>
                  </a:lnTo>
                  <a:lnTo>
                    <a:pt x="2639" y="9954"/>
                  </a:lnTo>
                  <a:lnTo>
                    <a:pt x="2839" y="9814"/>
                  </a:lnTo>
                  <a:lnTo>
                    <a:pt x="2999" y="9654"/>
                  </a:lnTo>
                  <a:lnTo>
                    <a:pt x="3159" y="9454"/>
                  </a:lnTo>
                  <a:lnTo>
                    <a:pt x="3299" y="9235"/>
                  </a:lnTo>
                  <a:lnTo>
                    <a:pt x="3399" y="8995"/>
                  </a:lnTo>
                  <a:lnTo>
                    <a:pt x="3498" y="8775"/>
                  </a:lnTo>
                  <a:lnTo>
                    <a:pt x="3638" y="8395"/>
                  </a:lnTo>
                  <a:lnTo>
                    <a:pt x="3758" y="7995"/>
                  </a:lnTo>
                  <a:lnTo>
                    <a:pt x="3838" y="7616"/>
                  </a:lnTo>
                  <a:lnTo>
                    <a:pt x="3938" y="7216"/>
                  </a:lnTo>
                  <a:lnTo>
                    <a:pt x="3998" y="6816"/>
                  </a:lnTo>
                  <a:lnTo>
                    <a:pt x="4038" y="6416"/>
                  </a:lnTo>
                  <a:lnTo>
                    <a:pt x="4078" y="6017"/>
                  </a:lnTo>
                  <a:lnTo>
                    <a:pt x="4078" y="5597"/>
                  </a:lnTo>
                  <a:lnTo>
                    <a:pt x="4098" y="5197"/>
                  </a:lnTo>
                  <a:lnTo>
                    <a:pt x="4078" y="4777"/>
                  </a:lnTo>
                  <a:lnTo>
                    <a:pt x="4058" y="4378"/>
                  </a:lnTo>
                  <a:lnTo>
                    <a:pt x="4018" y="3978"/>
                  </a:lnTo>
                  <a:lnTo>
                    <a:pt x="3898" y="3158"/>
                  </a:lnTo>
                  <a:lnTo>
                    <a:pt x="3758" y="2359"/>
                  </a:lnTo>
                  <a:lnTo>
                    <a:pt x="3678" y="1999"/>
                  </a:lnTo>
                  <a:lnTo>
                    <a:pt x="3578" y="1659"/>
                  </a:lnTo>
                  <a:lnTo>
                    <a:pt x="3458" y="1320"/>
                  </a:lnTo>
                  <a:lnTo>
                    <a:pt x="3299" y="980"/>
                  </a:lnTo>
                  <a:lnTo>
                    <a:pt x="3199" y="820"/>
                  </a:lnTo>
                  <a:lnTo>
                    <a:pt x="3079" y="640"/>
                  </a:lnTo>
                  <a:lnTo>
                    <a:pt x="2939" y="500"/>
                  </a:lnTo>
                  <a:lnTo>
                    <a:pt x="2779" y="360"/>
                  </a:lnTo>
                  <a:lnTo>
                    <a:pt x="2599" y="220"/>
                  </a:lnTo>
                  <a:lnTo>
                    <a:pt x="2359" y="120"/>
                  </a:lnTo>
                  <a:lnTo>
                    <a:pt x="2119" y="4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6">
              <a:extLst>
                <a:ext uri="{FF2B5EF4-FFF2-40B4-BE49-F238E27FC236}">
                  <a16:creationId xmlns:a16="http://schemas.microsoft.com/office/drawing/2014/main" id="{69EA40AD-862B-24A1-219B-05DF3F0EF11B}"/>
                </a:ext>
              </a:extLst>
            </p:cNvPr>
            <p:cNvSpPr/>
            <p:nvPr/>
          </p:nvSpPr>
          <p:spPr>
            <a:xfrm>
              <a:off x="13142700" y="1641250"/>
              <a:ext cx="144425" cy="325325"/>
            </a:xfrm>
            <a:custGeom>
              <a:avLst/>
              <a:gdLst/>
              <a:ahLst/>
              <a:cxnLst/>
              <a:rect l="l" t="t" r="r" b="b"/>
              <a:pathLst>
                <a:path w="5777" h="13013" extrusionOk="0">
                  <a:moveTo>
                    <a:pt x="3358" y="0"/>
                  </a:moveTo>
                  <a:lnTo>
                    <a:pt x="3099" y="40"/>
                  </a:lnTo>
                  <a:lnTo>
                    <a:pt x="283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60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40" y="4897"/>
                  </a:lnTo>
                  <a:lnTo>
                    <a:pt x="81" y="5337"/>
                  </a:lnTo>
                  <a:lnTo>
                    <a:pt x="4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2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0" y="8455"/>
                  </a:lnTo>
                  <a:lnTo>
                    <a:pt x="220" y="8915"/>
                  </a:lnTo>
                  <a:lnTo>
                    <a:pt x="320" y="9355"/>
                  </a:lnTo>
                  <a:lnTo>
                    <a:pt x="420" y="9814"/>
                  </a:lnTo>
                  <a:lnTo>
                    <a:pt x="600" y="10414"/>
                  </a:lnTo>
                  <a:lnTo>
                    <a:pt x="70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20" y="11833"/>
                  </a:lnTo>
                  <a:lnTo>
                    <a:pt x="1380" y="12113"/>
                  </a:lnTo>
                  <a:lnTo>
                    <a:pt x="1500" y="12273"/>
                  </a:lnTo>
                  <a:lnTo>
                    <a:pt x="1620" y="12413"/>
                  </a:lnTo>
                  <a:lnTo>
                    <a:pt x="1759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99" y="12992"/>
                  </a:lnTo>
                  <a:lnTo>
                    <a:pt x="2719" y="13012"/>
                  </a:lnTo>
                  <a:lnTo>
                    <a:pt x="2859" y="12992"/>
                  </a:lnTo>
                  <a:lnTo>
                    <a:pt x="2979" y="12972"/>
                  </a:lnTo>
                  <a:lnTo>
                    <a:pt x="309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5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38" y="10854"/>
                  </a:lnTo>
                  <a:lnTo>
                    <a:pt x="4997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7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57" y="7036"/>
                  </a:lnTo>
                  <a:lnTo>
                    <a:pt x="5777" y="6636"/>
                  </a:lnTo>
                  <a:lnTo>
                    <a:pt x="577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5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77" y="1799"/>
                  </a:lnTo>
                  <a:lnTo>
                    <a:pt x="5177" y="1540"/>
                  </a:lnTo>
                  <a:lnTo>
                    <a:pt x="5057" y="1280"/>
                  </a:lnTo>
                  <a:lnTo>
                    <a:pt x="4957" y="1080"/>
                  </a:lnTo>
                  <a:lnTo>
                    <a:pt x="4858" y="920"/>
                  </a:lnTo>
                  <a:lnTo>
                    <a:pt x="4738" y="760"/>
                  </a:lnTo>
                  <a:lnTo>
                    <a:pt x="463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5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6">
              <a:extLst>
                <a:ext uri="{FF2B5EF4-FFF2-40B4-BE49-F238E27FC236}">
                  <a16:creationId xmlns:a16="http://schemas.microsoft.com/office/drawing/2014/main" id="{F1DF5A2B-F8BE-B3FD-EFC4-AE5E4BCDB07E}"/>
                </a:ext>
              </a:extLst>
            </p:cNvPr>
            <p:cNvSpPr/>
            <p:nvPr/>
          </p:nvSpPr>
          <p:spPr>
            <a:xfrm>
              <a:off x="13143200" y="1686725"/>
              <a:ext cx="98975" cy="252375"/>
            </a:xfrm>
            <a:custGeom>
              <a:avLst/>
              <a:gdLst/>
              <a:ahLst/>
              <a:cxnLst/>
              <a:rect l="l" t="t" r="r" b="b"/>
              <a:pathLst>
                <a:path w="3959" h="10095" extrusionOk="0">
                  <a:moveTo>
                    <a:pt x="1480" y="0"/>
                  </a:moveTo>
                  <a:lnTo>
                    <a:pt x="1340" y="20"/>
                  </a:lnTo>
                  <a:lnTo>
                    <a:pt x="1200" y="60"/>
                  </a:lnTo>
                  <a:lnTo>
                    <a:pt x="1080" y="140"/>
                  </a:lnTo>
                  <a:lnTo>
                    <a:pt x="960" y="240"/>
                  </a:lnTo>
                  <a:lnTo>
                    <a:pt x="840" y="340"/>
                  </a:lnTo>
                  <a:lnTo>
                    <a:pt x="760" y="480"/>
                  </a:lnTo>
                  <a:lnTo>
                    <a:pt x="660" y="620"/>
                  </a:lnTo>
                  <a:lnTo>
                    <a:pt x="520" y="920"/>
                  </a:lnTo>
                  <a:lnTo>
                    <a:pt x="400" y="1260"/>
                  </a:lnTo>
                  <a:lnTo>
                    <a:pt x="300" y="1599"/>
                  </a:lnTo>
                  <a:lnTo>
                    <a:pt x="240" y="1899"/>
                  </a:lnTo>
                  <a:lnTo>
                    <a:pt x="180" y="2179"/>
                  </a:lnTo>
                  <a:lnTo>
                    <a:pt x="81" y="2979"/>
                  </a:lnTo>
                  <a:lnTo>
                    <a:pt x="21" y="3778"/>
                  </a:lnTo>
                  <a:lnTo>
                    <a:pt x="1" y="4578"/>
                  </a:lnTo>
                  <a:lnTo>
                    <a:pt x="21" y="5377"/>
                  </a:lnTo>
                  <a:lnTo>
                    <a:pt x="61" y="6177"/>
                  </a:lnTo>
                  <a:lnTo>
                    <a:pt x="160" y="6976"/>
                  </a:lnTo>
                  <a:lnTo>
                    <a:pt x="300" y="7776"/>
                  </a:lnTo>
                  <a:lnTo>
                    <a:pt x="480" y="8555"/>
                  </a:lnTo>
                  <a:lnTo>
                    <a:pt x="560" y="8835"/>
                  </a:lnTo>
                  <a:lnTo>
                    <a:pt x="640" y="9095"/>
                  </a:lnTo>
                  <a:lnTo>
                    <a:pt x="760" y="9355"/>
                  </a:lnTo>
                  <a:lnTo>
                    <a:pt x="840" y="9474"/>
                  </a:lnTo>
                  <a:lnTo>
                    <a:pt x="920" y="9574"/>
                  </a:lnTo>
                  <a:lnTo>
                    <a:pt x="1000" y="9674"/>
                  </a:lnTo>
                  <a:lnTo>
                    <a:pt x="1100" y="9774"/>
                  </a:lnTo>
                  <a:lnTo>
                    <a:pt x="1220" y="9854"/>
                  </a:lnTo>
                  <a:lnTo>
                    <a:pt x="1340" y="9914"/>
                  </a:lnTo>
                  <a:lnTo>
                    <a:pt x="1460" y="9974"/>
                  </a:lnTo>
                  <a:lnTo>
                    <a:pt x="1580" y="10034"/>
                  </a:lnTo>
                  <a:lnTo>
                    <a:pt x="1839" y="10074"/>
                  </a:lnTo>
                  <a:lnTo>
                    <a:pt x="2119" y="10094"/>
                  </a:lnTo>
                  <a:lnTo>
                    <a:pt x="2259" y="10074"/>
                  </a:lnTo>
                  <a:lnTo>
                    <a:pt x="2379" y="10054"/>
                  </a:lnTo>
                  <a:lnTo>
                    <a:pt x="2519" y="10014"/>
                  </a:lnTo>
                  <a:lnTo>
                    <a:pt x="2639" y="9974"/>
                  </a:lnTo>
                  <a:lnTo>
                    <a:pt x="2759" y="9914"/>
                  </a:lnTo>
                  <a:lnTo>
                    <a:pt x="2879" y="9834"/>
                  </a:lnTo>
                  <a:lnTo>
                    <a:pt x="3019" y="9714"/>
                  </a:lnTo>
                  <a:lnTo>
                    <a:pt x="3159" y="9574"/>
                  </a:lnTo>
                  <a:lnTo>
                    <a:pt x="3259" y="9415"/>
                  </a:lnTo>
                  <a:lnTo>
                    <a:pt x="3358" y="9255"/>
                  </a:lnTo>
                  <a:lnTo>
                    <a:pt x="3438" y="9075"/>
                  </a:lnTo>
                  <a:lnTo>
                    <a:pt x="3518" y="8895"/>
                  </a:lnTo>
                  <a:lnTo>
                    <a:pt x="3638" y="8535"/>
                  </a:lnTo>
                  <a:lnTo>
                    <a:pt x="3778" y="7915"/>
                  </a:lnTo>
                  <a:lnTo>
                    <a:pt x="3878" y="7276"/>
                  </a:lnTo>
                  <a:lnTo>
                    <a:pt x="3938" y="6616"/>
                  </a:lnTo>
                  <a:lnTo>
                    <a:pt x="3958" y="5957"/>
                  </a:lnTo>
                  <a:lnTo>
                    <a:pt x="3958" y="5277"/>
                  </a:lnTo>
                  <a:lnTo>
                    <a:pt x="3938" y="4618"/>
                  </a:lnTo>
                  <a:lnTo>
                    <a:pt x="3878" y="3978"/>
                  </a:lnTo>
                  <a:lnTo>
                    <a:pt x="3818" y="3358"/>
                  </a:lnTo>
                  <a:lnTo>
                    <a:pt x="3718" y="2859"/>
                  </a:lnTo>
                  <a:lnTo>
                    <a:pt x="3658" y="2579"/>
                  </a:lnTo>
                  <a:lnTo>
                    <a:pt x="3578" y="2279"/>
                  </a:lnTo>
                  <a:lnTo>
                    <a:pt x="3478" y="1979"/>
                  </a:lnTo>
                  <a:lnTo>
                    <a:pt x="3358" y="1659"/>
                  </a:lnTo>
                  <a:lnTo>
                    <a:pt x="3239" y="1380"/>
                  </a:lnTo>
                  <a:lnTo>
                    <a:pt x="3079" y="1100"/>
                  </a:lnTo>
                  <a:lnTo>
                    <a:pt x="2939" y="880"/>
                  </a:lnTo>
                  <a:lnTo>
                    <a:pt x="2779" y="680"/>
                  </a:lnTo>
                  <a:lnTo>
                    <a:pt x="2579" y="480"/>
                  </a:lnTo>
                  <a:lnTo>
                    <a:pt x="2359" y="300"/>
                  </a:lnTo>
                  <a:lnTo>
                    <a:pt x="2119" y="140"/>
                  </a:lnTo>
                  <a:lnTo>
                    <a:pt x="1999" y="80"/>
                  </a:lnTo>
                  <a:lnTo>
                    <a:pt x="1879" y="4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>
              <a:extLst>
                <a:ext uri="{FF2B5EF4-FFF2-40B4-BE49-F238E27FC236}">
                  <a16:creationId xmlns:a16="http://schemas.microsoft.com/office/drawing/2014/main" id="{D1F6597F-8F6E-0C74-A023-EA0AD8F01782}"/>
                </a:ext>
              </a:extLst>
            </p:cNvPr>
            <p:cNvSpPr/>
            <p:nvPr/>
          </p:nvSpPr>
          <p:spPr>
            <a:xfrm>
              <a:off x="12781925" y="1272975"/>
              <a:ext cx="22500" cy="83975"/>
            </a:xfrm>
            <a:custGeom>
              <a:avLst/>
              <a:gdLst/>
              <a:ahLst/>
              <a:cxnLst/>
              <a:rect l="l" t="t" r="r" b="b"/>
              <a:pathLst>
                <a:path w="900" h="3359" extrusionOk="0">
                  <a:moveTo>
                    <a:pt x="300" y="1"/>
                  </a:moveTo>
                  <a:lnTo>
                    <a:pt x="1" y="41"/>
                  </a:lnTo>
                  <a:lnTo>
                    <a:pt x="120" y="880"/>
                  </a:lnTo>
                  <a:lnTo>
                    <a:pt x="260" y="1700"/>
                  </a:lnTo>
                  <a:lnTo>
                    <a:pt x="420" y="2539"/>
                  </a:lnTo>
                  <a:lnTo>
                    <a:pt x="600" y="3359"/>
                  </a:lnTo>
                  <a:lnTo>
                    <a:pt x="900" y="3299"/>
                  </a:lnTo>
                  <a:lnTo>
                    <a:pt x="720" y="2479"/>
                  </a:lnTo>
                  <a:lnTo>
                    <a:pt x="560" y="1660"/>
                  </a:lnTo>
                  <a:lnTo>
                    <a:pt x="420" y="82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>
              <a:extLst>
                <a:ext uri="{FF2B5EF4-FFF2-40B4-BE49-F238E27FC236}">
                  <a16:creationId xmlns:a16="http://schemas.microsoft.com/office/drawing/2014/main" id="{861BB0F7-E57A-E974-3806-91DD85CDB0B1}"/>
                </a:ext>
              </a:extLst>
            </p:cNvPr>
            <p:cNvSpPr/>
            <p:nvPr/>
          </p:nvSpPr>
          <p:spPr>
            <a:xfrm>
              <a:off x="12823400" y="1303950"/>
              <a:ext cx="12525" cy="31525"/>
            </a:xfrm>
            <a:custGeom>
              <a:avLst/>
              <a:gdLst/>
              <a:ahLst/>
              <a:cxnLst/>
              <a:rect l="l" t="t" r="r" b="b"/>
              <a:pathLst>
                <a:path w="501" h="1261" extrusionOk="0">
                  <a:moveTo>
                    <a:pt x="300" y="1"/>
                  </a:moveTo>
                  <a:lnTo>
                    <a:pt x="1" y="61"/>
                  </a:lnTo>
                  <a:lnTo>
                    <a:pt x="200" y="1260"/>
                  </a:lnTo>
                  <a:lnTo>
                    <a:pt x="500" y="120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>
              <a:extLst>
                <a:ext uri="{FF2B5EF4-FFF2-40B4-BE49-F238E27FC236}">
                  <a16:creationId xmlns:a16="http://schemas.microsoft.com/office/drawing/2014/main" id="{8297E1D9-6CA1-5488-3517-E2DB13E6C164}"/>
                </a:ext>
              </a:extLst>
            </p:cNvPr>
            <p:cNvSpPr/>
            <p:nvPr/>
          </p:nvSpPr>
          <p:spPr>
            <a:xfrm>
              <a:off x="12944825" y="1236500"/>
              <a:ext cx="11025" cy="70475"/>
            </a:xfrm>
            <a:custGeom>
              <a:avLst/>
              <a:gdLst/>
              <a:ahLst/>
              <a:cxnLst/>
              <a:rect l="l" t="t" r="r" b="b"/>
              <a:pathLst>
                <a:path w="441" h="2819" extrusionOk="0">
                  <a:moveTo>
                    <a:pt x="0" y="1"/>
                  </a:moveTo>
                  <a:lnTo>
                    <a:pt x="0" y="700"/>
                  </a:lnTo>
                  <a:lnTo>
                    <a:pt x="20" y="1420"/>
                  </a:lnTo>
                  <a:lnTo>
                    <a:pt x="60" y="2119"/>
                  </a:lnTo>
                  <a:lnTo>
                    <a:pt x="140" y="2819"/>
                  </a:lnTo>
                  <a:lnTo>
                    <a:pt x="440" y="2779"/>
                  </a:lnTo>
                  <a:lnTo>
                    <a:pt x="380" y="2099"/>
                  </a:lnTo>
                  <a:lnTo>
                    <a:pt x="340" y="1400"/>
                  </a:lnTo>
                  <a:lnTo>
                    <a:pt x="320" y="700"/>
                  </a:lnTo>
                  <a:lnTo>
                    <a:pt x="32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>
              <a:extLst>
                <a:ext uri="{FF2B5EF4-FFF2-40B4-BE49-F238E27FC236}">
                  <a16:creationId xmlns:a16="http://schemas.microsoft.com/office/drawing/2014/main" id="{B53EB9EE-9556-688C-B7EA-5528BA89DE63}"/>
                </a:ext>
              </a:extLst>
            </p:cNvPr>
            <p:cNvSpPr/>
            <p:nvPr/>
          </p:nvSpPr>
          <p:spPr>
            <a:xfrm>
              <a:off x="12994800" y="1226500"/>
              <a:ext cx="9025" cy="71975"/>
            </a:xfrm>
            <a:custGeom>
              <a:avLst/>
              <a:gdLst/>
              <a:ahLst/>
              <a:cxnLst/>
              <a:rect l="l" t="t" r="r" b="b"/>
              <a:pathLst>
                <a:path w="361" h="2879" extrusionOk="0">
                  <a:moveTo>
                    <a:pt x="20" y="1"/>
                  </a:moveTo>
                  <a:lnTo>
                    <a:pt x="0" y="720"/>
                  </a:lnTo>
                  <a:lnTo>
                    <a:pt x="0" y="1440"/>
                  </a:lnTo>
                  <a:lnTo>
                    <a:pt x="20" y="2159"/>
                  </a:lnTo>
                  <a:lnTo>
                    <a:pt x="60" y="2879"/>
                  </a:lnTo>
                  <a:lnTo>
                    <a:pt x="360" y="2859"/>
                  </a:lnTo>
                  <a:lnTo>
                    <a:pt x="320" y="2139"/>
                  </a:lnTo>
                  <a:lnTo>
                    <a:pt x="300" y="1440"/>
                  </a:lnTo>
                  <a:lnTo>
                    <a:pt x="300" y="720"/>
                  </a:lnTo>
                  <a:lnTo>
                    <a:pt x="340" y="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>
              <a:extLst>
                <a:ext uri="{FF2B5EF4-FFF2-40B4-BE49-F238E27FC236}">
                  <a16:creationId xmlns:a16="http://schemas.microsoft.com/office/drawing/2014/main" id="{92942C82-4F53-609B-6863-3D7D84DFBA4D}"/>
                </a:ext>
              </a:extLst>
            </p:cNvPr>
            <p:cNvSpPr/>
            <p:nvPr/>
          </p:nvSpPr>
          <p:spPr>
            <a:xfrm>
              <a:off x="13050750" y="1297475"/>
              <a:ext cx="14525" cy="36500"/>
            </a:xfrm>
            <a:custGeom>
              <a:avLst/>
              <a:gdLst/>
              <a:ahLst/>
              <a:cxnLst/>
              <a:rect l="l" t="t" r="r" b="b"/>
              <a:pathLst>
                <a:path w="581" h="1460" extrusionOk="0">
                  <a:moveTo>
                    <a:pt x="281" y="0"/>
                  </a:moveTo>
                  <a:lnTo>
                    <a:pt x="1" y="1399"/>
                  </a:lnTo>
                  <a:lnTo>
                    <a:pt x="301" y="1459"/>
                  </a:lnTo>
                  <a:lnTo>
                    <a:pt x="580" y="6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>
              <a:extLst>
                <a:ext uri="{FF2B5EF4-FFF2-40B4-BE49-F238E27FC236}">
                  <a16:creationId xmlns:a16="http://schemas.microsoft.com/office/drawing/2014/main" id="{C8CC36D4-F19C-A2E7-D076-1FF5EE06E9E9}"/>
                </a:ext>
              </a:extLst>
            </p:cNvPr>
            <p:cNvSpPr/>
            <p:nvPr/>
          </p:nvSpPr>
          <p:spPr>
            <a:xfrm>
              <a:off x="13162200" y="1293975"/>
              <a:ext cx="20500" cy="45475"/>
            </a:xfrm>
            <a:custGeom>
              <a:avLst/>
              <a:gdLst/>
              <a:ahLst/>
              <a:cxnLst/>
              <a:rect l="l" t="t" r="r" b="b"/>
              <a:pathLst>
                <a:path w="820" h="1819" extrusionOk="0">
                  <a:moveTo>
                    <a:pt x="520" y="0"/>
                  </a:moveTo>
                  <a:lnTo>
                    <a:pt x="420" y="440"/>
                  </a:lnTo>
                  <a:lnTo>
                    <a:pt x="280" y="860"/>
                  </a:lnTo>
                  <a:lnTo>
                    <a:pt x="160" y="1279"/>
                  </a:lnTo>
                  <a:lnTo>
                    <a:pt x="0" y="1719"/>
                  </a:lnTo>
                  <a:lnTo>
                    <a:pt x="280" y="1819"/>
                  </a:lnTo>
                  <a:lnTo>
                    <a:pt x="440" y="1379"/>
                  </a:lnTo>
                  <a:lnTo>
                    <a:pt x="580" y="960"/>
                  </a:lnTo>
                  <a:lnTo>
                    <a:pt x="700" y="520"/>
                  </a:lnTo>
                  <a:lnTo>
                    <a:pt x="820" y="8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>
              <a:extLst>
                <a:ext uri="{FF2B5EF4-FFF2-40B4-BE49-F238E27FC236}">
                  <a16:creationId xmlns:a16="http://schemas.microsoft.com/office/drawing/2014/main" id="{27ABF36B-7913-305F-E5C9-AFD4F5551D92}"/>
                </a:ext>
              </a:extLst>
            </p:cNvPr>
            <p:cNvSpPr/>
            <p:nvPr/>
          </p:nvSpPr>
          <p:spPr>
            <a:xfrm>
              <a:off x="13213150" y="1221500"/>
              <a:ext cx="10025" cy="83475"/>
            </a:xfrm>
            <a:custGeom>
              <a:avLst/>
              <a:gdLst/>
              <a:ahLst/>
              <a:cxnLst/>
              <a:rect l="l" t="t" r="r" b="b"/>
              <a:pathLst>
                <a:path w="401" h="3339" extrusionOk="0">
                  <a:moveTo>
                    <a:pt x="341" y="1"/>
                  </a:moveTo>
                  <a:lnTo>
                    <a:pt x="41" y="21"/>
                  </a:lnTo>
                  <a:lnTo>
                    <a:pt x="81" y="840"/>
                  </a:lnTo>
                  <a:lnTo>
                    <a:pt x="81" y="1680"/>
                  </a:lnTo>
                  <a:lnTo>
                    <a:pt x="61" y="2499"/>
                  </a:lnTo>
                  <a:lnTo>
                    <a:pt x="1" y="3319"/>
                  </a:lnTo>
                  <a:lnTo>
                    <a:pt x="321" y="3339"/>
                  </a:lnTo>
                  <a:lnTo>
                    <a:pt x="361" y="2519"/>
                  </a:lnTo>
                  <a:lnTo>
                    <a:pt x="401" y="1680"/>
                  </a:lnTo>
                  <a:lnTo>
                    <a:pt x="381" y="840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>
              <a:extLst>
                <a:ext uri="{FF2B5EF4-FFF2-40B4-BE49-F238E27FC236}">
                  <a16:creationId xmlns:a16="http://schemas.microsoft.com/office/drawing/2014/main" id="{9C4CEBC6-386C-83D0-7E30-180164578E09}"/>
                </a:ext>
              </a:extLst>
            </p:cNvPr>
            <p:cNvSpPr/>
            <p:nvPr/>
          </p:nvSpPr>
          <p:spPr>
            <a:xfrm>
              <a:off x="13116725" y="1297975"/>
              <a:ext cx="9500" cy="19000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320" y="0"/>
                  </a:moveTo>
                  <a:lnTo>
                    <a:pt x="0" y="20"/>
                  </a:lnTo>
                  <a:lnTo>
                    <a:pt x="80" y="760"/>
                  </a:lnTo>
                  <a:lnTo>
                    <a:pt x="380" y="7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>
              <a:extLst>
                <a:ext uri="{FF2B5EF4-FFF2-40B4-BE49-F238E27FC236}">
                  <a16:creationId xmlns:a16="http://schemas.microsoft.com/office/drawing/2014/main" id="{70E603CF-FBFB-97BD-C64A-FDB08084AF3D}"/>
                </a:ext>
              </a:extLst>
            </p:cNvPr>
            <p:cNvSpPr/>
            <p:nvPr/>
          </p:nvSpPr>
          <p:spPr>
            <a:xfrm>
              <a:off x="12738450" y="1353925"/>
              <a:ext cx="519700" cy="253875"/>
            </a:xfrm>
            <a:custGeom>
              <a:avLst/>
              <a:gdLst/>
              <a:ahLst/>
              <a:cxnLst/>
              <a:rect l="l" t="t" r="r" b="b"/>
              <a:pathLst>
                <a:path w="20788" h="10155" extrusionOk="0">
                  <a:moveTo>
                    <a:pt x="9215" y="1"/>
                  </a:moveTo>
                  <a:lnTo>
                    <a:pt x="8475" y="21"/>
                  </a:lnTo>
                  <a:lnTo>
                    <a:pt x="7736" y="81"/>
                  </a:lnTo>
                  <a:lnTo>
                    <a:pt x="7016" y="141"/>
                  </a:lnTo>
                  <a:lnTo>
                    <a:pt x="6277" y="240"/>
                  </a:lnTo>
                  <a:lnTo>
                    <a:pt x="5557" y="360"/>
                  </a:lnTo>
                  <a:lnTo>
                    <a:pt x="4838" y="520"/>
                  </a:lnTo>
                  <a:lnTo>
                    <a:pt x="4118" y="680"/>
                  </a:lnTo>
                  <a:lnTo>
                    <a:pt x="3418" y="880"/>
                  </a:lnTo>
                  <a:lnTo>
                    <a:pt x="2719" y="1120"/>
                  </a:lnTo>
                  <a:lnTo>
                    <a:pt x="2019" y="1360"/>
                  </a:lnTo>
                  <a:lnTo>
                    <a:pt x="1340" y="1640"/>
                  </a:lnTo>
                  <a:lnTo>
                    <a:pt x="660" y="1939"/>
                  </a:lnTo>
                  <a:lnTo>
                    <a:pt x="1" y="2259"/>
                  </a:lnTo>
                  <a:lnTo>
                    <a:pt x="41" y="2439"/>
                  </a:lnTo>
                  <a:lnTo>
                    <a:pt x="61" y="2599"/>
                  </a:lnTo>
                  <a:lnTo>
                    <a:pt x="41" y="2959"/>
                  </a:lnTo>
                  <a:lnTo>
                    <a:pt x="61" y="3179"/>
                  </a:lnTo>
                  <a:lnTo>
                    <a:pt x="81" y="3399"/>
                  </a:lnTo>
                  <a:lnTo>
                    <a:pt x="141" y="3838"/>
                  </a:lnTo>
                  <a:lnTo>
                    <a:pt x="181" y="4018"/>
                  </a:lnTo>
                  <a:lnTo>
                    <a:pt x="240" y="4198"/>
                  </a:lnTo>
                  <a:lnTo>
                    <a:pt x="300" y="4378"/>
                  </a:lnTo>
                  <a:lnTo>
                    <a:pt x="380" y="4558"/>
                  </a:lnTo>
                  <a:lnTo>
                    <a:pt x="480" y="4698"/>
                  </a:lnTo>
                  <a:lnTo>
                    <a:pt x="620" y="4818"/>
                  </a:lnTo>
                  <a:lnTo>
                    <a:pt x="680" y="4858"/>
                  </a:lnTo>
                  <a:lnTo>
                    <a:pt x="760" y="4878"/>
                  </a:lnTo>
                  <a:lnTo>
                    <a:pt x="840" y="4918"/>
                  </a:lnTo>
                  <a:lnTo>
                    <a:pt x="920" y="4918"/>
                  </a:lnTo>
                  <a:lnTo>
                    <a:pt x="1080" y="4898"/>
                  </a:lnTo>
                  <a:lnTo>
                    <a:pt x="1200" y="4858"/>
                  </a:lnTo>
                  <a:lnTo>
                    <a:pt x="1320" y="4778"/>
                  </a:lnTo>
                  <a:lnTo>
                    <a:pt x="1420" y="4658"/>
                  </a:lnTo>
                  <a:lnTo>
                    <a:pt x="1520" y="4538"/>
                  </a:lnTo>
                  <a:lnTo>
                    <a:pt x="1600" y="4398"/>
                  </a:lnTo>
                  <a:lnTo>
                    <a:pt x="1640" y="4258"/>
                  </a:lnTo>
                  <a:lnTo>
                    <a:pt x="1680" y="4118"/>
                  </a:lnTo>
                  <a:lnTo>
                    <a:pt x="1720" y="3818"/>
                  </a:lnTo>
                  <a:lnTo>
                    <a:pt x="1760" y="3518"/>
                  </a:lnTo>
                  <a:lnTo>
                    <a:pt x="1800" y="3219"/>
                  </a:lnTo>
                  <a:lnTo>
                    <a:pt x="1839" y="3059"/>
                  </a:lnTo>
                  <a:lnTo>
                    <a:pt x="1899" y="2919"/>
                  </a:lnTo>
                  <a:lnTo>
                    <a:pt x="1979" y="2799"/>
                  </a:lnTo>
                  <a:lnTo>
                    <a:pt x="2079" y="2679"/>
                  </a:lnTo>
                  <a:lnTo>
                    <a:pt x="2199" y="2579"/>
                  </a:lnTo>
                  <a:lnTo>
                    <a:pt x="2339" y="2519"/>
                  </a:lnTo>
                  <a:lnTo>
                    <a:pt x="2479" y="2479"/>
                  </a:lnTo>
                  <a:lnTo>
                    <a:pt x="2619" y="2459"/>
                  </a:lnTo>
                  <a:lnTo>
                    <a:pt x="2759" y="2499"/>
                  </a:lnTo>
                  <a:lnTo>
                    <a:pt x="2819" y="2539"/>
                  </a:lnTo>
                  <a:lnTo>
                    <a:pt x="2879" y="2579"/>
                  </a:lnTo>
                  <a:lnTo>
                    <a:pt x="2919" y="2639"/>
                  </a:lnTo>
                  <a:lnTo>
                    <a:pt x="2959" y="2699"/>
                  </a:lnTo>
                  <a:lnTo>
                    <a:pt x="3019" y="2859"/>
                  </a:lnTo>
                  <a:lnTo>
                    <a:pt x="3059" y="3019"/>
                  </a:lnTo>
                  <a:lnTo>
                    <a:pt x="3079" y="3179"/>
                  </a:lnTo>
                  <a:lnTo>
                    <a:pt x="3079" y="3658"/>
                  </a:lnTo>
                  <a:lnTo>
                    <a:pt x="3079" y="4138"/>
                  </a:lnTo>
                  <a:lnTo>
                    <a:pt x="3039" y="5077"/>
                  </a:lnTo>
                  <a:lnTo>
                    <a:pt x="3019" y="5557"/>
                  </a:lnTo>
                  <a:lnTo>
                    <a:pt x="3019" y="6017"/>
                  </a:lnTo>
                  <a:lnTo>
                    <a:pt x="3039" y="6497"/>
                  </a:lnTo>
                  <a:lnTo>
                    <a:pt x="3059" y="6976"/>
                  </a:lnTo>
                  <a:lnTo>
                    <a:pt x="3139" y="7436"/>
                  </a:lnTo>
                  <a:lnTo>
                    <a:pt x="3239" y="7916"/>
                  </a:lnTo>
                  <a:lnTo>
                    <a:pt x="3319" y="8136"/>
                  </a:lnTo>
                  <a:lnTo>
                    <a:pt x="3399" y="8355"/>
                  </a:lnTo>
                  <a:lnTo>
                    <a:pt x="3498" y="8575"/>
                  </a:lnTo>
                  <a:lnTo>
                    <a:pt x="3618" y="8795"/>
                  </a:lnTo>
                  <a:lnTo>
                    <a:pt x="3718" y="8995"/>
                  </a:lnTo>
                  <a:lnTo>
                    <a:pt x="3858" y="9195"/>
                  </a:lnTo>
                  <a:lnTo>
                    <a:pt x="3998" y="9375"/>
                  </a:lnTo>
                  <a:lnTo>
                    <a:pt x="4158" y="9535"/>
                  </a:lnTo>
                  <a:lnTo>
                    <a:pt x="4318" y="9695"/>
                  </a:lnTo>
                  <a:lnTo>
                    <a:pt x="4518" y="9835"/>
                  </a:lnTo>
                  <a:lnTo>
                    <a:pt x="4698" y="9974"/>
                  </a:lnTo>
                  <a:lnTo>
                    <a:pt x="4918" y="10074"/>
                  </a:lnTo>
                  <a:lnTo>
                    <a:pt x="5097" y="10154"/>
                  </a:lnTo>
                  <a:lnTo>
                    <a:pt x="5297" y="10154"/>
                  </a:lnTo>
                  <a:lnTo>
                    <a:pt x="5397" y="10134"/>
                  </a:lnTo>
                  <a:lnTo>
                    <a:pt x="5477" y="10074"/>
                  </a:lnTo>
                  <a:lnTo>
                    <a:pt x="5537" y="10014"/>
                  </a:lnTo>
                  <a:lnTo>
                    <a:pt x="5597" y="9934"/>
                  </a:lnTo>
                  <a:lnTo>
                    <a:pt x="5697" y="9755"/>
                  </a:lnTo>
                  <a:lnTo>
                    <a:pt x="5757" y="9575"/>
                  </a:lnTo>
                  <a:lnTo>
                    <a:pt x="5897" y="9075"/>
                  </a:lnTo>
                  <a:lnTo>
                    <a:pt x="6017" y="8555"/>
                  </a:lnTo>
                  <a:lnTo>
                    <a:pt x="6117" y="8056"/>
                  </a:lnTo>
                  <a:lnTo>
                    <a:pt x="6177" y="7536"/>
                  </a:lnTo>
                  <a:lnTo>
                    <a:pt x="6237" y="7036"/>
                  </a:lnTo>
                  <a:lnTo>
                    <a:pt x="6257" y="6517"/>
                  </a:lnTo>
                  <a:lnTo>
                    <a:pt x="6277" y="5997"/>
                  </a:lnTo>
                  <a:lnTo>
                    <a:pt x="6257" y="5477"/>
                  </a:lnTo>
                  <a:lnTo>
                    <a:pt x="6197" y="4378"/>
                  </a:lnTo>
                  <a:lnTo>
                    <a:pt x="6177" y="3818"/>
                  </a:lnTo>
                  <a:lnTo>
                    <a:pt x="6177" y="3538"/>
                  </a:lnTo>
                  <a:lnTo>
                    <a:pt x="6197" y="3279"/>
                  </a:lnTo>
                  <a:lnTo>
                    <a:pt x="6217" y="2999"/>
                  </a:lnTo>
                  <a:lnTo>
                    <a:pt x="6277" y="2719"/>
                  </a:lnTo>
                  <a:lnTo>
                    <a:pt x="6337" y="2439"/>
                  </a:lnTo>
                  <a:lnTo>
                    <a:pt x="6417" y="2179"/>
                  </a:lnTo>
                  <a:lnTo>
                    <a:pt x="6537" y="1919"/>
                  </a:lnTo>
                  <a:lnTo>
                    <a:pt x="6656" y="1680"/>
                  </a:lnTo>
                  <a:lnTo>
                    <a:pt x="6816" y="1460"/>
                  </a:lnTo>
                  <a:lnTo>
                    <a:pt x="6996" y="1260"/>
                  </a:lnTo>
                  <a:lnTo>
                    <a:pt x="7216" y="1080"/>
                  </a:lnTo>
                  <a:lnTo>
                    <a:pt x="7456" y="920"/>
                  </a:lnTo>
                  <a:lnTo>
                    <a:pt x="7696" y="820"/>
                  </a:lnTo>
                  <a:lnTo>
                    <a:pt x="7976" y="740"/>
                  </a:lnTo>
                  <a:lnTo>
                    <a:pt x="8236" y="700"/>
                  </a:lnTo>
                  <a:lnTo>
                    <a:pt x="8515" y="720"/>
                  </a:lnTo>
                  <a:lnTo>
                    <a:pt x="8655" y="740"/>
                  </a:lnTo>
                  <a:lnTo>
                    <a:pt x="8775" y="780"/>
                  </a:lnTo>
                  <a:lnTo>
                    <a:pt x="8915" y="820"/>
                  </a:lnTo>
                  <a:lnTo>
                    <a:pt x="9035" y="880"/>
                  </a:lnTo>
                  <a:lnTo>
                    <a:pt x="9215" y="1020"/>
                  </a:lnTo>
                  <a:lnTo>
                    <a:pt x="9375" y="1160"/>
                  </a:lnTo>
                  <a:lnTo>
                    <a:pt x="9535" y="1340"/>
                  </a:lnTo>
                  <a:lnTo>
                    <a:pt x="9655" y="1540"/>
                  </a:lnTo>
                  <a:lnTo>
                    <a:pt x="9755" y="1740"/>
                  </a:lnTo>
                  <a:lnTo>
                    <a:pt x="9835" y="1959"/>
                  </a:lnTo>
                  <a:lnTo>
                    <a:pt x="9914" y="2179"/>
                  </a:lnTo>
                  <a:lnTo>
                    <a:pt x="9974" y="2419"/>
                  </a:lnTo>
                  <a:lnTo>
                    <a:pt x="10074" y="2859"/>
                  </a:lnTo>
                  <a:lnTo>
                    <a:pt x="10154" y="3319"/>
                  </a:lnTo>
                  <a:lnTo>
                    <a:pt x="10274" y="3758"/>
                  </a:lnTo>
                  <a:lnTo>
                    <a:pt x="10354" y="3978"/>
                  </a:lnTo>
                  <a:lnTo>
                    <a:pt x="10434" y="4198"/>
                  </a:lnTo>
                  <a:lnTo>
                    <a:pt x="10534" y="4358"/>
                  </a:lnTo>
                  <a:lnTo>
                    <a:pt x="10634" y="4498"/>
                  </a:lnTo>
                  <a:lnTo>
                    <a:pt x="10754" y="4618"/>
                  </a:lnTo>
                  <a:lnTo>
                    <a:pt x="10834" y="4658"/>
                  </a:lnTo>
                  <a:lnTo>
                    <a:pt x="10914" y="4698"/>
                  </a:lnTo>
                  <a:lnTo>
                    <a:pt x="11054" y="4738"/>
                  </a:lnTo>
                  <a:lnTo>
                    <a:pt x="11194" y="4738"/>
                  </a:lnTo>
                  <a:lnTo>
                    <a:pt x="11334" y="4718"/>
                  </a:lnTo>
                  <a:lnTo>
                    <a:pt x="11473" y="4658"/>
                  </a:lnTo>
                  <a:lnTo>
                    <a:pt x="11673" y="4578"/>
                  </a:lnTo>
                  <a:lnTo>
                    <a:pt x="11833" y="4458"/>
                  </a:lnTo>
                  <a:lnTo>
                    <a:pt x="11973" y="4298"/>
                  </a:lnTo>
                  <a:lnTo>
                    <a:pt x="12113" y="4138"/>
                  </a:lnTo>
                  <a:lnTo>
                    <a:pt x="12233" y="3958"/>
                  </a:lnTo>
                  <a:lnTo>
                    <a:pt x="12353" y="3778"/>
                  </a:lnTo>
                  <a:lnTo>
                    <a:pt x="12553" y="3379"/>
                  </a:lnTo>
                  <a:lnTo>
                    <a:pt x="12773" y="2979"/>
                  </a:lnTo>
                  <a:lnTo>
                    <a:pt x="12893" y="2799"/>
                  </a:lnTo>
                  <a:lnTo>
                    <a:pt x="13013" y="2619"/>
                  </a:lnTo>
                  <a:lnTo>
                    <a:pt x="13152" y="2459"/>
                  </a:lnTo>
                  <a:lnTo>
                    <a:pt x="13292" y="2319"/>
                  </a:lnTo>
                  <a:lnTo>
                    <a:pt x="13452" y="2199"/>
                  </a:lnTo>
                  <a:lnTo>
                    <a:pt x="13652" y="2099"/>
                  </a:lnTo>
                  <a:lnTo>
                    <a:pt x="13672" y="2519"/>
                  </a:lnTo>
                  <a:lnTo>
                    <a:pt x="13712" y="2719"/>
                  </a:lnTo>
                  <a:lnTo>
                    <a:pt x="13732" y="2919"/>
                  </a:lnTo>
                  <a:lnTo>
                    <a:pt x="13792" y="3119"/>
                  </a:lnTo>
                  <a:lnTo>
                    <a:pt x="13872" y="3319"/>
                  </a:lnTo>
                  <a:lnTo>
                    <a:pt x="13952" y="3498"/>
                  </a:lnTo>
                  <a:lnTo>
                    <a:pt x="14072" y="3658"/>
                  </a:lnTo>
                  <a:lnTo>
                    <a:pt x="14212" y="3818"/>
                  </a:lnTo>
                  <a:lnTo>
                    <a:pt x="14392" y="3938"/>
                  </a:lnTo>
                  <a:lnTo>
                    <a:pt x="14572" y="4018"/>
                  </a:lnTo>
                  <a:lnTo>
                    <a:pt x="14771" y="4078"/>
                  </a:lnTo>
                  <a:lnTo>
                    <a:pt x="14971" y="4078"/>
                  </a:lnTo>
                  <a:lnTo>
                    <a:pt x="15171" y="4058"/>
                  </a:lnTo>
                  <a:lnTo>
                    <a:pt x="15251" y="4018"/>
                  </a:lnTo>
                  <a:lnTo>
                    <a:pt x="15351" y="3978"/>
                  </a:lnTo>
                  <a:lnTo>
                    <a:pt x="15431" y="3918"/>
                  </a:lnTo>
                  <a:lnTo>
                    <a:pt x="15491" y="3838"/>
                  </a:lnTo>
                  <a:lnTo>
                    <a:pt x="15551" y="3758"/>
                  </a:lnTo>
                  <a:lnTo>
                    <a:pt x="15611" y="3678"/>
                  </a:lnTo>
                  <a:lnTo>
                    <a:pt x="15691" y="3478"/>
                  </a:lnTo>
                  <a:lnTo>
                    <a:pt x="15731" y="3259"/>
                  </a:lnTo>
                  <a:lnTo>
                    <a:pt x="15771" y="3039"/>
                  </a:lnTo>
                  <a:lnTo>
                    <a:pt x="15811" y="2839"/>
                  </a:lnTo>
                  <a:lnTo>
                    <a:pt x="15871" y="2639"/>
                  </a:lnTo>
                  <a:lnTo>
                    <a:pt x="15931" y="2539"/>
                  </a:lnTo>
                  <a:lnTo>
                    <a:pt x="15971" y="2459"/>
                  </a:lnTo>
                  <a:lnTo>
                    <a:pt x="16051" y="2379"/>
                  </a:lnTo>
                  <a:lnTo>
                    <a:pt x="16131" y="2319"/>
                  </a:lnTo>
                  <a:lnTo>
                    <a:pt x="16211" y="2259"/>
                  </a:lnTo>
                  <a:lnTo>
                    <a:pt x="16290" y="2239"/>
                  </a:lnTo>
                  <a:lnTo>
                    <a:pt x="16390" y="2219"/>
                  </a:lnTo>
                  <a:lnTo>
                    <a:pt x="16570" y="2219"/>
                  </a:lnTo>
                  <a:lnTo>
                    <a:pt x="16650" y="2239"/>
                  </a:lnTo>
                  <a:lnTo>
                    <a:pt x="16830" y="2319"/>
                  </a:lnTo>
                  <a:lnTo>
                    <a:pt x="17010" y="2419"/>
                  </a:lnTo>
                  <a:lnTo>
                    <a:pt x="17170" y="2559"/>
                  </a:lnTo>
                  <a:lnTo>
                    <a:pt x="17310" y="2719"/>
                  </a:lnTo>
                  <a:lnTo>
                    <a:pt x="17430" y="2899"/>
                  </a:lnTo>
                  <a:lnTo>
                    <a:pt x="17510" y="3079"/>
                  </a:lnTo>
                  <a:lnTo>
                    <a:pt x="17590" y="3279"/>
                  </a:lnTo>
                  <a:lnTo>
                    <a:pt x="17730" y="3678"/>
                  </a:lnTo>
                  <a:lnTo>
                    <a:pt x="17830" y="4078"/>
                  </a:lnTo>
                  <a:lnTo>
                    <a:pt x="17929" y="4498"/>
                  </a:lnTo>
                  <a:lnTo>
                    <a:pt x="18009" y="4918"/>
                  </a:lnTo>
                  <a:lnTo>
                    <a:pt x="18129" y="5317"/>
                  </a:lnTo>
                  <a:lnTo>
                    <a:pt x="18269" y="5717"/>
                  </a:lnTo>
                  <a:lnTo>
                    <a:pt x="18349" y="5897"/>
                  </a:lnTo>
                  <a:lnTo>
                    <a:pt x="18449" y="6077"/>
                  </a:lnTo>
                  <a:lnTo>
                    <a:pt x="18549" y="6217"/>
                  </a:lnTo>
                  <a:lnTo>
                    <a:pt x="18669" y="6357"/>
                  </a:lnTo>
                  <a:lnTo>
                    <a:pt x="18789" y="6477"/>
                  </a:lnTo>
                  <a:lnTo>
                    <a:pt x="18929" y="6597"/>
                  </a:lnTo>
                  <a:lnTo>
                    <a:pt x="19069" y="6676"/>
                  </a:lnTo>
                  <a:lnTo>
                    <a:pt x="19229" y="6736"/>
                  </a:lnTo>
                  <a:lnTo>
                    <a:pt x="19389" y="6776"/>
                  </a:lnTo>
                  <a:lnTo>
                    <a:pt x="19568" y="6776"/>
                  </a:lnTo>
                  <a:lnTo>
                    <a:pt x="19688" y="6756"/>
                  </a:lnTo>
                  <a:lnTo>
                    <a:pt x="19828" y="6696"/>
                  </a:lnTo>
                  <a:lnTo>
                    <a:pt x="19948" y="6637"/>
                  </a:lnTo>
                  <a:lnTo>
                    <a:pt x="20068" y="6537"/>
                  </a:lnTo>
                  <a:lnTo>
                    <a:pt x="20168" y="6437"/>
                  </a:lnTo>
                  <a:lnTo>
                    <a:pt x="20248" y="6337"/>
                  </a:lnTo>
                  <a:lnTo>
                    <a:pt x="20328" y="6217"/>
                  </a:lnTo>
                  <a:lnTo>
                    <a:pt x="20388" y="6077"/>
                  </a:lnTo>
                  <a:lnTo>
                    <a:pt x="20488" y="5817"/>
                  </a:lnTo>
                  <a:lnTo>
                    <a:pt x="20528" y="5537"/>
                  </a:lnTo>
                  <a:lnTo>
                    <a:pt x="20568" y="5257"/>
                  </a:lnTo>
                  <a:lnTo>
                    <a:pt x="20588" y="4958"/>
                  </a:lnTo>
                  <a:lnTo>
                    <a:pt x="20608" y="4958"/>
                  </a:lnTo>
                  <a:lnTo>
                    <a:pt x="20628" y="4918"/>
                  </a:lnTo>
                  <a:lnTo>
                    <a:pt x="20668" y="4778"/>
                  </a:lnTo>
                  <a:lnTo>
                    <a:pt x="20708" y="4558"/>
                  </a:lnTo>
                  <a:lnTo>
                    <a:pt x="20728" y="4258"/>
                  </a:lnTo>
                  <a:lnTo>
                    <a:pt x="20768" y="3498"/>
                  </a:lnTo>
                  <a:lnTo>
                    <a:pt x="20788" y="2559"/>
                  </a:lnTo>
                  <a:lnTo>
                    <a:pt x="20468" y="2299"/>
                  </a:lnTo>
                  <a:lnTo>
                    <a:pt x="20148" y="2079"/>
                  </a:lnTo>
                  <a:lnTo>
                    <a:pt x="19668" y="1859"/>
                  </a:lnTo>
                  <a:lnTo>
                    <a:pt x="19169" y="1660"/>
                  </a:lnTo>
                  <a:lnTo>
                    <a:pt x="18689" y="1500"/>
                  </a:lnTo>
                  <a:lnTo>
                    <a:pt x="18189" y="1340"/>
                  </a:lnTo>
                  <a:lnTo>
                    <a:pt x="17690" y="1200"/>
                  </a:lnTo>
                  <a:lnTo>
                    <a:pt x="17190" y="1060"/>
                  </a:lnTo>
                  <a:lnTo>
                    <a:pt x="16171" y="840"/>
                  </a:lnTo>
                  <a:lnTo>
                    <a:pt x="15031" y="640"/>
                  </a:lnTo>
                  <a:lnTo>
                    <a:pt x="13852" y="440"/>
                  </a:lnTo>
                  <a:lnTo>
                    <a:pt x="12633" y="260"/>
                  </a:lnTo>
                  <a:lnTo>
                    <a:pt x="12033" y="181"/>
                  </a:lnTo>
                  <a:lnTo>
                    <a:pt x="11414" y="101"/>
                  </a:lnTo>
                  <a:lnTo>
                    <a:pt x="10674" y="41"/>
                  </a:lnTo>
                  <a:lnTo>
                    <a:pt x="9954" y="21"/>
                  </a:lnTo>
                  <a:lnTo>
                    <a:pt x="9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>
              <a:extLst>
                <a:ext uri="{FF2B5EF4-FFF2-40B4-BE49-F238E27FC236}">
                  <a16:creationId xmlns:a16="http://schemas.microsoft.com/office/drawing/2014/main" id="{2865B409-D4B2-18A3-9910-87B90DFD95B5}"/>
                </a:ext>
              </a:extLst>
            </p:cNvPr>
            <p:cNvSpPr/>
            <p:nvPr/>
          </p:nvSpPr>
          <p:spPr>
            <a:xfrm>
              <a:off x="13099225" y="2175425"/>
              <a:ext cx="264375" cy="181400"/>
            </a:xfrm>
            <a:custGeom>
              <a:avLst/>
              <a:gdLst/>
              <a:ahLst/>
              <a:cxnLst/>
              <a:rect l="l" t="t" r="r" b="b"/>
              <a:pathLst>
                <a:path w="10575" h="7256" extrusionOk="0">
                  <a:moveTo>
                    <a:pt x="10314" y="0"/>
                  </a:moveTo>
                  <a:lnTo>
                    <a:pt x="9875" y="660"/>
                  </a:lnTo>
                  <a:lnTo>
                    <a:pt x="9395" y="1299"/>
                  </a:lnTo>
                  <a:lnTo>
                    <a:pt x="8895" y="1919"/>
                  </a:lnTo>
                  <a:lnTo>
                    <a:pt x="8355" y="2519"/>
                  </a:lnTo>
                  <a:lnTo>
                    <a:pt x="7776" y="3078"/>
                  </a:lnTo>
                  <a:lnTo>
                    <a:pt x="7176" y="3598"/>
                  </a:lnTo>
                  <a:lnTo>
                    <a:pt x="6557" y="4098"/>
                  </a:lnTo>
                  <a:lnTo>
                    <a:pt x="5897" y="4557"/>
                  </a:lnTo>
                  <a:lnTo>
                    <a:pt x="5217" y="4997"/>
                  </a:lnTo>
                  <a:lnTo>
                    <a:pt x="4518" y="5397"/>
                  </a:lnTo>
                  <a:lnTo>
                    <a:pt x="3798" y="5757"/>
                  </a:lnTo>
                  <a:lnTo>
                    <a:pt x="3079" y="6076"/>
                  </a:lnTo>
                  <a:lnTo>
                    <a:pt x="2319" y="6356"/>
                  </a:lnTo>
                  <a:lnTo>
                    <a:pt x="1560" y="6596"/>
                  </a:lnTo>
                  <a:lnTo>
                    <a:pt x="780" y="6796"/>
                  </a:lnTo>
                  <a:lnTo>
                    <a:pt x="1" y="6956"/>
                  </a:lnTo>
                  <a:lnTo>
                    <a:pt x="61" y="7256"/>
                  </a:lnTo>
                  <a:lnTo>
                    <a:pt x="860" y="7096"/>
                  </a:lnTo>
                  <a:lnTo>
                    <a:pt x="1640" y="6896"/>
                  </a:lnTo>
                  <a:lnTo>
                    <a:pt x="2419" y="6636"/>
                  </a:lnTo>
                  <a:lnTo>
                    <a:pt x="3179" y="6356"/>
                  </a:lnTo>
                  <a:lnTo>
                    <a:pt x="3938" y="6017"/>
                  </a:lnTo>
                  <a:lnTo>
                    <a:pt x="4658" y="5657"/>
                  </a:lnTo>
                  <a:lnTo>
                    <a:pt x="5377" y="5257"/>
                  </a:lnTo>
                  <a:lnTo>
                    <a:pt x="6057" y="4817"/>
                  </a:lnTo>
                  <a:lnTo>
                    <a:pt x="6736" y="4338"/>
                  </a:lnTo>
                  <a:lnTo>
                    <a:pt x="7376" y="3838"/>
                  </a:lnTo>
                  <a:lnTo>
                    <a:pt x="7996" y="3298"/>
                  </a:lnTo>
                  <a:lnTo>
                    <a:pt x="8575" y="2719"/>
                  </a:lnTo>
                  <a:lnTo>
                    <a:pt x="9115" y="2119"/>
                  </a:lnTo>
                  <a:lnTo>
                    <a:pt x="9655" y="1499"/>
                  </a:lnTo>
                  <a:lnTo>
                    <a:pt x="10134" y="840"/>
                  </a:lnTo>
                  <a:lnTo>
                    <a:pt x="10574" y="160"/>
                  </a:lnTo>
                  <a:lnTo>
                    <a:pt x="1031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>
              <a:extLst>
                <a:ext uri="{FF2B5EF4-FFF2-40B4-BE49-F238E27FC236}">
                  <a16:creationId xmlns:a16="http://schemas.microsoft.com/office/drawing/2014/main" id="{4E6A4C16-BA1B-DE13-1C10-478C91D0FFB6}"/>
                </a:ext>
              </a:extLst>
            </p:cNvPr>
            <p:cNvSpPr/>
            <p:nvPr/>
          </p:nvSpPr>
          <p:spPr>
            <a:xfrm>
              <a:off x="12956325" y="2356300"/>
              <a:ext cx="79975" cy="12025"/>
            </a:xfrm>
            <a:custGeom>
              <a:avLst/>
              <a:gdLst/>
              <a:ahLst/>
              <a:cxnLst/>
              <a:rect l="l" t="t" r="r" b="b"/>
              <a:pathLst>
                <a:path w="3199" h="481" extrusionOk="0">
                  <a:moveTo>
                    <a:pt x="40" y="1"/>
                  </a:moveTo>
                  <a:lnTo>
                    <a:pt x="0" y="301"/>
                  </a:lnTo>
                  <a:lnTo>
                    <a:pt x="640" y="381"/>
                  </a:lnTo>
                  <a:lnTo>
                    <a:pt x="1259" y="440"/>
                  </a:lnTo>
                  <a:lnTo>
                    <a:pt x="1899" y="460"/>
                  </a:lnTo>
                  <a:lnTo>
                    <a:pt x="2519" y="480"/>
                  </a:lnTo>
                  <a:lnTo>
                    <a:pt x="3198" y="460"/>
                  </a:lnTo>
                  <a:lnTo>
                    <a:pt x="3198" y="161"/>
                  </a:lnTo>
                  <a:lnTo>
                    <a:pt x="2399" y="181"/>
                  </a:lnTo>
                  <a:lnTo>
                    <a:pt x="1619" y="161"/>
                  </a:lnTo>
                  <a:lnTo>
                    <a:pt x="820" y="10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>
              <a:extLst>
                <a:ext uri="{FF2B5EF4-FFF2-40B4-BE49-F238E27FC236}">
                  <a16:creationId xmlns:a16="http://schemas.microsoft.com/office/drawing/2014/main" id="{75A6A6AC-8F63-B1F8-0172-B0212FEE473D}"/>
                </a:ext>
              </a:extLst>
            </p:cNvPr>
            <p:cNvSpPr/>
            <p:nvPr/>
          </p:nvSpPr>
          <p:spPr>
            <a:xfrm>
              <a:off x="12570550" y="1596275"/>
              <a:ext cx="118950" cy="180425"/>
            </a:xfrm>
            <a:custGeom>
              <a:avLst/>
              <a:gdLst/>
              <a:ahLst/>
              <a:cxnLst/>
              <a:rect l="l" t="t" r="r" b="b"/>
              <a:pathLst>
                <a:path w="4758" h="7217" extrusionOk="0">
                  <a:moveTo>
                    <a:pt x="4678" y="1"/>
                  </a:moveTo>
                  <a:lnTo>
                    <a:pt x="4418" y="81"/>
                  </a:lnTo>
                  <a:lnTo>
                    <a:pt x="4178" y="181"/>
                  </a:lnTo>
                  <a:lnTo>
                    <a:pt x="3938" y="280"/>
                  </a:lnTo>
                  <a:lnTo>
                    <a:pt x="3698" y="400"/>
                  </a:lnTo>
                  <a:lnTo>
                    <a:pt x="3459" y="540"/>
                  </a:lnTo>
                  <a:lnTo>
                    <a:pt x="3239" y="700"/>
                  </a:lnTo>
                  <a:lnTo>
                    <a:pt x="2999" y="860"/>
                  </a:lnTo>
                  <a:lnTo>
                    <a:pt x="2779" y="1040"/>
                  </a:lnTo>
                  <a:lnTo>
                    <a:pt x="2579" y="1220"/>
                  </a:lnTo>
                  <a:lnTo>
                    <a:pt x="2359" y="1440"/>
                  </a:lnTo>
                  <a:lnTo>
                    <a:pt x="2159" y="1640"/>
                  </a:lnTo>
                  <a:lnTo>
                    <a:pt x="1980" y="1879"/>
                  </a:lnTo>
                  <a:lnTo>
                    <a:pt x="1800" y="2119"/>
                  </a:lnTo>
                  <a:lnTo>
                    <a:pt x="1620" y="2359"/>
                  </a:lnTo>
                  <a:lnTo>
                    <a:pt x="1460" y="2619"/>
                  </a:lnTo>
                  <a:lnTo>
                    <a:pt x="1300" y="2879"/>
                  </a:lnTo>
                  <a:lnTo>
                    <a:pt x="1040" y="3399"/>
                  </a:lnTo>
                  <a:lnTo>
                    <a:pt x="820" y="3938"/>
                  </a:lnTo>
                  <a:lnTo>
                    <a:pt x="620" y="4478"/>
                  </a:lnTo>
                  <a:lnTo>
                    <a:pt x="441" y="5037"/>
                  </a:lnTo>
                  <a:lnTo>
                    <a:pt x="301" y="5577"/>
                  </a:lnTo>
                  <a:lnTo>
                    <a:pt x="181" y="6117"/>
                  </a:lnTo>
                  <a:lnTo>
                    <a:pt x="81" y="6636"/>
                  </a:lnTo>
                  <a:lnTo>
                    <a:pt x="1" y="7156"/>
                  </a:lnTo>
                  <a:lnTo>
                    <a:pt x="301" y="7216"/>
                  </a:lnTo>
                  <a:lnTo>
                    <a:pt x="480" y="6177"/>
                  </a:lnTo>
                  <a:lnTo>
                    <a:pt x="600" y="5657"/>
                  </a:lnTo>
                  <a:lnTo>
                    <a:pt x="740" y="5117"/>
                  </a:lnTo>
                  <a:lnTo>
                    <a:pt x="900" y="4578"/>
                  </a:lnTo>
                  <a:lnTo>
                    <a:pt x="1100" y="4058"/>
                  </a:lnTo>
                  <a:lnTo>
                    <a:pt x="1320" y="3538"/>
                  </a:lnTo>
                  <a:lnTo>
                    <a:pt x="1560" y="3039"/>
                  </a:lnTo>
                  <a:lnTo>
                    <a:pt x="1720" y="2779"/>
                  </a:lnTo>
                  <a:lnTo>
                    <a:pt x="1880" y="2539"/>
                  </a:lnTo>
                  <a:lnTo>
                    <a:pt x="2040" y="2299"/>
                  </a:lnTo>
                  <a:lnTo>
                    <a:pt x="2219" y="2079"/>
                  </a:lnTo>
                  <a:lnTo>
                    <a:pt x="2399" y="1859"/>
                  </a:lnTo>
                  <a:lnTo>
                    <a:pt x="2579" y="1660"/>
                  </a:lnTo>
                  <a:lnTo>
                    <a:pt x="2779" y="1460"/>
                  </a:lnTo>
                  <a:lnTo>
                    <a:pt x="2979" y="1280"/>
                  </a:lnTo>
                  <a:lnTo>
                    <a:pt x="3179" y="1100"/>
                  </a:lnTo>
                  <a:lnTo>
                    <a:pt x="3399" y="960"/>
                  </a:lnTo>
                  <a:lnTo>
                    <a:pt x="3619" y="800"/>
                  </a:lnTo>
                  <a:lnTo>
                    <a:pt x="3838" y="680"/>
                  </a:lnTo>
                  <a:lnTo>
                    <a:pt x="4058" y="560"/>
                  </a:lnTo>
                  <a:lnTo>
                    <a:pt x="4298" y="460"/>
                  </a:lnTo>
                  <a:lnTo>
                    <a:pt x="4518" y="360"/>
                  </a:lnTo>
                  <a:lnTo>
                    <a:pt x="4758" y="300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>
              <a:extLst>
                <a:ext uri="{FF2B5EF4-FFF2-40B4-BE49-F238E27FC236}">
                  <a16:creationId xmlns:a16="http://schemas.microsoft.com/office/drawing/2014/main" id="{86F2BC06-66F9-226E-A40B-921BD381CED1}"/>
                </a:ext>
              </a:extLst>
            </p:cNvPr>
            <p:cNvSpPr/>
            <p:nvPr/>
          </p:nvSpPr>
          <p:spPr>
            <a:xfrm>
              <a:off x="12564050" y="1808650"/>
              <a:ext cx="16025" cy="57975"/>
            </a:xfrm>
            <a:custGeom>
              <a:avLst/>
              <a:gdLst/>
              <a:ahLst/>
              <a:cxnLst/>
              <a:rect l="l" t="t" r="r" b="b"/>
              <a:pathLst>
                <a:path w="641" h="2319" extrusionOk="0">
                  <a:moveTo>
                    <a:pt x="321" y="0"/>
                  </a:moveTo>
                  <a:lnTo>
                    <a:pt x="1" y="20"/>
                  </a:lnTo>
                  <a:lnTo>
                    <a:pt x="61" y="600"/>
                  </a:lnTo>
                  <a:lnTo>
                    <a:pt x="121" y="1180"/>
                  </a:lnTo>
                  <a:lnTo>
                    <a:pt x="221" y="1759"/>
                  </a:lnTo>
                  <a:lnTo>
                    <a:pt x="341" y="2319"/>
                  </a:lnTo>
                  <a:lnTo>
                    <a:pt x="641" y="2259"/>
                  </a:lnTo>
                  <a:lnTo>
                    <a:pt x="521" y="1699"/>
                  </a:lnTo>
                  <a:lnTo>
                    <a:pt x="441" y="1140"/>
                  </a:lnTo>
                  <a:lnTo>
                    <a:pt x="361" y="58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>
              <a:extLst>
                <a:ext uri="{FF2B5EF4-FFF2-40B4-BE49-F238E27FC236}">
                  <a16:creationId xmlns:a16="http://schemas.microsoft.com/office/drawing/2014/main" id="{3FFECC14-A2B1-EDC2-786B-A72BBE664D41}"/>
                </a:ext>
              </a:extLst>
            </p:cNvPr>
            <p:cNvSpPr/>
            <p:nvPr/>
          </p:nvSpPr>
          <p:spPr>
            <a:xfrm>
              <a:off x="13178675" y="1886100"/>
              <a:ext cx="135450" cy="126950"/>
            </a:xfrm>
            <a:custGeom>
              <a:avLst/>
              <a:gdLst/>
              <a:ahLst/>
              <a:cxnLst/>
              <a:rect l="l" t="t" r="r" b="b"/>
              <a:pathLst>
                <a:path w="5418" h="5078" extrusionOk="0">
                  <a:moveTo>
                    <a:pt x="5137" y="0"/>
                  </a:moveTo>
                  <a:lnTo>
                    <a:pt x="4918" y="820"/>
                  </a:lnTo>
                  <a:lnTo>
                    <a:pt x="4778" y="1220"/>
                  </a:lnTo>
                  <a:lnTo>
                    <a:pt x="4658" y="1639"/>
                  </a:lnTo>
                  <a:lnTo>
                    <a:pt x="4498" y="2019"/>
                  </a:lnTo>
                  <a:lnTo>
                    <a:pt x="4338" y="2419"/>
                  </a:lnTo>
                  <a:lnTo>
                    <a:pt x="4138" y="2779"/>
                  </a:lnTo>
                  <a:lnTo>
                    <a:pt x="3918" y="3138"/>
                  </a:lnTo>
                  <a:lnTo>
                    <a:pt x="3698" y="3438"/>
                  </a:lnTo>
                  <a:lnTo>
                    <a:pt x="3439" y="3738"/>
                  </a:lnTo>
                  <a:lnTo>
                    <a:pt x="3159" y="3998"/>
                  </a:lnTo>
                  <a:lnTo>
                    <a:pt x="2819" y="4258"/>
                  </a:lnTo>
                  <a:lnTo>
                    <a:pt x="2659" y="4358"/>
                  </a:lnTo>
                  <a:lnTo>
                    <a:pt x="2479" y="4458"/>
                  </a:lnTo>
                  <a:lnTo>
                    <a:pt x="2279" y="4558"/>
                  </a:lnTo>
                  <a:lnTo>
                    <a:pt x="2099" y="4638"/>
                  </a:lnTo>
                  <a:lnTo>
                    <a:pt x="1899" y="4698"/>
                  </a:lnTo>
                  <a:lnTo>
                    <a:pt x="1680" y="4737"/>
                  </a:lnTo>
                  <a:lnTo>
                    <a:pt x="1480" y="4757"/>
                  </a:lnTo>
                  <a:lnTo>
                    <a:pt x="1260" y="4777"/>
                  </a:lnTo>
                  <a:lnTo>
                    <a:pt x="1220" y="4777"/>
                  </a:lnTo>
                  <a:lnTo>
                    <a:pt x="1000" y="4757"/>
                  </a:lnTo>
                  <a:lnTo>
                    <a:pt x="720" y="4698"/>
                  </a:lnTo>
                  <a:lnTo>
                    <a:pt x="580" y="4658"/>
                  </a:lnTo>
                  <a:lnTo>
                    <a:pt x="440" y="4618"/>
                  </a:lnTo>
                  <a:lnTo>
                    <a:pt x="300" y="4538"/>
                  </a:lnTo>
                  <a:lnTo>
                    <a:pt x="181" y="4458"/>
                  </a:lnTo>
                  <a:lnTo>
                    <a:pt x="1" y="4698"/>
                  </a:lnTo>
                  <a:lnTo>
                    <a:pt x="121" y="4797"/>
                  </a:lnTo>
                  <a:lnTo>
                    <a:pt x="261" y="4857"/>
                  </a:lnTo>
                  <a:lnTo>
                    <a:pt x="400" y="4917"/>
                  </a:lnTo>
                  <a:lnTo>
                    <a:pt x="560" y="4977"/>
                  </a:lnTo>
                  <a:lnTo>
                    <a:pt x="720" y="5017"/>
                  </a:lnTo>
                  <a:lnTo>
                    <a:pt x="880" y="5057"/>
                  </a:lnTo>
                  <a:lnTo>
                    <a:pt x="1220" y="5077"/>
                  </a:lnTo>
                  <a:lnTo>
                    <a:pt x="1460" y="5077"/>
                  </a:lnTo>
                  <a:lnTo>
                    <a:pt x="1660" y="5037"/>
                  </a:lnTo>
                  <a:lnTo>
                    <a:pt x="1860" y="5017"/>
                  </a:lnTo>
                  <a:lnTo>
                    <a:pt x="2059" y="4957"/>
                  </a:lnTo>
                  <a:lnTo>
                    <a:pt x="2259" y="4897"/>
                  </a:lnTo>
                  <a:lnTo>
                    <a:pt x="2459" y="4817"/>
                  </a:lnTo>
                  <a:lnTo>
                    <a:pt x="2659" y="4717"/>
                  </a:lnTo>
                  <a:lnTo>
                    <a:pt x="2839" y="4598"/>
                  </a:lnTo>
                  <a:lnTo>
                    <a:pt x="3039" y="4478"/>
                  </a:lnTo>
                  <a:lnTo>
                    <a:pt x="3219" y="4358"/>
                  </a:lnTo>
                  <a:lnTo>
                    <a:pt x="3399" y="4218"/>
                  </a:lnTo>
                  <a:lnTo>
                    <a:pt x="3558" y="4058"/>
                  </a:lnTo>
                  <a:lnTo>
                    <a:pt x="3718" y="3878"/>
                  </a:lnTo>
                  <a:lnTo>
                    <a:pt x="3878" y="3698"/>
                  </a:lnTo>
                  <a:lnTo>
                    <a:pt x="4038" y="3518"/>
                  </a:lnTo>
                  <a:lnTo>
                    <a:pt x="4178" y="3318"/>
                  </a:lnTo>
                  <a:lnTo>
                    <a:pt x="4398" y="2939"/>
                  </a:lnTo>
                  <a:lnTo>
                    <a:pt x="4598" y="2559"/>
                  </a:lnTo>
                  <a:lnTo>
                    <a:pt x="4778" y="2159"/>
                  </a:lnTo>
                  <a:lnTo>
                    <a:pt x="4938" y="1739"/>
                  </a:lnTo>
                  <a:lnTo>
                    <a:pt x="5078" y="1340"/>
                  </a:lnTo>
                  <a:lnTo>
                    <a:pt x="5197" y="920"/>
                  </a:lnTo>
                  <a:lnTo>
                    <a:pt x="5417" y="80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51;p48">
            <a:extLst>
              <a:ext uri="{FF2B5EF4-FFF2-40B4-BE49-F238E27FC236}">
                <a16:creationId xmlns:a16="http://schemas.microsoft.com/office/drawing/2014/main" id="{48D7D437-3188-0AD4-BEDF-CEB310A3B452}"/>
              </a:ext>
            </a:extLst>
          </p:cNvPr>
          <p:cNvSpPr/>
          <p:nvPr/>
        </p:nvSpPr>
        <p:spPr>
          <a:xfrm>
            <a:off x="682962" y="4019802"/>
            <a:ext cx="758189" cy="67480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1;p36">
            <a:extLst>
              <a:ext uri="{FF2B5EF4-FFF2-40B4-BE49-F238E27FC236}">
                <a16:creationId xmlns:a16="http://schemas.microsoft.com/office/drawing/2014/main" id="{0D67CCF8-F3EA-4795-B902-BBBEADC29642}"/>
              </a:ext>
            </a:extLst>
          </p:cNvPr>
          <p:cNvSpPr txBox="1">
            <a:spLocks/>
          </p:cNvSpPr>
          <p:nvPr/>
        </p:nvSpPr>
        <p:spPr>
          <a:xfrm>
            <a:off x="1464476" y="4016241"/>
            <a:ext cx="40720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wdies"/>
              <a:buNone/>
              <a:defRPr sz="2400" b="0" i="0" u="none" strike="noStrike" cap="none">
                <a:solidFill>
                  <a:schemeClr val="lt1"/>
                </a:solidFill>
                <a:latin typeface="Rowdies"/>
                <a:ea typeface="Rowdies"/>
                <a:cs typeface="Rowdies"/>
                <a:sym typeface="Rowdi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View Orders:</a:t>
            </a:r>
          </a:p>
        </p:txBody>
      </p:sp>
      <p:sp>
        <p:nvSpPr>
          <p:cNvPr id="4" name="Google Shape;1502;p36">
            <a:extLst>
              <a:ext uri="{FF2B5EF4-FFF2-40B4-BE49-F238E27FC236}">
                <a16:creationId xmlns:a16="http://schemas.microsoft.com/office/drawing/2014/main" id="{18A90908-8CD4-BB5E-2E87-5386DA68158E}"/>
              </a:ext>
            </a:extLst>
          </p:cNvPr>
          <p:cNvSpPr txBox="1">
            <a:spLocks/>
          </p:cNvSpPr>
          <p:nvPr/>
        </p:nvSpPr>
        <p:spPr>
          <a:xfrm>
            <a:off x="1441151" y="4146703"/>
            <a:ext cx="4665411" cy="67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See all customers order and their status</a:t>
            </a:r>
          </a:p>
        </p:txBody>
      </p:sp>
      <p:grpSp>
        <p:nvGrpSpPr>
          <p:cNvPr id="14" name="Google Shape;4635;p64">
            <a:extLst>
              <a:ext uri="{FF2B5EF4-FFF2-40B4-BE49-F238E27FC236}">
                <a16:creationId xmlns:a16="http://schemas.microsoft.com/office/drawing/2014/main" id="{AD8C2C10-032D-9261-D23E-7A3CFCDD9D7A}"/>
              </a:ext>
            </a:extLst>
          </p:cNvPr>
          <p:cNvGrpSpPr/>
          <p:nvPr/>
        </p:nvGrpSpPr>
        <p:grpSpPr>
          <a:xfrm>
            <a:off x="885143" y="1580377"/>
            <a:ext cx="403725" cy="403725"/>
            <a:chOff x="1005800" y="3254050"/>
            <a:chExt cx="403725" cy="403725"/>
          </a:xfrm>
        </p:grpSpPr>
        <p:sp>
          <p:nvSpPr>
            <p:cNvPr id="15" name="Google Shape;4636;p64">
              <a:extLst>
                <a:ext uri="{FF2B5EF4-FFF2-40B4-BE49-F238E27FC236}">
                  <a16:creationId xmlns:a16="http://schemas.microsoft.com/office/drawing/2014/main" id="{6705B39A-7A19-CF51-280B-F80A279ACEDD}"/>
                </a:ext>
              </a:extLst>
            </p:cNvPr>
            <p:cNvSpPr/>
            <p:nvPr/>
          </p:nvSpPr>
          <p:spPr>
            <a:xfrm>
              <a:off x="1005800" y="3633150"/>
              <a:ext cx="403725" cy="24625"/>
            </a:xfrm>
            <a:custGeom>
              <a:avLst/>
              <a:gdLst/>
              <a:ahLst/>
              <a:cxnLst/>
              <a:rect l="l" t="t" r="r" b="b"/>
              <a:pathLst>
                <a:path w="16149" h="985" extrusionOk="0">
                  <a:moveTo>
                    <a:pt x="505" y="1"/>
                  </a:moveTo>
                  <a:lnTo>
                    <a:pt x="404" y="26"/>
                  </a:lnTo>
                  <a:lnTo>
                    <a:pt x="303" y="51"/>
                  </a:lnTo>
                  <a:lnTo>
                    <a:pt x="227" y="102"/>
                  </a:lnTo>
                  <a:lnTo>
                    <a:pt x="151" y="152"/>
                  </a:lnTo>
                  <a:lnTo>
                    <a:pt x="101" y="228"/>
                  </a:lnTo>
                  <a:lnTo>
                    <a:pt x="51" y="304"/>
                  </a:lnTo>
                  <a:lnTo>
                    <a:pt x="25" y="405"/>
                  </a:lnTo>
                  <a:lnTo>
                    <a:pt x="0" y="506"/>
                  </a:lnTo>
                  <a:lnTo>
                    <a:pt x="25" y="581"/>
                  </a:lnTo>
                  <a:lnTo>
                    <a:pt x="51" y="682"/>
                  </a:lnTo>
                  <a:lnTo>
                    <a:pt x="101" y="758"/>
                  </a:lnTo>
                  <a:lnTo>
                    <a:pt x="151" y="834"/>
                  </a:lnTo>
                  <a:lnTo>
                    <a:pt x="227" y="909"/>
                  </a:lnTo>
                  <a:lnTo>
                    <a:pt x="303" y="935"/>
                  </a:lnTo>
                  <a:lnTo>
                    <a:pt x="404" y="960"/>
                  </a:lnTo>
                  <a:lnTo>
                    <a:pt x="505" y="985"/>
                  </a:lnTo>
                  <a:lnTo>
                    <a:pt x="15669" y="985"/>
                  </a:lnTo>
                  <a:lnTo>
                    <a:pt x="15770" y="960"/>
                  </a:lnTo>
                  <a:lnTo>
                    <a:pt x="15846" y="935"/>
                  </a:lnTo>
                  <a:lnTo>
                    <a:pt x="15921" y="909"/>
                  </a:lnTo>
                  <a:lnTo>
                    <a:pt x="15997" y="834"/>
                  </a:lnTo>
                  <a:lnTo>
                    <a:pt x="16073" y="758"/>
                  </a:lnTo>
                  <a:lnTo>
                    <a:pt x="16098" y="682"/>
                  </a:lnTo>
                  <a:lnTo>
                    <a:pt x="16148" y="581"/>
                  </a:lnTo>
                  <a:lnTo>
                    <a:pt x="16148" y="506"/>
                  </a:lnTo>
                  <a:lnTo>
                    <a:pt x="16148" y="405"/>
                  </a:lnTo>
                  <a:lnTo>
                    <a:pt x="16098" y="304"/>
                  </a:lnTo>
                  <a:lnTo>
                    <a:pt x="16073" y="228"/>
                  </a:lnTo>
                  <a:lnTo>
                    <a:pt x="15997" y="152"/>
                  </a:lnTo>
                  <a:lnTo>
                    <a:pt x="15921" y="102"/>
                  </a:lnTo>
                  <a:lnTo>
                    <a:pt x="15846" y="51"/>
                  </a:lnTo>
                  <a:lnTo>
                    <a:pt x="15770" y="26"/>
                  </a:lnTo>
                  <a:lnTo>
                    <a:pt x="1566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37;p64">
              <a:extLst>
                <a:ext uri="{FF2B5EF4-FFF2-40B4-BE49-F238E27FC236}">
                  <a16:creationId xmlns:a16="http://schemas.microsoft.com/office/drawing/2014/main" id="{8DA7B191-4EFA-4EE5-20BF-A63741EF7115}"/>
                </a:ext>
              </a:extLst>
            </p:cNvPr>
            <p:cNvSpPr/>
            <p:nvPr/>
          </p:nvSpPr>
          <p:spPr>
            <a:xfrm>
              <a:off x="1205750" y="3511425"/>
              <a:ext cx="73825" cy="34075"/>
            </a:xfrm>
            <a:custGeom>
              <a:avLst/>
              <a:gdLst/>
              <a:ahLst/>
              <a:cxnLst/>
              <a:rect l="l" t="t" r="r" b="b"/>
              <a:pathLst>
                <a:path w="2953" h="1363" extrusionOk="0">
                  <a:moveTo>
                    <a:pt x="657" y="0"/>
                  </a:moveTo>
                  <a:lnTo>
                    <a:pt x="530" y="25"/>
                  </a:lnTo>
                  <a:lnTo>
                    <a:pt x="404" y="51"/>
                  </a:lnTo>
                  <a:lnTo>
                    <a:pt x="278" y="126"/>
                  </a:lnTo>
                  <a:lnTo>
                    <a:pt x="177" y="202"/>
                  </a:lnTo>
                  <a:lnTo>
                    <a:pt x="101" y="303"/>
                  </a:lnTo>
                  <a:lnTo>
                    <a:pt x="51" y="429"/>
                  </a:lnTo>
                  <a:lnTo>
                    <a:pt x="1" y="555"/>
                  </a:lnTo>
                  <a:lnTo>
                    <a:pt x="1" y="681"/>
                  </a:lnTo>
                  <a:lnTo>
                    <a:pt x="1" y="808"/>
                  </a:lnTo>
                  <a:lnTo>
                    <a:pt x="51" y="934"/>
                  </a:lnTo>
                  <a:lnTo>
                    <a:pt x="101" y="1060"/>
                  </a:lnTo>
                  <a:lnTo>
                    <a:pt x="177" y="1161"/>
                  </a:lnTo>
                  <a:lnTo>
                    <a:pt x="278" y="1237"/>
                  </a:lnTo>
                  <a:lnTo>
                    <a:pt x="404" y="1312"/>
                  </a:lnTo>
                  <a:lnTo>
                    <a:pt x="530" y="1337"/>
                  </a:lnTo>
                  <a:lnTo>
                    <a:pt x="657" y="1363"/>
                  </a:lnTo>
                  <a:lnTo>
                    <a:pt x="2297" y="1363"/>
                  </a:lnTo>
                  <a:lnTo>
                    <a:pt x="2423" y="1337"/>
                  </a:lnTo>
                  <a:lnTo>
                    <a:pt x="2549" y="1312"/>
                  </a:lnTo>
                  <a:lnTo>
                    <a:pt x="2675" y="1237"/>
                  </a:lnTo>
                  <a:lnTo>
                    <a:pt x="2776" y="1161"/>
                  </a:lnTo>
                  <a:lnTo>
                    <a:pt x="2852" y="1060"/>
                  </a:lnTo>
                  <a:lnTo>
                    <a:pt x="2902" y="934"/>
                  </a:lnTo>
                  <a:lnTo>
                    <a:pt x="2953" y="808"/>
                  </a:lnTo>
                  <a:lnTo>
                    <a:pt x="2953" y="681"/>
                  </a:lnTo>
                  <a:lnTo>
                    <a:pt x="2953" y="555"/>
                  </a:lnTo>
                  <a:lnTo>
                    <a:pt x="2902" y="429"/>
                  </a:lnTo>
                  <a:lnTo>
                    <a:pt x="2852" y="303"/>
                  </a:lnTo>
                  <a:lnTo>
                    <a:pt x="2776" y="202"/>
                  </a:lnTo>
                  <a:lnTo>
                    <a:pt x="2675" y="126"/>
                  </a:lnTo>
                  <a:lnTo>
                    <a:pt x="2549" y="51"/>
                  </a:lnTo>
                  <a:lnTo>
                    <a:pt x="2423" y="25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38;p64">
              <a:extLst>
                <a:ext uri="{FF2B5EF4-FFF2-40B4-BE49-F238E27FC236}">
                  <a16:creationId xmlns:a16="http://schemas.microsoft.com/office/drawing/2014/main" id="{BC35FDC0-45D9-5C20-222D-D3FCF4FE8A05}"/>
                </a:ext>
              </a:extLst>
            </p:cNvPr>
            <p:cNvSpPr/>
            <p:nvPr/>
          </p:nvSpPr>
          <p:spPr>
            <a:xfrm>
              <a:off x="1131325" y="3366975"/>
              <a:ext cx="222700" cy="51750"/>
            </a:xfrm>
            <a:custGeom>
              <a:avLst/>
              <a:gdLst/>
              <a:ahLst/>
              <a:cxnLst/>
              <a:rect l="l" t="t" r="r" b="b"/>
              <a:pathLst>
                <a:path w="8908" h="2070" extrusionOk="0">
                  <a:moveTo>
                    <a:pt x="530" y="0"/>
                  </a:moveTo>
                  <a:lnTo>
                    <a:pt x="404" y="51"/>
                  </a:lnTo>
                  <a:lnTo>
                    <a:pt x="303" y="101"/>
                  </a:lnTo>
                  <a:lnTo>
                    <a:pt x="202" y="177"/>
                  </a:lnTo>
                  <a:lnTo>
                    <a:pt x="126" y="278"/>
                  </a:lnTo>
                  <a:lnTo>
                    <a:pt x="51" y="404"/>
                  </a:lnTo>
                  <a:lnTo>
                    <a:pt x="25" y="530"/>
                  </a:lnTo>
                  <a:lnTo>
                    <a:pt x="0" y="656"/>
                  </a:lnTo>
                  <a:lnTo>
                    <a:pt x="0" y="2069"/>
                  </a:lnTo>
                  <a:lnTo>
                    <a:pt x="8907" y="2069"/>
                  </a:lnTo>
                  <a:lnTo>
                    <a:pt x="8907" y="656"/>
                  </a:lnTo>
                  <a:lnTo>
                    <a:pt x="8882" y="530"/>
                  </a:lnTo>
                  <a:lnTo>
                    <a:pt x="8857" y="404"/>
                  </a:lnTo>
                  <a:lnTo>
                    <a:pt x="8781" y="278"/>
                  </a:lnTo>
                  <a:lnTo>
                    <a:pt x="8705" y="177"/>
                  </a:lnTo>
                  <a:lnTo>
                    <a:pt x="8604" y="101"/>
                  </a:lnTo>
                  <a:lnTo>
                    <a:pt x="8503" y="51"/>
                  </a:lnTo>
                  <a:lnTo>
                    <a:pt x="837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39;p64">
              <a:extLst>
                <a:ext uri="{FF2B5EF4-FFF2-40B4-BE49-F238E27FC236}">
                  <a16:creationId xmlns:a16="http://schemas.microsoft.com/office/drawing/2014/main" id="{1FCEE3FA-877E-58D2-7EA1-AD153A6E9744}"/>
                </a:ext>
              </a:extLst>
            </p:cNvPr>
            <p:cNvSpPr/>
            <p:nvPr/>
          </p:nvSpPr>
          <p:spPr>
            <a:xfrm>
              <a:off x="1111125" y="3573225"/>
              <a:ext cx="263075" cy="59950"/>
            </a:xfrm>
            <a:custGeom>
              <a:avLst/>
              <a:gdLst/>
              <a:ahLst/>
              <a:cxnLst/>
              <a:rect l="l" t="t" r="r" b="b"/>
              <a:pathLst>
                <a:path w="10523" h="2398" extrusionOk="0">
                  <a:moveTo>
                    <a:pt x="1" y="1"/>
                  </a:moveTo>
                  <a:lnTo>
                    <a:pt x="1" y="2398"/>
                  </a:lnTo>
                  <a:lnTo>
                    <a:pt x="10522" y="2398"/>
                  </a:lnTo>
                  <a:lnTo>
                    <a:pt x="1052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40;p64">
              <a:extLst>
                <a:ext uri="{FF2B5EF4-FFF2-40B4-BE49-F238E27FC236}">
                  <a16:creationId xmlns:a16="http://schemas.microsoft.com/office/drawing/2014/main" id="{A519F9F5-10BD-AB06-1C86-8830F01BA335}"/>
                </a:ext>
              </a:extLst>
            </p:cNvPr>
            <p:cNvSpPr/>
            <p:nvPr/>
          </p:nvSpPr>
          <p:spPr>
            <a:xfrm>
              <a:off x="1111125" y="3469150"/>
              <a:ext cx="24625" cy="104100"/>
            </a:xfrm>
            <a:custGeom>
              <a:avLst/>
              <a:gdLst/>
              <a:ahLst/>
              <a:cxnLst/>
              <a:rect l="l" t="t" r="r" b="b"/>
              <a:pathLst>
                <a:path w="985" h="4164" extrusionOk="0">
                  <a:moveTo>
                    <a:pt x="1" y="1"/>
                  </a:moveTo>
                  <a:lnTo>
                    <a:pt x="1" y="4164"/>
                  </a:lnTo>
                  <a:lnTo>
                    <a:pt x="985" y="4164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41;p64">
              <a:extLst>
                <a:ext uri="{FF2B5EF4-FFF2-40B4-BE49-F238E27FC236}">
                  <a16:creationId xmlns:a16="http://schemas.microsoft.com/office/drawing/2014/main" id="{69C553AB-B40B-710C-BA1E-37B9BBF8C982}"/>
                </a:ext>
              </a:extLst>
            </p:cNvPr>
            <p:cNvSpPr/>
            <p:nvPr/>
          </p:nvSpPr>
          <p:spPr>
            <a:xfrm>
              <a:off x="1349575" y="3469150"/>
              <a:ext cx="24625" cy="104100"/>
            </a:xfrm>
            <a:custGeom>
              <a:avLst/>
              <a:gdLst/>
              <a:ahLst/>
              <a:cxnLst/>
              <a:rect l="l" t="t" r="r" b="b"/>
              <a:pathLst>
                <a:path w="985" h="4164" extrusionOk="0">
                  <a:moveTo>
                    <a:pt x="0" y="1"/>
                  </a:moveTo>
                  <a:lnTo>
                    <a:pt x="0" y="4164"/>
                  </a:lnTo>
                  <a:lnTo>
                    <a:pt x="984" y="416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4642;p64">
              <a:extLst>
                <a:ext uri="{FF2B5EF4-FFF2-40B4-BE49-F238E27FC236}">
                  <a16:creationId xmlns:a16="http://schemas.microsoft.com/office/drawing/2014/main" id="{C7508E5B-7F28-605F-D4C1-87E5F2B0B0BE}"/>
                </a:ext>
              </a:extLst>
            </p:cNvPr>
            <p:cNvSpPr/>
            <p:nvPr/>
          </p:nvSpPr>
          <p:spPr>
            <a:xfrm>
              <a:off x="1034800" y="3473575"/>
              <a:ext cx="48600" cy="159572"/>
            </a:xfrm>
            <a:custGeom>
              <a:avLst/>
              <a:gdLst/>
              <a:ahLst/>
              <a:cxnLst/>
              <a:rect l="l" t="t" r="r" b="b"/>
              <a:pathLst>
                <a:path w="1944" h="4416" extrusionOk="0">
                  <a:moveTo>
                    <a:pt x="127" y="0"/>
                  </a:moveTo>
                  <a:lnTo>
                    <a:pt x="76" y="26"/>
                  </a:lnTo>
                  <a:lnTo>
                    <a:pt x="26" y="51"/>
                  </a:lnTo>
                  <a:lnTo>
                    <a:pt x="26" y="76"/>
                  </a:lnTo>
                  <a:lnTo>
                    <a:pt x="1" y="126"/>
                  </a:lnTo>
                  <a:lnTo>
                    <a:pt x="1" y="4315"/>
                  </a:lnTo>
                  <a:lnTo>
                    <a:pt x="26" y="4365"/>
                  </a:lnTo>
                  <a:lnTo>
                    <a:pt x="26" y="4391"/>
                  </a:lnTo>
                  <a:lnTo>
                    <a:pt x="76" y="4416"/>
                  </a:lnTo>
                  <a:lnTo>
                    <a:pt x="1893" y="4416"/>
                  </a:lnTo>
                  <a:lnTo>
                    <a:pt x="1918" y="4391"/>
                  </a:lnTo>
                  <a:lnTo>
                    <a:pt x="1944" y="4365"/>
                  </a:lnTo>
                  <a:lnTo>
                    <a:pt x="1944" y="4315"/>
                  </a:lnTo>
                  <a:lnTo>
                    <a:pt x="1944" y="126"/>
                  </a:lnTo>
                  <a:lnTo>
                    <a:pt x="1944" y="76"/>
                  </a:lnTo>
                  <a:lnTo>
                    <a:pt x="1918" y="51"/>
                  </a:lnTo>
                  <a:lnTo>
                    <a:pt x="1893" y="26"/>
                  </a:lnTo>
                  <a:lnTo>
                    <a:pt x="184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43;p64">
              <a:extLst>
                <a:ext uri="{FF2B5EF4-FFF2-40B4-BE49-F238E27FC236}">
                  <a16:creationId xmlns:a16="http://schemas.microsoft.com/office/drawing/2014/main" id="{74FB7B57-C3D6-9172-C46A-565BC019ABB2}"/>
                </a:ext>
              </a:extLst>
            </p:cNvPr>
            <p:cNvSpPr/>
            <p:nvPr/>
          </p:nvSpPr>
          <p:spPr>
            <a:xfrm>
              <a:off x="1056250" y="3473575"/>
              <a:ext cx="27150" cy="159572"/>
            </a:xfrm>
            <a:custGeom>
              <a:avLst/>
              <a:gdLst/>
              <a:ahLst/>
              <a:cxnLst/>
              <a:rect l="l" t="t" r="r" b="b"/>
              <a:pathLst>
                <a:path w="1086" h="4416" extrusionOk="0">
                  <a:moveTo>
                    <a:pt x="1" y="0"/>
                  </a:moveTo>
                  <a:lnTo>
                    <a:pt x="51" y="26"/>
                  </a:lnTo>
                  <a:lnTo>
                    <a:pt x="76" y="51"/>
                  </a:lnTo>
                  <a:lnTo>
                    <a:pt x="102" y="76"/>
                  </a:lnTo>
                  <a:lnTo>
                    <a:pt x="127" y="126"/>
                  </a:lnTo>
                  <a:lnTo>
                    <a:pt x="127" y="4315"/>
                  </a:lnTo>
                  <a:lnTo>
                    <a:pt x="102" y="4365"/>
                  </a:lnTo>
                  <a:lnTo>
                    <a:pt x="76" y="4391"/>
                  </a:lnTo>
                  <a:lnTo>
                    <a:pt x="51" y="4416"/>
                  </a:lnTo>
                  <a:lnTo>
                    <a:pt x="1035" y="4416"/>
                  </a:lnTo>
                  <a:lnTo>
                    <a:pt x="1060" y="4391"/>
                  </a:lnTo>
                  <a:lnTo>
                    <a:pt x="1086" y="4365"/>
                  </a:lnTo>
                  <a:lnTo>
                    <a:pt x="1086" y="4315"/>
                  </a:lnTo>
                  <a:lnTo>
                    <a:pt x="1086" y="126"/>
                  </a:lnTo>
                  <a:lnTo>
                    <a:pt x="1086" y="76"/>
                  </a:lnTo>
                  <a:lnTo>
                    <a:pt x="1060" y="51"/>
                  </a:lnTo>
                  <a:lnTo>
                    <a:pt x="1035" y="26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44;p64">
              <a:extLst>
                <a:ext uri="{FF2B5EF4-FFF2-40B4-BE49-F238E27FC236}">
                  <a16:creationId xmlns:a16="http://schemas.microsoft.com/office/drawing/2014/main" id="{6E17CE72-9F52-373E-502B-56308E070864}"/>
                </a:ext>
              </a:extLst>
            </p:cNvPr>
            <p:cNvSpPr/>
            <p:nvPr/>
          </p:nvSpPr>
          <p:spPr>
            <a:xfrm>
              <a:off x="1104825" y="3399125"/>
              <a:ext cx="54900" cy="84575"/>
            </a:xfrm>
            <a:custGeom>
              <a:avLst/>
              <a:gdLst/>
              <a:ahLst/>
              <a:cxnLst/>
              <a:rect l="l" t="t" r="r" b="b"/>
              <a:pathLst>
                <a:path w="2196" h="3383" extrusionOk="0">
                  <a:moveTo>
                    <a:pt x="657" y="1"/>
                  </a:moveTo>
                  <a:lnTo>
                    <a:pt x="505" y="26"/>
                  </a:lnTo>
                  <a:lnTo>
                    <a:pt x="404" y="51"/>
                  </a:lnTo>
                  <a:lnTo>
                    <a:pt x="278" y="102"/>
                  </a:lnTo>
                  <a:lnTo>
                    <a:pt x="177" y="203"/>
                  </a:lnTo>
                  <a:lnTo>
                    <a:pt x="101" y="279"/>
                  </a:lnTo>
                  <a:lnTo>
                    <a:pt x="51" y="405"/>
                  </a:lnTo>
                  <a:lnTo>
                    <a:pt x="0" y="531"/>
                  </a:lnTo>
                  <a:lnTo>
                    <a:pt x="0" y="657"/>
                  </a:lnTo>
                  <a:lnTo>
                    <a:pt x="0" y="2272"/>
                  </a:lnTo>
                  <a:lnTo>
                    <a:pt x="26" y="2499"/>
                  </a:lnTo>
                  <a:lnTo>
                    <a:pt x="76" y="2701"/>
                  </a:lnTo>
                  <a:lnTo>
                    <a:pt x="177" y="2903"/>
                  </a:lnTo>
                  <a:lnTo>
                    <a:pt x="328" y="3054"/>
                  </a:lnTo>
                  <a:lnTo>
                    <a:pt x="480" y="3180"/>
                  </a:lnTo>
                  <a:lnTo>
                    <a:pt x="682" y="3281"/>
                  </a:lnTo>
                  <a:lnTo>
                    <a:pt x="884" y="3357"/>
                  </a:lnTo>
                  <a:lnTo>
                    <a:pt x="1111" y="3382"/>
                  </a:lnTo>
                  <a:lnTo>
                    <a:pt x="1313" y="3357"/>
                  </a:lnTo>
                  <a:lnTo>
                    <a:pt x="1540" y="3281"/>
                  </a:lnTo>
                  <a:lnTo>
                    <a:pt x="1716" y="3180"/>
                  </a:lnTo>
                  <a:lnTo>
                    <a:pt x="1893" y="3054"/>
                  </a:lnTo>
                  <a:lnTo>
                    <a:pt x="2019" y="2903"/>
                  </a:lnTo>
                  <a:lnTo>
                    <a:pt x="2120" y="2701"/>
                  </a:lnTo>
                  <a:lnTo>
                    <a:pt x="2170" y="2499"/>
                  </a:lnTo>
                  <a:lnTo>
                    <a:pt x="2196" y="2272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rgbClr val="E9575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45;p64">
              <a:extLst>
                <a:ext uri="{FF2B5EF4-FFF2-40B4-BE49-F238E27FC236}">
                  <a16:creationId xmlns:a16="http://schemas.microsoft.com/office/drawing/2014/main" id="{1EEF4EC5-FCD4-4CE8-0571-4061EE8F65D7}"/>
                </a:ext>
              </a:extLst>
            </p:cNvPr>
            <p:cNvSpPr/>
            <p:nvPr/>
          </p:nvSpPr>
          <p:spPr>
            <a:xfrm>
              <a:off x="1159700" y="3399125"/>
              <a:ext cx="55550" cy="84575"/>
            </a:xfrm>
            <a:custGeom>
              <a:avLst/>
              <a:gdLst/>
              <a:ahLst/>
              <a:cxnLst/>
              <a:rect l="l" t="t" r="r" b="b"/>
              <a:pathLst>
                <a:path w="2222" h="3383" extrusionOk="0">
                  <a:moveTo>
                    <a:pt x="1" y="1"/>
                  </a:moveTo>
                  <a:lnTo>
                    <a:pt x="1" y="2272"/>
                  </a:lnTo>
                  <a:lnTo>
                    <a:pt x="26" y="2499"/>
                  </a:lnTo>
                  <a:lnTo>
                    <a:pt x="102" y="2701"/>
                  </a:lnTo>
                  <a:lnTo>
                    <a:pt x="202" y="2903"/>
                  </a:lnTo>
                  <a:lnTo>
                    <a:pt x="329" y="3054"/>
                  </a:lnTo>
                  <a:lnTo>
                    <a:pt x="505" y="3180"/>
                  </a:lnTo>
                  <a:lnTo>
                    <a:pt x="682" y="3281"/>
                  </a:lnTo>
                  <a:lnTo>
                    <a:pt x="884" y="3357"/>
                  </a:lnTo>
                  <a:lnTo>
                    <a:pt x="1111" y="3382"/>
                  </a:lnTo>
                  <a:lnTo>
                    <a:pt x="1338" y="3357"/>
                  </a:lnTo>
                  <a:lnTo>
                    <a:pt x="1540" y="3281"/>
                  </a:lnTo>
                  <a:lnTo>
                    <a:pt x="1742" y="3180"/>
                  </a:lnTo>
                  <a:lnTo>
                    <a:pt x="1893" y="3054"/>
                  </a:lnTo>
                  <a:lnTo>
                    <a:pt x="2019" y="2903"/>
                  </a:lnTo>
                  <a:lnTo>
                    <a:pt x="2120" y="2701"/>
                  </a:lnTo>
                  <a:lnTo>
                    <a:pt x="2196" y="2499"/>
                  </a:lnTo>
                  <a:lnTo>
                    <a:pt x="2221" y="2272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46;p64">
              <a:extLst>
                <a:ext uri="{FF2B5EF4-FFF2-40B4-BE49-F238E27FC236}">
                  <a16:creationId xmlns:a16="http://schemas.microsoft.com/office/drawing/2014/main" id="{93A0077F-1936-649D-EE33-95357E1564B9}"/>
                </a:ext>
              </a:extLst>
            </p:cNvPr>
            <p:cNvSpPr/>
            <p:nvPr/>
          </p:nvSpPr>
          <p:spPr>
            <a:xfrm>
              <a:off x="1215225" y="3399125"/>
              <a:ext cx="54900" cy="84575"/>
            </a:xfrm>
            <a:custGeom>
              <a:avLst/>
              <a:gdLst/>
              <a:ahLst/>
              <a:cxnLst/>
              <a:rect l="l" t="t" r="r" b="b"/>
              <a:pathLst>
                <a:path w="2196" h="3383" extrusionOk="0">
                  <a:moveTo>
                    <a:pt x="0" y="1"/>
                  </a:moveTo>
                  <a:lnTo>
                    <a:pt x="0" y="2272"/>
                  </a:lnTo>
                  <a:lnTo>
                    <a:pt x="25" y="2499"/>
                  </a:lnTo>
                  <a:lnTo>
                    <a:pt x="76" y="2701"/>
                  </a:lnTo>
                  <a:lnTo>
                    <a:pt x="177" y="2903"/>
                  </a:lnTo>
                  <a:lnTo>
                    <a:pt x="328" y="3054"/>
                  </a:lnTo>
                  <a:lnTo>
                    <a:pt x="479" y="3180"/>
                  </a:lnTo>
                  <a:lnTo>
                    <a:pt x="681" y="3281"/>
                  </a:lnTo>
                  <a:lnTo>
                    <a:pt x="883" y="3357"/>
                  </a:lnTo>
                  <a:lnTo>
                    <a:pt x="1110" y="3382"/>
                  </a:lnTo>
                  <a:lnTo>
                    <a:pt x="1312" y="3357"/>
                  </a:lnTo>
                  <a:lnTo>
                    <a:pt x="1539" y="3281"/>
                  </a:lnTo>
                  <a:lnTo>
                    <a:pt x="1716" y="3180"/>
                  </a:lnTo>
                  <a:lnTo>
                    <a:pt x="1892" y="3054"/>
                  </a:lnTo>
                  <a:lnTo>
                    <a:pt x="2019" y="2903"/>
                  </a:lnTo>
                  <a:lnTo>
                    <a:pt x="2120" y="2701"/>
                  </a:lnTo>
                  <a:lnTo>
                    <a:pt x="2170" y="2499"/>
                  </a:lnTo>
                  <a:lnTo>
                    <a:pt x="2195" y="2272"/>
                  </a:lnTo>
                  <a:lnTo>
                    <a:pt x="2195" y="1"/>
                  </a:lnTo>
                  <a:close/>
                </a:path>
              </a:pathLst>
            </a:custGeom>
            <a:solidFill>
              <a:srgbClr val="E9575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47;p64">
              <a:extLst>
                <a:ext uri="{FF2B5EF4-FFF2-40B4-BE49-F238E27FC236}">
                  <a16:creationId xmlns:a16="http://schemas.microsoft.com/office/drawing/2014/main" id="{9B97F9E8-1AE2-33A4-A94E-AC4707FDEC3F}"/>
                </a:ext>
              </a:extLst>
            </p:cNvPr>
            <p:cNvSpPr/>
            <p:nvPr/>
          </p:nvSpPr>
          <p:spPr>
            <a:xfrm>
              <a:off x="1270100" y="3399125"/>
              <a:ext cx="55525" cy="84575"/>
            </a:xfrm>
            <a:custGeom>
              <a:avLst/>
              <a:gdLst/>
              <a:ahLst/>
              <a:cxnLst/>
              <a:rect l="l" t="t" r="r" b="b"/>
              <a:pathLst>
                <a:path w="2221" h="3383" extrusionOk="0">
                  <a:moveTo>
                    <a:pt x="0" y="1"/>
                  </a:moveTo>
                  <a:lnTo>
                    <a:pt x="0" y="2272"/>
                  </a:lnTo>
                  <a:lnTo>
                    <a:pt x="25" y="2499"/>
                  </a:lnTo>
                  <a:lnTo>
                    <a:pt x="101" y="2701"/>
                  </a:lnTo>
                  <a:lnTo>
                    <a:pt x="202" y="2903"/>
                  </a:lnTo>
                  <a:lnTo>
                    <a:pt x="328" y="3054"/>
                  </a:lnTo>
                  <a:lnTo>
                    <a:pt x="505" y="3180"/>
                  </a:lnTo>
                  <a:lnTo>
                    <a:pt x="681" y="3281"/>
                  </a:lnTo>
                  <a:lnTo>
                    <a:pt x="883" y="3357"/>
                  </a:lnTo>
                  <a:lnTo>
                    <a:pt x="1110" y="3382"/>
                  </a:lnTo>
                  <a:lnTo>
                    <a:pt x="1337" y="3357"/>
                  </a:lnTo>
                  <a:lnTo>
                    <a:pt x="1539" y="3281"/>
                  </a:lnTo>
                  <a:lnTo>
                    <a:pt x="1741" y="3180"/>
                  </a:lnTo>
                  <a:lnTo>
                    <a:pt x="1893" y="3054"/>
                  </a:lnTo>
                  <a:lnTo>
                    <a:pt x="2019" y="2903"/>
                  </a:lnTo>
                  <a:lnTo>
                    <a:pt x="2120" y="2701"/>
                  </a:lnTo>
                  <a:lnTo>
                    <a:pt x="2195" y="2499"/>
                  </a:lnTo>
                  <a:lnTo>
                    <a:pt x="2221" y="2272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48;p64">
              <a:extLst>
                <a:ext uri="{FF2B5EF4-FFF2-40B4-BE49-F238E27FC236}">
                  <a16:creationId xmlns:a16="http://schemas.microsoft.com/office/drawing/2014/main" id="{A9320563-01B0-C1C7-BED6-128F8FE90A7B}"/>
                </a:ext>
              </a:extLst>
            </p:cNvPr>
            <p:cNvSpPr/>
            <p:nvPr/>
          </p:nvSpPr>
          <p:spPr>
            <a:xfrm>
              <a:off x="1325600" y="3399125"/>
              <a:ext cx="54900" cy="84575"/>
            </a:xfrm>
            <a:custGeom>
              <a:avLst/>
              <a:gdLst/>
              <a:ahLst/>
              <a:cxnLst/>
              <a:rect l="l" t="t" r="r" b="b"/>
              <a:pathLst>
                <a:path w="2196" h="3383" extrusionOk="0">
                  <a:moveTo>
                    <a:pt x="1" y="1"/>
                  </a:moveTo>
                  <a:lnTo>
                    <a:pt x="1" y="2272"/>
                  </a:lnTo>
                  <a:lnTo>
                    <a:pt x="26" y="2499"/>
                  </a:lnTo>
                  <a:lnTo>
                    <a:pt x="76" y="2701"/>
                  </a:lnTo>
                  <a:lnTo>
                    <a:pt x="177" y="2903"/>
                  </a:lnTo>
                  <a:lnTo>
                    <a:pt x="329" y="3054"/>
                  </a:lnTo>
                  <a:lnTo>
                    <a:pt x="480" y="3180"/>
                  </a:lnTo>
                  <a:lnTo>
                    <a:pt x="682" y="3281"/>
                  </a:lnTo>
                  <a:lnTo>
                    <a:pt x="884" y="3357"/>
                  </a:lnTo>
                  <a:lnTo>
                    <a:pt x="1111" y="3382"/>
                  </a:lnTo>
                  <a:lnTo>
                    <a:pt x="1313" y="3357"/>
                  </a:lnTo>
                  <a:lnTo>
                    <a:pt x="1540" y="3281"/>
                  </a:lnTo>
                  <a:lnTo>
                    <a:pt x="1716" y="3180"/>
                  </a:lnTo>
                  <a:lnTo>
                    <a:pt x="1893" y="3054"/>
                  </a:lnTo>
                  <a:lnTo>
                    <a:pt x="2019" y="2903"/>
                  </a:lnTo>
                  <a:lnTo>
                    <a:pt x="2120" y="2701"/>
                  </a:lnTo>
                  <a:lnTo>
                    <a:pt x="2171" y="2499"/>
                  </a:lnTo>
                  <a:lnTo>
                    <a:pt x="2196" y="2272"/>
                  </a:lnTo>
                  <a:lnTo>
                    <a:pt x="2196" y="657"/>
                  </a:lnTo>
                  <a:lnTo>
                    <a:pt x="2196" y="531"/>
                  </a:lnTo>
                  <a:lnTo>
                    <a:pt x="2145" y="405"/>
                  </a:lnTo>
                  <a:lnTo>
                    <a:pt x="2095" y="279"/>
                  </a:lnTo>
                  <a:lnTo>
                    <a:pt x="2019" y="203"/>
                  </a:lnTo>
                  <a:lnTo>
                    <a:pt x="1918" y="102"/>
                  </a:lnTo>
                  <a:lnTo>
                    <a:pt x="1817" y="51"/>
                  </a:lnTo>
                  <a:lnTo>
                    <a:pt x="1691" y="26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rgbClr val="E9575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49;p64">
              <a:extLst>
                <a:ext uri="{FF2B5EF4-FFF2-40B4-BE49-F238E27FC236}">
                  <a16:creationId xmlns:a16="http://schemas.microsoft.com/office/drawing/2014/main" id="{F8275D6C-85D6-F5C4-B451-FE9BD2846A93}"/>
                </a:ext>
              </a:extLst>
            </p:cNvPr>
            <p:cNvSpPr/>
            <p:nvPr/>
          </p:nvSpPr>
          <p:spPr>
            <a:xfrm>
              <a:off x="1155300" y="3254050"/>
              <a:ext cx="175375" cy="112950"/>
            </a:xfrm>
            <a:custGeom>
              <a:avLst/>
              <a:gdLst/>
              <a:ahLst/>
              <a:cxnLst/>
              <a:rect l="l" t="t" r="r" b="b"/>
              <a:pathLst>
                <a:path w="7015" h="4518" extrusionOk="0">
                  <a:moveTo>
                    <a:pt x="1009" y="1"/>
                  </a:moveTo>
                  <a:lnTo>
                    <a:pt x="807" y="26"/>
                  </a:lnTo>
                  <a:lnTo>
                    <a:pt x="606" y="102"/>
                  </a:lnTo>
                  <a:lnTo>
                    <a:pt x="429" y="177"/>
                  </a:lnTo>
                  <a:lnTo>
                    <a:pt x="278" y="303"/>
                  </a:lnTo>
                  <a:lnTo>
                    <a:pt x="177" y="455"/>
                  </a:lnTo>
                  <a:lnTo>
                    <a:pt x="76" y="631"/>
                  </a:lnTo>
                  <a:lnTo>
                    <a:pt x="0" y="833"/>
                  </a:lnTo>
                  <a:lnTo>
                    <a:pt x="0" y="1035"/>
                  </a:lnTo>
                  <a:lnTo>
                    <a:pt x="0" y="3483"/>
                  </a:lnTo>
                  <a:lnTo>
                    <a:pt x="0" y="3685"/>
                  </a:lnTo>
                  <a:lnTo>
                    <a:pt x="76" y="3886"/>
                  </a:lnTo>
                  <a:lnTo>
                    <a:pt x="177" y="4063"/>
                  </a:lnTo>
                  <a:lnTo>
                    <a:pt x="278" y="4214"/>
                  </a:lnTo>
                  <a:lnTo>
                    <a:pt x="429" y="4341"/>
                  </a:lnTo>
                  <a:lnTo>
                    <a:pt x="606" y="4441"/>
                  </a:lnTo>
                  <a:lnTo>
                    <a:pt x="807" y="4492"/>
                  </a:lnTo>
                  <a:lnTo>
                    <a:pt x="1009" y="4517"/>
                  </a:lnTo>
                  <a:lnTo>
                    <a:pt x="5980" y="4517"/>
                  </a:lnTo>
                  <a:lnTo>
                    <a:pt x="6182" y="4492"/>
                  </a:lnTo>
                  <a:lnTo>
                    <a:pt x="6384" y="4441"/>
                  </a:lnTo>
                  <a:lnTo>
                    <a:pt x="6560" y="4341"/>
                  </a:lnTo>
                  <a:lnTo>
                    <a:pt x="6712" y="4214"/>
                  </a:lnTo>
                  <a:lnTo>
                    <a:pt x="6838" y="4063"/>
                  </a:lnTo>
                  <a:lnTo>
                    <a:pt x="6914" y="3886"/>
                  </a:lnTo>
                  <a:lnTo>
                    <a:pt x="6989" y="3685"/>
                  </a:lnTo>
                  <a:lnTo>
                    <a:pt x="7014" y="3483"/>
                  </a:lnTo>
                  <a:lnTo>
                    <a:pt x="7014" y="1035"/>
                  </a:lnTo>
                  <a:lnTo>
                    <a:pt x="6989" y="833"/>
                  </a:lnTo>
                  <a:lnTo>
                    <a:pt x="6914" y="631"/>
                  </a:lnTo>
                  <a:lnTo>
                    <a:pt x="6838" y="455"/>
                  </a:lnTo>
                  <a:lnTo>
                    <a:pt x="6712" y="303"/>
                  </a:lnTo>
                  <a:lnTo>
                    <a:pt x="6560" y="177"/>
                  </a:lnTo>
                  <a:lnTo>
                    <a:pt x="6384" y="102"/>
                  </a:lnTo>
                  <a:lnTo>
                    <a:pt x="6182" y="26"/>
                  </a:lnTo>
                  <a:lnTo>
                    <a:pt x="59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50;p64">
              <a:extLst>
                <a:ext uri="{FF2B5EF4-FFF2-40B4-BE49-F238E27FC236}">
                  <a16:creationId xmlns:a16="http://schemas.microsoft.com/office/drawing/2014/main" id="{97644F5A-A8B3-CB12-CBC5-2D9566C6ED80}"/>
                </a:ext>
              </a:extLst>
            </p:cNvPr>
            <p:cNvSpPr/>
            <p:nvPr/>
          </p:nvSpPr>
          <p:spPr>
            <a:xfrm>
              <a:off x="1266950" y="3279925"/>
              <a:ext cx="47325" cy="63100"/>
            </a:xfrm>
            <a:custGeom>
              <a:avLst/>
              <a:gdLst/>
              <a:ahLst/>
              <a:cxnLst/>
              <a:rect l="l" t="t" r="r" b="b"/>
              <a:pathLst>
                <a:path w="1893" h="2524" extrusionOk="0">
                  <a:moveTo>
                    <a:pt x="151" y="0"/>
                  </a:moveTo>
                  <a:lnTo>
                    <a:pt x="76" y="51"/>
                  </a:lnTo>
                  <a:lnTo>
                    <a:pt x="25" y="126"/>
                  </a:lnTo>
                  <a:lnTo>
                    <a:pt x="0" y="227"/>
                  </a:lnTo>
                  <a:lnTo>
                    <a:pt x="0" y="2271"/>
                  </a:lnTo>
                  <a:lnTo>
                    <a:pt x="25" y="2372"/>
                  </a:lnTo>
                  <a:lnTo>
                    <a:pt x="76" y="2448"/>
                  </a:lnTo>
                  <a:lnTo>
                    <a:pt x="151" y="2498"/>
                  </a:lnTo>
                  <a:lnTo>
                    <a:pt x="252" y="2523"/>
                  </a:lnTo>
                  <a:lnTo>
                    <a:pt x="328" y="2498"/>
                  </a:lnTo>
                  <a:lnTo>
                    <a:pt x="404" y="2448"/>
                  </a:lnTo>
                  <a:lnTo>
                    <a:pt x="479" y="2372"/>
                  </a:lnTo>
                  <a:lnTo>
                    <a:pt x="505" y="2271"/>
                  </a:lnTo>
                  <a:lnTo>
                    <a:pt x="505" y="1464"/>
                  </a:lnTo>
                  <a:lnTo>
                    <a:pt x="1413" y="1464"/>
                  </a:lnTo>
                  <a:lnTo>
                    <a:pt x="1413" y="2271"/>
                  </a:lnTo>
                  <a:lnTo>
                    <a:pt x="1438" y="2372"/>
                  </a:lnTo>
                  <a:lnTo>
                    <a:pt x="1489" y="2448"/>
                  </a:lnTo>
                  <a:lnTo>
                    <a:pt x="1564" y="2498"/>
                  </a:lnTo>
                  <a:lnTo>
                    <a:pt x="1665" y="2523"/>
                  </a:lnTo>
                  <a:lnTo>
                    <a:pt x="1741" y="2498"/>
                  </a:lnTo>
                  <a:lnTo>
                    <a:pt x="1817" y="2448"/>
                  </a:lnTo>
                  <a:lnTo>
                    <a:pt x="1867" y="2372"/>
                  </a:lnTo>
                  <a:lnTo>
                    <a:pt x="1892" y="2271"/>
                  </a:lnTo>
                  <a:lnTo>
                    <a:pt x="1892" y="227"/>
                  </a:lnTo>
                  <a:lnTo>
                    <a:pt x="1867" y="126"/>
                  </a:lnTo>
                  <a:lnTo>
                    <a:pt x="1817" y="51"/>
                  </a:lnTo>
                  <a:lnTo>
                    <a:pt x="1741" y="0"/>
                  </a:lnTo>
                  <a:lnTo>
                    <a:pt x="1564" y="0"/>
                  </a:lnTo>
                  <a:lnTo>
                    <a:pt x="1489" y="51"/>
                  </a:lnTo>
                  <a:lnTo>
                    <a:pt x="1438" y="126"/>
                  </a:lnTo>
                  <a:lnTo>
                    <a:pt x="1413" y="227"/>
                  </a:lnTo>
                  <a:lnTo>
                    <a:pt x="1413" y="984"/>
                  </a:lnTo>
                  <a:lnTo>
                    <a:pt x="505" y="984"/>
                  </a:lnTo>
                  <a:lnTo>
                    <a:pt x="505" y="227"/>
                  </a:lnTo>
                  <a:lnTo>
                    <a:pt x="479" y="126"/>
                  </a:lnTo>
                  <a:lnTo>
                    <a:pt x="404" y="51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51;p64">
              <a:extLst>
                <a:ext uri="{FF2B5EF4-FFF2-40B4-BE49-F238E27FC236}">
                  <a16:creationId xmlns:a16="http://schemas.microsoft.com/office/drawing/2014/main" id="{F6727D7E-AA10-167D-37B6-F793A370497C}"/>
                </a:ext>
              </a:extLst>
            </p:cNvPr>
            <p:cNvSpPr/>
            <p:nvPr/>
          </p:nvSpPr>
          <p:spPr>
            <a:xfrm>
              <a:off x="1208275" y="3279925"/>
              <a:ext cx="44175" cy="63100"/>
            </a:xfrm>
            <a:custGeom>
              <a:avLst/>
              <a:gdLst/>
              <a:ahLst/>
              <a:cxnLst/>
              <a:rect l="l" t="t" r="r" b="b"/>
              <a:pathLst>
                <a:path w="1767" h="2524" extrusionOk="0">
                  <a:moveTo>
                    <a:pt x="1035" y="782"/>
                  </a:moveTo>
                  <a:lnTo>
                    <a:pt x="1035" y="1438"/>
                  </a:lnTo>
                  <a:lnTo>
                    <a:pt x="657" y="1438"/>
                  </a:lnTo>
                  <a:lnTo>
                    <a:pt x="1035" y="782"/>
                  </a:lnTo>
                  <a:close/>
                  <a:moveTo>
                    <a:pt x="1136" y="0"/>
                  </a:moveTo>
                  <a:lnTo>
                    <a:pt x="1035" y="25"/>
                  </a:lnTo>
                  <a:lnTo>
                    <a:pt x="934" y="76"/>
                  </a:lnTo>
                  <a:lnTo>
                    <a:pt x="858" y="152"/>
                  </a:lnTo>
                  <a:lnTo>
                    <a:pt x="707" y="404"/>
                  </a:lnTo>
                  <a:lnTo>
                    <a:pt x="455" y="808"/>
                  </a:lnTo>
                  <a:lnTo>
                    <a:pt x="51" y="1565"/>
                  </a:lnTo>
                  <a:lnTo>
                    <a:pt x="26" y="1615"/>
                  </a:lnTo>
                  <a:lnTo>
                    <a:pt x="0" y="1691"/>
                  </a:lnTo>
                  <a:lnTo>
                    <a:pt x="26" y="1741"/>
                  </a:lnTo>
                  <a:lnTo>
                    <a:pt x="51" y="1792"/>
                  </a:lnTo>
                  <a:lnTo>
                    <a:pt x="76" y="1842"/>
                  </a:lnTo>
                  <a:lnTo>
                    <a:pt x="127" y="1893"/>
                  </a:lnTo>
                  <a:lnTo>
                    <a:pt x="177" y="1918"/>
                  </a:lnTo>
                  <a:lnTo>
                    <a:pt x="1035" y="1918"/>
                  </a:lnTo>
                  <a:lnTo>
                    <a:pt x="1035" y="2271"/>
                  </a:lnTo>
                  <a:lnTo>
                    <a:pt x="1035" y="2372"/>
                  </a:lnTo>
                  <a:lnTo>
                    <a:pt x="1085" y="2448"/>
                  </a:lnTo>
                  <a:lnTo>
                    <a:pt x="1161" y="2498"/>
                  </a:lnTo>
                  <a:lnTo>
                    <a:pt x="1262" y="2523"/>
                  </a:lnTo>
                  <a:lnTo>
                    <a:pt x="1363" y="2498"/>
                  </a:lnTo>
                  <a:lnTo>
                    <a:pt x="1439" y="2448"/>
                  </a:lnTo>
                  <a:lnTo>
                    <a:pt x="1489" y="2372"/>
                  </a:lnTo>
                  <a:lnTo>
                    <a:pt x="1514" y="2271"/>
                  </a:lnTo>
                  <a:lnTo>
                    <a:pt x="1514" y="1918"/>
                  </a:lnTo>
                  <a:lnTo>
                    <a:pt x="1540" y="1918"/>
                  </a:lnTo>
                  <a:lnTo>
                    <a:pt x="1641" y="1893"/>
                  </a:lnTo>
                  <a:lnTo>
                    <a:pt x="1716" y="1842"/>
                  </a:lnTo>
                  <a:lnTo>
                    <a:pt x="1767" y="1766"/>
                  </a:lnTo>
                  <a:lnTo>
                    <a:pt x="1767" y="1665"/>
                  </a:lnTo>
                  <a:lnTo>
                    <a:pt x="1767" y="1590"/>
                  </a:lnTo>
                  <a:lnTo>
                    <a:pt x="1716" y="1514"/>
                  </a:lnTo>
                  <a:lnTo>
                    <a:pt x="1641" y="1464"/>
                  </a:lnTo>
                  <a:lnTo>
                    <a:pt x="1540" y="1438"/>
                  </a:lnTo>
                  <a:lnTo>
                    <a:pt x="1514" y="1438"/>
                  </a:lnTo>
                  <a:lnTo>
                    <a:pt x="1514" y="353"/>
                  </a:lnTo>
                  <a:lnTo>
                    <a:pt x="1489" y="252"/>
                  </a:lnTo>
                  <a:lnTo>
                    <a:pt x="1439" y="126"/>
                  </a:lnTo>
                  <a:lnTo>
                    <a:pt x="1363" y="51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52;p64">
              <a:extLst>
                <a:ext uri="{FF2B5EF4-FFF2-40B4-BE49-F238E27FC236}">
                  <a16:creationId xmlns:a16="http://schemas.microsoft.com/office/drawing/2014/main" id="{AA2B6C4C-4211-D68B-33F4-A81F8595E814}"/>
                </a:ext>
              </a:extLst>
            </p:cNvPr>
            <p:cNvSpPr/>
            <p:nvPr/>
          </p:nvSpPr>
          <p:spPr>
            <a:xfrm>
              <a:off x="1171050" y="3278650"/>
              <a:ext cx="39775" cy="64375"/>
            </a:xfrm>
            <a:custGeom>
              <a:avLst/>
              <a:gdLst/>
              <a:ahLst/>
              <a:cxnLst/>
              <a:rect l="l" t="t" r="r" b="b"/>
              <a:pathLst>
                <a:path w="1591" h="2575" extrusionOk="0">
                  <a:moveTo>
                    <a:pt x="758" y="1"/>
                  </a:moveTo>
                  <a:lnTo>
                    <a:pt x="606" y="26"/>
                  </a:lnTo>
                  <a:lnTo>
                    <a:pt x="480" y="51"/>
                  </a:lnTo>
                  <a:lnTo>
                    <a:pt x="379" y="102"/>
                  </a:lnTo>
                  <a:lnTo>
                    <a:pt x="253" y="177"/>
                  </a:lnTo>
                  <a:lnTo>
                    <a:pt x="177" y="278"/>
                  </a:lnTo>
                  <a:lnTo>
                    <a:pt x="102" y="379"/>
                  </a:lnTo>
                  <a:lnTo>
                    <a:pt x="26" y="505"/>
                  </a:lnTo>
                  <a:lnTo>
                    <a:pt x="1" y="632"/>
                  </a:lnTo>
                  <a:lnTo>
                    <a:pt x="1" y="732"/>
                  </a:lnTo>
                  <a:lnTo>
                    <a:pt x="26" y="808"/>
                  </a:lnTo>
                  <a:lnTo>
                    <a:pt x="102" y="884"/>
                  </a:lnTo>
                  <a:lnTo>
                    <a:pt x="203" y="909"/>
                  </a:lnTo>
                  <a:lnTo>
                    <a:pt x="278" y="909"/>
                  </a:lnTo>
                  <a:lnTo>
                    <a:pt x="379" y="884"/>
                  </a:lnTo>
                  <a:lnTo>
                    <a:pt x="430" y="808"/>
                  </a:lnTo>
                  <a:lnTo>
                    <a:pt x="480" y="707"/>
                  </a:lnTo>
                  <a:lnTo>
                    <a:pt x="531" y="606"/>
                  </a:lnTo>
                  <a:lnTo>
                    <a:pt x="581" y="556"/>
                  </a:lnTo>
                  <a:lnTo>
                    <a:pt x="682" y="505"/>
                  </a:lnTo>
                  <a:lnTo>
                    <a:pt x="758" y="505"/>
                  </a:lnTo>
                  <a:lnTo>
                    <a:pt x="859" y="531"/>
                  </a:lnTo>
                  <a:lnTo>
                    <a:pt x="934" y="581"/>
                  </a:lnTo>
                  <a:lnTo>
                    <a:pt x="1010" y="657"/>
                  </a:lnTo>
                  <a:lnTo>
                    <a:pt x="1035" y="758"/>
                  </a:lnTo>
                  <a:lnTo>
                    <a:pt x="1010" y="808"/>
                  </a:lnTo>
                  <a:lnTo>
                    <a:pt x="960" y="960"/>
                  </a:lnTo>
                  <a:lnTo>
                    <a:pt x="833" y="1161"/>
                  </a:lnTo>
                  <a:lnTo>
                    <a:pt x="455" y="1691"/>
                  </a:lnTo>
                  <a:lnTo>
                    <a:pt x="228" y="1994"/>
                  </a:lnTo>
                  <a:lnTo>
                    <a:pt x="152" y="2120"/>
                  </a:lnTo>
                  <a:lnTo>
                    <a:pt x="77" y="2196"/>
                  </a:lnTo>
                  <a:lnTo>
                    <a:pt x="77" y="2297"/>
                  </a:lnTo>
                  <a:lnTo>
                    <a:pt x="77" y="2372"/>
                  </a:lnTo>
                  <a:lnTo>
                    <a:pt x="127" y="2499"/>
                  </a:lnTo>
                  <a:lnTo>
                    <a:pt x="253" y="2549"/>
                  </a:lnTo>
                  <a:lnTo>
                    <a:pt x="405" y="2574"/>
                  </a:lnTo>
                  <a:lnTo>
                    <a:pt x="1363" y="2574"/>
                  </a:lnTo>
                  <a:lnTo>
                    <a:pt x="1464" y="2549"/>
                  </a:lnTo>
                  <a:lnTo>
                    <a:pt x="1540" y="2499"/>
                  </a:lnTo>
                  <a:lnTo>
                    <a:pt x="1590" y="2423"/>
                  </a:lnTo>
                  <a:lnTo>
                    <a:pt x="1590" y="2322"/>
                  </a:lnTo>
                  <a:lnTo>
                    <a:pt x="1590" y="2221"/>
                  </a:lnTo>
                  <a:lnTo>
                    <a:pt x="1515" y="2145"/>
                  </a:lnTo>
                  <a:lnTo>
                    <a:pt x="1439" y="2095"/>
                  </a:lnTo>
                  <a:lnTo>
                    <a:pt x="1363" y="2070"/>
                  </a:lnTo>
                  <a:lnTo>
                    <a:pt x="783" y="2095"/>
                  </a:lnTo>
                  <a:lnTo>
                    <a:pt x="1237" y="1439"/>
                  </a:lnTo>
                  <a:lnTo>
                    <a:pt x="1414" y="1161"/>
                  </a:lnTo>
                  <a:lnTo>
                    <a:pt x="1489" y="909"/>
                  </a:lnTo>
                  <a:lnTo>
                    <a:pt x="1489" y="884"/>
                  </a:lnTo>
                  <a:lnTo>
                    <a:pt x="1515" y="808"/>
                  </a:lnTo>
                  <a:lnTo>
                    <a:pt x="1515" y="657"/>
                  </a:lnTo>
                  <a:lnTo>
                    <a:pt x="1464" y="505"/>
                  </a:lnTo>
                  <a:lnTo>
                    <a:pt x="1389" y="354"/>
                  </a:lnTo>
                  <a:lnTo>
                    <a:pt x="1313" y="253"/>
                  </a:lnTo>
                  <a:lnTo>
                    <a:pt x="1187" y="152"/>
                  </a:lnTo>
                  <a:lnTo>
                    <a:pt x="1061" y="76"/>
                  </a:lnTo>
                  <a:lnTo>
                    <a:pt x="909" y="26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4785;p64">
            <a:extLst>
              <a:ext uri="{FF2B5EF4-FFF2-40B4-BE49-F238E27FC236}">
                <a16:creationId xmlns:a16="http://schemas.microsoft.com/office/drawing/2014/main" id="{155A7016-A1A8-839B-3AD1-4213B35CD236}"/>
              </a:ext>
            </a:extLst>
          </p:cNvPr>
          <p:cNvGrpSpPr/>
          <p:nvPr/>
        </p:nvGrpSpPr>
        <p:grpSpPr>
          <a:xfrm>
            <a:off x="872509" y="3249335"/>
            <a:ext cx="370639" cy="484571"/>
            <a:chOff x="4068300" y="3944775"/>
            <a:chExt cx="243500" cy="403725"/>
          </a:xfrm>
        </p:grpSpPr>
        <p:sp>
          <p:nvSpPr>
            <p:cNvPr id="33" name="Google Shape;4786;p64">
              <a:extLst>
                <a:ext uri="{FF2B5EF4-FFF2-40B4-BE49-F238E27FC236}">
                  <a16:creationId xmlns:a16="http://schemas.microsoft.com/office/drawing/2014/main" id="{B7BC625B-EB9A-9695-2579-B8F8D3F25788}"/>
                </a:ext>
              </a:extLst>
            </p:cNvPr>
            <p:cNvSpPr/>
            <p:nvPr/>
          </p:nvSpPr>
          <p:spPr>
            <a:xfrm>
              <a:off x="4077125" y="4074725"/>
              <a:ext cx="45450" cy="64350"/>
            </a:xfrm>
            <a:custGeom>
              <a:avLst/>
              <a:gdLst/>
              <a:ahLst/>
              <a:cxnLst/>
              <a:rect l="l" t="t" r="r" b="b"/>
              <a:pathLst>
                <a:path w="1818" h="2574" extrusionOk="0">
                  <a:moveTo>
                    <a:pt x="859" y="0"/>
                  </a:moveTo>
                  <a:lnTo>
                    <a:pt x="657" y="25"/>
                  </a:lnTo>
                  <a:lnTo>
                    <a:pt x="480" y="101"/>
                  </a:lnTo>
                  <a:lnTo>
                    <a:pt x="354" y="202"/>
                  </a:lnTo>
                  <a:lnTo>
                    <a:pt x="228" y="353"/>
                  </a:lnTo>
                  <a:lnTo>
                    <a:pt x="127" y="530"/>
                  </a:lnTo>
                  <a:lnTo>
                    <a:pt x="51" y="732"/>
                  </a:lnTo>
                  <a:lnTo>
                    <a:pt x="26" y="959"/>
                  </a:lnTo>
                  <a:lnTo>
                    <a:pt x="1" y="1211"/>
                  </a:lnTo>
                  <a:lnTo>
                    <a:pt x="26" y="1464"/>
                  </a:lnTo>
                  <a:lnTo>
                    <a:pt x="51" y="1716"/>
                  </a:lnTo>
                  <a:lnTo>
                    <a:pt x="127" y="1968"/>
                  </a:lnTo>
                  <a:lnTo>
                    <a:pt x="228" y="2170"/>
                  </a:lnTo>
                  <a:lnTo>
                    <a:pt x="354" y="2347"/>
                  </a:lnTo>
                  <a:lnTo>
                    <a:pt x="480" y="2473"/>
                  </a:lnTo>
                  <a:lnTo>
                    <a:pt x="657" y="2549"/>
                  </a:lnTo>
                  <a:lnTo>
                    <a:pt x="758" y="2574"/>
                  </a:lnTo>
                  <a:lnTo>
                    <a:pt x="859" y="2574"/>
                  </a:lnTo>
                  <a:lnTo>
                    <a:pt x="1035" y="2549"/>
                  </a:lnTo>
                  <a:lnTo>
                    <a:pt x="1212" y="2473"/>
                  </a:lnTo>
                  <a:lnTo>
                    <a:pt x="1388" y="2372"/>
                  </a:lnTo>
                  <a:lnTo>
                    <a:pt x="1540" y="2221"/>
                  </a:lnTo>
                  <a:lnTo>
                    <a:pt x="1641" y="2019"/>
                  </a:lnTo>
                  <a:lnTo>
                    <a:pt x="1742" y="1792"/>
                  </a:lnTo>
                  <a:lnTo>
                    <a:pt x="1792" y="1564"/>
                  </a:lnTo>
                  <a:lnTo>
                    <a:pt x="1817" y="1287"/>
                  </a:lnTo>
                  <a:lnTo>
                    <a:pt x="1792" y="1035"/>
                  </a:lnTo>
                  <a:lnTo>
                    <a:pt x="1742" y="808"/>
                  </a:lnTo>
                  <a:lnTo>
                    <a:pt x="1641" y="580"/>
                  </a:lnTo>
                  <a:lnTo>
                    <a:pt x="1540" y="379"/>
                  </a:lnTo>
                  <a:lnTo>
                    <a:pt x="1388" y="227"/>
                  </a:lnTo>
                  <a:lnTo>
                    <a:pt x="1212" y="101"/>
                  </a:lnTo>
                  <a:lnTo>
                    <a:pt x="1035" y="5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87;p64">
              <a:extLst>
                <a:ext uri="{FF2B5EF4-FFF2-40B4-BE49-F238E27FC236}">
                  <a16:creationId xmlns:a16="http://schemas.microsoft.com/office/drawing/2014/main" id="{F91330CA-8367-DEB4-A38E-796072E42908}"/>
                </a:ext>
              </a:extLst>
            </p:cNvPr>
            <p:cNvSpPr/>
            <p:nvPr/>
          </p:nvSpPr>
          <p:spPr>
            <a:xfrm>
              <a:off x="4257525" y="4074725"/>
              <a:ext cx="45450" cy="64350"/>
            </a:xfrm>
            <a:custGeom>
              <a:avLst/>
              <a:gdLst/>
              <a:ahLst/>
              <a:cxnLst/>
              <a:rect l="l" t="t" r="r" b="b"/>
              <a:pathLst>
                <a:path w="1818" h="2574" extrusionOk="0">
                  <a:moveTo>
                    <a:pt x="960" y="0"/>
                  </a:moveTo>
                  <a:lnTo>
                    <a:pt x="783" y="51"/>
                  </a:lnTo>
                  <a:lnTo>
                    <a:pt x="581" y="101"/>
                  </a:lnTo>
                  <a:lnTo>
                    <a:pt x="430" y="227"/>
                  </a:lnTo>
                  <a:lnTo>
                    <a:pt x="279" y="379"/>
                  </a:lnTo>
                  <a:lnTo>
                    <a:pt x="152" y="580"/>
                  </a:lnTo>
                  <a:lnTo>
                    <a:pt x="77" y="808"/>
                  </a:lnTo>
                  <a:lnTo>
                    <a:pt x="26" y="1035"/>
                  </a:lnTo>
                  <a:lnTo>
                    <a:pt x="1" y="1287"/>
                  </a:lnTo>
                  <a:lnTo>
                    <a:pt x="26" y="1564"/>
                  </a:lnTo>
                  <a:lnTo>
                    <a:pt x="77" y="1792"/>
                  </a:lnTo>
                  <a:lnTo>
                    <a:pt x="152" y="2019"/>
                  </a:lnTo>
                  <a:lnTo>
                    <a:pt x="279" y="2221"/>
                  </a:lnTo>
                  <a:lnTo>
                    <a:pt x="430" y="2372"/>
                  </a:lnTo>
                  <a:lnTo>
                    <a:pt x="581" y="2473"/>
                  </a:lnTo>
                  <a:lnTo>
                    <a:pt x="783" y="2549"/>
                  </a:lnTo>
                  <a:lnTo>
                    <a:pt x="960" y="2574"/>
                  </a:lnTo>
                  <a:lnTo>
                    <a:pt x="1061" y="2574"/>
                  </a:lnTo>
                  <a:lnTo>
                    <a:pt x="1162" y="2549"/>
                  </a:lnTo>
                  <a:lnTo>
                    <a:pt x="1338" y="2473"/>
                  </a:lnTo>
                  <a:lnTo>
                    <a:pt x="1464" y="2347"/>
                  </a:lnTo>
                  <a:lnTo>
                    <a:pt x="1591" y="2170"/>
                  </a:lnTo>
                  <a:lnTo>
                    <a:pt x="1691" y="1968"/>
                  </a:lnTo>
                  <a:lnTo>
                    <a:pt x="1767" y="1716"/>
                  </a:lnTo>
                  <a:lnTo>
                    <a:pt x="1792" y="1464"/>
                  </a:lnTo>
                  <a:lnTo>
                    <a:pt x="1818" y="1211"/>
                  </a:lnTo>
                  <a:lnTo>
                    <a:pt x="1792" y="959"/>
                  </a:lnTo>
                  <a:lnTo>
                    <a:pt x="1767" y="732"/>
                  </a:lnTo>
                  <a:lnTo>
                    <a:pt x="1691" y="530"/>
                  </a:lnTo>
                  <a:lnTo>
                    <a:pt x="1591" y="353"/>
                  </a:lnTo>
                  <a:lnTo>
                    <a:pt x="1464" y="202"/>
                  </a:lnTo>
                  <a:lnTo>
                    <a:pt x="1338" y="101"/>
                  </a:lnTo>
                  <a:lnTo>
                    <a:pt x="1162" y="25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88;p64">
              <a:extLst>
                <a:ext uri="{FF2B5EF4-FFF2-40B4-BE49-F238E27FC236}">
                  <a16:creationId xmlns:a16="http://schemas.microsoft.com/office/drawing/2014/main" id="{40A97425-4A72-6D7A-7B61-4C83F1015DE0}"/>
                </a:ext>
              </a:extLst>
            </p:cNvPr>
            <p:cNvSpPr/>
            <p:nvPr/>
          </p:nvSpPr>
          <p:spPr>
            <a:xfrm>
              <a:off x="4068300" y="4241250"/>
              <a:ext cx="243500" cy="107250"/>
            </a:xfrm>
            <a:custGeom>
              <a:avLst/>
              <a:gdLst/>
              <a:ahLst/>
              <a:cxnLst/>
              <a:rect l="l" t="t" r="r" b="b"/>
              <a:pathLst>
                <a:path w="9740" h="4290" extrusionOk="0">
                  <a:moveTo>
                    <a:pt x="2625" y="0"/>
                  </a:moveTo>
                  <a:lnTo>
                    <a:pt x="2347" y="51"/>
                  </a:lnTo>
                  <a:lnTo>
                    <a:pt x="2069" y="126"/>
                  </a:lnTo>
                  <a:lnTo>
                    <a:pt x="1792" y="227"/>
                  </a:lnTo>
                  <a:lnTo>
                    <a:pt x="1540" y="354"/>
                  </a:lnTo>
                  <a:lnTo>
                    <a:pt x="1287" y="505"/>
                  </a:lnTo>
                  <a:lnTo>
                    <a:pt x="1060" y="656"/>
                  </a:lnTo>
                  <a:lnTo>
                    <a:pt x="858" y="858"/>
                  </a:lnTo>
                  <a:lnTo>
                    <a:pt x="656" y="1060"/>
                  </a:lnTo>
                  <a:lnTo>
                    <a:pt x="505" y="1287"/>
                  </a:lnTo>
                  <a:lnTo>
                    <a:pt x="354" y="1539"/>
                  </a:lnTo>
                  <a:lnTo>
                    <a:pt x="228" y="1792"/>
                  </a:lnTo>
                  <a:lnTo>
                    <a:pt x="127" y="2044"/>
                  </a:lnTo>
                  <a:lnTo>
                    <a:pt x="51" y="2347"/>
                  </a:lnTo>
                  <a:lnTo>
                    <a:pt x="26" y="2624"/>
                  </a:lnTo>
                  <a:lnTo>
                    <a:pt x="0" y="2927"/>
                  </a:lnTo>
                  <a:lnTo>
                    <a:pt x="0" y="3760"/>
                  </a:lnTo>
                  <a:lnTo>
                    <a:pt x="0" y="3861"/>
                  </a:lnTo>
                  <a:lnTo>
                    <a:pt x="51" y="3962"/>
                  </a:lnTo>
                  <a:lnTo>
                    <a:pt x="101" y="4063"/>
                  </a:lnTo>
                  <a:lnTo>
                    <a:pt x="152" y="4138"/>
                  </a:lnTo>
                  <a:lnTo>
                    <a:pt x="228" y="4189"/>
                  </a:lnTo>
                  <a:lnTo>
                    <a:pt x="328" y="4239"/>
                  </a:lnTo>
                  <a:lnTo>
                    <a:pt x="429" y="4290"/>
                  </a:lnTo>
                  <a:lnTo>
                    <a:pt x="9311" y="4290"/>
                  </a:lnTo>
                  <a:lnTo>
                    <a:pt x="9412" y="4239"/>
                  </a:lnTo>
                  <a:lnTo>
                    <a:pt x="9513" y="4189"/>
                  </a:lnTo>
                  <a:lnTo>
                    <a:pt x="9589" y="4138"/>
                  </a:lnTo>
                  <a:lnTo>
                    <a:pt x="9639" y="4063"/>
                  </a:lnTo>
                  <a:lnTo>
                    <a:pt x="9689" y="3962"/>
                  </a:lnTo>
                  <a:lnTo>
                    <a:pt x="9740" y="3861"/>
                  </a:lnTo>
                  <a:lnTo>
                    <a:pt x="9740" y="3760"/>
                  </a:lnTo>
                  <a:lnTo>
                    <a:pt x="9740" y="2927"/>
                  </a:lnTo>
                  <a:lnTo>
                    <a:pt x="9715" y="2624"/>
                  </a:lnTo>
                  <a:lnTo>
                    <a:pt x="9689" y="2347"/>
                  </a:lnTo>
                  <a:lnTo>
                    <a:pt x="9614" y="2044"/>
                  </a:lnTo>
                  <a:lnTo>
                    <a:pt x="9513" y="1792"/>
                  </a:lnTo>
                  <a:lnTo>
                    <a:pt x="9387" y="1539"/>
                  </a:lnTo>
                  <a:lnTo>
                    <a:pt x="9235" y="1287"/>
                  </a:lnTo>
                  <a:lnTo>
                    <a:pt x="9059" y="1060"/>
                  </a:lnTo>
                  <a:lnTo>
                    <a:pt x="8882" y="858"/>
                  </a:lnTo>
                  <a:lnTo>
                    <a:pt x="8680" y="656"/>
                  </a:lnTo>
                  <a:lnTo>
                    <a:pt x="8453" y="505"/>
                  </a:lnTo>
                  <a:lnTo>
                    <a:pt x="8201" y="354"/>
                  </a:lnTo>
                  <a:lnTo>
                    <a:pt x="7948" y="227"/>
                  </a:lnTo>
                  <a:lnTo>
                    <a:pt x="7671" y="126"/>
                  </a:lnTo>
                  <a:lnTo>
                    <a:pt x="7393" y="51"/>
                  </a:lnTo>
                  <a:lnTo>
                    <a:pt x="7116" y="0"/>
                  </a:lnTo>
                  <a:close/>
                </a:path>
              </a:pathLst>
            </a:custGeom>
            <a:solidFill>
              <a:srgbClr val="E9575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89;p64">
              <a:extLst>
                <a:ext uri="{FF2B5EF4-FFF2-40B4-BE49-F238E27FC236}">
                  <a16:creationId xmlns:a16="http://schemas.microsoft.com/office/drawing/2014/main" id="{93549965-5779-64EC-E984-F3C339F48F3D}"/>
                </a:ext>
              </a:extLst>
            </p:cNvPr>
            <p:cNvSpPr/>
            <p:nvPr/>
          </p:nvSpPr>
          <p:spPr>
            <a:xfrm>
              <a:off x="4165450" y="4190775"/>
              <a:ext cx="49225" cy="78875"/>
            </a:xfrm>
            <a:custGeom>
              <a:avLst/>
              <a:gdLst/>
              <a:ahLst/>
              <a:cxnLst/>
              <a:rect l="l" t="t" r="r" b="b"/>
              <a:pathLst>
                <a:path w="1969" h="3155" extrusionOk="0">
                  <a:moveTo>
                    <a:pt x="0" y="1"/>
                  </a:moveTo>
                  <a:lnTo>
                    <a:pt x="0" y="3155"/>
                  </a:lnTo>
                  <a:lnTo>
                    <a:pt x="1968" y="315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90;p64">
              <a:extLst>
                <a:ext uri="{FF2B5EF4-FFF2-40B4-BE49-F238E27FC236}">
                  <a16:creationId xmlns:a16="http://schemas.microsoft.com/office/drawing/2014/main" id="{62C335E4-E570-D31B-4016-CB506EF77CE3}"/>
                </a:ext>
              </a:extLst>
            </p:cNvPr>
            <p:cNvSpPr/>
            <p:nvPr/>
          </p:nvSpPr>
          <p:spPr>
            <a:xfrm>
              <a:off x="4137675" y="4222325"/>
              <a:ext cx="52400" cy="59950"/>
            </a:xfrm>
            <a:custGeom>
              <a:avLst/>
              <a:gdLst/>
              <a:ahLst/>
              <a:cxnLst/>
              <a:rect l="l" t="t" r="r" b="b"/>
              <a:pathLst>
                <a:path w="2096" h="2398" extrusionOk="0">
                  <a:moveTo>
                    <a:pt x="1111" y="0"/>
                  </a:moveTo>
                  <a:lnTo>
                    <a:pt x="102" y="682"/>
                  </a:lnTo>
                  <a:lnTo>
                    <a:pt x="51" y="732"/>
                  </a:lnTo>
                  <a:lnTo>
                    <a:pt x="26" y="783"/>
                  </a:lnTo>
                  <a:lnTo>
                    <a:pt x="1" y="858"/>
                  </a:lnTo>
                  <a:lnTo>
                    <a:pt x="26" y="909"/>
                  </a:lnTo>
                  <a:lnTo>
                    <a:pt x="127" y="1287"/>
                  </a:lnTo>
                  <a:lnTo>
                    <a:pt x="203" y="1489"/>
                  </a:lnTo>
                  <a:lnTo>
                    <a:pt x="304" y="1716"/>
                  </a:lnTo>
                  <a:lnTo>
                    <a:pt x="405" y="1918"/>
                  </a:lnTo>
                  <a:lnTo>
                    <a:pt x="556" y="2120"/>
                  </a:lnTo>
                  <a:lnTo>
                    <a:pt x="707" y="2271"/>
                  </a:lnTo>
                  <a:lnTo>
                    <a:pt x="783" y="2322"/>
                  </a:lnTo>
                  <a:lnTo>
                    <a:pt x="884" y="2372"/>
                  </a:lnTo>
                  <a:lnTo>
                    <a:pt x="985" y="2397"/>
                  </a:lnTo>
                  <a:lnTo>
                    <a:pt x="1111" y="2397"/>
                  </a:lnTo>
                  <a:lnTo>
                    <a:pt x="1313" y="2372"/>
                  </a:lnTo>
                  <a:lnTo>
                    <a:pt x="1540" y="2322"/>
                  </a:lnTo>
                  <a:lnTo>
                    <a:pt x="1717" y="2221"/>
                  </a:lnTo>
                  <a:lnTo>
                    <a:pt x="1868" y="2095"/>
                  </a:lnTo>
                  <a:lnTo>
                    <a:pt x="1994" y="1994"/>
                  </a:lnTo>
                  <a:lnTo>
                    <a:pt x="2095" y="1893"/>
                  </a:lnTo>
                  <a:lnTo>
                    <a:pt x="1919" y="1767"/>
                  </a:lnTo>
                  <a:lnTo>
                    <a:pt x="1742" y="1640"/>
                  </a:lnTo>
                  <a:lnTo>
                    <a:pt x="1616" y="1489"/>
                  </a:lnTo>
                  <a:lnTo>
                    <a:pt x="1490" y="1338"/>
                  </a:lnTo>
                  <a:lnTo>
                    <a:pt x="1389" y="1186"/>
                  </a:lnTo>
                  <a:lnTo>
                    <a:pt x="1313" y="1035"/>
                  </a:lnTo>
                  <a:lnTo>
                    <a:pt x="1212" y="707"/>
                  </a:lnTo>
                  <a:lnTo>
                    <a:pt x="1136" y="429"/>
                  </a:lnTo>
                  <a:lnTo>
                    <a:pt x="1111" y="202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91;p64">
              <a:extLst>
                <a:ext uri="{FF2B5EF4-FFF2-40B4-BE49-F238E27FC236}">
                  <a16:creationId xmlns:a16="http://schemas.microsoft.com/office/drawing/2014/main" id="{A9927FD7-181C-A74F-9404-77CD296A7DCD}"/>
                </a:ext>
              </a:extLst>
            </p:cNvPr>
            <p:cNvSpPr/>
            <p:nvPr/>
          </p:nvSpPr>
          <p:spPr>
            <a:xfrm>
              <a:off x="4190050" y="4222325"/>
              <a:ext cx="51750" cy="59950"/>
            </a:xfrm>
            <a:custGeom>
              <a:avLst/>
              <a:gdLst/>
              <a:ahLst/>
              <a:cxnLst/>
              <a:rect l="l" t="t" r="r" b="b"/>
              <a:pathLst>
                <a:path w="2070" h="2398" extrusionOk="0">
                  <a:moveTo>
                    <a:pt x="984" y="0"/>
                  </a:moveTo>
                  <a:lnTo>
                    <a:pt x="959" y="202"/>
                  </a:lnTo>
                  <a:lnTo>
                    <a:pt x="934" y="429"/>
                  </a:lnTo>
                  <a:lnTo>
                    <a:pt x="883" y="707"/>
                  </a:lnTo>
                  <a:lnTo>
                    <a:pt x="782" y="1035"/>
                  </a:lnTo>
                  <a:lnTo>
                    <a:pt x="707" y="1186"/>
                  </a:lnTo>
                  <a:lnTo>
                    <a:pt x="606" y="1338"/>
                  </a:lnTo>
                  <a:lnTo>
                    <a:pt x="480" y="1489"/>
                  </a:lnTo>
                  <a:lnTo>
                    <a:pt x="353" y="1640"/>
                  </a:lnTo>
                  <a:lnTo>
                    <a:pt x="177" y="1767"/>
                  </a:lnTo>
                  <a:lnTo>
                    <a:pt x="0" y="1893"/>
                  </a:lnTo>
                  <a:lnTo>
                    <a:pt x="101" y="1994"/>
                  </a:lnTo>
                  <a:lnTo>
                    <a:pt x="227" y="2095"/>
                  </a:lnTo>
                  <a:lnTo>
                    <a:pt x="379" y="2221"/>
                  </a:lnTo>
                  <a:lnTo>
                    <a:pt x="555" y="2322"/>
                  </a:lnTo>
                  <a:lnTo>
                    <a:pt x="757" y="2372"/>
                  </a:lnTo>
                  <a:lnTo>
                    <a:pt x="984" y="2397"/>
                  </a:lnTo>
                  <a:lnTo>
                    <a:pt x="1110" y="2397"/>
                  </a:lnTo>
                  <a:lnTo>
                    <a:pt x="1211" y="2372"/>
                  </a:lnTo>
                  <a:lnTo>
                    <a:pt x="1312" y="2322"/>
                  </a:lnTo>
                  <a:lnTo>
                    <a:pt x="1388" y="2271"/>
                  </a:lnTo>
                  <a:lnTo>
                    <a:pt x="1539" y="2120"/>
                  </a:lnTo>
                  <a:lnTo>
                    <a:pt x="1691" y="1918"/>
                  </a:lnTo>
                  <a:lnTo>
                    <a:pt x="1792" y="1716"/>
                  </a:lnTo>
                  <a:lnTo>
                    <a:pt x="1893" y="1489"/>
                  </a:lnTo>
                  <a:lnTo>
                    <a:pt x="1968" y="1287"/>
                  </a:lnTo>
                  <a:lnTo>
                    <a:pt x="2069" y="909"/>
                  </a:lnTo>
                  <a:lnTo>
                    <a:pt x="2069" y="858"/>
                  </a:lnTo>
                  <a:lnTo>
                    <a:pt x="2069" y="783"/>
                  </a:lnTo>
                  <a:lnTo>
                    <a:pt x="2044" y="732"/>
                  </a:lnTo>
                  <a:lnTo>
                    <a:pt x="1968" y="682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92;p64">
              <a:extLst>
                <a:ext uri="{FF2B5EF4-FFF2-40B4-BE49-F238E27FC236}">
                  <a16:creationId xmlns:a16="http://schemas.microsoft.com/office/drawing/2014/main" id="{33F9E9DC-1E97-702A-FE49-8F7B63D72397}"/>
                </a:ext>
              </a:extLst>
            </p:cNvPr>
            <p:cNvSpPr/>
            <p:nvPr/>
          </p:nvSpPr>
          <p:spPr>
            <a:xfrm>
              <a:off x="4111825" y="3996500"/>
              <a:ext cx="156450" cy="209450"/>
            </a:xfrm>
            <a:custGeom>
              <a:avLst/>
              <a:gdLst/>
              <a:ahLst/>
              <a:cxnLst/>
              <a:rect l="l" t="t" r="r" b="b"/>
              <a:pathLst>
                <a:path w="6258" h="8378" extrusionOk="0">
                  <a:moveTo>
                    <a:pt x="3129" y="0"/>
                  </a:moveTo>
                  <a:lnTo>
                    <a:pt x="2801" y="26"/>
                  </a:lnTo>
                  <a:lnTo>
                    <a:pt x="2498" y="51"/>
                  </a:lnTo>
                  <a:lnTo>
                    <a:pt x="2196" y="127"/>
                  </a:lnTo>
                  <a:lnTo>
                    <a:pt x="1918" y="253"/>
                  </a:lnTo>
                  <a:lnTo>
                    <a:pt x="1640" y="379"/>
                  </a:lnTo>
                  <a:lnTo>
                    <a:pt x="1388" y="530"/>
                  </a:lnTo>
                  <a:lnTo>
                    <a:pt x="1136" y="707"/>
                  </a:lnTo>
                  <a:lnTo>
                    <a:pt x="909" y="909"/>
                  </a:lnTo>
                  <a:lnTo>
                    <a:pt x="707" y="1136"/>
                  </a:lnTo>
                  <a:lnTo>
                    <a:pt x="530" y="1388"/>
                  </a:lnTo>
                  <a:lnTo>
                    <a:pt x="379" y="1640"/>
                  </a:lnTo>
                  <a:lnTo>
                    <a:pt x="253" y="1918"/>
                  </a:lnTo>
                  <a:lnTo>
                    <a:pt x="127" y="2196"/>
                  </a:lnTo>
                  <a:lnTo>
                    <a:pt x="51" y="2498"/>
                  </a:lnTo>
                  <a:lnTo>
                    <a:pt x="0" y="2801"/>
                  </a:lnTo>
                  <a:lnTo>
                    <a:pt x="0" y="3129"/>
                  </a:lnTo>
                  <a:lnTo>
                    <a:pt x="0" y="5249"/>
                  </a:lnTo>
                  <a:lnTo>
                    <a:pt x="0" y="5577"/>
                  </a:lnTo>
                  <a:lnTo>
                    <a:pt x="51" y="5879"/>
                  </a:lnTo>
                  <a:lnTo>
                    <a:pt x="127" y="6182"/>
                  </a:lnTo>
                  <a:lnTo>
                    <a:pt x="253" y="6485"/>
                  </a:lnTo>
                  <a:lnTo>
                    <a:pt x="379" y="6762"/>
                  </a:lnTo>
                  <a:lnTo>
                    <a:pt x="530" y="7015"/>
                  </a:lnTo>
                  <a:lnTo>
                    <a:pt x="707" y="7242"/>
                  </a:lnTo>
                  <a:lnTo>
                    <a:pt x="909" y="7469"/>
                  </a:lnTo>
                  <a:lnTo>
                    <a:pt x="1136" y="7671"/>
                  </a:lnTo>
                  <a:lnTo>
                    <a:pt x="1363" y="7847"/>
                  </a:lnTo>
                  <a:lnTo>
                    <a:pt x="1640" y="7999"/>
                  </a:lnTo>
                  <a:lnTo>
                    <a:pt x="1893" y="8150"/>
                  </a:lnTo>
                  <a:lnTo>
                    <a:pt x="2196" y="8251"/>
                  </a:lnTo>
                  <a:lnTo>
                    <a:pt x="2498" y="8327"/>
                  </a:lnTo>
                  <a:lnTo>
                    <a:pt x="2801" y="8377"/>
                  </a:lnTo>
                  <a:lnTo>
                    <a:pt x="3432" y="8377"/>
                  </a:lnTo>
                  <a:lnTo>
                    <a:pt x="3760" y="8327"/>
                  </a:lnTo>
                  <a:lnTo>
                    <a:pt x="4063" y="8251"/>
                  </a:lnTo>
                  <a:lnTo>
                    <a:pt x="4340" y="8150"/>
                  </a:lnTo>
                  <a:lnTo>
                    <a:pt x="4618" y="7999"/>
                  </a:lnTo>
                  <a:lnTo>
                    <a:pt x="4870" y="7847"/>
                  </a:lnTo>
                  <a:lnTo>
                    <a:pt x="5122" y="7671"/>
                  </a:lnTo>
                  <a:lnTo>
                    <a:pt x="5350" y="7469"/>
                  </a:lnTo>
                  <a:lnTo>
                    <a:pt x="5551" y="7242"/>
                  </a:lnTo>
                  <a:lnTo>
                    <a:pt x="5728" y="7015"/>
                  </a:lnTo>
                  <a:lnTo>
                    <a:pt x="5879" y="6737"/>
                  </a:lnTo>
                  <a:lnTo>
                    <a:pt x="6006" y="6460"/>
                  </a:lnTo>
                  <a:lnTo>
                    <a:pt x="6107" y="6182"/>
                  </a:lnTo>
                  <a:lnTo>
                    <a:pt x="6207" y="5879"/>
                  </a:lnTo>
                  <a:lnTo>
                    <a:pt x="6233" y="5577"/>
                  </a:lnTo>
                  <a:lnTo>
                    <a:pt x="6258" y="5249"/>
                  </a:lnTo>
                  <a:lnTo>
                    <a:pt x="6258" y="3129"/>
                  </a:lnTo>
                  <a:lnTo>
                    <a:pt x="6233" y="2801"/>
                  </a:lnTo>
                  <a:lnTo>
                    <a:pt x="6207" y="2498"/>
                  </a:lnTo>
                  <a:lnTo>
                    <a:pt x="6107" y="2196"/>
                  </a:lnTo>
                  <a:lnTo>
                    <a:pt x="6006" y="1918"/>
                  </a:lnTo>
                  <a:lnTo>
                    <a:pt x="5879" y="1640"/>
                  </a:lnTo>
                  <a:lnTo>
                    <a:pt x="5728" y="1388"/>
                  </a:lnTo>
                  <a:lnTo>
                    <a:pt x="5551" y="1136"/>
                  </a:lnTo>
                  <a:lnTo>
                    <a:pt x="5350" y="909"/>
                  </a:lnTo>
                  <a:lnTo>
                    <a:pt x="5122" y="707"/>
                  </a:lnTo>
                  <a:lnTo>
                    <a:pt x="4870" y="530"/>
                  </a:lnTo>
                  <a:lnTo>
                    <a:pt x="4618" y="379"/>
                  </a:lnTo>
                  <a:lnTo>
                    <a:pt x="4340" y="253"/>
                  </a:lnTo>
                  <a:lnTo>
                    <a:pt x="4063" y="127"/>
                  </a:lnTo>
                  <a:lnTo>
                    <a:pt x="3760" y="51"/>
                  </a:lnTo>
                  <a:lnTo>
                    <a:pt x="3457" y="26"/>
                  </a:lnTo>
                  <a:lnTo>
                    <a:pt x="31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793;p64">
              <a:extLst>
                <a:ext uri="{FF2B5EF4-FFF2-40B4-BE49-F238E27FC236}">
                  <a16:creationId xmlns:a16="http://schemas.microsoft.com/office/drawing/2014/main" id="{856E1AFB-2DB9-EFD0-8BFF-F67E00146068}"/>
                </a:ext>
              </a:extLst>
            </p:cNvPr>
            <p:cNvSpPr/>
            <p:nvPr/>
          </p:nvSpPr>
          <p:spPr>
            <a:xfrm>
              <a:off x="4099850" y="3982625"/>
              <a:ext cx="179800" cy="128700"/>
            </a:xfrm>
            <a:custGeom>
              <a:avLst/>
              <a:gdLst/>
              <a:ahLst/>
              <a:cxnLst/>
              <a:rect l="l" t="t" r="r" b="b"/>
              <a:pathLst>
                <a:path w="7192" h="5148" extrusionOk="0">
                  <a:moveTo>
                    <a:pt x="3179" y="0"/>
                  </a:moveTo>
                  <a:lnTo>
                    <a:pt x="2776" y="51"/>
                  </a:lnTo>
                  <a:lnTo>
                    <a:pt x="2422" y="101"/>
                  </a:lnTo>
                  <a:lnTo>
                    <a:pt x="2069" y="177"/>
                  </a:lnTo>
                  <a:lnTo>
                    <a:pt x="1766" y="253"/>
                  </a:lnTo>
                  <a:lnTo>
                    <a:pt x="1514" y="379"/>
                  </a:lnTo>
                  <a:lnTo>
                    <a:pt x="1262" y="505"/>
                  </a:lnTo>
                  <a:lnTo>
                    <a:pt x="1035" y="631"/>
                  </a:lnTo>
                  <a:lnTo>
                    <a:pt x="858" y="808"/>
                  </a:lnTo>
                  <a:lnTo>
                    <a:pt x="681" y="959"/>
                  </a:lnTo>
                  <a:lnTo>
                    <a:pt x="530" y="1136"/>
                  </a:lnTo>
                  <a:lnTo>
                    <a:pt x="404" y="1312"/>
                  </a:lnTo>
                  <a:lnTo>
                    <a:pt x="303" y="1514"/>
                  </a:lnTo>
                  <a:lnTo>
                    <a:pt x="227" y="1691"/>
                  </a:lnTo>
                  <a:lnTo>
                    <a:pt x="151" y="1893"/>
                  </a:lnTo>
                  <a:lnTo>
                    <a:pt x="101" y="2095"/>
                  </a:lnTo>
                  <a:lnTo>
                    <a:pt x="25" y="2498"/>
                  </a:lnTo>
                  <a:lnTo>
                    <a:pt x="0" y="2877"/>
                  </a:lnTo>
                  <a:lnTo>
                    <a:pt x="25" y="3255"/>
                  </a:lnTo>
                  <a:lnTo>
                    <a:pt x="76" y="3583"/>
                  </a:lnTo>
                  <a:lnTo>
                    <a:pt x="126" y="3886"/>
                  </a:lnTo>
                  <a:lnTo>
                    <a:pt x="177" y="4113"/>
                  </a:lnTo>
                  <a:lnTo>
                    <a:pt x="252" y="4365"/>
                  </a:lnTo>
                  <a:lnTo>
                    <a:pt x="328" y="4567"/>
                  </a:lnTo>
                  <a:lnTo>
                    <a:pt x="404" y="4820"/>
                  </a:lnTo>
                  <a:lnTo>
                    <a:pt x="479" y="5148"/>
                  </a:lnTo>
                  <a:lnTo>
                    <a:pt x="580" y="5047"/>
                  </a:lnTo>
                  <a:lnTo>
                    <a:pt x="807" y="4845"/>
                  </a:lnTo>
                  <a:lnTo>
                    <a:pt x="1035" y="4592"/>
                  </a:lnTo>
                  <a:lnTo>
                    <a:pt x="1110" y="4492"/>
                  </a:lnTo>
                  <a:lnTo>
                    <a:pt x="1110" y="4391"/>
                  </a:lnTo>
                  <a:lnTo>
                    <a:pt x="1085" y="3911"/>
                  </a:lnTo>
                  <a:lnTo>
                    <a:pt x="1085" y="3533"/>
                  </a:lnTo>
                  <a:lnTo>
                    <a:pt x="1110" y="3129"/>
                  </a:lnTo>
                  <a:lnTo>
                    <a:pt x="1161" y="2751"/>
                  </a:lnTo>
                  <a:lnTo>
                    <a:pt x="1211" y="2599"/>
                  </a:lnTo>
                  <a:lnTo>
                    <a:pt x="1287" y="2473"/>
                  </a:lnTo>
                  <a:lnTo>
                    <a:pt x="1363" y="2347"/>
                  </a:lnTo>
                  <a:lnTo>
                    <a:pt x="1463" y="2271"/>
                  </a:lnTo>
                  <a:lnTo>
                    <a:pt x="1590" y="2246"/>
                  </a:lnTo>
                  <a:lnTo>
                    <a:pt x="1716" y="2246"/>
                  </a:lnTo>
                  <a:lnTo>
                    <a:pt x="2700" y="2498"/>
                  </a:lnTo>
                  <a:lnTo>
                    <a:pt x="3104" y="2549"/>
                  </a:lnTo>
                  <a:lnTo>
                    <a:pt x="3583" y="2574"/>
                  </a:lnTo>
                  <a:lnTo>
                    <a:pt x="4037" y="2549"/>
                  </a:lnTo>
                  <a:lnTo>
                    <a:pt x="4466" y="2498"/>
                  </a:lnTo>
                  <a:lnTo>
                    <a:pt x="5425" y="2246"/>
                  </a:lnTo>
                  <a:lnTo>
                    <a:pt x="5576" y="2246"/>
                  </a:lnTo>
                  <a:lnTo>
                    <a:pt x="5702" y="2271"/>
                  </a:lnTo>
                  <a:lnTo>
                    <a:pt x="5803" y="2347"/>
                  </a:lnTo>
                  <a:lnTo>
                    <a:pt x="5879" y="2473"/>
                  </a:lnTo>
                  <a:lnTo>
                    <a:pt x="5955" y="2599"/>
                  </a:lnTo>
                  <a:lnTo>
                    <a:pt x="6005" y="2751"/>
                  </a:lnTo>
                  <a:lnTo>
                    <a:pt x="6056" y="3129"/>
                  </a:lnTo>
                  <a:lnTo>
                    <a:pt x="6081" y="3533"/>
                  </a:lnTo>
                  <a:lnTo>
                    <a:pt x="6081" y="3911"/>
                  </a:lnTo>
                  <a:lnTo>
                    <a:pt x="6030" y="4391"/>
                  </a:lnTo>
                  <a:lnTo>
                    <a:pt x="6056" y="4492"/>
                  </a:lnTo>
                  <a:lnTo>
                    <a:pt x="6131" y="4592"/>
                  </a:lnTo>
                  <a:lnTo>
                    <a:pt x="6384" y="4845"/>
                  </a:lnTo>
                  <a:lnTo>
                    <a:pt x="6636" y="5047"/>
                  </a:lnTo>
                  <a:lnTo>
                    <a:pt x="6737" y="5148"/>
                  </a:lnTo>
                  <a:lnTo>
                    <a:pt x="6787" y="4820"/>
                  </a:lnTo>
                  <a:lnTo>
                    <a:pt x="6838" y="4567"/>
                  </a:lnTo>
                  <a:lnTo>
                    <a:pt x="6888" y="4365"/>
                  </a:lnTo>
                  <a:lnTo>
                    <a:pt x="6989" y="4088"/>
                  </a:lnTo>
                  <a:lnTo>
                    <a:pt x="7065" y="3836"/>
                  </a:lnTo>
                  <a:lnTo>
                    <a:pt x="7115" y="3533"/>
                  </a:lnTo>
                  <a:lnTo>
                    <a:pt x="7166" y="3205"/>
                  </a:lnTo>
                  <a:lnTo>
                    <a:pt x="7191" y="2826"/>
                  </a:lnTo>
                  <a:lnTo>
                    <a:pt x="7166" y="2448"/>
                  </a:lnTo>
                  <a:lnTo>
                    <a:pt x="7115" y="2044"/>
                  </a:lnTo>
                  <a:lnTo>
                    <a:pt x="7065" y="1867"/>
                  </a:lnTo>
                  <a:lnTo>
                    <a:pt x="6989" y="1666"/>
                  </a:lnTo>
                  <a:lnTo>
                    <a:pt x="6914" y="1464"/>
                  </a:lnTo>
                  <a:lnTo>
                    <a:pt x="6787" y="1287"/>
                  </a:lnTo>
                  <a:lnTo>
                    <a:pt x="6686" y="1110"/>
                  </a:lnTo>
                  <a:lnTo>
                    <a:pt x="6535" y="934"/>
                  </a:lnTo>
                  <a:lnTo>
                    <a:pt x="6358" y="782"/>
                  </a:lnTo>
                  <a:lnTo>
                    <a:pt x="6157" y="631"/>
                  </a:lnTo>
                  <a:lnTo>
                    <a:pt x="5955" y="480"/>
                  </a:lnTo>
                  <a:lnTo>
                    <a:pt x="5702" y="379"/>
                  </a:lnTo>
                  <a:lnTo>
                    <a:pt x="5425" y="253"/>
                  </a:lnTo>
                  <a:lnTo>
                    <a:pt x="5122" y="177"/>
                  </a:lnTo>
                  <a:lnTo>
                    <a:pt x="4794" y="101"/>
                  </a:lnTo>
                  <a:lnTo>
                    <a:pt x="4441" y="26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794;p64">
              <a:extLst>
                <a:ext uri="{FF2B5EF4-FFF2-40B4-BE49-F238E27FC236}">
                  <a16:creationId xmlns:a16="http://schemas.microsoft.com/office/drawing/2014/main" id="{EF70B18F-1A83-2D31-04C6-92915E80391D}"/>
                </a:ext>
              </a:extLst>
            </p:cNvPr>
            <p:cNvSpPr/>
            <p:nvPr/>
          </p:nvSpPr>
          <p:spPr>
            <a:xfrm>
              <a:off x="4079650" y="4034350"/>
              <a:ext cx="220175" cy="24625"/>
            </a:xfrm>
            <a:custGeom>
              <a:avLst/>
              <a:gdLst/>
              <a:ahLst/>
              <a:cxnLst/>
              <a:rect l="l" t="t" r="r" b="b"/>
              <a:pathLst>
                <a:path w="8807" h="985" extrusionOk="0">
                  <a:moveTo>
                    <a:pt x="379" y="0"/>
                  </a:moveTo>
                  <a:lnTo>
                    <a:pt x="303" y="26"/>
                  </a:lnTo>
                  <a:lnTo>
                    <a:pt x="202" y="76"/>
                  </a:lnTo>
                  <a:lnTo>
                    <a:pt x="152" y="126"/>
                  </a:lnTo>
                  <a:lnTo>
                    <a:pt x="76" y="202"/>
                  </a:lnTo>
                  <a:lnTo>
                    <a:pt x="51" y="278"/>
                  </a:lnTo>
                  <a:lnTo>
                    <a:pt x="26" y="379"/>
                  </a:lnTo>
                  <a:lnTo>
                    <a:pt x="1" y="454"/>
                  </a:lnTo>
                  <a:lnTo>
                    <a:pt x="1" y="656"/>
                  </a:lnTo>
                  <a:lnTo>
                    <a:pt x="26" y="782"/>
                  </a:lnTo>
                  <a:lnTo>
                    <a:pt x="102" y="883"/>
                  </a:lnTo>
                  <a:lnTo>
                    <a:pt x="202" y="959"/>
                  </a:lnTo>
                  <a:lnTo>
                    <a:pt x="329" y="984"/>
                  </a:lnTo>
                  <a:lnTo>
                    <a:pt x="8504" y="984"/>
                  </a:lnTo>
                  <a:lnTo>
                    <a:pt x="8630" y="959"/>
                  </a:lnTo>
                  <a:lnTo>
                    <a:pt x="8731" y="883"/>
                  </a:lnTo>
                  <a:lnTo>
                    <a:pt x="8806" y="782"/>
                  </a:lnTo>
                  <a:lnTo>
                    <a:pt x="8806" y="656"/>
                  </a:lnTo>
                  <a:lnTo>
                    <a:pt x="8806" y="454"/>
                  </a:lnTo>
                  <a:lnTo>
                    <a:pt x="8806" y="379"/>
                  </a:lnTo>
                  <a:lnTo>
                    <a:pt x="8781" y="278"/>
                  </a:lnTo>
                  <a:lnTo>
                    <a:pt x="8731" y="202"/>
                  </a:lnTo>
                  <a:lnTo>
                    <a:pt x="8680" y="126"/>
                  </a:lnTo>
                  <a:lnTo>
                    <a:pt x="8605" y="76"/>
                  </a:lnTo>
                  <a:lnTo>
                    <a:pt x="8529" y="26"/>
                  </a:lnTo>
                  <a:lnTo>
                    <a:pt x="845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795;p64">
              <a:extLst>
                <a:ext uri="{FF2B5EF4-FFF2-40B4-BE49-F238E27FC236}">
                  <a16:creationId xmlns:a16="http://schemas.microsoft.com/office/drawing/2014/main" id="{7A501E82-CD42-FF86-3CFE-2A57AAF3DF46}"/>
                </a:ext>
              </a:extLst>
            </p:cNvPr>
            <p:cNvSpPr/>
            <p:nvPr/>
          </p:nvSpPr>
          <p:spPr>
            <a:xfrm>
              <a:off x="4096050" y="3944775"/>
              <a:ext cx="188000" cy="89600"/>
            </a:xfrm>
            <a:custGeom>
              <a:avLst/>
              <a:gdLst/>
              <a:ahLst/>
              <a:cxnLst/>
              <a:rect l="l" t="t" r="r" b="b"/>
              <a:pathLst>
                <a:path w="7520" h="3584" extrusionOk="0">
                  <a:moveTo>
                    <a:pt x="2700" y="0"/>
                  </a:moveTo>
                  <a:lnTo>
                    <a:pt x="2448" y="26"/>
                  </a:lnTo>
                  <a:lnTo>
                    <a:pt x="2221" y="51"/>
                  </a:lnTo>
                  <a:lnTo>
                    <a:pt x="1994" y="101"/>
                  </a:lnTo>
                  <a:lnTo>
                    <a:pt x="1767" y="177"/>
                  </a:lnTo>
                  <a:lnTo>
                    <a:pt x="1540" y="278"/>
                  </a:lnTo>
                  <a:lnTo>
                    <a:pt x="1338" y="404"/>
                  </a:lnTo>
                  <a:lnTo>
                    <a:pt x="1161" y="530"/>
                  </a:lnTo>
                  <a:lnTo>
                    <a:pt x="985" y="682"/>
                  </a:lnTo>
                  <a:lnTo>
                    <a:pt x="808" y="833"/>
                  </a:lnTo>
                  <a:lnTo>
                    <a:pt x="657" y="1010"/>
                  </a:lnTo>
                  <a:lnTo>
                    <a:pt x="530" y="1186"/>
                  </a:lnTo>
                  <a:lnTo>
                    <a:pt x="404" y="1388"/>
                  </a:lnTo>
                  <a:lnTo>
                    <a:pt x="303" y="1615"/>
                  </a:lnTo>
                  <a:lnTo>
                    <a:pt x="228" y="1842"/>
                  </a:lnTo>
                  <a:lnTo>
                    <a:pt x="177" y="2069"/>
                  </a:lnTo>
                  <a:lnTo>
                    <a:pt x="127" y="2296"/>
                  </a:lnTo>
                  <a:lnTo>
                    <a:pt x="1" y="3583"/>
                  </a:lnTo>
                  <a:lnTo>
                    <a:pt x="7520" y="3583"/>
                  </a:lnTo>
                  <a:lnTo>
                    <a:pt x="7394" y="2296"/>
                  </a:lnTo>
                  <a:lnTo>
                    <a:pt x="7343" y="2069"/>
                  </a:lnTo>
                  <a:lnTo>
                    <a:pt x="7293" y="1842"/>
                  </a:lnTo>
                  <a:lnTo>
                    <a:pt x="7217" y="1615"/>
                  </a:lnTo>
                  <a:lnTo>
                    <a:pt x="7116" y="1388"/>
                  </a:lnTo>
                  <a:lnTo>
                    <a:pt x="6990" y="1186"/>
                  </a:lnTo>
                  <a:lnTo>
                    <a:pt x="6864" y="1010"/>
                  </a:lnTo>
                  <a:lnTo>
                    <a:pt x="6712" y="833"/>
                  </a:lnTo>
                  <a:lnTo>
                    <a:pt x="6536" y="682"/>
                  </a:lnTo>
                  <a:lnTo>
                    <a:pt x="6359" y="530"/>
                  </a:lnTo>
                  <a:lnTo>
                    <a:pt x="6182" y="404"/>
                  </a:lnTo>
                  <a:lnTo>
                    <a:pt x="5981" y="278"/>
                  </a:lnTo>
                  <a:lnTo>
                    <a:pt x="5753" y="177"/>
                  </a:lnTo>
                  <a:lnTo>
                    <a:pt x="5526" y="101"/>
                  </a:lnTo>
                  <a:lnTo>
                    <a:pt x="5299" y="51"/>
                  </a:lnTo>
                  <a:lnTo>
                    <a:pt x="5072" y="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96;p64">
              <a:extLst>
                <a:ext uri="{FF2B5EF4-FFF2-40B4-BE49-F238E27FC236}">
                  <a16:creationId xmlns:a16="http://schemas.microsoft.com/office/drawing/2014/main" id="{642359AC-1C2F-8272-1EBD-30646A829668}"/>
                </a:ext>
              </a:extLst>
            </p:cNvPr>
            <p:cNvSpPr/>
            <p:nvPr/>
          </p:nvSpPr>
          <p:spPr>
            <a:xfrm>
              <a:off x="4136425" y="3977575"/>
              <a:ext cx="107250" cy="56800"/>
            </a:xfrm>
            <a:custGeom>
              <a:avLst/>
              <a:gdLst/>
              <a:ahLst/>
              <a:cxnLst/>
              <a:rect l="l" t="t" r="r" b="b"/>
              <a:pathLst>
                <a:path w="4290" h="2272" extrusionOk="0">
                  <a:moveTo>
                    <a:pt x="858" y="0"/>
                  </a:moveTo>
                  <a:lnTo>
                    <a:pt x="682" y="26"/>
                  </a:lnTo>
                  <a:lnTo>
                    <a:pt x="530" y="76"/>
                  </a:lnTo>
                  <a:lnTo>
                    <a:pt x="379" y="152"/>
                  </a:lnTo>
                  <a:lnTo>
                    <a:pt x="253" y="253"/>
                  </a:lnTo>
                  <a:lnTo>
                    <a:pt x="152" y="379"/>
                  </a:lnTo>
                  <a:lnTo>
                    <a:pt x="76" y="530"/>
                  </a:lnTo>
                  <a:lnTo>
                    <a:pt x="26" y="682"/>
                  </a:lnTo>
                  <a:lnTo>
                    <a:pt x="0" y="858"/>
                  </a:lnTo>
                  <a:lnTo>
                    <a:pt x="0" y="2271"/>
                  </a:lnTo>
                  <a:lnTo>
                    <a:pt x="4290" y="2271"/>
                  </a:lnTo>
                  <a:lnTo>
                    <a:pt x="4290" y="858"/>
                  </a:lnTo>
                  <a:lnTo>
                    <a:pt x="4265" y="682"/>
                  </a:lnTo>
                  <a:lnTo>
                    <a:pt x="4214" y="530"/>
                  </a:lnTo>
                  <a:lnTo>
                    <a:pt x="4138" y="379"/>
                  </a:lnTo>
                  <a:lnTo>
                    <a:pt x="4038" y="253"/>
                  </a:lnTo>
                  <a:lnTo>
                    <a:pt x="3911" y="152"/>
                  </a:lnTo>
                  <a:lnTo>
                    <a:pt x="3760" y="76"/>
                  </a:lnTo>
                  <a:lnTo>
                    <a:pt x="3609" y="2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97;p64">
              <a:extLst>
                <a:ext uri="{FF2B5EF4-FFF2-40B4-BE49-F238E27FC236}">
                  <a16:creationId xmlns:a16="http://schemas.microsoft.com/office/drawing/2014/main" id="{750E6995-2483-C398-800A-420241D024BB}"/>
                </a:ext>
              </a:extLst>
            </p:cNvPr>
            <p:cNvSpPr/>
            <p:nvPr/>
          </p:nvSpPr>
          <p:spPr>
            <a:xfrm>
              <a:off x="4225375" y="4306225"/>
              <a:ext cx="45425" cy="23975"/>
            </a:xfrm>
            <a:custGeom>
              <a:avLst/>
              <a:gdLst/>
              <a:ahLst/>
              <a:cxnLst/>
              <a:rect l="l" t="t" r="r" b="b"/>
              <a:pathLst>
                <a:path w="1817" h="959" extrusionOk="0">
                  <a:moveTo>
                    <a:pt x="278" y="0"/>
                  </a:moveTo>
                  <a:lnTo>
                    <a:pt x="177" y="25"/>
                  </a:lnTo>
                  <a:lnTo>
                    <a:pt x="101" y="76"/>
                  </a:lnTo>
                  <a:lnTo>
                    <a:pt x="25" y="177"/>
                  </a:lnTo>
                  <a:lnTo>
                    <a:pt x="0" y="278"/>
                  </a:lnTo>
                  <a:lnTo>
                    <a:pt x="0" y="681"/>
                  </a:lnTo>
                  <a:lnTo>
                    <a:pt x="25" y="782"/>
                  </a:lnTo>
                  <a:lnTo>
                    <a:pt x="101" y="858"/>
                  </a:lnTo>
                  <a:lnTo>
                    <a:pt x="177" y="934"/>
                  </a:lnTo>
                  <a:lnTo>
                    <a:pt x="278" y="959"/>
                  </a:lnTo>
                  <a:lnTo>
                    <a:pt x="1539" y="959"/>
                  </a:lnTo>
                  <a:lnTo>
                    <a:pt x="1640" y="934"/>
                  </a:lnTo>
                  <a:lnTo>
                    <a:pt x="1741" y="858"/>
                  </a:lnTo>
                  <a:lnTo>
                    <a:pt x="1792" y="782"/>
                  </a:lnTo>
                  <a:lnTo>
                    <a:pt x="1817" y="681"/>
                  </a:lnTo>
                  <a:lnTo>
                    <a:pt x="1817" y="278"/>
                  </a:lnTo>
                  <a:lnTo>
                    <a:pt x="1792" y="177"/>
                  </a:lnTo>
                  <a:lnTo>
                    <a:pt x="1741" y="76"/>
                  </a:lnTo>
                  <a:lnTo>
                    <a:pt x="1640" y="25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98;p64">
              <a:extLst>
                <a:ext uri="{FF2B5EF4-FFF2-40B4-BE49-F238E27FC236}">
                  <a16:creationId xmlns:a16="http://schemas.microsoft.com/office/drawing/2014/main" id="{B3BE82D0-1A85-08AB-E71C-B9284088113F}"/>
                </a:ext>
              </a:extLst>
            </p:cNvPr>
            <p:cNvSpPr/>
            <p:nvPr/>
          </p:nvSpPr>
          <p:spPr>
            <a:xfrm>
              <a:off x="4179325" y="4140325"/>
              <a:ext cx="21475" cy="13275"/>
            </a:xfrm>
            <a:custGeom>
              <a:avLst/>
              <a:gdLst/>
              <a:ahLst/>
              <a:cxnLst/>
              <a:rect l="l" t="t" r="r" b="b"/>
              <a:pathLst>
                <a:path w="859" h="531" extrusionOk="0">
                  <a:moveTo>
                    <a:pt x="202" y="0"/>
                  </a:moveTo>
                  <a:lnTo>
                    <a:pt x="126" y="51"/>
                  </a:lnTo>
                  <a:lnTo>
                    <a:pt x="51" y="101"/>
                  </a:lnTo>
                  <a:lnTo>
                    <a:pt x="0" y="202"/>
                  </a:lnTo>
                  <a:lnTo>
                    <a:pt x="0" y="278"/>
                  </a:lnTo>
                  <a:lnTo>
                    <a:pt x="25" y="379"/>
                  </a:lnTo>
                  <a:lnTo>
                    <a:pt x="101" y="454"/>
                  </a:lnTo>
                  <a:lnTo>
                    <a:pt x="177" y="480"/>
                  </a:lnTo>
                  <a:lnTo>
                    <a:pt x="303" y="505"/>
                  </a:lnTo>
                  <a:lnTo>
                    <a:pt x="429" y="530"/>
                  </a:lnTo>
                  <a:lnTo>
                    <a:pt x="555" y="505"/>
                  </a:lnTo>
                  <a:lnTo>
                    <a:pt x="681" y="480"/>
                  </a:lnTo>
                  <a:lnTo>
                    <a:pt x="782" y="454"/>
                  </a:lnTo>
                  <a:lnTo>
                    <a:pt x="833" y="379"/>
                  </a:lnTo>
                  <a:lnTo>
                    <a:pt x="858" y="278"/>
                  </a:lnTo>
                  <a:lnTo>
                    <a:pt x="858" y="202"/>
                  </a:lnTo>
                  <a:lnTo>
                    <a:pt x="833" y="101"/>
                  </a:lnTo>
                  <a:lnTo>
                    <a:pt x="757" y="51"/>
                  </a:lnTo>
                  <a:lnTo>
                    <a:pt x="656" y="0"/>
                  </a:lnTo>
                  <a:lnTo>
                    <a:pt x="555" y="25"/>
                  </a:lnTo>
                  <a:lnTo>
                    <a:pt x="429" y="51"/>
                  </a:lnTo>
                  <a:lnTo>
                    <a:pt x="303" y="2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99;p64">
              <a:extLst>
                <a:ext uri="{FF2B5EF4-FFF2-40B4-BE49-F238E27FC236}">
                  <a16:creationId xmlns:a16="http://schemas.microsoft.com/office/drawing/2014/main" id="{EECD54EB-A32F-FE0B-FE37-A19E2FCA8C4E}"/>
                </a:ext>
              </a:extLst>
            </p:cNvPr>
            <p:cNvSpPr/>
            <p:nvPr/>
          </p:nvSpPr>
          <p:spPr>
            <a:xfrm>
              <a:off x="4143375" y="4070925"/>
              <a:ext cx="32825" cy="13275"/>
            </a:xfrm>
            <a:custGeom>
              <a:avLst/>
              <a:gdLst/>
              <a:ahLst/>
              <a:cxnLst/>
              <a:rect l="l" t="t" r="r" b="b"/>
              <a:pathLst>
                <a:path w="1313" h="531" extrusionOk="0">
                  <a:moveTo>
                    <a:pt x="429" y="1"/>
                  </a:moveTo>
                  <a:lnTo>
                    <a:pt x="177" y="51"/>
                  </a:lnTo>
                  <a:lnTo>
                    <a:pt x="101" y="102"/>
                  </a:lnTo>
                  <a:lnTo>
                    <a:pt x="25" y="177"/>
                  </a:lnTo>
                  <a:lnTo>
                    <a:pt x="0" y="253"/>
                  </a:lnTo>
                  <a:lnTo>
                    <a:pt x="0" y="354"/>
                  </a:lnTo>
                  <a:lnTo>
                    <a:pt x="50" y="455"/>
                  </a:lnTo>
                  <a:lnTo>
                    <a:pt x="126" y="505"/>
                  </a:lnTo>
                  <a:lnTo>
                    <a:pt x="202" y="531"/>
                  </a:lnTo>
                  <a:lnTo>
                    <a:pt x="303" y="531"/>
                  </a:lnTo>
                  <a:lnTo>
                    <a:pt x="505" y="480"/>
                  </a:lnTo>
                  <a:lnTo>
                    <a:pt x="833" y="480"/>
                  </a:lnTo>
                  <a:lnTo>
                    <a:pt x="1009" y="531"/>
                  </a:lnTo>
                  <a:lnTo>
                    <a:pt x="1110" y="531"/>
                  </a:lnTo>
                  <a:lnTo>
                    <a:pt x="1211" y="505"/>
                  </a:lnTo>
                  <a:lnTo>
                    <a:pt x="1287" y="455"/>
                  </a:lnTo>
                  <a:lnTo>
                    <a:pt x="1312" y="354"/>
                  </a:lnTo>
                  <a:lnTo>
                    <a:pt x="1312" y="253"/>
                  </a:lnTo>
                  <a:lnTo>
                    <a:pt x="1287" y="177"/>
                  </a:lnTo>
                  <a:lnTo>
                    <a:pt x="1236" y="102"/>
                  </a:lnTo>
                  <a:lnTo>
                    <a:pt x="1135" y="51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800;p64">
              <a:extLst>
                <a:ext uri="{FF2B5EF4-FFF2-40B4-BE49-F238E27FC236}">
                  <a16:creationId xmlns:a16="http://schemas.microsoft.com/office/drawing/2014/main" id="{BB8A5D0E-ADCA-9797-4918-37FB537630D3}"/>
                </a:ext>
              </a:extLst>
            </p:cNvPr>
            <p:cNvSpPr/>
            <p:nvPr/>
          </p:nvSpPr>
          <p:spPr>
            <a:xfrm>
              <a:off x="4203925" y="4070925"/>
              <a:ext cx="32825" cy="13275"/>
            </a:xfrm>
            <a:custGeom>
              <a:avLst/>
              <a:gdLst/>
              <a:ahLst/>
              <a:cxnLst/>
              <a:rect l="l" t="t" r="r" b="b"/>
              <a:pathLst>
                <a:path w="1313" h="531" extrusionOk="0">
                  <a:moveTo>
                    <a:pt x="429" y="1"/>
                  </a:moveTo>
                  <a:lnTo>
                    <a:pt x="177" y="51"/>
                  </a:lnTo>
                  <a:lnTo>
                    <a:pt x="101" y="102"/>
                  </a:lnTo>
                  <a:lnTo>
                    <a:pt x="25" y="177"/>
                  </a:lnTo>
                  <a:lnTo>
                    <a:pt x="0" y="253"/>
                  </a:lnTo>
                  <a:lnTo>
                    <a:pt x="0" y="354"/>
                  </a:lnTo>
                  <a:lnTo>
                    <a:pt x="51" y="455"/>
                  </a:lnTo>
                  <a:lnTo>
                    <a:pt x="126" y="505"/>
                  </a:lnTo>
                  <a:lnTo>
                    <a:pt x="202" y="531"/>
                  </a:lnTo>
                  <a:lnTo>
                    <a:pt x="303" y="531"/>
                  </a:lnTo>
                  <a:lnTo>
                    <a:pt x="480" y="480"/>
                  </a:lnTo>
                  <a:lnTo>
                    <a:pt x="808" y="480"/>
                  </a:lnTo>
                  <a:lnTo>
                    <a:pt x="1010" y="531"/>
                  </a:lnTo>
                  <a:lnTo>
                    <a:pt x="1161" y="531"/>
                  </a:lnTo>
                  <a:lnTo>
                    <a:pt x="1211" y="480"/>
                  </a:lnTo>
                  <a:lnTo>
                    <a:pt x="1287" y="430"/>
                  </a:lnTo>
                  <a:lnTo>
                    <a:pt x="1312" y="354"/>
                  </a:lnTo>
                  <a:lnTo>
                    <a:pt x="1312" y="253"/>
                  </a:lnTo>
                  <a:lnTo>
                    <a:pt x="1287" y="177"/>
                  </a:lnTo>
                  <a:lnTo>
                    <a:pt x="1211" y="102"/>
                  </a:lnTo>
                  <a:lnTo>
                    <a:pt x="1136" y="51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01;p64">
              <a:extLst>
                <a:ext uri="{FF2B5EF4-FFF2-40B4-BE49-F238E27FC236}">
                  <a16:creationId xmlns:a16="http://schemas.microsoft.com/office/drawing/2014/main" id="{A72E456D-0D5C-CF63-FC52-B539A3790A79}"/>
                </a:ext>
              </a:extLst>
            </p:cNvPr>
            <p:cNvSpPr/>
            <p:nvPr/>
          </p:nvSpPr>
          <p:spPr>
            <a:xfrm>
              <a:off x="4168600" y="4156725"/>
              <a:ext cx="42925" cy="15800"/>
            </a:xfrm>
            <a:custGeom>
              <a:avLst/>
              <a:gdLst/>
              <a:ahLst/>
              <a:cxnLst/>
              <a:rect l="l" t="t" r="r" b="b"/>
              <a:pathLst>
                <a:path w="1717" h="632" extrusionOk="0">
                  <a:moveTo>
                    <a:pt x="177" y="0"/>
                  </a:moveTo>
                  <a:lnTo>
                    <a:pt x="101" y="51"/>
                  </a:lnTo>
                  <a:lnTo>
                    <a:pt x="26" y="126"/>
                  </a:lnTo>
                  <a:lnTo>
                    <a:pt x="0" y="202"/>
                  </a:lnTo>
                  <a:lnTo>
                    <a:pt x="26" y="303"/>
                  </a:lnTo>
                  <a:lnTo>
                    <a:pt x="51" y="379"/>
                  </a:lnTo>
                  <a:lnTo>
                    <a:pt x="126" y="454"/>
                  </a:lnTo>
                  <a:lnTo>
                    <a:pt x="303" y="530"/>
                  </a:lnTo>
                  <a:lnTo>
                    <a:pt x="480" y="581"/>
                  </a:lnTo>
                  <a:lnTo>
                    <a:pt x="682" y="631"/>
                  </a:lnTo>
                  <a:lnTo>
                    <a:pt x="1060" y="631"/>
                  </a:lnTo>
                  <a:lnTo>
                    <a:pt x="1237" y="581"/>
                  </a:lnTo>
                  <a:lnTo>
                    <a:pt x="1413" y="530"/>
                  </a:lnTo>
                  <a:lnTo>
                    <a:pt x="1590" y="454"/>
                  </a:lnTo>
                  <a:lnTo>
                    <a:pt x="1666" y="379"/>
                  </a:lnTo>
                  <a:lnTo>
                    <a:pt x="1716" y="303"/>
                  </a:lnTo>
                  <a:lnTo>
                    <a:pt x="1716" y="202"/>
                  </a:lnTo>
                  <a:lnTo>
                    <a:pt x="1691" y="126"/>
                  </a:lnTo>
                  <a:lnTo>
                    <a:pt x="1615" y="51"/>
                  </a:lnTo>
                  <a:lnTo>
                    <a:pt x="1539" y="0"/>
                  </a:lnTo>
                  <a:lnTo>
                    <a:pt x="1438" y="0"/>
                  </a:lnTo>
                  <a:lnTo>
                    <a:pt x="1363" y="25"/>
                  </a:lnTo>
                  <a:lnTo>
                    <a:pt x="1237" y="76"/>
                  </a:lnTo>
                  <a:lnTo>
                    <a:pt x="1110" y="126"/>
                  </a:lnTo>
                  <a:lnTo>
                    <a:pt x="984" y="152"/>
                  </a:lnTo>
                  <a:lnTo>
                    <a:pt x="732" y="152"/>
                  </a:lnTo>
                  <a:lnTo>
                    <a:pt x="606" y="126"/>
                  </a:lnTo>
                  <a:lnTo>
                    <a:pt x="480" y="76"/>
                  </a:lnTo>
                  <a:lnTo>
                    <a:pt x="379" y="2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2;p64">
              <a:extLst>
                <a:ext uri="{FF2B5EF4-FFF2-40B4-BE49-F238E27FC236}">
                  <a16:creationId xmlns:a16="http://schemas.microsoft.com/office/drawing/2014/main" id="{9348DD69-9205-A4AA-3C4F-89A933EFD4E0}"/>
                </a:ext>
              </a:extLst>
            </p:cNvPr>
            <p:cNvSpPr/>
            <p:nvPr/>
          </p:nvSpPr>
          <p:spPr>
            <a:xfrm>
              <a:off x="4149675" y="4105625"/>
              <a:ext cx="12625" cy="17050"/>
            </a:xfrm>
            <a:custGeom>
              <a:avLst/>
              <a:gdLst/>
              <a:ahLst/>
              <a:cxnLst/>
              <a:rect l="l" t="t" r="r" b="b"/>
              <a:pathLst>
                <a:path w="505" h="682" extrusionOk="0">
                  <a:moveTo>
                    <a:pt x="152" y="0"/>
                  </a:moveTo>
                  <a:lnTo>
                    <a:pt x="76" y="76"/>
                  </a:lnTo>
                  <a:lnTo>
                    <a:pt x="26" y="152"/>
                  </a:lnTo>
                  <a:lnTo>
                    <a:pt x="0" y="228"/>
                  </a:lnTo>
                  <a:lnTo>
                    <a:pt x="0" y="429"/>
                  </a:lnTo>
                  <a:lnTo>
                    <a:pt x="26" y="530"/>
                  </a:lnTo>
                  <a:lnTo>
                    <a:pt x="101" y="606"/>
                  </a:lnTo>
                  <a:lnTo>
                    <a:pt x="177" y="657"/>
                  </a:lnTo>
                  <a:lnTo>
                    <a:pt x="253" y="682"/>
                  </a:lnTo>
                  <a:lnTo>
                    <a:pt x="354" y="657"/>
                  </a:lnTo>
                  <a:lnTo>
                    <a:pt x="429" y="606"/>
                  </a:lnTo>
                  <a:lnTo>
                    <a:pt x="480" y="530"/>
                  </a:lnTo>
                  <a:lnTo>
                    <a:pt x="505" y="429"/>
                  </a:lnTo>
                  <a:lnTo>
                    <a:pt x="505" y="228"/>
                  </a:lnTo>
                  <a:lnTo>
                    <a:pt x="480" y="152"/>
                  </a:lnTo>
                  <a:lnTo>
                    <a:pt x="429" y="7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03;p64">
              <a:extLst>
                <a:ext uri="{FF2B5EF4-FFF2-40B4-BE49-F238E27FC236}">
                  <a16:creationId xmlns:a16="http://schemas.microsoft.com/office/drawing/2014/main" id="{E5C7E0C7-1859-181B-3BAA-2EBEB96E2DE7}"/>
                </a:ext>
              </a:extLst>
            </p:cNvPr>
            <p:cNvSpPr/>
            <p:nvPr/>
          </p:nvSpPr>
          <p:spPr>
            <a:xfrm>
              <a:off x="4218425" y="4105625"/>
              <a:ext cx="12000" cy="17050"/>
            </a:xfrm>
            <a:custGeom>
              <a:avLst/>
              <a:gdLst/>
              <a:ahLst/>
              <a:cxnLst/>
              <a:rect l="l" t="t" r="r" b="b"/>
              <a:pathLst>
                <a:path w="480" h="682" extrusionOk="0">
                  <a:moveTo>
                    <a:pt x="127" y="0"/>
                  </a:moveTo>
                  <a:lnTo>
                    <a:pt x="51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1" y="429"/>
                  </a:lnTo>
                  <a:lnTo>
                    <a:pt x="1" y="530"/>
                  </a:lnTo>
                  <a:lnTo>
                    <a:pt x="76" y="606"/>
                  </a:lnTo>
                  <a:lnTo>
                    <a:pt x="152" y="657"/>
                  </a:lnTo>
                  <a:lnTo>
                    <a:pt x="228" y="682"/>
                  </a:lnTo>
                  <a:lnTo>
                    <a:pt x="329" y="657"/>
                  </a:lnTo>
                  <a:lnTo>
                    <a:pt x="404" y="606"/>
                  </a:lnTo>
                  <a:lnTo>
                    <a:pt x="455" y="530"/>
                  </a:lnTo>
                  <a:lnTo>
                    <a:pt x="480" y="429"/>
                  </a:lnTo>
                  <a:lnTo>
                    <a:pt x="480" y="228"/>
                  </a:lnTo>
                  <a:lnTo>
                    <a:pt x="455" y="152"/>
                  </a:lnTo>
                  <a:lnTo>
                    <a:pt x="404" y="7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04;p64">
              <a:extLst>
                <a:ext uri="{FF2B5EF4-FFF2-40B4-BE49-F238E27FC236}">
                  <a16:creationId xmlns:a16="http://schemas.microsoft.com/office/drawing/2014/main" id="{91BD2A73-88B1-DC32-A138-9B4FD240015B}"/>
                </a:ext>
              </a:extLst>
            </p:cNvPr>
            <p:cNvSpPr/>
            <p:nvPr/>
          </p:nvSpPr>
          <p:spPr>
            <a:xfrm>
              <a:off x="4183725" y="4287925"/>
              <a:ext cx="12650" cy="15150"/>
            </a:xfrm>
            <a:custGeom>
              <a:avLst/>
              <a:gdLst/>
              <a:ahLst/>
              <a:cxnLst/>
              <a:rect l="l" t="t" r="r" b="b"/>
              <a:pathLst>
                <a:path w="506" h="606" extrusionOk="0">
                  <a:moveTo>
                    <a:pt x="253" y="0"/>
                  </a:moveTo>
                  <a:lnTo>
                    <a:pt x="152" y="26"/>
                  </a:lnTo>
                  <a:lnTo>
                    <a:pt x="77" y="76"/>
                  </a:lnTo>
                  <a:lnTo>
                    <a:pt x="26" y="152"/>
                  </a:lnTo>
                  <a:lnTo>
                    <a:pt x="1" y="253"/>
                  </a:lnTo>
                  <a:lnTo>
                    <a:pt x="1" y="379"/>
                  </a:lnTo>
                  <a:lnTo>
                    <a:pt x="26" y="480"/>
                  </a:lnTo>
                  <a:lnTo>
                    <a:pt x="77" y="556"/>
                  </a:lnTo>
                  <a:lnTo>
                    <a:pt x="152" y="606"/>
                  </a:lnTo>
                  <a:lnTo>
                    <a:pt x="329" y="606"/>
                  </a:lnTo>
                  <a:lnTo>
                    <a:pt x="405" y="556"/>
                  </a:lnTo>
                  <a:lnTo>
                    <a:pt x="480" y="480"/>
                  </a:lnTo>
                  <a:lnTo>
                    <a:pt x="505" y="379"/>
                  </a:lnTo>
                  <a:lnTo>
                    <a:pt x="505" y="253"/>
                  </a:lnTo>
                  <a:lnTo>
                    <a:pt x="480" y="152"/>
                  </a:lnTo>
                  <a:lnTo>
                    <a:pt x="405" y="76"/>
                  </a:lnTo>
                  <a:lnTo>
                    <a:pt x="329" y="26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05;p64">
              <a:extLst>
                <a:ext uri="{FF2B5EF4-FFF2-40B4-BE49-F238E27FC236}">
                  <a16:creationId xmlns:a16="http://schemas.microsoft.com/office/drawing/2014/main" id="{9C90386F-CD86-F84D-4F12-2AE6C28FA6E6}"/>
                </a:ext>
              </a:extLst>
            </p:cNvPr>
            <p:cNvSpPr/>
            <p:nvPr/>
          </p:nvSpPr>
          <p:spPr>
            <a:xfrm>
              <a:off x="4183725" y="4313150"/>
              <a:ext cx="12650" cy="15800"/>
            </a:xfrm>
            <a:custGeom>
              <a:avLst/>
              <a:gdLst/>
              <a:ahLst/>
              <a:cxnLst/>
              <a:rect l="l" t="t" r="r" b="b"/>
              <a:pathLst>
                <a:path w="506" h="632" extrusionOk="0">
                  <a:moveTo>
                    <a:pt x="253" y="1"/>
                  </a:moveTo>
                  <a:lnTo>
                    <a:pt x="152" y="26"/>
                  </a:lnTo>
                  <a:lnTo>
                    <a:pt x="77" y="76"/>
                  </a:lnTo>
                  <a:lnTo>
                    <a:pt x="26" y="152"/>
                  </a:lnTo>
                  <a:lnTo>
                    <a:pt x="1" y="253"/>
                  </a:lnTo>
                  <a:lnTo>
                    <a:pt x="1" y="379"/>
                  </a:lnTo>
                  <a:lnTo>
                    <a:pt x="26" y="480"/>
                  </a:lnTo>
                  <a:lnTo>
                    <a:pt x="77" y="556"/>
                  </a:lnTo>
                  <a:lnTo>
                    <a:pt x="152" y="606"/>
                  </a:lnTo>
                  <a:lnTo>
                    <a:pt x="253" y="632"/>
                  </a:lnTo>
                  <a:lnTo>
                    <a:pt x="329" y="606"/>
                  </a:lnTo>
                  <a:lnTo>
                    <a:pt x="405" y="556"/>
                  </a:lnTo>
                  <a:lnTo>
                    <a:pt x="480" y="480"/>
                  </a:lnTo>
                  <a:lnTo>
                    <a:pt x="505" y="379"/>
                  </a:lnTo>
                  <a:lnTo>
                    <a:pt x="505" y="253"/>
                  </a:lnTo>
                  <a:lnTo>
                    <a:pt x="480" y="152"/>
                  </a:lnTo>
                  <a:lnTo>
                    <a:pt x="430" y="76"/>
                  </a:lnTo>
                  <a:lnTo>
                    <a:pt x="354" y="2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4916;p64">
            <a:extLst>
              <a:ext uri="{FF2B5EF4-FFF2-40B4-BE49-F238E27FC236}">
                <a16:creationId xmlns:a16="http://schemas.microsoft.com/office/drawing/2014/main" id="{94BC0EA9-DF2C-9DFF-886D-9F45B50609BD}"/>
              </a:ext>
            </a:extLst>
          </p:cNvPr>
          <p:cNvGrpSpPr/>
          <p:nvPr/>
        </p:nvGrpSpPr>
        <p:grpSpPr>
          <a:xfrm>
            <a:off x="816890" y="4147366"/>
            <a:ext cx="415725" cy="415700"/>
            <a:chOff x="3976825" y="1207775"/>
            <a:chExt cx="415725" cy="415700"/>
          </a:xfrm>
        </p:grpSpPr>
        <p:sp>
          <p:nvSpPr>
            <p:cNvPr id="54" name="Google Shape;4917;p64">
              <a:extLst>
                <a:ext uri="{FF2B5EF4-FFF2-40B4-BE49-F238E27FC236}">
                  <a16:creationId xmlns:a16="http://schemas.microsoft.com/office/drawing/2014/main" id="{BB0795AA-7DC1-3CCD-BBEE-77090BD30DA5}"/>
                </a:ext>
              </a:extLst>
            </p:cNvPr>
            <p:cNvSpPr/>
            <p:nvPr/>
          </p:nvSpPr>
          <p:spPr>
            <a:xfrm>
              <a:off x="4260050" y="1214075"/>
              <a:ext cx="89600" cy="170325"/>
            </a:xfrm>
            <a:custGeom>
              <a:avLst/>
              <a:gdLst/>
              <a:ahLst/>
              <a:cxnLst/>
              <a:rect l="l" t="t" r="r" b="b"/>
              <a:pathLst>
                <a:path w="3584" h="6813" extrusionOk="0">
                  <a:moveTo>
                    <a:pt x="1212" y="0"/>
                  </a:moveTo>
                  <a:lnTo>
                    <a:pt x="960" y="26"/>
                  </a:lnTo>
                  <a:lnTo>
                    <a:pt x="733" y="101"/>
                  </a:lnTo>
                  <a:lnTo>
                    <a:pt x="531" y="202"/>
                  </a:lnTo>
                  <a:lnTo>
                    <a:pt x="354" y="354"/>
                  </a:lnTo>
                  <a:lnTo>
                    <a:pt x="203" y="530"/>
                  </a:lnTo>
                  <a:lnTo>
                    <a:pt x="102" y="732"/>
                  </a:lnTo>
                  <a:lnTo>
                    <a:pt x="26" y="959"/>
                  </a:lnTo>
                  <a:lnTo>
                    <a:pt x="1" y="1211"/>
                  </a:lnTo>
                  <a:lnTo>
                    <a:pt x="1" y="6813"/>
                  </a:lnTo>
                  <a:lnTo>
                    <a:pt x="3584" y="6813"/>
                  </a:lnTo>
                  <a:lnTo>
                    <a:pt x="3584" y="1211"/>
                  </a:lnTo>
                  <a:lnTo>
                    <a:pt x="3559" y="959"/>
                  </a:lnTo>
                  <a:lnTo>
                    <a:pt x="3483" y="732"/>
                  </a:lnTo>
                  <a:lnTo>
                    <a:pt x="3382" y="530"/>
                  </a:lnTo>
                  <a:lnTo>
                    <a:pt x="3231" y="354"/>
                  </a:lnTo>
                  <a:lnTo>
                    <a:pt x="3054" y="202"/>
                  </a:lnTo>
                  <a:lnTo>
                    <a:pt x="2852" y="101"/>
                  </a:lnTo>
                  <a:lnTo>
                    <a:pt x="2625" y="26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18;p64">
              <a:extLst>
                <a:ext uri="{FF2B5EF4-FFF2-40B4-BE49-F238E27FC236}">
                  <a16:creationId xmlns:a16="http://schemas.microsoft.com/office/drawing/2014/main" id="{7630CE0A-CA37-D326-1B16-DF91B8B3035C}"/>
                </a:ext>
              </a:extLst>
            </p:cNvPr>
            <p:cNvSpPr/>
            <p:nvPr/>
          </p:nvSpPr>
          <p:spPr>
            <a:xfrm>
              <a:off x="4139575" y="1214075"/>
              <a:ext cx="89600" cy="170325"/>
            </a:xfrm>
            <a:custGeom>
              <a:avLst/>
              <a:gdLst/>
              <a:ahLst/>
              <a:cxnLst/>
              <a:rect l="l" t="t" r="r" b="b"/>
              <a:pathLst>
                <a:path w="3584" h="6813" extrusionOk="0">
                  <a:moveTo>
                    <a:pt x="1212" y="0"/>
                  </a:moveTo>
                  <a:lnTo>
                    <a:pt x="985" y="26"/>
                  </a:lnTo>
                  <a:lnTo>
                    <a:pt x="758" y="101"/>
                  </a:lnTo>
                  <a:lnTo>
                    <a:pt x="556" y="202"/>
                  </a:lnTo>
                  <a:lnTo>
                    <a:pt x="354" y="354"/>
                  </a:lnTo>
                  <a:lnTo>
                    <a:pt x="228" y="530"/>
                  </a:lnTo>
                  <a:lnTo>
                    <a:pt x="102" y="732"/>
                  </a:lnTo>
                  <a:lnTo>
                    <a:pt x="26" y="959"/>
                  </a:lnTo>
                  <a:lnTo>
                    <a:pt x="1" y="1211"/>
                  </a:lnTo>
                  <a:lnTo>
                    <a:pt x="1" y="6813"/>
                  </a:lnTo>
                  <a:lnTo>
                    <a:pt x="3584" y="6813"/>
                  </a:lnTo>
                  <a:lnTo>
                    <a:pt x="3584" y="1211"/>
                  </a:lnTo>
                  <a:lnTo>
                    <a:pt x="3558" y="959"/>
                  </a:lnTo>
                  <a:lnTo>
                    <a:pt x="3483" y="732"/>
                  </a:lnTo>
                  <a:lnTo>
                    <a:pt x="3382" y="530"/>
                  </a:lnTo>
                  <a:lnTo>
                    <a:pt x="3230" y="354"/>
                  </a:lnTo>
                  <a:lnTo>
                    <a:pt x="3054" y="202"/>
                  </a:lnTo>
                  <a:lnTo>
                    <a:pt x="2852" y="101"/>
                  </a:lnTo>
                  <a:lnTo>
                    <a:pt x="2625" y="26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19;p64">
              <a:extLst>
                <a:ext uri="{FF2B5EF4-FFF2-40B4-BE49-F238E27FC236}">
                  <a16:creationId xmlns:a16="http://schemas.microsoft.com/office/drawing/2014/main" id="{51B3430C-3095-2DFA-98FF-94BEEEB997DF}"/>
                </a:ext>
              </a:extLst>
            </p:cNvPr>
            <p:cNvSpPr/>
            <p:nvPr/>
          </p:nvSpPr>
          <p:spPr>
            <a:xfrm>
              <a:off x="4060725" y="1342125"/>
              <a:ext cx="324875" cy="191775"/>
            </a:xfrm>
            <a:custGeom>
              <a:avLst/>
              <a:gdLst/>
              <a:ahLst/>
              <a:cxnLst/>
              <a:rect l="l" t="t" r="r" b="b"/>
              <a:pathLst>
                <a:path w="12995" h="7671" extrusionOk="0">
                  <a:moveTo>
                    <a:pt x="253" y="0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884" y="7444"/>
                  </a:lnTo>
                  <a:lnTo>
                    <a:pt x="934" y="7519"/>
                  </a:lnTo>
                  <a:lnTo>
                    <a:pt x="985" y="7595"/>
                  </a:lnTo>
                  <a:lnTo>
                    <a:pt x="1060" y="7646"/>
                  </a:lnTo>
                  <a:lnTo>
                    <a:pt x="1161" y="7671"/>
                  </a:lnTo>
                  <a:lnTo>
                    <a:pt x="11834" y="7671"/>
                  </a:lnTo>
                  <a:lnTo>
                    <a:pt x="11935" y="7646"/>
                  </a:lnTo>
                  <a:lnTo>
                    <a:pt x="12011" y="7595"/>
                  </a:lnTo>
                  <a:lnTo>
                    <a:pt x="12061" y="7519"/>
                  </a:lnTo>
                  <a:lnTo>
                    <a:pt x="12087" y="7444"/>
                  </a:lnTo>
                  <a:lnTo>
                    <a:pt x="12995" y="278"/>
                  </a:lnTo>
                  <a:lnTo>
                    <a:pt x="12970" y="177"/>
                  </a:lnTo>
                  <a:lnTo>
                    <a:pt x="12919" y="76"/>
                  </a:lnTo>
                  <a:lnTo>
                    <a:pt x="12844" y="26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920;p64">
              <a:extLst>
                <a:ext uri="{FF2B5EF4-FFF2-40B4-BE49-F238E27FC236}">
                  <a16:creationId xmlns:a16="http://schemas.microsoft.com/office/drawing/2014/main" id="{BDF674EF-AB97-933B-73A3-CC274493186B}"/>
                </a:ext>
              </a:extLst>
            </p:cNvPr>
            <p:cNvSpPr/>
            <p:nvPr/>
          </p:nvSpPr>
          <p:spPr>
            <a:xfrm>
              <a:off x="4048750" y="1566050"/>
              <a:ext cx="51750" cy="51750"/>
            </a:xfrm>
            <a:custGeom>
              <a:avLst/>
              <a:gdLst/>
              <a:ahLst/>
              <a:cxnLst/>
              <a:rect l="l" t="t" r="r" b="b"/>
              <a:pathLst>
                <a:path w="2070" h="2070" extrusionOk="0">
                  <a:moveTo>
                    <a:pt x="833" y="1"/>
                  </a:moveTo>
                  <a:lnTo>
                    <a:pt x="631" y="76"/>
                  </a:lnTo>
                  <a:lnTo>
                    <a:pt x="454" y="177"/>
                  </a:lnTo>
                  <a:lnTo>
                    <a:pt x="303" y="303"/>
                  </a:lnTo>
                  <a:lnTo>
                    <a:pt x="177" y="455"/>
                  </a:lnTo>
                  <a:lnTo>
                    <a:pt x="101" y="631"/>
                  </a:lnTo>
                  <a:lnTo>
                    <a:pt x="25" y="808"/>
                  </a:lnTo>
                  <a:lnTo>
                    <a:pt x="0" y="1035"/>
                  </a:lnTo>
                  <a:lnTo>
                    <a:pt x="25" y="1237"/>
                  </a:lnTo>
                  <a:lnTo>
                    <a:pt x="101" y="1439"/>
                  </a:lnTo>
                  <a:lnTo>
                    <a:pt x="177" y="1615"/>
                  </a:lnTo>
                  <a:lnTo>
                    <a:pt x="303" y="1767"/>
                  </a:lnTo>
                  <a:lnTo>
                    <a:pt x="454" y="1893"/>
                  </a:lnTo>
                  <a:lnTo>
                    <a:pt x="631" y="1969"/>
                  </a:lnTo>
                  <a:lnTo>
                    <a:pt x="833" y="2044"/>
                  </a:lnTo>
                  <a:lnTo>
                    <a:pt x="1035" y="2070"/>
                  </a:lnTo>
                  <a:lnTo>
                    <a:pt x="1262" y="2044"/>
                  </a:lnTo>
                  <a:lnTo>
                    <a:pt x="1438" y="1969"/>
                  </a:lnTo>
                  <a:lnTo>
                    <a:pt x="1615" y="1893"/>
                  </a:lnTo>
                  <a:lnTo>
                    <a:pt x="1766" y="1767"/>
                  </a:lnTo>
                  <a:lnTo>
                    <a:pt x="1893" y="1615"/>
                  </a:lnTo>
                  <a:lnTo>
                    <a:pt x="1994" y="1439"/>
                  </a:lnTo>
                  <a:lnTo>
                    <a:pt x="2069" y="1237"/>
                  </a:lnTo>
                  <a:lnTo>
                    <a:pt x="2069" y="1035"/>
                  </a:lnTo>
                  <a:lnTo>
                    <a:pt x="2069" y="808"/>
                  </a:lnTo>
                  <a:lnTo>
                    <a:pt x="1994" y="631"/>
                  </a:lnTo>
                  <a:lnTo>
                    <a:pt x="1893" y="455"/>
                  </a:lnTo>
                  <a:lnTo>
                    <a:pt x="1766" y="303"/>
                  </a:lnTo>
                  <a:lnTo>
                    <a:pt x="1615" y="177"/>
                  </a:lnTo>
                  <a:lnTo>
                    <a:pt x="1438" y="76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21;p64">
              <a:extLst>
                <a:ext uri="{FF2B5EF4-FFF2-40B4-BE49-F238E27FC236}">
                  <a16:creationId xmlns:a16="http://schemas.microsoft.com/office/drawing/2014/main" id="{67A91879-D370-FAE3-2DAA-CEB88A6B279D}"/>
                </a:ext>
              </a:extLst>
            </p:cNvPr>
            <p:cNvSpPr/>
            <p:nvPr/>
          </p:nvSpPr>
          <p:spPr>
            <a:xfrm>
              <a:off x="4334500" y="1566050"/>
              <a:ext cx="51750" cy="51750"/>
            </a:xfrm>
            <a:custGeom>
              <a:avLst/>
              <a:gdLst/>
              <a:ahLst/>
              <a:cxnLst/>
              <a:rect l="l" t="t" r="r" b="b"/>
              <a:pathLst>
                <a:path w="2070" h="2070" extrusionOk="0">
                  <a:moveTo>
                    <a:pt x="833" y="1"/>
                  </a:moveTo>
                  <a:lnTo>
                    <a:pt x="631" y="76"/>
                  </a:lnTo>
                  <a:lnTo>
                    <a:pt x="454" y="177"/>
                  </a:lnTo>
                  <a:lnTo>
                    <a:pt x="303" y="303"/>
                  </a:lnTo>
                  <a:lnTo>
                    <a:pt x="177" y="455"/>
                  </a:lnTo>
                  <a:lnTo>
                    <a:pt x="76" y="631"/>
                  </a:lnTo>
                  <a:lnTo>
                    <a:pt x="25" y="808"/>
                  </a:lnTo>
                  <a:lnTo>
                    <a:pt x="0" y="1035"/>
                  </a:lnTo>
                  <a:lnTo>
                    <a:pt x="25" y="1237"/>
                  </a:lnTo>
                  <a:lnTo>
                    <a:pt x="76" y="1439"/>
                  </a:lnTo>
                  <a:lnTo>
                    <a:pt x="177" y="1615"/>
                  </a:lnTo>
                  <a:lnTo>
                    <a:pt x="303" y="1767"/>
                  </a:lnTo>
                  <a:lnTo>
                    <a:pt x="454" y="1893"/>
                  </a:lnTo>
                  <a:lnTo>
                    <a:pt x="631" y="1969"/>
                  </a:lnTo>
                  <a:lnTo>
                    <a:pt x="833" y="2044"/>
                  </a:lnTo>
                  <a:lnTo>
                    <a:pt x="1035" y="2070"/>
                  </a:lnTo>
                  <a:lnTo>
                    <a:pt x="1237" y="2044"/>
                  </a:lnTo>
                  <a:lnTo>
                    <a:pt x="1438" y="1969"/>
                  </a:lnTo>
                  <a:lnTo>
                    <a:pt x="1615" y="1893"/>
                  </a:lnTo>
                  <a:lnTo>
                    <a:pt x="1766" y="1767"/>
                  </a:lnTo>
                  <a:lnTo>
                    <a:pt x="1893" y="1615"/>
                  </a:lnTo>
                  <a:lnTo>
                    <a:pt x="1994" y="1439"/>
                  </a:lnTo>
                  <a:lnTo>
                    <a:pt x="2044" y="1237"/>
                  </a:lnTo>
                  <a:lnTo>
                    <a:pt x="2069" y="1035"/>
                  </a:lnTo>
                  <a:lnTo>
                    <a:pt x="2044" y="808"/>
                  </a:lnTo>
                  <a:lnTo>
                    <a:pt x="1994" y="631"/>
                  </a:lnTo>
                  <a:lnTo>
                    <a:pt x="1893" y="455"/>
                  </a:lnTo>
                  <a:lnTo>
                    <a:pt x="1766" y="303"/>
                  </a:lnTo>
                  <a:lnTo>
                    <a:pt x="1615" y="177"/>
                  </a:lnTo>
                  <a:lnTo>
                    <a:pt x="1438" y="76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22;p64">
              <a:extLst>
                <a:ext uri="{FF2B5EF4-FFF2-40B4-BE49-F238E27FC236}">
                  <a16:creationId xmlns:a16="http://schemas.microsoft.com/office/drawing/2014/main" id="{D198977D-BA5A-1FAB-A283-A97F0A5C6EFD}"/>
                </a:ext>
              </a:extLst>
            </p:cNvPr>
            <p:cNvSpPr/>
            <p:nvPr/>
          </p:nvSpPr>
          <p:spPr>
            <a:xfrm>
              <a:off x="3982500" y="1289775"/>
              <a:ext cx="26525" cy="25875"/>
            </a:xfrm>
            <a:custGeom>
              <a:avLst/>
              <a:gdLst/>
              <a:ahLst/>
              <a:cxnLst/>
              <a:rect l="l" t="t" r="r" b="b"/>
              <a:pathLst>
                <a:path w="1061" h="1035" extrusionOk="0">
                  <a:moveTo>
                    <a:pt x="430" y="0"/>
                  </a:moveTo>
                  <a:lnTo>
                    <a:pt x="329" y="25"/>
                  </a:lnTo>
                  <a:lnTo>
                    <a:pt x="253" y="76"/>
                  </a:lnTo>
                  <a:lnTo>
                    <a:pt x="152" y="152"/>
                  </a:lnTo>
                  <a:lnTo>
                    <a:pt x="102" y="227"/>
                  </a:lnTo>
                  <a:lnTo>
                    <a:pt x="51" y="303"/>
                  </a:lnTo>
                  <a:lnTo>
                    <a:pt x="26" y="404"/>
                  </a:lnTo>
                  <a:lnTo>
                    <a:pt x="1" y="505"/>
                  </a:lnTo>
                  <a:lnTo>
                    <a:pt x="26" y="606"/>
                  </a:lnTo>
                  <a:lnTo>
                    <a:pt x="51" y="707"/>
                  </a:lnTo>
                  <a:lnTo>
                    <a:pt x="102" y="808"/>
                  </a:lnTo>
                  <a:lnTo>
                    <a:pt x="152" y="883"/>
                  </a:lnTo>
                  <a:lnTo>
                    <a:pt x="253" y="934"/>
                  </a:lnTo>
                  <a:lnTo>
                    <a:pt x="329" y="984"/>
                  </a:lnTo>
                  <a:lnTo>
                    <a:pt x="430" y="1009"/>
                  </a:lnTo>
                  <a:lnTo>
                    <a:pt x="531" y="1035"/>
                  </a:lnTo>
                  <a:lnTo>
                    <a:pt x="632" y="1009"/>
                  </a:lnTo>
                  <a:lnTo>
                    <a:pt x="733" y="984"/>
                  </a:lnTo>
                  <a:lnTo>
                    <a:pt x="834" y="934"/>
                  </a:lnTo>
                  <a:lnTo>
                    <a:pt x="909" y="883"/>
                  </a:lnTo>
                  <a:lnTo>
                    <a:pt x="960" y="808"/>
                  </a:lnTo>
                  <a:lnTo>
                    <a:pt x="1010" y="707"/>
                  </a:lnTo>
                  <a:lnTo>
                    <a:pt x="1035" y="606"/>
                  </a:lnTo>
                  <a:lnTo>
                    <a:pt x="1061" y="505"/>
                  </a:lnTo>
                  <a:lnTo>
                    <a:pt x="1035" y="404"/>
                  </a:lnTo>
                  <a:lnTo>
                    <a:pt x="1010" y="303"/>
                  </a:lnTo>
                  <a:lnTo>
                    <a:pt x="960" y="227"/>
                  </a:lnTo>
                  <a:lnTo>
                    <a:pt x="909" y="152"/>
                  </a:lnTo>
                  <a:lnTo>
                    <a:pt x="834" y="76"/>
                  </a:lnTo>
                  <a:lnTo>
                    <a:pt x="733" y="25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23;p64">
              <a:extLst>
                <a:ext uri="{FF2B5EF4-FFF2-40B4-BE49-F238E27FC236}">
                  <a16:creationId xmlns:a16="http://schemas.microsoft.com/office/drawing/2014/main" id="{46F3498F-DF29-8E19-5991-373ABF9F7C94}"/>
                </a:ext>
              </a:extLst>
            </p:cNvPr>
            <p:cNvSpPr/>
            <p:nvPr/>
          </p:nvSpPr>
          <p:spPr>
            <a:xfrm>
              <a:off x="4126325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6" y="0"/>
                  </a:moveTo>
                  <a:lnTo>
                    <a:pt x="455" y="25"/>
                  </a:lnTo>
                  <a:lnTo>
                    <a:pt x="354" y="51"/>
                  </a:lnTo>
                  <a:lnTo>
                    <a:pt x="253" y="101"/>
                  </a:lnTo>
                  <a:lnTo>
                    <a:pt x="177" y="177"/>
                  </a:lnTo>
                  <a:lnTo>
                    <a:pt x="102" y="253"/>
                  </a:lnTo>
                  <a:lnTo>
                    <a:pt x="51" y="353"/>
                  </a:lnTo>
                  <a:lnTo>
                    <a:pt x="26" y="454"/>
                  </a:lnTo>
                  <a:lnTo>
                    <a:pt x="1" y="555"/>
                  </a:lnTo>
                  <a:lnTo>
                    <a:pt x="1" y="4719"/>
                  </a:lnTo>
                  <a:lnTo>
                    <a:pt x="26" y="4820"/>
                  </a:lnTo>
                  <a:lnTo>
                    <a:pt x="51" y="4920"/>
                  </a:lnTo>
                  <a:lnTo>
                    <a:pt x="102" y="5021"/>
                  </a:lnTo>
                  <a:lnTo>
                    <a:pt x="177" y="5097"/>
                  </a:lnTo>
                  <a:lnTo>
                    <a:pt x="253" y="5173"/>
                  </a:lnTo>
                  <a:lnTo>
                    <a:pt x="354" y="5223"/>
                  </a:lnTo>
                  <a:lnTo>
                    <a:pt x="455" y="5248"/>
                  </a:lnTo>
                  <a:lnTo>
                    <a:pt x="556" y="5274"/>
                  </a:lnTo>
                  <a:lnTo>
                    <a:pt x="682" y="5248"/>
                  </a:lnTo>
                  <a:lnTo>
                    <a:pt x="783" y="5223"/>
                  </a:lnTo>
                  <a:lnTo>
                    <a:pt x="859" y="5173"/>
                  </a:lnTo>
                  <a:lnTo>
                    <a:pt x="960" y="5097"/>
                  </a:lnTo>
                  <a:lnTo>
                    <a:pt x="1010" y="5021"/>
                  </a:lnTo>
                  <a:lnTo>
                    <a:pt x="1060" y="4920"/>
                  </a:lnTo>
                  <a:lnTo>
                    <a:pt x="1111" y="4820"/>
                  </a:lnTo>
                  <a:lnTo>
                    <a:pt x="1111" y="4719"/>
                  </a:lnTo>
                  <a:lnTo>
                    <a:pt x="1111" y="555"/>
                  </a:lnTo>
                  <a:lnTo>
                    <a:pt x="1111" y="454"/>
                  </a:lnTo>
                  <a:lnTo>
                    <a:pt x="1060" y="353"/>
                  </a:lnTo>
                  <a:lnTo>
                    <a:pt x="1010" y="253"/>
                  </a:lnTo>
                  <a:lnTo>
                    <a:pt x="960" y="177"/>
                  </a:lnTo>
                  <a:lnTo>
                    <a:pt x="859" y="101"/>
                  </a:lnTo>
                  <a:lnTo>
                    <a:pt x="783" y="51"/>
                  </a:lnTo>
                  <a:lnTo>
                    <a:pt x="682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24;p64">
              <a:extLst>
                <a:ext uri="{FF2B5EF4-FFF2-40B4-BE49-F238E27FC236}">
                  <a16:creationId xmlns:a16="http://schemas.microsoft.com/office/drawing/2014/main" id="{7B2084B1-BA17-1D38-9449-98EA8D8BF028}"/>
                </a:ext>
              </a:extLst>
            </p:cNvPr>
            <p:cNvSpPr/>
            <p:nvPr/>
          </p:nvSpPr>
          <p:spPr>
            <a:xfrm>
              <a:off x="4181850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5" y="0"/>
                  </a:moveTo>
                  <a:lnTo>
                    <a:pt x="429" y="25"/>
                  </a:lnTo>
                  <a:lnTo>
                    <a:pt x="328" y="51"/>
                  </a:lnTo>
                  <a:lnTo>
                    <a:pt x="227" y="101"/>
                  </a:lnTo>
                  <a:lnTo>
                    <a:pt x="152" y="177"/>
                  </a:lnTo>
                  <a:lnTo>
                    <a:pt x="101" y="253"/>
                  </a:lnTo>
                  <a:lnTo>
                    <a:pt x="25" y="353"/>
                  </a:lnTo>
                  <a:lnTo>
                    <a:pt x="0" y="454"/>
                  </a:lnTo>
                  <a:lnTo>
                    <a:pt x="0" y="555"/>
                  </a:lnTo>
                  <a:lnTo>
                    <a:pt x="0" y="4719"/>
                  </a:lnTo>
                  <a:lnTo>
                    <a:pt x="0" y="4820"/>
                  </a:lnTo>
                  <a:lnTo>
                    <a:pt x="25" y="4920"/>
                  </a:lnTo>
                  <a:lnTo>
                    <a:pt x="101" y="5021"/>
                  </a:lnTo>
                  <a:lnTo>
                    <a:pt x="152" y="5097"/>
                  </a:lnTo>
                  <a:lnTo>
                    <a:pt x="227" y="5173"/>
                  </a:lnTo>
                  <a:lnTo>
                    <a:pt x="328" y="5223"/>
                  </a:lnTo>
                  <a:lnTo>
                    <a:pt x="429" y="5248"/>
                  </a:lnTo>
                  <a:lnTo>
                    <a:pt x="555" y="5274"/>
                  </a:lnTo>
                  <a:lnTo>
                    <a:pt x="656" y="5248"/>
                  </a:lnTo>
                  <a:lnTo>
                    <a:pt x="757" y="5223"/>
                  </a:lnTo>
                  <a:lnTo>
                    <a:pt x="858" y="5173"/>
                  </a:lnTo>
                  <a:lnTo>
                    <a:pt x="934" y="5097"/>
                  </a:lnTo>
                  <a:lnTo>
                    <a:pt x="1009" y="5021"/>
                  </a:lnTo>
                  <a:lnTo>
                    <a:pt x="1060" y="4920"/>
                  </a:lnTo>
                  <a:lnTo>
                    <a:pt x="1085" y="4820"/>
                  </a:lnTo>
                  <a:lnTo>
                    <a:pt x="1110" y="4719"/>
                  </a:lnTo>
                  <a:lnTo>
                    <a:pt x="1110" y="555"/>
                  </a:lnTo>
                  <a:lnTo>
                    <a:pt x="1085" y="454"/>
                  </a:lnTo>
                  <a:lnTo>
                    <a:pt x="1060" y="353"/>
                  </a:lnTo>
                  <a:lnTo>
                    <a:pt x="1009" y="253"/>
                  </a:lnTo>
                  <a:lnTo>
                    <a:pt x="934" y="177"/>
                  </a:lnTo>
                  <a:lnTo>
                    <a:pt x="858" y="101"/>
                  </a:lnTo>
                  <a:lnTo>
                    <a:pt x="757" y="51"/>
                  </a:lnTo>
                  <a:lnTo>
                    <a:pt x="656" y="2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25;p64">
              <a:extLst>
                <a:ext uri="{FF2B5EF4-FFF2-40B4-BE49-F238E27FC236}">
                  <a16:creationId xmlns:a16="http://schemas.microsoft.com/office/drawing/2014/main" id="{3D8B5799-FAA1-AA8D-1D78-D96BCD34F493}"/>
                </a:ext>
              </a:extLst>
            </p:cNvPr>
            <p:cNvSpPr/>
            <p:nvPr/>
          </p:nvSpPr>
          <p:spPr>
            <a:xfrm>
              <a:off x="4236725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5" y="0"/>
                  </a:moveTo>
                  <a:lnTo>
                    <a:pt x="454" y="25"/>
                  </a:lnTo>
                  <a:lnTo>
                    <a:pt x="354" y="51"/>
                  </a:lnTo>
                  <a:lnTo>
                    <a:pt x="253" y="101"/>
                  </a:lnTo>
                  <a:lnTo>
                    <a:pt x="177" y="177"/>
                  </a:lnTo>
                  <a:lnTo>
                    <a:pt x="101" y="253"/>
                  </a:lnTo>
                  <a:lnTo>
                    <a:pt x="51" y="353"/>
                  </a:lnTo>
                  <a:lnTo>
                    <a:pt x="26" y="454"/>
                  </a:lnTo>
                  <a:lnTo>
                    <a:pt x="0" y="555"/>
                  </a:lnTo>
                  <a:lnTo>
                    <a:pt x="0" y="4719"/>
                  </a:lnTo>
                  <a:lnTo>
                    <a:pt x="26" y="4820"/>
                  </a:lnTo>
                  <a:lnTo>
                    <a:pt x="51" y="4920"/>
                  </a:lnTo>
                  <a:lnTo>
                    <a:pt x="101" y="5021"/>
                  </a:lnTo>
                  <a:lnTo>
                    <a:pt x="177" y="5097"/>
                  </a:lnTo>
                  <a:lnTo>
                    <a:pt x="253" y="5173"/>
                  </a:lnTo>
                  <a:lnTo>
                    <a:pt x="354" y="5223"/>
                  </a:lnTo>
                  <a:lnTo>
                    <a:pt x="454" y="5248"/>
                  </a:lnTo>
                  <a:lnTo>
                    <a:pt x="555" y="5274"/>
                  </a:lnTo>
                  <a:lnTo>
                    <a:pt x="682" y="5248"/>
                  </a:lnTo>
                  <a:lnTo>
                    <a:pt x="782" y="5223"/>
                  </a:lnTo>
                  <a:lnTo>
                    <a:pt x="858" y="5173"/>
                  </a:lnTo>
                  <a:lnTo>
                    <a:pt x="959" y="5097"/>
                  </a:lnTo>
                  <a:lnTo>
                    <a:pt x="1010" y="5021"/>
                  </a:lnTo>
                  <a:lnTo>
                    <a:pt x="1060" y="4920"/>
                  </a:lnTo>
                  <a:lnTo>
                    <a:pt x="1111" y="4820"/>
                  </a:lnTo>
                  <a:lnTo>
                    <a:pt x="1111" y="4719"/>
                  </a:lnTo>
                  <a:lnTo>
                    <a:pt x="1111" y="555"/>
                  </a:lnTo>
                  <a:lnTo>
                    <a:pt x="1111" y="454"/>
                  </a:lnTo>
                  <a:lnTo>
                    <a:pt x="1060" y="353"/>
                  </a:lnTo>
                  <a:lnTo>
                    <a:pt x="1010" y="253"/>
                  </a:lnTo>
                  <a:lnTo>
                    <a:pt x="959" y="177"/>
                  </a:lnTo>
                  <a:lnTo>
                    <a:pt x="858" y="101"/>
                  </a:lnTo>
                  <a:lnTo>
                    <a:pt x="782" y="51"/>
                  </a:lnTo>
                  <a:lnTo>
                    <a:pt x="682" y="2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26;p64">
              <a:extLst>
                <a:ext uri="{FF2B5EF4-FFF2-40B4-BE49-F238E27FC236}">
                  <a16:creationId xmlns:a16="http://schemas.microsoft.com/office/drawing/2014/main" id="{CD87FDB1-753F-C029-2276-E03ED160B273}"/>
                </a:ext>
              </a:extLst>
            </p:cNvPr>
            <p:cNvSpPr/>
            <p:nvPr/>
          </p:nvSpPr>
          <p:spPr>
            <a:xfrm>
              <a:off x="4292225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6" y="0"/>
                  </a:moveTo>
                  <a:lnTo>
                    <a:pt x="430" y="25"/>
                  </a:lnTo>
                  <a:lnTo>
                    <a:pt x="329" y="51"/>
                  </a:lnTo>
                  <a:lnTo>
                    <a:pt x="228" y="101"/>
                  </a:lnTo>
                  <a:lnTo>
                    <a:pt x="152" y="177"/>
                  </a:lnTo>
                  <a:lnTo>
                    <a:pt x="102" y="253"/>
                  </a:lnTo>
                  <a:lnTo>
                    <a:pt x="26" y="353"/>
                  </a:lnTo>
                  <a:lnTo>
                    <a:pt x="1" y="454"/>
                  </a:lnTo>
                  <a:lnTo>
                    <a:pt x="1" y="555"/>
                  </a:lnTo>
                  <a:lnTo>
                    <a:pt x="1" y="4719"/>
                  </a:lnTo>
                  <a:lnTo>
                    <a:pt x="1" y="4820"/>
                  </a:lnTo>
                  <a:lnTo>
                    <a:pt x="26" y="4920"/>
                  </a:lnTo>
                  <a:lnTo>
                    <a:pt x="102" y="5021"/>
                  </a:lnTo>
                  <a:lnTo>
                    <a:pt x="152" y="5097"/>
                  </a:lnTo>
                  <a:lnTo>
                    <a:pt x="228" y="5173"/>
                  </a:lnTo>
                  <a:lnTo>
                    <a:pt x="329" y="5223"/>
                  </a:lnTo>
                  <a:lnTo>
                    <a:pt x="430" y="5248"/>
                  </a:lnTo>
                  <a:lnTo>
                    <a:pt x="556" y="5274"/>
                  </a:lnTo>
                  <a:lnTo>
                    <a:pt x="657" y="5248"/>
                  </a:lnTo>
                  <a:lnTo>
                    <a:pt x="758" y="5223"/>
                  </a:lnTo>
                  <a:lnTo>
                    <a:pt x="859" y="5173"/>
                  </a:lnTo>
                  <a:lnTo>
                    <a:pt x="934" y="5097"/>
                  </a:lnTo>
                  <a:lnTo>
                    <a:pt x="1010" y="5021"/>
                  </a:lnTo>
                  <a:lnTo>
                    <a:pt x="1060" y="4920"/>
                  </a:lnTo>
                  <a:lnTo>
                    <a:pt x="1086" y="4820"/>
                  </a:lnTo>
                  <a:lnTo>
                    <a:pt x="1111" y="4719"/>
                  </a:lnTo>
                  <a:lnTo>
                    <a:pt x="1111" y="555"/>
                  </a:lnTo>
                  <a:lnTo>
                    <a:pt x="1086" y="454"/>
                  </a:lnTo>
                  <a:lnTo>
                    <a:pt x="1060" y="353"/>
                  </a:lnTo>
                  <a:lnTo>
                    <a:pt x="1010" y="253"/>
                  </a:lnTo>
                  <a:lnTo>
                    <a:pt x="934" y="177"/>
                  </a:lnTo>
                  <a:lnTo>
                    <a:pt x="859" y="101"/>
                  </a:lnTo>
                  <a:lnTo>
                    <a:pt x="758" y="51"/>
                  </a:lnTo>
                  <a:lnTo>
                    <a:pt x="657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927;p64">
              <a:extLst>
                <a:ext uri="{FF2B5EF4-FFF2-40B4-BE49-F238E27FC236}">
                  <a16:creationId xmlns:a16="http://schemas.microsoft.com/office/drawing/2014/main" id="{75209766-038F-30DA-9D56-D3B440BB1A14}"/>
                </a:ext>
              </a:extLst>
            </p:cNvPr>
            <p:cNvSpPr/>
            <p:nvPr/>
          </p:nvSpPr>
          <p:spPr>
            <a:xfrm>
              <a:off x="4275825" y="1236775"/>
              <a:ext cx="58050" cy="12025"/>
            </a:xfrm>
            <a:custGeom>
              <a:avLst/>
              <a:gdLst/>
              <a:ahLst/>
              <a:cxnLst/>
              <a:rect l="l" t="t" r="r" b="b"/>
              <a:pathLst>
                <a:path w="2322" h="481" extrusionOk="0">
                  <a:moveTo>
                    <a:pt x="253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53"/>
                  </a:lnTo>
                  <a:lnTo>
                    <a:pt x="26" y="329"/>
                  </a:lnTo>
                  <a:lnTo>
                    <a:pt x="76" y="404"/>
                  </a:lnTo>
                  <a:lnTo>
                    <a:pt x="152" y="455"/>
                  </a:lnTo>
                  <a:lnTo>
                    <a:pt x="253" y="480"/>
                  </a:lnTo>
                  <a:lnTo>
                    <a:pt x="2070" y="480"/>
                  </a:lnTo>
                  <a:lnTo>
                    <a:pt x="2171" y="455"/>
                  </a:lnTo>
                  <a:lnTo>
                    <a:pt x="2246" y="404"/>
                  </a:lnTo>
                  <a:lnTo>
                    <a:pt x="2297" y="329"/>
                  </a:lnTo>
                  <a:lnTo>
                    <a:pt x="2322" y="253"/>
                  </a:lnTo>
                  <a:lnTo>
                    <a:pt x="2297" y="152"/>
                  </a:lnTo>
                  <a:lnTo>
                    <a:pt x="2246" y="76"/>
                  </a:lnTo>
                  <a:lnTo>
                    <a:pt x="2171" y="26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928;p64">
              <a:extLst>
                <a:ext uri="{FF2B5EF4-FFF2-40B4-BE49-F238E27FC236}">
                  <a16:creationId xmlns:a16="http://schemas.microsoft.com/office/drawing/2014/main" id="{2DED863B-0C77-0292-6FB2-860599ADDC36}"/>
                </a:ext>
              </a:extLst>
            </p:cNvPr>
            <p:cNvSpPr/>
            <p:nvPr/>
          </p:nvSpPr>
          <p:spPr>
            <a:xfrm>
              <a:off x="4275825" y="1259500"/>
              <a:ext cx="58050" cy="12000"/>
            </a:xfrm>
            <a:custGeom>
              <a:avLst/>
              <a:gdLst/>
              <a:ahLst/>
              <a:cxnLst/>
              <a:rect l="l" t="t" r="r" b="b"/>
              <a:pathLst>
                <a:path w="2322" h="480" extrusionOk="0">
                  <a:moveTo>
                    <a:pt x="253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1"/>
                  </a:lnTo>
                  <a:lnTo>
                    <a:pt x="1" y="252"/>
                  </a:lnTo>
                  <a:lnTo>
                    <a:pt x="26" y="328"/>
                  </a:lnTo>
                  <a:lnTo>
                    <a:pt x="76" y="404"/>
                  </a:lnTo>
                  <a:lnTo>
                    <a:pt x="152" y="454"/>
                  </a:lnTo>
                  <a:lnTo>
                    <a:pt x="253" y="479"/>
                  </a:lnTo>
                  <a:lnTo>
                    <a:pt x="2070" y="479"/>
                  </a:lnTo>
                  <a:lnTo>
                    <a:pt x="2171" y="454"/>
                  </a:lnTo>
                  <a:lnTo>
                    <a:pt x="2246" y="404"/>
                  </a:lnTo>
                  <a:lnTo>
                    <a:pt x="2297" y="328"/>
                  </a:lnTo>
                  <a:lnTo>
                    <a:pt x="2322" y="252"/>
                  </a:lnTo>
                  <a:lnTo>
                    <a:pt x="2297" y="151"/>
                  </a:lnTo>
                  <a:lnTo>
                    <a:pt x="2246" y="76"/>
                  </a:lnTo>
                  <a:lnTo>
                    <a:pt x="2171" y="25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929;p64">
              <a:extLst>
                <a:ext uri="{FF2B5EF4-FFF2-40B4-BE49-F238E27FC236}">
                  <a16:creationId xmlns:a16="http://schemas.microsoft.com/office/drawing/2014/main" id="{719696B9-C28F-8247-C676-EB88892AF309}"/>
                </a:ext>
              </a:extLst>
            </p:cNvPr>
            <p:cNvSpPr/>
            <p:nvPr/>
          </p:nvSpPr>
          <p:spPr>
            <a:xfrm>
              <a:off x="4275825" y="1282200"/>
              <a:ext cx="58050" cy="12000"/>
            </a:xfrm>
            <a:custGeom>
              <a:avLst/>
              <a:gdLst/>
              <a:ahLst/>
              <a:cxnLst/>
              <a:rect l="l" t="t" r="r" b="b"/>
              <a:pathLst>
                <a:path w="2322" h="480" extrusionOk="0">
                  <a:moveTo>
                    <a:pt x="253" y="0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27"/>
                  </a:lnTo>
                  <a:lnTo>
                    <a:pt x="26" y="328"/>
                  </a:lnTo>
                  <a:lnTo>
                    <a:pt x="76" y="404"/>
                  </a:lnTo>
                  <a:lnTo>
                    <a:pt x="152" y="455"/>
                  </a:lnTo>
                  <a:lnTo>
                    <a:pt x="253" y="480"/>
                  </a:lnTo>
                  <a:lnTo>
                    <a:pt x="2070" y="480"/>
                  </a:lnTo>
                  <a:lnTo>
                    <a:pt x="2171" y="455"/>
                  </a:lnTo>
                  <a:lnTo>
                    <a:pt x="2246" y="404"/>
                  </a:lnTo>
                  <a:lnTo>
                    <a:pt x="2297" y="328"/>
                  </a:lnTo>
                  <a:lnTo>
                    <a:pt x="2322" y="227"/>
                  </a:lnTo>
                  <a:lnTo>
                    <a:pt x="2297" y="152"/>
                  </a:lnTo>
                  <a:lnTo>
                    <a:pt x="2246" y="76"/>
                  </a:lnTo>
                  <a:lnTo>
                    <a:pt x="2171" y="2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930;p64">
              <a:extLst>
                <a:ext uri="{FF2B5EF4-FFF2-40B4-BE49-F238E27FC236}">
                  <a16:creationId xmlns:a16="http://schemas.microsoft.com/office/drawing/2014/main" id="{19384142-5B52-73A7-15FA-4E3772905754}"/>
                </a:ext>
              </a:extLst>
            </p:cNvPr>
            <p:cNvSpPr/>
            <p:nvPr/>
          </p:nvSpPr>
          <p:spPr>
            <a:xfrm>
              <a:off x="4155975" y="1236775"/>
              <a:ext cx="57425" cy="12025"/>
            </a:xfrm>
            <a:custGeom>
              <a:avLst/>
              <a:gdLst/>
              <a:ahLst/>
              <a:cxnLst/>
              <a:rect l="l" t="t" r="r" b="b"/>
              <a:pathLst>
                <a:path w="2297" h="481" extrusionOk="0">
                  <a:moveTo>
                    <a:pt x="228" y="1"/>
                  </a:moveTo>
                  <a:lnTo>
                    <a:pt x="127" y="26"/>
                  </a:lnTo>
                  <a:lnTo>
                    <a:pt x="51" y="76"/>
                  </a:lnTo>
                  <a:lnTo>
                    <a:pt x="1" y="152"/>
                  </a:lnTo>
                  <a:lnTo>
                    <a:pt x="1" y="253"/>
                  </a:lnTo>
                  <a:lnTo>
                    <a:pt x="1" y="329"/>
                  </a:lnTo>
                  <a:lnTo>
                    <a:pt x="51" y="404"/>
                  </a:lnTo>
                  <a:lnTo>
                    <a:pt x="127" y="455"/>
                  </a:lnTo>
                  <a:lnTo>
                    <a:pt x="228" y="480"/>
                  </a:lnTo>
                  <a:lnTo>
                    <a:pt x="2044" y="480"/>
                  </a:lnTo>
                  <a:lnTo>
                    <a:pt x="2145" y="455"/>
                  </a:lnTo>
                  <a:lnTo>
                    <a:pt x="2221" y="404"/>
                  </a:lnTo>
                  <a:lnTo>
                    <a:pt x="2272" y="329"/>
                  </a:lnTo>
                  <a:lnTo>
                    <a:pt x="2297" y="253"/>
                  </a:lnTo>
                  <a:lnTo>
                    <a:pt x="2272" y="152"/>
                  </a:lnTo>
                  <a:lnTo>
                    <a:pt x="2221" y="76"/>
                  </a:lnTo>
                  <a:lnTo>
                    <a:pt x="2145" y="26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931;p64">
              <a:extLst>
                <a:ext uri="{FF2B5EF4-FFF2-40B4-BE49-F238E27FC236}">
                  <a16:creationId xmlns:a16="http://schemas.microsoft.com/office/drawing/2014/main" id="{E020DBE0-4156-1976-41B0-67C36707F2DB}"/>
                </a:ext>
              </a:extLst>
            </p:cNvPr>
            <p:cNvSpPr/>
            <p:nvPr/>
          </p:nvSpPr>
          <p:spPr>
            <a:xfrm>
              <a:off x="4155975" y="1259500"/>
              <a:ext cx="57425" cy="12000"/>
            </a:xfrm>
            <a:custGeom>
              <a:avLst/>
              <a:gdLst/>
              <a:ahLst/>
              <a:cxnLst/>
              <a:rect l="l" t="t" r="r" b="b"/>
              <a:pathLst>
                <a:path w="2297" h="480" extrusionOk="0">
                  <a:moveTo>
                    <a:pt x="228" y="0"/>
                  </a:moveTo>
                  <a:lnTo>
                    <a:pt x="127" y="25"/>
                  </a:lnTo>
                  <a:lnTo>
                    <a:pt x="51" y="76"/>
                  </a:lnTo>
                  <a:lnTo>
                    <a:pt x="1" y="151"/>
                  </a:lnTo>
                  <a:lnTo>
                    <a:pt x="1" y="252"/>
                  </a:lnTo>
                  <a:lnTo>
                    <a:pt x="1" y="328"/>
                  </a:lnTo>
                  <a:lnTo>
                    <a:pt x="51" y="404"/>
                  </a:lnTo>
                  <a:lnTo>
                    <a:pt x="127" y="454"/>
                  </a:lnTo>
                  <a:lnTo>
                    <a:pt x="228" y="479"/>
                  </a:lnTo>
                  <a:lnTo>
                    <a:pt x="2044" y="479"/>
                  </a:lnTo>
                  <a:lnTo>
                    <a:pt x="2145" y="454"/>
                  </a:lnTo>
                  <a:lnTo>
                    <a:pt x="2221" y="404"/>
                  </a:lnTo>
                  <a:lnTo>
                    <a:pt x="2272" y="328"/>
                  </a:lnTo>
                  <a:lnTo>
                    <a:pt x="2297" y="252"/>
                  </a:lnTo>
                  <a:lnTo>
                    <a:pt x="2272" y="151"/>
                  </a:lnTo>
                  <a:lnTo>
                    <a:pt x="2221" y="76"/>
                  </a:lnTo>
                  <a:lnTo>
                    <a:pt x="2145" y="2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932;p64">
              <a:extLst>
                <a:ext uri="{FF2B5EF4-FFF2-40B4-BE49-F238E27FC236}">
                  <a16:creationId xmlns:a16="http://schemas.microsoft.com/office/drawing/2014/main" id="{E92B2229-EB72-1757-A863-0A90DA77D5CA}"/>
                </a:ext>
              </a:extLst>
            </p:cNvPr>
            <p:cNvSpPr/>
            <p:nvPr/>
          </p:nvSpPr>
          <p:spPr>
            <a:xfrm>
              <a:off x="4155975" y="1282200"/>
              <a:ext cx="57425" cy="12000"/>
            </a:xfrm>
            <a:custGeom>
              <a:avLst/>
              <a:gdLst/>
              <a:ahLst/>
              <a:cxnLst/>
              <a:rect l="l" t="t" r="r" b="b"/>
              <a:pathLst>
                <a:path w="2297" h="480" extrusionOk="0">
                  <a:moveTo>
                    <a:pt x="228" y="0"/>
                  </a:moveTo>
                  <a:lnTo>
                    <a:pt x="127" y="26"/>
                  </a:lnTo>
                  <a:lnTo>
                    <a:pt x="51" y="76"/>
                  </a:lnTo>
                  <a:lnTo>
                    <a:pt x="1" y="152"/>
                  </a:lnTo>
                  <a:lnTo>
                    <a:pt x="1" y="227"/>
                  </a:lnTo>
                  <a:lnTo>
                    <a:pt x="1" y="328"/>
                  </a:lnTo>
                  <a:lnTo>
                    <a:pt x="51" y="404"/>
                  </a:lnTo>
                  <a:lnTo>
                    <a:pt x="127" y="455"/>
                  </a:lnTo>
                  <a:lnTo>
                    <a:pt x="228" y="480"/>
                  </a:lnTo>
                  <a:lnTo>
                    <a:pt x="2044" y="480"/>
                  </a:lnTo>
                  <a:lnTo>
                    <a:pt x="2145" y="455"/>
                  </a:lnTo>
                  <a:lnTo>
                    <a:pt x="2221" y="404"/>
                  </a:lnTo>
                  <a:lnTo>
                    <a:pt x="2272" y="328"/>
                  </a:lnTo>
                  <a:lnTo>
                    <a:pt x="2297" y="227"/>
                  </a:lnTo>
                  <a:lnTo>
                    <a:pt x="2272" y="152"/>
                  </a:lnTo>
                  <a:lnTo>
                    <a:pt x="2221" y="76"/>
                  </a:lnTo>
                  <a:lnTo>
                    <a:pt x="2145" y="2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933;p64">
              <a:extLst>
                <a:ext uri="{FF2B5EF4-FFF2-40B4-BE49-F238E27FC236}">
                  <a16:creationId xmlns:a16="http://schemas.microsoft.com/office/drawing/2014/main" id="{42ECF6E4-19A2-B8AC-137A-206932746E60}"/>
                </a:ext>
              </a:extLst>
            </p:cNvPr>
            <p:cNvSpPr/>
            <p:nvPr/>
          </p:nvSpPr>
          <p:spPr>
            <a:xfrm>
              <a:off x="3976825" y="1207775"/>
              <a:ext cx="415725" cy="415700"/>
            </a:xfrm>
            <a:custGeom>
              <a:avLst/>
              <a:gdLst/>
              <a:ahLst/>
              <a:cxnLst/>
              <a:rect l="l" t="t" r="r" b="b"/>
              <a:pathLst>
                <a:path w="16629" h="16628" extrusionOk="0">
                  <a:moveTo>
                    <a:pt x="758" y="3507"/>
                  </a:moveTo>
                  <a:lnTo>
                    <a:pt x="859" y="3532"/>
                  </a:lnTo>
                  <a:lnTo>
                    <a:pt x="934" y="3583"/>
                  </a:lnTo>
                  <a:lnTo>
                    <a:pt x="1010" y="3659"/>
                  </a:lnTo>
                  <a:lnTo>
                    <a:pt x="1035" y="3785"/>
                  </a:lnTo>
                  <a:lnTo>
                    <a:pt x="1010" y="3886"/>
                  </a:lnTo>
                  <a:lnTo>
                    <a:pt x="960" y="3987"/>
                  </a:lnTo>
                  <a:lnTo>
                    <a:pt x="859" y="4037"/>
                  </a:lnTo>
                  <a:lnTo>
                    <a:pt x="758" y="4062"/>
                  </a:lnTo>
                  <a:lnTo>
                    <a:pt x="657" y="4037"/>
                  </a:lnTo>
                  <a:lnTo>
                    <a:pt x="556" y="3987"/>
                  </a:lnTo>
                  <a:lnTo>
                    <a:pt x="505" y="3886"/>
                  </a:lnTo>
                  <a:lnTo>
                    <a:pt x="480" y="3785"/>
                  </a:lnTo>
                  <a:lnTo>
                    <a:pt x="505" y="3659"/>
                  </a:lnTo>
                  <a:lnTo>
                    <a:pt x="581" y="3583"/>
                  </a:lnTo>
                  <a:lnTo>
                    <a:pt x="657" y="3532"/>
                  </a:lnTo>
                  <a:lnTo>
                    <a:pt x="758" y="3507"/>
                  </a:lnTo>
                  <a:close/>
                  <a:moveTo>
                    <a:pt x="8882" y="505"/>
                  </a:moveTo>
                  <a:lnTo>
                    <a:pt x="9084" y="530"/>
                  </a:lnTo>
                  <a:lnTo>
                    <a:pt x="9261" y="580"/>
                  </a:lnTo>
                  <a:lnTo>
                    <a:pt x="9412" y="656"/>
                  </a:lnTo>
                  <a:lnTo>
                    <a:pt x="9564" y="782"/>
                  </a:lnTo>
                  <a:lnTo>
                    <a:pt x="9690" y="934"/>
                  </a:lnTo>
                  <a:lnTo>
                    <a:pt x="9766" y="1085"/>
                  </a:lnTo>
                  <a:lnTo>
                    <a:pt x="9841" y="1262"/>
                  </a:lnTo>
                  <a:lnTo>
                    <a:pt x="9841" y="1463"/>
                  </a:lnTo>
                  <a:lnTo>
                    <a:pt x="9841" y="5122"/>
                  </a:lnTo>
                  <a:lnTo>
                    <a:pt x="6763" y="5122"/>
                  </a:lnTo>
                  <a:lnTo>
                    <a:pt x="6763" y="1463"/>
                  </a:lnTo>
                  <a:lnTo>
                    <a:pt x="6788" y="1262"/>
                  </a:lnTo>
                  <a:lnTo>
                    <a:pt x="6839" y="1085"/>
                  </a:lnTo>
                  <a:lnTo>
                    <a:pt x="6940" y="934"/>
                  </a:lnTo>
                  <a:lnTo>
                    <a:pt x="7040" y="782"/>
                  </a:lnTo>
                  <a:lnTo>
                    <a:pt x="7192" y="656"/>
                  </a:lnTo>
                  <a:lnTo>
                    <a:pt x="7343" y="580"/>
                  </a:lnTo>
                  <a:lnTo>
                    <a:pt x="7545" y="530"/>
                  </a:lnTo>
                  <a:lnTo>
                    <a:pt x="7722" y="505"/>
                  </a:lnTo>
                  <a:close/>
                  <a:moveTo>
                    <a:pt x="3937" y="14559"/>
                  </a:moveTo>
                  <a:lnTo>
                    <a:pt x="4139" y="14584"/>
                  </a:lnTo>
                  <a:lnTo>
                    <a:pt x="3710" y="15215"/>
                  </a:lnTo>
                  <a:lnTo>
                    <a:pt x="3685" y="15316"/>
                  </a:lnTo>
                  <a:lnTo>
                    <a:pt x="3685" y="15417"/>
                  </a:lnTo>
                  <a:lnTo>
                    <a:pt x="3710" y="15492"/>
                  </a:lnTo>
                  <a:lnTo>
                    <a:pt x="3786" y="15568"/>
                  </a:lnTo>
                  <a:lnTo>
                    <a:pt x="3887" y="15593"/>
                  </a:lnTo>
                  <a:lnTo>
                    <a:pt x="3962" y="15593"/>
                  </a:lnTo>
                  <a:lnTo>
                    <a:pt x="4063" y="15568"/>
                  </a:lnTo>
                  <a:lnTo>
                    <a:pt x="4139" y="15492"/>
                  </a:lnTo>
                  <a:lnTo>
                    <a:pt x="4543" y="14861"/>
                  </a:lnTo>
                  <a:lnTo>
                    <a:pt x="4618" y="14962"/>
                  </a:lnTo>
                  <a:lnTo>
                    <a:pt x="4669" y="15063"/>
                  </a:lnTo>
                  <a:lnTo>
                    <a:pt x="4694" y="15164"/>
                  </a:lnTo>
                  <a:lnTo>
                    <a:pt x="4719" y="15265"/>
                  </a:lnTo>
                  <a:lnTo>
                    <a:pt x="4719" y="15391"/>
                  </a:lnTo>
                  <a:lnTo>
                    <a:pt x="4694" y="15492"/>
                  </a:lnTo>
                  <a:lnTo>
                    <a:pt x="4643" y="15694"/>
                  </a:lnTo>
                  <a:lnTo>
                    <a:pt x="4517" y="15871"/>
                  </a:lnTo>
                  <a:lnTo>
                    <a:pt x="4442" y="15946"/>
                  </a:lnTo>
                  <a:lnTo>
                    <a:pt x="4366" y="16022"/>
                  </a:lnTo>
                  <a:lnTo>
                    <a:pt x="4265" y="16073"/>
                  </a:lnTo>
                  <a:lnTo>
                    <a:pt x="4164" y="16123"/>
                  </a:lnTo>
                  <a:lnTo>
                    <a:pt x="4038" y="16148"/>
                  </a:lnTo>
                  <a:lnTo>
                    <a:pt x="3912" y="16148"/>
                  </a:lnTo>
                  <a:lnTo>
                    <a:pt x="3760" y="16123"/>
                  </a:lnTo>
                  <a:lnTo>
                    <a:pt x="3609" y="16098"/>
                  </a:lnTo>
                  <a:lnTo>
                    <a:pt x="3483" y="16022"/>
                  </a:lnTo>
                  <a:lnTo>
                    <a:pt x="3357" y="15921"/>
                  </a:lnTo>
                  <a:lnTo>
                    <a:pt x="3256" y="15795"/>
                  </a:lnTo>
                  <a:lnTo>
                    <a:pt x="3180" y="15669"/>
                  </a:lnTo>
                  <a:lnTo>
                    <a:pt x="3155" y="15518"/>
                  </a:lnTo>
                  <a:lnTo>
                    <a:pt x="3130" y="15366"/>
                  </a:lnTo>
                  <a:lnTo>
                    <a:pt x="3155" y="15164"/>
                  </a:lnTo>
                  <a:lnTo>
                    <a:pt x="3205" y="14988"/>
                  </a:lnTo>
                  <a:lnTo>
                    <a:pt x="3306" y="14861"/>
                  </a:lnTo>
                  <a:lnTo>
                    <a:pt x="3432" y="14735"/>
                  </a:lnTo>
                  <a:lnTo>
                    <a:pt x="3584" y="14634"/>
                  </a:lnTo>
                  <a:lnTo>
                    <a:pt x="3760" y="14584"/>
                  </a:lnTo>
                  <a:lnTo>
                    <a:pt x="3937" y="14559"/>
                  </a:lnTo>
                  <a:close/>
                  <a:moveTo>
                    <a:pt x="15342" y="14559"/>
                  </a:moveTo>
                  <a:lnTo>
                    <a:pt x="15518" y="14584"/>
                  </a:lnTo>
                  <a:lnTo>
                    <a:pt x="15695" y="14634"/>
                  </a:lnTo>
                  <a:lnTo>
                    <a:pt x="15821" y="14735"/>
                  </a:lnTo>
                  <a:lnTo>
                    <a:pt x="15947" y="14861"/>
                  </a:lnTo>
                  <a:lnTo>
                    <a:pt x="16048" y="15013"/>
                  </a:lnTo>
                  <a:lnTo>
                    <a:pt x="16124" y="15164"/>
                  </a:lnTo>
                  <a:lnTo>
                    <a:pt x="16124" y="15366"/>
                  </a:lnTo>
                  <a:lnTo>
                    <a:pt x="16124" y="15518"/>
                  </a:lnTo>
                  <a:lnTo>
                    <a:pt x="16073" y="15669"/>
                  </a:lnTo>
                  <a:lnTo>
                    <a:pt x="15998" y="15795"/>
                  </a:lnTo>
                  <a:lnTo>
                    <a:pt x="15897" y="15921"/>
                  </a:lnTo>
                  <a:lnTo>
                    <a:pt x="15771" y="16022"/>
                  </a:lnTo>
                  <a:lnTo>
                    <a:pt x="15645" y="16098"/>
                  </a:lnTo>
                  <a:lnTo>
                    <a:pt x="15493" y="16123"/>
                  </a:lnTo>
                  <a:lnTo>
                    <a:pt x="15342" y="16148"/>
                  </a:lnTo>
                  <a:lnTo>
                    <a:pt x="15216" y="16148"/>
                  </a:lnTo>
                  <a:lnTo>
                    <a:pt x="15089" y="16123"/>
                  </a:lnTo>
                  <a:lnTo>
                    <a:pt x="14988" y="16073"/>
                  </a:lnTo>
                  <a:lnTo>
                    <a:pt x="14888" y="16022"/>
                  </a:lnTo>
                  <a:lnTo>
                    <a:pt x="14812" y="15946"/>
                  </a:lnTo>
                  <a:lnTo>
                    <a:pt x="14736" y="15871"/>
                  </a:lnTo>
                  <a:lnTo>
                    <a:pt x="14610" y="15669"/>
                  </a:lnTo>
                  <a:lnTo>
                    <a:pt x="14560" y="15467"/>
                  </a:lnTo>
                  <a:lnTo>
                    <a:pt x="14534" y="15366"/>
                  </a:lnTo>
                  <a:lnTo>
                    <a:pt x="14560" y="15240"/>
                  </a:lnTo>
                  <a:lnTo>
                    <a:pt x="14585" y="15139"/>
                  </a:lnTo>
                  <a:lnTo>
                    <a:pt x="14610" y="15038"/>
                  </a:lnTo>
                  <a:lnTo>
                    <a:pt x="14660" y="14937"/>
                  </a:lnTo>
                  <a:lnTo>
                    <a:pt x="14736" y="14836"/>
                  </a:lnTo>
                  <a:lnTo>
                    <a:pt x="15140" y="15492"/>
                  </a:lnTo>
                  <a:lnTo>
                    <a:pt x="15190" y="15543"/>
                  </a:lnTo>
                  <a:lnTo>
                    <a:pt x="15291" y="15593"/>
                  </a:lnTo>
                  <a:lnTo>
                    <a:pt x="15367" y="15593"/>
                  </a:lnTo>
                  <a:lnTo>
                    <a:pt x="15468" y="15568"/>
                  </a:lnTo>
                  <a:lnTo>
                    <a:pt x="15544" y="15492"/>
                  </a:lnTo>
                  <a:lnTo>
                    <a:pt x="15569" y="15417"/>
                  </a:lnTo>
                  <a:lnTo>
                    <a:pt x="15569" y="15316"/>
                  </a:lnTo>
                  <a:lnTo>
                    <a:pt x="15544" y="15240"/>
                  </a:lnTo>
                  <a:lnTo>
                    <a:pt x="15165" y="14584"/>
                  </a:lnTo>
                  <a:lnTo>
                    <a:pt x="15342" y="14559"/>
                  </a:lnTo>
                  <a:close/>
                  <a:moveTo>
                    <a:pt x="7722" y="0"/>
                  </a:moveTo>
                  <a:lnTo>
                    <a:pt x="7444" y="50"/>
                  </a:lnTo>
                  <a:lnTo>
                    <a:pt x="7167" y="126"/>
                  </a:lnTo>
                  <a:lnTo>
                    <a:pt x="6914" y="252"/>
                  </a:lnTo>
                  <a:lnTo>
                    <a:pt x="6712" y="429"/>
                  </a:lnTo>
                  <a:lnTo>
                    <a:pt x="6536" y="656"/>
                  </a:lnTo>
                  <a:lnTo>
                    <a:pt x="6384" y="908"/>
                  </a:lnTo>
                  <a:lnTo>
                    <a:pt x="6309" y="1161"/>
                  </a:lnTo>
                  <a:lnTo>
                    <a:pt x="6284" y="1463"/>
                  </a:lnTo>
                  <a:lnTo>
                    <a:pt x="6284" y="5122"/>
                  </a:lnTo>
                  <a:lnTo>
                    <a:pt x="3533" y="5122"/>
                  </a:lnTo>
                  <a:lnTo>
                    <a:pt x="3458" y="4643"/>
                  </a:lnTo>
                  <a:lnTo>
                    <a:pt x="3407" y="4416"/>
                  </a:lnTo>
                  <a:lnTo>
                    <a:pt x="3331" y="4214"/>
                  </a:lnTo>
                  <a:lnTo>
                    <a:pt x="3205" y="4012"/>
                  </a:lnTo>
                  <a:lnTo>
                    <a:pt x="3029" y="3860"/>
                  </a:lnTo>
                  <a:lnTo>
                    <a:pt x="2852" y="3734"/>
                  </a:lnTo>
                  <a:lnTo>
                    <a:pt x="2650" y="3633"/>
                  </a:lnTo>
                  <a:lnTo>
                    <a:pt x="2423" y="3558"/>
                  </a:lnTo>
                  <a:lnTo>
                    <a:pt x="2196" y="3532"/>
                  </a:lnTo>
                  <a:lnTo>
                    <a:pt x="1489" y="3532"/>
                  </a:lnTo>
                  <a:lnTo>
                    <a:pt x="1414" y="3406"/>
                  </a:lnTo>
                  <a:lnTo>
                    <a:pt x="1338" y="3280"/>
                  </a:lnTo>
                  <a:lnTo>
                    <a:pt x="1237" y="3204"/>
                  </a:lnTo>
                  <a:lnTo>
                    <a:pt x="1136" y="3129"/>
                  </a:lnTo>
                  <a:lnTo>
                    <a:pt x="1010" y="3078"/>
                  </a:lnTo>
                  <a:lnTo>
                    <a:pt x="884" y="3028"/>
                  </a:lnTo>
                  <a:lnTo>
                    <a:pt x="632" y="3028"/>
                  </a:lnTo>
                  <a:lnTo>
                    <a:pt x="505" y="3078"/>
                  </a:lnTo>
                  <a:lnTo>
                    <a:pt x="405" y="3129"/>
                  </a:lnTo>
                  <a:lnTo>
                    <a:pt x="278" y="3179"/>
                  </a:lnTo>
                  <a:lnTo>
                    <a:pt x="203" y="3280"/>
                  </a:lnTo>
                  <a:lnTo>
                    <a:pt x="127" y="3381"/>
                  </a:lnTo>
                  <a:lnTo>
                    <a:pt x="51" y="3507"/>
                  </a:lnTo>
                  <a:lnTo>
                    <a:pt x="1" y="3633"/>
                  </a:lnTo>
                  <a:lnTo>
                    <a:pt x="1" y="3785"/>
                  </a:lnTo>
                  <a:lnTo>
                    <a:pt x="1" y="3936"/>
                  </a:lnTo>
                  <a:lnTo>
                    <a:pt x="51" y="4088"/>
                  </a:lnTo>
                  <a:lnTo>
                    <a:pt x="127" y="4188"/>
                  </a:lnTo>
                  <a:lnTo>
                    <a:pt x="203" y="4315"/>
                  </a:lnTo>
                  <a:lnTo>
                    <a:pt x="278" y="4390"/>
                  </a:lnTo>
                  <a:lnTo>
                    <a:pt x="405" y="4466"/>
                  </a:lnTo>
                  <a:lnTo>
                    <a:pt x="505" y="4516"/>
                  </a:lnTo>
                  <a:lnTo>
                    <a:pt x="632" y="4542"/>
                  </a:lnTo>
                  <a:lnTo>
                    <a:pt x="884" y="4542"/>
                  </a:lnTo>
                  <a:lnTo>
                    <a:pt x="1010" y="4516"/>
                  </a:lnTo>
                  <a:lnTo>
                    <a:pt x="1136" y="4466"/>
                  </a:lnTo>
                  <a:lnTo>
                    <a:pt x="1237" y="4390"/>
                  </a:lnTo>
                  <a:lnTo>
                    <a:pt x="1338" y="4289"/>
                  </a:lnTo>
                  <a:lnTo>
                    <a:pt x="1414" y="4163"/>
                  </a:lnTo>
                  <a:lnTo>
                    <a:pt x="1489" y="4037"/>
                  </a:lnTo>
                  <a:lnTo>
                    <a:pt x="2347" y="4037"/>
                  </a:lnTo>
                  <a:lnTo>
                    <a:pt x="2474" y="4088"/>
                  </a:lnTo>
                  <a:lnTo>
                    <a:pt x="2600" y="4138"/>
                  </a:lnTo>
                  <a:lnTo>
                    <a:pt x="2726" y="4239"/>
                  </a:lnTo>
                  <a:lnTo>
                    <a:pt x="2827" y="4340"/>
                  </a:lnTo>
                  <a:lnTo>
                    <a:pt x="2902" y="4441"/>
                  </a:lnTo>
                  <a:lnTo>
                    <a:pt x="2953" y="4567"/>
                  </a:lnTo>
                  <a:lnTo>
                    <a:pt x="2978" y="4718"/>
                  </a:lnTo>
                  <a:lnTo>
                    <a:pt x="3130" y="5702"/>
                  </a:lnTo>
                  <a:lnTo>
                    <a:pt x="3281" y="6964"/>
                  </a:lnTo>
                  <a:lnTo>
                    <a:pt x="3306" y="7040"/>
                  </a:lnTo>
                  <a:lnTo>
                    <a:pt x="3382" y="7115"/>
                  </a:lnTo>
                  <a:lnTo>
                    <a:pt x="3458" y="7166"/>
                  </a:lnTo>
                  <a:lnTo>
                    <a:pt x="3558" y="7166"/>
                  </a:lnTo>
                  <a:lnTo>
                    <a:pt x="3634" y="7141"/>
                  </a:lnTo>
                  <a:lnTo>
                    <a:pt x="3710" y="7065"/>
                  </a:lnTo>
                  <a:lnTo>
                    <a:pt x="3760" y="6989"/>
                  </a:lnTo>
                  <a:lnTo>
                    <a:pt x="3760" y="6888"/>
                  </a:lnTo>
                  <a:lnTo>
                    <a:pt x="3609" y="5627"/>
                  </a:lnTo>
                  <a:lnTo>
                    <a:pt x="3609" y="5601"/>
                  </a:lnTo>
                  <a:lnTo>
                    <a:pt x="16073" y="5601"/>
                  </a:lnTo>
                  <a:lnTo>
                    <a:pt x="16099" y="5627"/>
                  </a:lnTo>
                  <a:lnTo>
                    <a:pt x="15216" y="12792"/>
                  </a:lnTo>
                  <a:lnTo>
                    <a:pt x="13071" y="12792"/>
                  </a:lnTo>
                  <a:lnTo>
                    <a:pt x="12945" y="12818"/>
                  </a:lnTo>
                  <a:lnTo>
                    <a:pt x="12869" y="12868"/>
                  </a:lnTo>
                  <a:lnTo>
                    <a:pt x="12844" y="12944"/>
                  </a:lnTo>
                  <a:lnTo>
                    <a:pt x="12819" y="13045"/>
                  </a:lnTo>
                  <a:lnTo>
                    <a:pt x="12844" y="13120"/>
                  </a:lnTo>
                  <a:lnTo>
                    <a:pt x="12869" y="13196"/>
                  </a:lnTo>
                  <a:lnTo>
                    <a:pt x="12945" y="13272"/>
                  </a:lnTo>
                  <a:lnTo>
                    <a:pt x="13071" y="13297"/>
                  </a:lnTo>
                  <a:lnTo>
                    <a:pt x="13828" y="13297"/>
                  </a:lnTo>
                  <a:lnTo>
                    <a:pt x="14484" y="14407"/>
                  </a:lnTo>
                  <a:lnTo>
                    <a:pt x="14358" y="14559"/>
                  </a:lnTo>
                  <a:lnTo>
                    <a:pt x="14232" y="14710"/>
                  </a:lnTo>
                  <a:lnTo>
                    <a:pt x="14131" y="14912"/>
                  </a:lnTo>
                  <a:lnTo>
                    <a:pt x="14080" y="15114"/>
                  </a:lnTo>
                  <a:lnTo>
                    <a:pt x="5173" y="15114"/>
                  </a:lnTo>
                  <a:lnTo>
                    <a:pt x="5123" y="14912"/>
                  </a:lnTo>
                  <a:lnTo>
                    <a:pt x="5047" y="14735"/>
                  </a:lnTo>
                  <a:lnTo>
                    <a:pt x="4946" y="14584"/>
                  </a:lnTo>
                  <a:lnTo>
                    <a:pt x="4820" y="14433"/>
                  </a:lnTo>
                  <a:lnTo>
                    <a:pt x="5552" y="13297"/>
                  </a:lnTo>
                  <a:lnTo>
                    <a:pt x="11910" y="13297"/>
                  </a:lnTo>
                  <a:lnTo>
                    <a:pt x="12011" y="13272"/>
                  </a:lnTo>
                  <a:lnTo>
                    <a:pt x="12087" y="13196"/>
                  </a:lnTo>
                  <a:lnTo>
                    <a:pt x="12137" y="13120"/>
                  </a:lnTo>
                  <a:lnTo>
                    <a:pt x="12137" y="13045"/>
                  </a:lnTo>
                  <a:lnTo>
                    <a:pt x="12137" y="12944"/>
                  </a:lnTo>
                  <a:lnTo>
                    <a:pt x="12087" y="12868"/>
                  </a:lnTo>
                  <a:lnTo>
                    <a:pt x="12011" y="12818"/>
                  </a:lnTo>
                  <a:lnTo>
                    <a:pt x="11910" y="12792"/>
                  </a:lnTo>
                  <a:lnTo>
                    <a:pt x="4492" y="12792"/>
                  </a:lnTo>
                  <a:lnTo>
                    <a:pt x="3912" y="8024"/>
                  </a:lnTo>
                  <a:lnTo>
                    <a:pt x="3861" y="7948"/>
                  </a:lnTo>
                  <a:lnTo>
                    <a:pt x="3811" y="7872"/>
                  </a:lnTo>
                  <a:lnTo>
                    <a:pt x="3735" y="7822"/>
                  </a:lnTo>
                  <a:lnTo>
                    <a:pt x="3634" y="7822"/>
                  </a:lnTo>
                  <a:lnTo>
                    <a:pt x="3533" y="7847"/>
                  </a:lnTo>
                  <a:lnTo>
                    <a:pt x="3458" y="7923"/>
                  </a:lnTo>
                  <a:lnTo>
                    <a:pt x="3432" y="7998"/>
                  </a:lnTo>
                  <a:lnTo>
                    <a:pt x="3407" y="8099"/>
                  </a:lnTo>
                  <a:lnTo>
                    <a:pt x="4013" y="12843"/>
                  </a:lnTo>
                  <a:lnTo>
                    <a:pt x="4038" y="12944"/>
                  </a:lnTo>
                  <a:lnTo>
                    <a:pt x="4063" y="13020"/>
                  </a:lnTo>
                  <a:lnTo>
                    <a:pt x="4114" y="13095"/>
                  </a:lnTo>
                  <a:lnTo>
                    <a:pt x="4164" y="13171"/>
                  </a:lnTo>
                  <a:lnTo>
                    <a:pt x="4240" y="13221"/>
                  </a:lnTo>
                  <a:lnTo>
                    <a:pt x="4315" y="13247"/>
                  </a:lnTo>
                  <a:lnTo>
                    <a:pt x="4416" y="13272"/>
                  </a:lnTo>
                  <a:lnTo>
                    <a:pt x="4517" y="13297"/>
                  </a:lnTo>
                  <a:lnTo>
                    <a:pt x="4971" y="13297"/>
                  </a:lnTo>
                  <a:lnTo>
                    <a:pt x="4391" y="14180"/>
                  </a:lnTo>
                  <a:lnTo>
                    <a:pt x="4240" y="14105"/>
                  </a:lnTo>
                  <a:lnTo>
                    <a:pt x="4088" y="14079"/>
                  </a:lnTo>
                  <a:lnTo>
                    <a:pt x="3786" y="14079"/>
                  </a:lnTo>
                  <a:lnTo>
                    <a:pt x="3634" y="14105"/>
                  </a:lnTo>
                  <a:lnTo>
                    <a:pt x="3483" y="14155"/>
                  </a:lnTo>
                  <a:lnTo>
                    <a:pt x="3331" y="14231"/>
                  </a:lnTo>
                  <a:lnTo>
                    <a:pt x="3205" y="14306"/>
                  </a:lnTo>
                  <a:lnTo>
                    <a:pt x="3079" y="14382"/>
                  </a:lnTo>
                  <a:lnTo>
                    <a:pt x="2978" y="14508"/>
                  </a:lnTo>
                  <a:lnTo>
                    <a:pt x="2877" y="14609"/>
                  </a:lnTo>
                  <a:lnTo>
                    <a:pt x="2802" y="14735"/>
                  </a:lnTo>
                  <a:lnTo>
                    <a:pt x="2726" y="14887"/>
                  </a:lnTo>
                  <a:lnTo>
                    <a:pt x="2675" y="15038"/>
                  </a:lnTo>
                  <a:lnTo>
                    <a:pt x="2650" y="15189"/>
                  </a:lnTo>
                  <a:lnTo>
                    <a:pt x="2650" y="15366"/>
                  </a:lnTo>
                  <a:lnTo>
                    <a:pt x="2675" y="15618"/>
                  </a:lnTo>
                  <a:lnTo>
                    <a:pt x="2751" y="15871"/>
                  </a:lnTo>
                  <a:lnTo>
                    <a:pt x="2877" y="16073"/>
                  </a:lnTo>
                  <a:lnTo>
                    <a:pt x="3003" y="16249"/>
                  </a:lnTo>
                  <a:lnTo>
                    <a:pt x="3180" y="16401"/>
                  </a:lnTo>
                  <a:lnTo>
                    <a:pt x="3382" y="16502"/>
                  </a:lnTo>
                  <a:lnTo>
                    <a:pt x="3584" y="16577"/>
                  </a:lnTo>
                  <a:lnTo>
                    <a:pt x="3811" y="16628"/>
                  </a:lnTo>
                  <a:lnTo>
                    <a:pt x="4013" y="16628"/>
                  </a:lnTo>
                  <a:lnTo>
                    <a:pt x="4240" y="16602"/>
                  </a:lnTo>
                  <a:lnTo>
                    <a:pt x="4442" y="16527"/>
                  </a:lnTo>
                  <a:lnTo>
                    <a:pt x="4643" y="16401"/>
                  </a:lnTo>
                  <a:lnTo>
                    <a:pt x="4820" y="16274"/>
                  </a:lnTo>
                  <a:lnTo>
                    <a:pt x="4971" y="16073"/>
                  </a:lnTo>
                  <a:lnTo>
                    <a:pt x="5098" y="15871"/>
                  </a:lnTo>
                  <a:lnTo>
                    <a:pt x="5173" y="15593"/>
                  </a:lnTo>
                  <a:lnTo>
                    <a:pt x="14080" y="15593"/>
                  </a:lnTo>
                  <a:lnTo>
                    <a:pt x="14156" y="15871"/>
                  </a:lnTo>
                  <a:lnTo>
                    <a:pt x="14282" y="16073"/>
                  </a:lnTo>
                  <a:lnTo>
                    <a:pt x="14433" y="16274"/>
                  </a:lnTo>
                  <a:lnTo>
                    <a:pt x="14610" y="16401"/>
                  </a:lnTo>
                  <a:lnTo>
                    <a:pt x="14812" y="16527"/>
                  </a:lnTo>
                  <a:lnTo>
                    <a:pt x="15014" y="16602"/>
                  </a:lnTo>
                  <a:lnTo>
                    <a:pt x="15241" y="16628"/>
                  </a:lnTo>
                  <a:lnTo>
                    <a:pt x="15468" y="16628"/>
                  </a:lnTo>
                  <a:lnTo>
                    <a:pt x="15670" y="16577"/>
                  </a:lnTo>
                  <a:lnTo>
                    <a:pt x="15897" y="16502"/>
                  </a:lnTo>
                  <a:lnTo>
                    <a:pt x="16073" y="16401"/>
                  </a:lnTo>
                  <a:lnTo>
                    <a:pt x="16250" y="16249"/>
                  </a:lnTo>
                  <a:lnTo>
                    <a:pt x="16401" y="16073"/>
                  </a:lnTo>
                  <a:lnTo>
                    <a:pt x="16502" y="15871"/>
                  </a:lnTo>
                  <a:lnTo>
                    <a:pt x="16578" y="15618"/>
                  </a:lnTo>
                  <a:lnTo>
                    <a:pt x="16629" y="15366"/>
                  </a:lnTo>
                  <a:lnTo>
                    <a:pt x="16603" y="15089"/>
                  </a:lnTo>
                  <a:lnTo>
                    <a:pt x="16528" y="14861"/>
                  </a:lnTo>
                  <a:lnTo>
                    <a:pt x="16401" y="14634"/>
                  </a:lnTo>
                  <a:lnTo>
                    <a:pt x="16250" y="14458"/>
                  </a:lnTo>
                  <a:lnTo>
                    <a:pt x="16048" y="14306"/>
                  </a:lnTo>
                  <a:lnTo>
                    <a:pt x="15846" y="14180"/>
                  </a:lnTo>
                  <a:lnTo>
                    <a:pt x="15594" y="14105"/>
                  </a:lnTo>
                  <a:lnTo>
                    <a:pt x="15342" y="14079"/>
                  </a:lnTo>
                  <a:lnTo>
                    <a:pt x="15115" y="14105"/>
                  </a:lnTo>
                  <a:lnTo>
                    <a:pt x="14913" y="14155"/>
                  </a:lnTo>
                  <a:lnTo>
                    <a:pt x="14383" y="13297"/>
                  </a:lnTo>
                  <a:lnTo>
                    <a:pt x="15190" y="13297"/>
                  </a:lnTo>
                  <a:lnTo>
                    <a:pt x="15291" y="13272"/>
                  </a:lnTo>
                  <a:lnTo>
                    <a:pt x="15367" y="13247"/>
                  </a:lnTo>
                  <a:lnTo>
                    <a:pt x="15468" y="13221"/>
                  </a:lnTo>
                  <a:lnTo>
                    <a:pt x="15518" y="13171"/>
                  </a:lnTo>
                  <a:lnTo>
                    <a:pt x="15594" y="13095"/>
                  </a:lnTo>
                  <a:lnTo>
                    <a:pt x="15645" y="13020"/>
                  </a:lnTo>
                  <a:lnTo>
                    <a:pt x="15670" y="12944"/>
                  </a:lnTo>
                  <a:lnTo>
                    <a:pt x="15695" y="12843"/>
                  </a:lnTo>
                  <a:lnTo>
                    <a:pt x="16578" y="5677"/>
                  </a:lnTo>
                  <a:lnTo>
                    <a:pt x="16578" y="5576"/>
                  </a:lnTo>
                  <a:lnTo>
                    <a:pt x="16553" y="5475"/>
                  </a:lnTo>
                  <a:lnTo>
                    <a:pt x="16528" y="5374"/>
                  </a:lnTo>
                  <a:lnTo>
                    <a:pt x="16452" y="5299"/>
                  </a:lnTo>
                  <a:lnTo>
                    <a:pt x="16376" y="5223"/>
                  </a:lnTo>
                  <a:lnTo>
                    <a:pt x="16301" y="5173"/>
                  </a:lnTo>
                  <a:lnTo>
                    <a:pt x="16200" y="5147"/>
                  </a:lnTo>
                  <a:lnTo>
                    <a:pt x="16073" y="5122"/>
                  </a:lnTo>
                  <a:lnTo>
                    <a:pt x="15140" y="5122"/>
                  </a:lnTo>
                  <a:lnTo>
                    <a:pt x="15140" y="4567"/>
                  </a:lnTo>
                  <a:lnTo>
                    <a:pt x="15140" y="4466"/>
                  </a:lnTo>
                  <a:lnTo>
                    <a:pt x="15064" y="4390"/>
                  </a:lnTo>
                  <a:lnTo>
                    <a:pt x="14988" y="4340"/>
                  </a:lnTo>
                  <a:lnTo>
                    <a:pt x="14812" y="4340"/>
                  </a:lnTo>
                  <a:lnTo>
                    <a:pt x="14736" y="4390"/>
                  </a:lnTo>
                  <a:lnTo>
                    <a:pt x="14686" y="4466"/>
                  </a:lnTo>
                  <a:lnTo>
                    <a:pt x="14660" y="4567"/>
                  </a:lnTo>
                  <a:lnTo>
                    <a:pt x="14660" y="5122"/>
                  </a:lnTo>
                  <a:lnTo>
                    <a:pt x="11582" y="5122"/>
                  </a:lnTo>
                  <a:lnTo>
                    <a:pt x="11582" y="1463"/>
                  </a:lnTo>
                  <a:lnTo>
                    <a:pt x="11607" y="1262"/>
                  </a:lnTo>
                  <a:lnTo>
                    <a:pt x="11658" y="1085"/>
                  </a:lnTo>
                  <a:lnTo>
                    <a:pt x="11734" y="934"/>
                  </a:lnTo>
                  <a:lnTo>
                    <a:pt x="11860" y="782"/>
                  </a:lnTo>
                  <a:lnTo>
                    <a:pt x="12011" y="656"/>
                  </a:lnTo>
                  <a:lnTo>
                    <a:pt x="12163" y="580"/>
                  </a:lnTo>
                  <a:lnTo>
                    <a:pt x="12339" y="530"/>
                  </a:lnTo>
                  <a:lnTo>
                    <a:pt x="12541" y="505"/>
                  </a:lnTo>
                  <a:lnTo>
                    <a:pt x="13702" y="505"/>
                  </a:lnTo>
                  <a:lnTo>
                    <a:pt x="13904" y="530"/>
                  </a:lnTo>
                  <a:lnTo>
                    <a:pt x="14080" y="580"/>
                  </a:lnTo>
                  <a:lnTo>
                    <a:pt x="14232" y="656"/>
                  </a:lnTo>
                  <a:lnTo>
                    <a:pt x="14383" y="782"/>
                  </a:lnTo>
                  <a:lnTo>
                    <a:pt x="14509" y="934"/>
                  </a:lnTo>
                  <a:lnTo>
                    <a:pt x="14585" y="1085"/>
                  </a:lnTo>
                  <a:lnTo>
                    <a:pt x="14635" y="1262"/>
                  </a:lnTo>
                  <a:lnTo>
                    <a:pt x="14660" y="1463"/>
                  </a:lnTo>
                  <a:lnTo>
                    <a:pt x="14660" y="3457"/>
                  </a:lnTo>
                  <a:lnTo>
                    <a:pt x="14686" y="3558"/>
                  </a:lnTo>
                  <a:lnTo>
                    <a:pt x="14736" y="3633"/>
                  </a:lnTo>
                  <a:lnTo>
                    <a:pt x="14812" y="3684"/>
                  </a:lnTo>
                  <a:lnTo>
                    <a:pt x="14988" y="3684"/>
                  </a:lnTo>
                  <a:lnTo>
                    <a:pt x="15064" y="3633"/>
                  </a:lnTo>
                  <a:lnTo>
                    <a:pt x="15140" y="3558"/>
                  </a:lnTo>
                  <a:lnTo>
                    <a:pt x="15140" y="3457"/>
                  </a:lnTo>
                  <a:lnTo>
                    <a:pt x="15140" y="1463"/>
                  </a:lnTo>
                  <a:lnTo>
                    <a:pt x="15115" y="1161"/>
                  </a:lnTo>
                  <a:lnTo>
                    <a:pt x="15039" y="908"/>
                  </a:lnTo>
                  <a:lnTo>
                    <a:pt x="14913" y="656"/>
                  </a:lnTo>
                  <a:lnTo>
                    <a:pt x="14736" y="429"/>
                  </a:lnTo>
                  <a:lnTo>
                    <a:pt x="14509" y="252"/>
                  </a:lnTo>
                  <a:lnTo>
                    <a:pt x="14257" y="126"/>
                  </a:lnTo>
                  <a:lnTo>
                    <a:pt x="14004" y="50"/>
                  </a:lnTo>
                  <a:lnTo>
                    <a:pt x="13702" y="0"/>
                  </a:lnTo>
                  <a:lnTo>
                    <a:pt x="12541" y="0"/>
                  </a:lnTo>
                  <a:lnTo>
                    <a:pt x="12263" y="50"/>
                  </a:lnTo>
                  <a:lnTo>
                    <a:pt x="11986" y="126"/>
                  </a:lnTo>
                  <a:lnTo>
                    <a:pt x="11734" y="252"/>
                  </a:lnTo>
                  <a:lnTo>
                    <a:pt x="11507" y="429"/>
                  </a:lnTo>
                  <a:lnTo>
                    <a:pt x="11330" y="656"/>
                  </a:lnTo>
                  <a:lnTo>
                    <a:pt x="11204" y="908"/>
                  </a:lnTo>
                  <a:lnTo>
                    <a:pt x="11128" y="1161"/>
                  </a:lnTo>
                  <a:lnTo>
                    <a:pt x="11103" y="1463"/>
                  </a:lnTo>
                  <a:lnTo>
                    <a:pt x="11103" y="5122"/>
                  </a:lnTo>
                  <a:lnTo>
                    <a:pt x="10346" y="5122"/>
                  </a:lnTo>
                  <a:lnTo>
                    <a:pt x="10346" y="1463"/>
                  </a:lnTo>
                  <a:lnTo>
                    <a:pt x="10295" y="1161"/>
                  </a:lnTo>
                  <a:lnTo>
                    <a:pt x="10220" y="908"/>
                  </a:lnTo>
                  <a:lnTo>
                    <a:pt x="10094" y="656"/>
                  </a:lnTo>
                  <a:lnTo>
                    <a:pt x="9917" y="429"/>
                  </a:lnTo>
                  <a:lnTo>
                    <a:pt x="9690" y="252"/>
                  </a:lnTo>
                  <a:lnTo>
                    <a:pt x="9438" y="126"/>
                  </a:lnTo>
                  <a:lnTo>
                    <a:pt x="9185" y="50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934;p64">
              <a:extLst>
                <a:ext uri="{FF2B5EF4-FFF2-40B4-BE49-F238E27FC236}">
                  <a16:creationId xmlns:a16="http://schemas.microsoft.com/office/drawing/2014/main" id="{780A57A5-C908-642E-7B34-2BC97E3EA3BA}"/>
                </a:ext>
              </a:extLst>
            </p:cNvPr>
            <p:cNvSpPr/>
            <p:nvPr/>
          </p:nvSpPr>
          <p:spPr>
            <a:xfrm>
              <a:off x="4120650" y="1366100"/>
              <a:ext cx="39775" cy="143200"/>
            </a:xfrm>
            <a:custGeom>
              <a:avLst/>
              <a:gdLst/>
              <a:ahLst/>
              <a:cxnLst/>
              <a:rect l="l" t="t" r="r" b="b"/>
              <a:pathLst>
                <a:path w="1591" h="5728" extrusionOk="0">
                  <a:moveTo>
                    <a:pt x="783" y="480"/>
                  </a:moveTo>
                  <a:lnTo>
                    <a:pt x="909" y="505"/>
                  </a:lnTo>
                  <a:lnTo>
                    <a:pt x="985" y="555"/>
                  </a:lnTo>
                  <a:lnTo>
                    <a:pt x="1060" y="656"/>
                  </a:lnTo>
                  <a:lnTo>
                    <a:pt x="1086" y="782"/>
                  </a:lnTo>
                  <a:lnTo>
                    <a:pt x="1086" y="4946"/>
                  </a:lnTo>
                  <a:lnTo>
                    <a:pt x="1060" y="5072"/>
                  </a:lnTo>
                  <a:lnTo>
                    <a:pt x="985" y="5173"/>
                  </a:lnTo>
                  <a:lnTo>
                    <a:pt x="909" y="5223"/>
                  </a:lnTo>
                  <a:lnTo>
                    <a:pt x="783" y="5248"/>
                  </a:lnTo>
                  <a:lnTo>
                    <a:pt x="682" y="5223"/>
                  </a:lnTo>
                  <a:lnTo>
                    <a:pt x="581" y="5173"/>
                  </a:lnTo>
                  <a:lnTo>
                    <a:pt x="505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05" y="656"/>
                  </a:lnTo>
                  <a:lnTo>
                    <a:pt x="581" y="555"/>
                  </a:lnTo>
                  <a:lnTo>
                    <a:pt x="682" y="505"/>
                  </a:lnTo>
                  <a:lnTo>
                    <a:pt x="783" y="480"/>
                  </a:lnTo>
                  <a:close/>
                  <a:moveTo>
                    <a:pt x="631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6" y="454"/>
                  </a:lnTo>
                  <a:lnTo>
                    <a:pt x="26" y="606"/>
                  </a:lnTo>
                  <a:lnTo>
                    <a:pt x="1" y="782"/>
                  </a:lnTo>
                  <a:lnTo>
                    <a:pt x="1" y="4946"/>
                  </a:lnTo>
                  <a:lnTo>
                    <a:pt x="26" y="5122"/>
                  </a:lnTo>
                  <a:lnTo>
                    <a:pt x="76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31" y="5728"/>
                  </a:lnTo>
                  <a:lnTo>
                    <a:pt x="934" y="5728"/>
                  </a:lnTo>
                  <a:lnTo>
                    <a:pt x="1060" y="5677"/>
                  </a:lnTo>
                  <a:lnTo>
                    <a:pt x="1212" y="5627"/>
                  </a:lnTo>
                  <a:lnTo>
                    <a:pt x="1313" y="5526"/>
                  </a:lnTo>
                  <a:lnTo>
                    <a:pt x="1414" y="5425"/>
                  </a:lnTo>
                  <a:lnTo>
                    <a:pt x="1515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5" y="454"/>
                  </a:lnTo>
                  <a:lnTo>
                    <a:pt x="1414" y="303"/>
                  </a:lnTo>
                  <a:lnTo>
                    <a:pt x="1313" y="202"/>
                  </a:lnTo>
                  <a:lnTo>
                    <a:pt x="1212" y="101"/>
                  </a:lnTo>
                  <a:lnTo>
                    <a:pt x="1060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935;p64">
              <a:extLst>
                <a:ext uri="{FF2B5EF4-FFF2-40B4-BE49-F238E27FC236}">
                  <a16:creationId xmlns:a16="http://schemas.microsoft.com/office/drawing/2014/main" id="{BC3D1A49-2877-A2AB-83FC-19D5D9F03248}"/>
                </a:ext>
              </a:extLst>
            </p:cNvPr>
            <p:cNvSpPr/>
            <p:nvPr/>
          </p:nvSpPr>
          <p:spPr>
            <a:xfrm>
              <a:off x="4175525" y="1366100"/>
              <a:ext cx="39775" cy="143200"/>
            </a:xfrm>
            <a:custGeom>
              <a:avLst/>
              <a:gdLst/>
              <a:ahLst/>
              <a:cxnLst/>
              <a:rect l="l" t="t" r="r" b="b"/>
              <a:pathLst>
                <a:path w="1591" h="5728" extrusionOk="0">
                  <a:moveTo>
                    <a:pt x="808" y="480"/>
                  </a:moveTo>
                  <a:lnTo>
                    <a:pt x="909" y="505"/>
                  </a:lnTo>
                  <a:lnTo>
                    <a:pt x="1010" y="555"/>
                  </a:lnTo>
                  <a:lnTo>
                    <a:pt x="1086" y="656"/>
                  </a:lnTo>
                  <a:lnTo>
                    <a:pt x="1111" y="782"/>
                  </a:lnTo>
                  <a:lnTo>
                    <a:pt x="1111" y="4946"/>
                  </a:lnTo>
                  <a:lnTo>
                    <a:pt x="1086" y="5072"/>
                  </a:lnTo>
                  <a:lnTo>
                    <a:pt x="1010" y="5173"/>
                  </a:lnTo>
                  <a:lnTo>
                    <a:pt x="909" y="5223"/>
                  </a:lnTo>
                  <a:lnTo>
                    <a:pt x="808" y="5248"/>
                  </a:lnTo>
                  <a:lnTo>
                    <a:pt x="682" y="5223"/>
                  </a:lnTo>
                  <a:lnTo>
                    <a:pt x="581" y="5173"/>
                  </a:lnTo>
                  <a:lnTo>
                    <a:pt x="531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31" y="656"/>
                  </a:lnTo>
                  <a:lnTo>
                    <a:pt x="581" y="555"/>
                  </a:lnTo>
                  <a:lnTo>
                    <a:pt x="682" y="505"/>
                  </a:lnTo>
                  <a:lnTo>
                    <a:pt x="808" y="480"/>
                  </a:lnTo>
                  <a:close/>
                  <a:moveTo>
                    <a:pt x="657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7" y="454"/>
                  </a:lnTo>
                  <a:lnTo>
                    <a:pt x="26" y="606"/>
                  </a:lnTo>
                  <a:lnTo>
                    <a:pt x="1" y="782"/>
                  </a:lnTo>
                  <a:lnTo>
                    <a:pt x="1" y="4946"/>
                  </a:lnTo>
                  <a:lnTo>
                    <a:pt x="26" y="5122"/>
                  </a:lnTo>
                  <a:lnTo>
                    <a:pt x="77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57" y="5728"/>
                  </a:lnTo>
                  <a:lnTo>
                    <a:pt x="934" y="5728"/>
                  </a:lnTo>
                  <a:lnTo>
                    <a:pt x="1086" y="5677"/>
                  </a:lnTo>
                  <a:lnTo>
                    <a:pt x="1212" y="5627"/>
                  </a:lnTo>
                  <a:lnTo>
                    <a:pt x="1338" y="5526"/>
                  </a:lnTo>
                  <a:lnTo>
                    <a:pt x="1439" y="5425"/>
                  </a:lnTo>
                  <a:lnTo>
                    <a:pt x="1515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5" y="454"/>
                  </a:lnTo>
                  <a:lnTo>
                    <a:pt x="1439" y="303"/>
                  </a:lnTo>
                  <a:lnTo>
                    <a:pt x="1338" y="202"/>
                  </a:lnTo>
                  <a:lnTo>
                    <a:pt x="1212" y="101"/>
                  </a:lnTo>
                  <a:lnTo>
                    <a:pt x="1086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936;p64">
              <a:extLst>
                <a:ext uri="{FF2B5EF4-FFF2-40B4-BE49-F238E27FC236}">
                  <a16:creationId xmlns:a16="http://schemas.microsoft.com/office/drawing/2014/main" id="{EE2334C2-1135-77FA-CD0E-B3CFEE929843}"/>
                </a:ext>
              </a:extLst>
            </p:cNvPr>
            <p:cNvSpPr/>
            <p:nvPr/>
          </p:nvSpPr>
          <p:spPr>
            <a:xfrm>
              <a:off x="4231050" y="1366100"/>
              <a:ext cx="39750" cy="143200"/>
            </a:xfrm>
            <a:custGeom>
              <a:avLst/>
              <a:gdLst/>
              <a:ahLst/>
              <a:cxnLst/>
              <a:rect l="l" t="t" r="r" b="b"/>
              <a:pathLst>
                <a:path w="1590" h="5728" extrusionOk="0">
                  <a:moveTo>
                    <a:pt x="782" y="480"/>
                  </a:moveTo>
                  <a:lnTo>
                    <a:pt x="909" y="505"/>
                  </a:lnTo>
                  <a:lnTo>
                    <a:pt x="984" y="555"/>
                  </a:lnTo>
                  <a:lnTo>
                    <a:pt x="1060" y="656"/>
                  </a:lnTo>
                  <a:lnTo>
                    <a:pt x="1085" y="782"/>
                  </a:lnTo>
                  <a:lnTo>
                    <a:pt x="1085" y="4946"/>
                  </a:lnTo>
                  <a:lnTo>
                    <a:pt x="1060" y="5072"/>
                  </a:lnTo>
                  <a:lnTo>
                    <a:pt x="984" y="5173"/>
                  </a:lnTo>
                  <a:lnTo>
                    <a:pt x="909" y="5223"/>
                  </a:lnTo>
                  <a:lnTo>
                    <a:pt x="782" y="5248"/>
                  </a:lnTo>
                  <a:lnTo>
                    <a:pt x="681" y="5223"/>
                  </a:lnTo>
                  <a:lnTo>
                    <a:pt x="581" y="5173"/>
                  </a:lnTo>
                  <a:lnTo>
                    <a:pt x="505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05" y="656"/>
                  </a:lnTo>
                  <a:lnTo>
                    <a:pt x="581" y="555"/>
                  </a:lnTo>
                  <a:lnTo>
                    <a:pt x="681" y="505"/>
                  </a:lnTo>
                  <a:lnTo>
                    <a:pt x="782" y="480"/>
                  </a:lnTo>
                  <a:close/>
                  <a:moveTo>
                    <a:pt x="631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6" y="454"/>
                  </a:lnTo>
                  <a:lnTo>
                    <a:pt x="25" y="606"/>
                  </a:lnTo>
                  <a:lnTo>
                    <a:pt x="0" y="782"/>
                  </a:lnTo>
                  <a:lnTo>
                    <a:pt x="0" y="4946"/>
                  </a:lnTo>
                  <a:lnTo>
                    <a:pt x="25" y="5122"/>
                  </a:lnTo>
                  <a:lnTo>
                    <a:pt x="76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31" y="5728"/>
                  </a:lnTo>
                  <a:lnTo>
                    <a:pt x="934" y="5728"/>
                  </a:lnTo>
                  <a:lnTo>
                    <a:pt x="1060" y="5677"/>
                  </a:lnTo>
                  <a:lnTo>
                    <a:pt x="1211" y="5627"/>
                  </a:lnTo>
                  <a:lnTo>
                    <a:pt x="1312" y="5526"/>
                  </a:lnTo>
                  <a:lnTo>
                    <a:pt x="1413" y="5425"/>
                  </a:lnTo>
                  <a:lnTo>
                    <a:pt x="1514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4" y="454"/>
                  </a:lnTo>
                  <a:lnTo>
                    <a:pt x="1413" y="303"/>
                  </a:lnTo>
                  <a:lnTo>
                    <a:pt x="1312" y="202"/>
                  </a:lnTo>
                  <a:lnTo>
                    <a:pt x="1211" y="101"/>
                  </a:lnTo>
                  <a:lnTo>
                    <a:pt x="1060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937;p64">
              <a:extLst>
                <a:ext uri="{FF2B5EF4-FFF2-40B4-BE49-F238E27FC236}">
                  <a16:creationId xmlns:a16="http://schemas.microsoft.com/office/drawing/2014/main" id="{86AD8E48-8B94-7398-E192-F0A4A315B3B9}"/>
                </a:ext>
              </a:extLst>
            </p:cNvPr>
            <p:cNvSpPr/>
            <p:nvPr/>
          </p:nvSpPr>
          <p:spPr>
            <a:xfrm>
              <a:off x="4285925" y="1366100"/>
              <a:ext cx="39750" cy="143200"/>
            </a:xfrm>
            <a:custGeom>
              <a:avLst/>
              <a:gdLst/>
              <a:ahLst/>
              <a:cxnLst/>
              <a:rect l="l" t="t" r="r" b="b"/>
              <a:pathLst>
                <a:path w="1590" h="5728" extrusionOk="0">
                  <a:moveTo>
                    <a:pt x="808" y="480"/>
                  </a:moveTo>
                  <a:lnTo>
                    <a:pt x="909" y="505"/>
                  </a:lnTo>
                  <a:lnTo>
                    <a:pt x="1010" y="555"/>
                  </a:lnTo>
                  <a:lnTo>
                    <a:pt x="1085" y="656"/>
                  </a:lnTo>
                  <a:lnTo>
                    <a:pt x="1111" y="782"/>
                  </a:lnTo>
                  <a:lnTo>
                    <a:pt x="1111" y="4946"/>
                  </a:lnTo>
                  <a:lnTo>
                    <a:pt x="1085" y="5072"/>
                  </a:lnTo>
                  <a:lnTo>
                    <a:pt x="1010" y="5173"/>
                  </a:lnTo>
                  <a:lnTo>
                    <a:pt x="909" y="5223"/>
                  </a:lnTo>
                  <a:lnTo>
                    <a:pt x="808" y="5248"/>
                  </a:lnTo>
                  <a:lnTo>
                    <a:pt x="682" y="5223"/>
                  </a:lnTo>
                  <a:lnTo>
                    <a:pt x="581" y="5173"/>
                  </a:lnTo>
                  <a:lnTo>
                    <a:pt x="530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30" y="656"/>
                  </a:lnTo>
                  <a:lnTo>
                    <a:pt x="581" y="555"/>
                  </a:lnTo>
                  <a:lnTo>
                    <a:pt x="682" y="505"/>
                  </a:lnTo>
                  <a:lnTo>
                    <a:pt x="808" y="480"/>
                  </a:lnTo>
                  <a:close/>
                  <a:moveTo>
                    <a:pt x="656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6" y="454"/>
                  </a:lnTo>
                  <a:lnTo>
                    <a:pt x="26" y="606"/>
                  </a:lnTo>
                  <a:lnTo>
                    <a:pt x="0" y="782"/>
                  </a:lnTo>
                  <a:lnTo>
                    <a:pt x="0" y="4946"/>
                  </a:lnTo>
                  <a:lnTo>
                    <a:pt x="26" y="5122"/>
                  </a:lnTo>
                  <a:lnTo>
                    <a:pt x="76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56" y="5728"/>
                  </a:lnTo>
                  <a:lnTo>
                    <a:pt x="934" y="5728"/>
                  </a:lnTo>
                  <a:lnTo>
                    <a:pt x="1085" y="5677"/>
                  </a:lnTo>
                  <a:lnTo>
                    <a:pt x="1212" y="5627"/>
                  </a:lnTo>
                  <a:lnTo>
                    <a:pt x="1338" y="5526"/>
                  </a:lnTo>
                  <a:lnTo>
                    <a:pt x="1439" y="5425"/>
                  </a:lnTo>
                  <a:lnTo>
                    <a:pt x="1514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4" y="454"/>
                  </a:lnTo>
                  <a:lnTo>
                    <a:pt x="1439" y="303"/>
                  </a:lnTo>
                  <a:lnTo>
                    <a:pt x="1338" y="202"/>
                  </a:lnTo>
                  <a:lnTo>
                    <a:pt x="1212" y="101"/>
                  </a:lnTo>
                  <a:lnTo>
                    <a:pt x="1085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938;p64">
              <a:extLst>
                <a:ext uri="{FF2B5EF4-FFF2-40B4-BE49-F238E27FC236}">
                  <a16:creationId xmlns:a16="http://schemas.microsoft.com/office/drawing/2014/main" id="{DDF3B8BD-2DBC-3C54-FEE5-E38F6325C422}"/>
                </a:ext>
              </a:extLst>
            </p:cNvPr>
            <p:cNvSpPr/>
            <p:nvPr/>
          </p:nvSpPr>
          <p:spPr>
            <a:xfrm>
              <a:off x="4174900" y="1214075"/>
              <a:ext cx="54275" cy="170325"/>
            </a:xfrm>
            <a:custGeom>
              <a:avLst/>
              <a:gdLst/>
              <a:ahLst/>
              <a:cxnLst/>
              <a:rect l="l" t="t" r="r" b="b"/>
              <a:pathLst>
                <a:path w="2171" h="6813" extrusionOk="0">
                  <a:moveTo>
                    <a:pt x="1" y="0"/>
                  </a:moveTo>
                  <a:lnTo>
                    <a:pt x="228" y="26"/>
                  </a:lnTo>
                  <a:lnTo>
                    <a:pt x="455" y="101"/>
                  </a:lnTo>
                  <a:lnTo>
                    <a:pt x="657" y="202"/>
                  </a:lnTo>
                  <a:lnTo>
                    <a:pt x="833" y="354"/>
                  </a:lnTo>
                  <a:lnTo>
                    <a:pt x="985" y="530"/>
                  </a:lnTo>
                  <a:lnTo>
                    <a:pt x="1111" y="732"/>
                  </a:lnTo>
                  <a:lnTo>
                    <a:pt x="1161" y="959"/>
                  </a:lnTo>
                  <a:lnTo>
                    <a:pt x="1186" y="1211"/>
                  </a:lnTo>
                  <a:lnTo>
                    <a:pt x="1186" y="6813"/>
                  </a:lnTo>
                  <a:lnTo>
                    <a:pt x="2171" y="6813"/>
                  </a:lnTo>
                  <a:lnTo>
                    <a:pt x="2171" y="1211"/>
                  </a:lnTo>
                  <a:lnTo>
                    <a:pt x="2145" y="959"/>
                  </a:lnTo>
                  <a:lnTo>
                    <a:pt x="2070" y="732"/>
                  </a:lnTo>
                  <a:lnTo>
                    <a:pt x="1969" y="530"/>
                  </a:lnTo>
                  <a:lnTo>
                    <a:pt x="1817" y="354"/>
                  </a:lnTo>
                  <a:lnTo>
                    <a:pt x="1641" y="202"/>
                  </a:lnTo>
                  <a:lnTo>
                    <a:pt x="1439" y="101"/>
                  </a:lnTo>
                  <a:lnTo>
                    <a:pt x="1212" y="26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939;p64">
              <a:extLst>
                <a:ext uri="{FF2B5EF4-FFF2-40B4-BE49-F238E27FC236}">
                  <a16:creationId xmlns:a16="http://schemas.microsoft.com/office/drawing/2014/main" id="{70A6845B-DBC2-F86F-8D98-A816BB4CEA75}"/>
                </a:ext>
              </a:extLst>
            </p:cNvPr>
            <p:cNvSpPr/>
            <p:nvPr/>
          </p:nvSpPr>
          <p:spPr>
            <a:xfrm>
              <a:off x="4294750" y="1214075"/>
              <a:ext cx="54900" cy="170325"/>
            </a:xfrm>
            <a:custGeom>
              <a:avLst/>
              <a:gdLst/>
              <a:ahLst/>
              <a:cxnLst/>
              <a:rect l="l" t="t" r="r" b="b"/>
              <a:pathLst>
                <a:path w="2196" h="6813" extrusionOk="0">
                  <a:moveTo>
                    <a:pt x="1" y="0"/>
                  </a:moveTo>
                  <a:lnTo>
                    <a:pt x="253" y="26"/>
                  </a:lnTo>
                  <a:lnTo>
                    <a:pt x="480" y="101"/>
                  </a:lnTo>
                  <a:lnTo>
                    <a:pt x="682" y="202"/>
                  </a:lnTo>
                  <a:lnTo>
                    <a:pt x="859" y="354"/>
                  </a:lnTo>
                  <a:lnTo>
                    <a:pt x="1010" y="530"/>
                  </a:lnTo>
                  <a:lnTo>
                    <a:pt x="1111" y="732"/>
                  </a:lnTo>
                  <a:lnTo>
                    <a:pt x="1187" y="959"/>
                  </a:lnTo>
                  <a:lnTo>
                    <a:pt x="1212" y="1211"/>
                  </a:lnTo>
                  <a:lnTo>
                    <a:pt x="1212" y="6813"/>
                  </a:lnTo>
                  <a:lnTo>
                    <a:pt x="2196" y="6813"/>
                  </a:lnTo>
                  <a:lnTo>
                    <a:pt x="2196" y="1211"/>
                  </a:lnTo>
                  <a:lnTo>
                    <a:pt x="2171" y="959"/>
                  </a:lnTo>
                  <a:lnTo>
                    <a:pt x="2095" y="732"/>
                  </a:lnTo>
                  <a:lnTo>
                    <a:pt x="1994" y="530"/>
                  </a:lnTo>
                  <a:lnTo>
                    <a:pt x="1843" y="354"/>
                  </a:lnTo>
                  <a:lnTo>
                    <a:pt x="1666" y="202"/>
                  </a:lnTo>
                  <a:lnTo>
                    <a:pt x="1464" y="101"/>
                  </a:lnTo>
                  <a:lnTo>
                    <a:pt x="1237" y="26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3690;p59">
            <a:extLst>
              <a:ext uri="{FF2B5EF4-FFF2-40B4-BE49-F238E27FC236}">
                <a16:creationId xmlns:a16="http://schemas.microsoft.com/office/drawing/2014/main" id="{F065635A-EC9C-0F15-480C-A7D71A8C2EF4}"/>
              </a:ext>
            </a:extLst>
          </p:cNvPr>
          <p:cNvGrpSpPr/>
          <p:nvPr/>
        </p:nvGrpSpPr>
        <p:grpSpPr>
          <a:xfrm>
            <a:off x="877592" y="2453098"/>
            <a:ext cx="428561" cy="425837"/>
            <a:chOff x="1616500" y="238125"/>
            <a:chExt cx="4387000" cy="5238750"/>
          </a:xfrm>
        </p:grpSpPr>
        <p:sp>
          <p:nvSpPr>
            <p:cNvPr id="1486" name="Google Shape;3691;p59">
              <a:extLst>
                <a:ext uri="{FF2B5EF4-FFF2-40B4-BE49-F238E27FC236}">
                  <a16:creationId xmlns:a16="http://schemas.microsoft.com/office/drawing/2014/main" id="{62998A51-B162-E316-F0C8-4E22F07CFE35}"/>
                </a:ext>
              </a:extLst>
            </p:cNvPr>
            <p:cNvSpPr/>
            <p:nvPr/>
          </p:nvSpPr>
          <p:spPr>
            <a:xfrm>
              <a:off x="1693800" y="654325"/>
              <a:ext cx="664000" cy="327875"/>
            </a:xfrm>
            <a:custGeom>
              <a:avLst/>
              <a:gdLst/>
              <a:ahLst/>
              <a:cxnLst/>
              <a:rect l="l" t="t" r="r" b="b"/>
              <a:pathLst>
                <a:path w="26560" h="13115" extrusionOk="0">
                  <a:moveTo>
                    <a:pt x="6240" y="0"/>
                  </a:moveTo>
                  <a:lnTo>
                    <a:pt x="5908" y="28"/>
                  </a:lnTo>
                  <a:lnTo>
                    <a:pt x="5577" y="55"/>
                  </a:lnTo>
                  <a:lnTo>
                    <a:pt x="5246" y="110"/>
                  </a:lnTo>
                  <a:lnTo>
                    <a:pt x="4611" y="276"/>
                  </a:lnTo>
                  <a:lnTo>
                    <a:pt x="4003" y="497"/>
                  </a:lnTo>
                  <a:lnTo>
                    <a:pt x="3451" y="773"/>
                  </a:lnTo>
                  <a:lnTo>
                    <a:pt x="2899" y="1104"/>
                  </a:lnTo>
                  <a:lnTo>
                    <a:pt x="2402" y="1491"/>
                  </a:lnTo>
                  <a:lnTo>
                    <a:pt x="1933" y="1905"/>
                  </a:lnTo>
                  <a:lnTo>
                    <a:pt x="1491" y="2374"/>
                  </a:lnTo>
                  <a:lnTo>
                    <a:pt x="1132" y="2871"/>
                  </a:lnTo>
                  <a:lnTo>
                    <a:pt x="801" y="3424"/>
                  </a:lnTo>
                  <a:lnTo>
                    <a:pt x="525" y="4003"/>
                  </a:lnTo>
                  <a:lnTo>
                    <a:pt x="304" y="4611"/>
                  </a:lnTo>
                  <a:lnTo>
                    <a:pt x="138" y="5218"/>
                  </a:lnTo>
                  <a:lnTo>
                    <a:pt x="83" y="5549"/>
                  </a:lnTo>
                  <a:lnTo>
                    <a:pt x="28" y="5881"/>
                  </a:lnTo>
                  <a:lnTo>
                    <a:pt x="0" y="6212"/>
                  </a:lnTo>
                  <a:lnTo>
                    <a:pt x="0" y="6543"/>
                  </a:lnTo>
                  <a:lnTo>
                    <a:pt x="0" y="6902"/>
                  </a:lnTo>
                  <a:lnTo>
                    <a:pt x="28" y="7234"/>
                  </a:lnTo>
                  <a:lnTo>
                    <a:pt x="83" y="7565"/>
                  </a:lnTo>
                  <a:lnTo>
                    <a:pt x="138" y="7869"/>
                  </a:lnTo>
                  <a:lnTo>
                    <a:pt x="304" y="8504"/>
                  </a:lnTo>
                  <a:lnTo>
                    <a:pt x="525" y="9111"/>
                  </a:lnTo>
                  <a:lnTo>
                    <a:pt x="801" y="9691"/>
                  </a:lnTo>
                  <a:lnTo>
                    <a:pt x="1132" y="10215"/>
                  </a:lnTo>
                  <a:lnTo>
                    <a:pt x="1491" y="10740"/>
                  </a:lnTo>
                  <a:lnTo>
                    <a:pt x="1933" y="11209"/>
                  </a:lnTo>
                  <a:lnTo>
                    <a:pt x="2402" y="11623"/>
                  </a:lnTo>
                  <a:lnTo>
                    <a:pt x="2899" y="12010"/>
                  </a:lnTo>
                  <a:lnTo>
                    <a:pt x="3451" y="12341"/>
                  </a:lnTo>
                  <a:lnTo>
                    <a:pt x="4003" y="12617"/>
                  </a:lnTo>
                  <a:lnTo>
                    <a:pt x="4611" y="12838"/>
                  </a:lnTo>
                  <a:lnTo>
                    <a:pt x="5246" y="12976"/>
                  </a:lnTo>
                  <a:lnTo>
                    <a:pt x="5577" y="13059"/>
                  </a:lnTo>
                  <a:lnTo>
                    <a:pt x="5908" y="13087"/>
                  </a:lnTo>
                  <a:lnTo>
                    <a:pt x="6240" y="13114"/>
                  </a:lnTo>
                  <a:lnTo>
                    <a:pt x="20320" y="13114"/>
                  </a:lnTo>
                  <a:lnTo>
                    <a:pt x="20651" y="13087"/>
                  </a:lnTo>
                  <a:lnTo>
                    <a:pt x="20983" y="13059"/>
                  </a:lnTo>
                  <a:lnTo>
                    <a:pt x="21314" y="12976"/>
                  </a:lnTo>
                  <a:lnTo>
                    <a:pt x="21949" y="12838"/>
                  </a:lnTo>
                  <a:lnTo>
                    <a:pt x="22529" y="12617"/>
                  </a:lnTo>
                  <a:lnTo>
                    <a:pt x="23109" y="12341"/>
                  </a:lnTo>
                  <a:lnTo>
                    <a:pt x="23661" y="12010"/>
                  </a:lnTo>
                  <a:lnTo>
                    <a:pt x="24158" y="11623"/>
                  </a:lnTo>
                  <a:lnTo>
                    <a:pt x="24627" y="11209"/>
                  </a:lnTo>
                  <a:lnTo>
                    <a:pt x="25041" y="10740"/>
                  </a:lnTo>
                  <a:lnTo>
                    <a:pt x="25428" y="10215"/>
                  </a:lnTo>
                  <a:lnTo>
                    <a:pt x="25759" y="9691"/>
                  </a:lnTo>
                  <a:lnTo>
                    <a:pt x="26035" y="9111"/>
                  </a:lnTo>
                  <a:lnTo>
                    <a:pt x="26256" y="8504"/>
                  </a:lnTo>
                  <a:lnTo>
                    <a:pt x="26422" y="7869"/>
                  </a:lnTo>
                  <a:lnTo>
                    <a:pt x="26477" y="7565"/>
                  </a:lnTo>
                  <a:lnTo>
                    <a:pt x="26504" y="7234"/>
                  </a:lnTo>
                  <a:lnTo>
                    <a:pt x="26532" y="6902"/>
                  </a:lnTo>
                  <a:lnTo>
                    <a:pt x="26560" y="6543"/>
                  </a:lnTo>
                  <a:lnTo>
                    <a:pt x="26532" y="6212"/>
                  </a:lnTo>
                  <a:lnTo>
                    <a:pt x="26504" y="5881"/>
                  </a:lnTo>
                  <a:lnTo>
                    <a:pt x="26477" y="5549"/>
                  </a:lnTo>
                  <a:lnTo>
                    <a:pt x="26422" y="5218"/>
                  </a:lnTo>
                  <a:lnTo>
                    <a:pt x="26256" y="4611"/>
                  </a:lnTo>
                  <a:lnTo>
                    <a:pt x="26035" y="4003"/>
                  </a:lnTo>
                  <a:lnTo>
                    <a:pt x="25759" y="3424"/>
                  </a:lnTo>
                  <a:lnTo>
                    <a:pt x="25428" y="2871"/>
                  </a:lnTo>
                  <a:lnTo>
                    <a:pt x="25041" y="2374"/>
                  </a:lnTo>
                  <a:lnTo>
                    <a:pt x="24627" y="1905"/>
                  </a:lnTo>
                  <a:lnTo>
                    <a:pt x="24158" y="1491"/>
                  </a:lnTo>
                  <a:lnTo>
                    <a:pt x="23661" y="1104"/>
                  </a:lnTo>
                  <a:lnTo>
                    <a:pt x="23109" y="773"/>
                  </a:lnTo>
                  <a:lnTo>
                    <a:pt x="22529" y="497"/>
                  </a:lnTo>
                  <a:lnTo>
                    <a:pt x="21949" y="276"/>
                  </a:lnTo>
                  <a:lnTo>
                    <a:pt x="21314" y="110"/>
                  </a:lnTo>
                  <a:lnTo>
                    <a:pt x="20983" y="55"/>
                  </a:lnTo>
                  <a:lnTo>
                    <a:pt x="20651" y="28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692;p59">
              <a:extLst>
                <a:ext uri="{FF2B5EF4-FFF2-40B4-BE49-F238E27FC236}">
                  <a16:creationId xmlns:a16="http://schemas.microsoft.com/office/drawing/2014/main" id="{1303F638-0471-5967-ABD3-226DFBCEB27C}"/>
                </a:ext>
              </a:extLst>
            </p:cNvPr>
            <p:cNvSpPr/>
            <p:nvPr/>
          </p:nvSpPr>
          <p:spPr>
            <a:xfrm>
              <a:off x="1693800" y="1469450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571" y="1"/>
                  </a:moveTo>
                  <a:lnTo>
                    <a:pt x="6240" y="29"/>
                  </a:lnTo>
                  <a:lnTo>
                    <a:pt x="5908" y="56"/>
                  </a:lnTo>
                  <a:lnTo>
                    <a:pt x="5577" y="84"/>
                  </a:lnTo>
                  <a:lnTo>
                    <a:pt x="5246" y="139"/>
                  </a:lnTo>
                  <a:lnTo>
                    <a:pt x="4611" y="305"/>
                  </a:lnTo>
                  <a:lnTo>
                    <a:pt x="4003" y="525"/>
                  </a:lnTo>
                  <a:lnTo>
                    <a:pt x="3451" y="802"/>
                  </a:lnTo>
                  <a:lnTo>
                    <a:pt x="2899" y="1133"/>
                  </a:lnTo>
                  <a:lnTo>
                    <a:pt x="2402" y="1519"/>
                  </a:lnTo>
                  <a:lnTo>
                    <a:pt x="1933" y="1934"/>
                  </a:lnTo>
                  <a:lnTo>
                    <a:pt x="1491" y="2403"/>
                  </a:lnTo>
                  <a:lnTo>
                    <a:pt x="1132" y="2900"/>
                  </a:lnTo>
                  <a:lnTo>
                    <a:pt x="801" y="3452"/>
                  </a:lnTo>
                  <a:lnTo>
                    <a:pt x="525" y="4032"/>
                  </a:lnTo>
                  <a:lnTo>
                    <a:pt x="304" y="4639"/>
                  </a:lnTo>
                  <a:lnTo>
                    <a:pt x="138" y="5247"/>
                  </a:lnTo>
                  <a:lnTo>
                    <a:pt x="83" y="5578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2"/>
                  </a:lnTo>
                  <a:lnTo>
                    <a:pt x="0" y="6931"/>
                  </a:lnTo>
                  <a:lnTo>
                    <a:pt x="28" y="7262"/>
                  </a:lnTo>
                  <a:lnTo>
                    <a:pt x="83" y="7593"/>
                  </a:lnTo>
                  <a:lnTo>
                    <a:pt x="138" y="7897"/>
                  </a:lnTo>
                  <a:lnTo>
                    <a:pt x="304" y="8532"/>
                  </a:lnTo>
                  <a:lnTo>
                    <a:pt x="525" y="9139"/>
                  </a:lnTo>
                  <a:lnTo>
                    <a:pt x="801" y="9719"/>
                  </a:lnTo>
                  <a:lnTo>
                    <a:pt x="1132" y="10244"/>
                  </a:lnTo>
                  <a:lnTo>
                    <a:pt x="1491" y="10768"/>
                  </a:lnTo>
                  <a:lnTo>
                    <a:pt x="1933" y="11210"/>
                  </a:lnTo>
                  <a:lnTo>
                    <a:pt x="2402" y="11652"/>
                  </a:lnTo>
                  <a:lnTo>
                    <a:pt x="2899" y="12011"/>
                  </a:lnTo>
                  <a:lnTo>
                    <a:pt x="3451" y="12342"/>
                  </a:lnTo>
                  <a:lnTo>
                    <a:pt x="4003" y="12618"/>
                  </a:lnTo>
                  <a:lnTo>
                    <a:pt x="4611" y="12839"/>
                  </a:lnTo>
                  <a:lnTo>
                    <a:pt x="5246" y="13005"/>
                  </a:lnTo>
                  <a:lnTo>
                    <a:pt x="5577" y="13060"/>
                  </a:lnTo>
                  <a:lnTo>
                    <a:pt x="5908" y="13115"/>
                  </a:lnTo>
                  <a:lnTo>
                    <a:pt x="6240" y="13143"/>
                  </a:lnTo>
                  <a:lnTo>
                    <a:pt x="20320" y="13143"/>
                  </a:lnTo>
                  <a:lnTo>
                    <a:pt x="20651" y="13115"/>
                  </a:lnTo>
                  <a:lnTo>
                    <a:pt x="20983" y="13060"/>
                  </a:lnTo>
                  <a:lnTo>
                    <a:pt x="21314" y="13005"/>
                  </a:lnTo>
                  <a:lnTo>
                    <a:pt x="21949" y="12839"/>
                  </a:lnTo>
                  <a:lnTo>
                    <a:pt x="22529" y="12618"/>
                  </a:lnTo>
                  <a:lnTo>
                    <a:pt x="23109" y="12342"/>
                  </a:lnTo>
                  <a:lnTo>
                    <a:pt x="23661" y="12011"/>
                  </a:lnTo>
                  <a:lnTo>
                    <a:pt x="24158" y="11652"/>
                  </a:lnTo>
                  <a:lnTo>
                    <a:pt x="24627" y="11210"/>
                  </a:lnTo>
                  <a:lnTo>
                    <a:pt x="25041" y="10768"/>
                  </a:lnTo>
                  <a:lnTo>
                    <a:pt x="25428" y="10244"/>
                  </a:lnTo>
                  <a:lnTo>
                    <a:pt x="25759" y="9719"/>
                  </a:lnTo>
                  <a:lnTo>
                    <a:pt x="26035" y="9139"/>
                  </a:lnTo>
                  <a:lnTo>
                    <a:pt x="26256" y="8532"/>
                  </a:lnTo>
                  <a:lnTo>
                    <a:pt x="26422" y="7897"/>
                  </a:lnTo>
                  <a:lnTo>
                    <a:pt x="26477" y="7593"/>
                  </a:lnTo>
                  <a:lnTo>
                    <a:pt x="26504" y="7262"/>
                  </a:lnTo>
                  <a:lnTo>
                    <a:pt x="26532" y="6931"/>
                  </a:lnTo>
                  <a:lnTo>
                    <a:pt x="26560" y="6572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8"/>
                  </a:lnTo>
                  <a:lnTo>
                    <a:pt x="26422" y="5247"/>
                  </a:lnTo>
                  <a:lnTo>
                    <a:pt x="26256" y="4639"/>
                  </a:lnTo>
                  <a:lnTo>
                    <a:pt x="26035" y="4032"/>
                  </a:lnTo>
                  <a:lnTo>
                    <a:pt x="25759" y="3452"/>
                  </a:lnTo>
                  <a:lnTo>
                    <a:pt x="25428" y="2900"/>
                  </a:lnTo>
                  <a:lnTo>
                    <a:pt x="25041" y="2403"/>
                  </a:lnTo>
                  <a:lnTo>
                    <a:pt x="24627" y="1934"/>
                  </a:lnTo>
                  <a:lnTo>
                    <a:pt x="24158" y="1519"/>
                  </a:lnTo>
                  <a:lnTo>
                    <a:pt x="23661" y="1133"/>
                  </a:lnTo>
                  <a:lnTo>
                    <a:pt x="23109" y="802"/>
                  </a:lnTo>
                  <a:lnTo>
                    <a:pt x="22529" y="525"/>
                  </a:lnTo>
                  <a:lnTo>
                    <a:pt x="21949" y="305"/>
                  </a:lnTo>
                  <a:lnTo>
                    <a:pt x="21314" y="139"/>
                  </a:lnTo>
                  <a:lnTo>
                    <a:pt x="20983" y="84"/>
                  </a:lnTo>
                  <a:lnTo>
                    <a:pt x="20651" y="56"/>
                  </a:lnTo>
                  <a:lnTo>
                    <a:pt x="20320" y="29"/>
                  </a:lnTo>
                  <a:lnTo>
                    <a:pt x="19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693;p59">
              <a:extLst>
                <a:ext uri="{FF2B5EF4-FFF2-40B4-BE49-F238E27FC236}">
                  <a16:creationId xmlns:a16="http://schemas.microsoft.com/office/drawing/2014/main" id="{B57A895D-9AB0-EA5A-3EC8-1364F19102C3}"/>
                </a:ext>
              </a:extLst>
            </p:cNvPr>
            <p:cNvSpPr/>
            <p:nvPr/>
          </p:nvSpPr>
          <p:spPr>
            <a:xfrm>
              <a:off x="1693800" y="2285300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571" y="0"/>
                  </a:moveTo>
                  <a:lnTo>
                    <a:pt x="6240" y="28"/>
                  </a:lnTo>
                  <a:lnTo>
                    <a:pt x="5908" y="56"/>
                  </a:lnTo>
                  <a:lnTo>
                    <a:pt x="5577" y="83"/>
                  </a:lnTo>
                  <a:lnTo>
                    <a:pt x="5246" y="138"/>
                  </a:lnTo>
                  <a:lnTo>
                    <a:pt x="4611" y="304"/>
                  </a:lnTo>
                  <a:lnTo>
                    <a:pt x="4003" y="525"/>
                  </a:lnTo>
                  <a:lnTo>
                    <a:pt x="3451" y="801"/>
                  </a:lnTo>
                  <a:lnTo>
                    <a:pt x="2899" y="1132"/>
                  </a:lnTo>
                  <a:lnTo>
                    <a:pt x="2402" y="1519"/>
                  </a:lnTo>
                  <a:lnTo>
                    <a:pt x="1933" y="1933"/>
                  </a:lnTo>
                  <a:lnTo>
                    <a:pt x="1491" y="2402"/>
                  </a:lnTo>
                  <a:lnTo>
                    <a:pt x="1132" y="2899"/>
                  </a:lnTo>
                  <a:lnTo>
                    <a:pt x="801" y="3451"/>
                  </a:lnTo>
                  <a:lnTo>
                    <a:pt x="525" y="4031"/>
                  </a:lnTo>
                  <a:lnTo>
                    <a:pt x="304" y="4611"/>
                  </a:lnTo>
                  <a:lnTo>
                    <a:pt x="138" y="5246"/>
                  </a:lnTo>
                  <a:lnTo>
                    <a:pt x="83" y="5577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1"/>
                  </a:lnTo>
                  <a:lnTo>
                    <a:pt x="0" y="6903"/>
                  </a:lnTo>
                  <a:lnTo>
                    <a:pt x="28" y="7261"/>
                  </a:lnTo>
                  <a:lnTo>
                    <a:pt x="83" y="7565"/>
                  </a:lnTo>
                  <a:lnTo>
                    <a:pt x="138" y="7896"/>
                  </a:lnTo>
                  <a:lnTo>
                    <a:pt x="304" y="8531"/>
                  </a:lnTo>
                  <a:lnTo>
                    <a:pt x="525" y="9139"/>
                  </a:lnTo>
                  <a:lnTo>
                    <a:pt x="801" y="9719"/>
                  </a:lnTo>
                  <a:lnTo>
                    <a:pt x="1132" y="10243"/>
                  </a:lnTo>
                  <a:lnTo>
                    <a:pt x="1491" y="10740"/>
                  </a:lnTo>
                  <a:lnTo>
                    <a:pt x="1933" y="11210"/>
                  </a:lnTo>
                  <a:lnTo>
                    <a:pt x="2402" y="11651"/>
                  </a:lnTo>
                  <a:lnTo>
                    <a:pt x="2899" y="12010"/>
                  </a:lnTo>
                  <a:lnTo>
                    <a:pt x="3451" y="12341"/>
                  </a:lnTo>
                  <a:lnTo>
                    <a:pt x="4003" y="12618"/>
                  </a:lnTo>
                  <a:lnTo>
                    <a:pt x="4611" y="12838"/>
                  </a:lnTo>
                  <a:lnTo>
                    <a:pt x="5246" y="13004"/>
                  </a:lnTo>
                  <a:lnTo>
                    <a:pt x="5577" y="13059"/>
                  </a:lnTo>
                  <a:lnTo>
                    <a:pt x="5908" y="13115"/>
                  </a:lnTo>
                  <a:lnTo>
                    <a:pt x="6240" y="13142"/>
                  </a:lnTo>
                  <a:lnTo>
                    <a:pt x="20320" y="13142"/>
                  </a:lnTo>
                  <a:lnTo>
                    <a:pt x="20651" y="13115"/>
                  </a:lnTo>
                  <a:lnTo>
                    <a:pt x="20983" y="13059"/>
                  </a:lnTo>
                  <a:lnTo>
                    <a:pt x="21314" y="13004"/>
                  </a:lnTo>
                  <a:lnTo>
                    <a:pt x="21949" y="12838"/>
                  </a:lnTo>
                  <a:lnTo>
                    <a:pt x="22529" y="12618"/>
                  </a:lnTo>
                  <a:lnTo>
                    <a:pt x="23109" y="12341"/>
                  </a:lnTo>
                  <a:lnTo>
                    <a:pt x="23661" y="12010"/>
                  </a:lnTo>
                  <a:lnTo>
                    <a:pt x="24158" y="11651"/>
                  </a:lnTo>
                  <a:lnTo>
                    <a:pt x="24627" y="11210"/>
                  </a:lnTo>
                  <a:lnTo>
                    <a:pt x="25041" y="10740"/>
                  </a:lnTo>
                  <a:lnTo>
                    <a:pt x="25428" y="10243"/>
                  </a:lnTo>
                  <a:lnTo>
                    <a:pt x="25759" y="9719"/>
                  </a:lnTo>
                  <a:lnTo>
                    <a:pt x="26035" y="9139"/>
                  </a:lnTo>
                  <a:lnTo>
                    <a:pt x="26256" y="8531"/>
                  </a:lnTo>
                  <a:lnTo>
                    <a:pt x="26422" y="7896"/>
                  </a:lnTo>
                  <a:lnTo>
                    <a:pt x="26477" y="7565"/>
                  </a:lnTo>
                  <a:lnTo>
                    <a:pt x="26504" y="7261"/>
                  </a:lnTo>
                  <a:lnTo>
                    <a:pt x="26532" y="6903"/>
                  </a:lnTo>
                  <a:lnTo>
                    <a:pt x="26560" y="6571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7"/>
                  </a:lnTo>
                  <a:lnTo>
                    <a:pt x="26422" y="5246"/>
                  </a:lnTo>
                  <a:lnTo>
                    <a:pt x="26256" y="4611"/>
                  </a:lnTo>
                  <a:lnTo>
                    <a:pt x="26035" y="4031"/>
                  </a:lnTo>
                  <a:lnTo>
                    <a:pt x="25759" y="3451"/>
                  </a:lnTo>
                  <a:lnTo>
                    <a:pt x="25428" y="2899"/>
                  </a:lnTo>
                  <a:lnTo>
                    <a:pt x="25041" y="2402"/>
                  </a:lnTo>
                  <a:lnTo>
                    <a:pt x="24627" y="1933"/>
                  </a:lnTo>
                  <a:lnTo>
                    <a:pt x="24158" y="1519"/>
                  </a:lnTo>
                  <a:lnTo>
                    <a:pt x="23661" y="1132"/>
                  </a:lnTo>
                  <a:lnTo>
                    <a:pt x="23109" y="801"/>
                  </a:lnTo>
                  <a:lnTo>
                    <a:pt x="22529" y="525"/>
                  </a:lnTo>
                  <a:lnTo>
                    <a:pt x="21949" y="304"/>
                  </a:lnTo>
                  <a:lnTo>
                    <a:pt x="21314" y="138"/>
                  </a:lnTo>
                  <a:lnTo>
                    <a:pt x="20983" y="83"/>
                  </a:lnTo>
                  <a:lnTo>
                    <a:pt x="20651" y="56"/>
                  </a:lnTo>
                  <a:lnTo>
                    <a:pt x="20320" y="28"/>
                  </a:lnTo>
                  <a:lnTo>
                    <a:pt x="19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694;p59">
              <a:extLst>
                <a:ext uri="{FF2B5EF4-FFF2-40B4-BE49-F238E27FC236}">
                  <a16:creationId xmlns:a16="http://schemas.microsoft.com/office/drawing/2014/main" id="{078A7DC8-6F86-7B1E-E2FD-F4996E34FB14}"/>
                </a:ext>
              </a:extLst>
            </p:cNvPr>
            <p:cNvSpPr/>
            <p:nvPr/>
          </p:nvSpPr>
          <p:spPr>
            <a:xfrm>
              <a:off x="1693800" y="3101125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571" y="1"/>
                  </a:moveTo>
                  <a:lnTo>
                    <a:pt x="6240" y="28"/>
                  </a:lnTo>
                  <a:lnTo>
                    <a:pt x="5908" y="28"/>
                  </a:lnTo>
                  <a:lnTo>
                    <a:pt x="5577" y="84"/>
                  </a:lnTo>
                  <a:lnTo>
                    <a:pt x="5246" y="139"/>
                  </a:lnTo>
                  <a:lnTo>
                    <a:pt x="4611" y="305"/>
                  </a:lnTo>
                  <a:lnTo>
                    <a:pt x="4003" y="525"/>
                  </a:lnTo>
                  <a:lnTo>
                    <a:pt x="3451" y="802"/>
                  </a:lnTo>
                  <a:lnTo>
                    <a:pt x="2899" y="1133"/>
                  </a:lnTo>
                  <a:lnTo>
                    <a:pt x="2402" y="1519"/>
                  </a:lnTo>
                  <a:lnTo>
                    <a:pt x="1933" y="1933"/>
                  </a:lnTo>
                  <a:lnTo>
                    <a:pt x="1491" y="2403"/>
                  </a:lnTo>
                  <a:lnTo>
                    <a:pt x="1132" y="2900"/>
                  </a:lnTo>
                  <a:lnTo>
                    <a:pt x="801" y="3452"/>
                  </a:lnTo>
                  <a:lnTo>
                    <a:pt x="525" y="4004"/>
                  </a:lnTo>
                  <a:lnTo>
                    <a:pt x="304" y="4612"/>
                  </a:lnTo>
                  <a:lnTo>
                    <a:pt x="138" y="5247"/>
                  </a:lnTo>
                  <a:lnTo>
                    <a:pt x="83" y="5578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2"/>
                  </a:lnTo>
                  <a:lnTo>
                    <a:pt x="0" y="6903"/>
                  </a:lnTo>
                  <a:lnTo>
                    <a:pt x="28" y="7234"/>
                  </a:lnTo>
                  <a:lnTo>
                    <a:pt x="83" y="7566"/>
                  </a:lnTo>
                  <a:lnTo>
                    <a:pt x="138" y="7897"/>
                  </a:lnTo>
                  <a:lnTo>
                    <a:pt x="304" y="8532"/>
                  </a:lnTo>
                  <a:lnTo>
                    <a:pt x="525" y="9139"/>
                  </a:lnTo>
                  <a:lnTo>
                    <a:pt x="801" y="9692"/>
                  </a:lnTo>
                  <a:lnTo>
                    <a:pt x="1132" y="10244"/>
                  </a:lnTo>
                  <a:lnTo>
                    <a:pt x="1491" y="10741"/>
                  </a:lnTo>
                  <a:lnTo>
                    <a:pt x="1933" y="11210"/>
                  </a:lnTo>
                  <a:lnTo>
                    <a:pt x="2402" y="11652"/>
                  </a:lnTo>
                  <a:lnTo>
                    <a:pt x="2899" y="12011"/>
                  </a:lnTo>
                  <a:lnTo>
                    <a:pt x="3451" y="12342"/>
                  </a:lnTo>
                  <a:lnTo>
                    <a:pt x="4003" y="12618"/>
                  </a:lnTo>
                  <a:lnTo>
                    <a:pt x="4611" y="12839"/>
                  </a:lnTo>
                  <a:lnTo>
                    <a:pt x="5246" y="13005"/>
                  </a:lnTo>
                  <a:lnTo>
                    <a:pt x="5577" y="13060"/>
                  </a:lnTo>
                  <a:lnTo>
                    <a:pt x="5908" y="13115"/>
                  </a:lnTo>
                  <a:lnTo>
                    <a:pt x="6240" y="13143"/>
                  </a:lnTo>
                  <a:lnTo>
                    <a:pt x="20320" y="13143"/>
                  </a:lnTo>
                  <a:lnTo>
                    <a:pt x="20651" y="13115"/>
                  </a:lnTo>
                  <a:lnTo>
                    <a:pt x="20983" y="13060"/>
                  </a:lnTo>
                  <a:lnTo>
                    <a:pt x="21314" y="13005"/>
                  </a:lnTo>
                  <a:lnTo>
                    <a:pt x="21949" y="12839"/>
                  </a:lnTo>
                  <a:lnTo>
                    <a:pt x="22529" y="12618"/>
                  </a:lnTo>
                  <a:lnTo>
                    <a:pt x="23109" y="12342"/>
                  </a:lnTo>
                  <a:lnTo>
                    <a:pt x="23661" y="12011"/>
                  </a:lnTo>
                  <a:lnTo>
                    <a:pt x="24158" y="11652"/>
                  </a:lnTo>
                  <a:lnTo>
                    <a:pt x="24627" y="11210"/>
                  </a:lnTo>
                  <a:lnTo>
                    <a:pt x="25041" y="10741"/>
                  </a:lnTo>
                  <a:lnTo>
                    <a:pt x="25428" y="10244"/>
                  </a:lnTo>
                  <a:lnTo>
                    <a:pt x="25759" y="9692"/>
                  </a:lnTo>
                  <a:lnTo>
                    <a:pt x="26035" y="9139"/>
                  </a:lnTo>
                  <a:lnTo>
                    <a:pt x="26256" y="8532"/>
                  </a:lnTo>
                  <a:lnTo>
                    <a:pt x="26422" y="7897"/>
                  </a:lnTo>
                  <a:lnTo>
                    <a:pt x="26477" y="7566"/>
                  </a:lnTo>
                  <a:lnTo>
                    <a:pt x="26504" y="7234"/>
                  </a:lnTo>
                  <a:lnTo>
                    <a:pt x="26532" y="6903"/>
                  </a:lnTo>
                  <a:lnTo>
                    <a:pt x="26560" y="6572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8"/>
                  </a:lnTo>
                  <a:lnTo>
                    <a:pt x="26422" y="5247"/>
                  </a:lnTo>
                  <a:lnTo>
                    <a:pt x="26256" y="4612"/>
                  </a:lnTo>
                  <a:lnTo>
                    <a:pt x="26035" y="4004"/>
                  </a:lnTo>
                  <a:lnTo>
                    <a:pt x="25759" y="3452"/>
                  </a:lnTo>
                  <a:lnTo>
                    <a:pt x="25428" y="2900"/>
                  </a:lnTo>
                  <a:lnTo>
                    <a:pt x="25041" y="2403"/>
                  </a:lnTo>
                  <a:lnTo>
                    <a:pt x="24627" y="1933"/>
                  </a:lnTo>
                  <a:lnTo>
                    <a:pt x="24158" y="1519"/>
                  </a:lnTo>
                  <a:lnTo>
                    <a:pt x="23661" y="1133"/>
                  </a:lnTo>
                  <a:lnTo>
                    <a:pt x="23109" y="802"/>
                  </a:lnTo>
                  <a:lnTo>
                    <a:pt x="22529" y="525"/>
                  </a:lnTo>
                  <a:lnTo>
                    <a:pt x="21949" y="305"/>
                  </a:lnTo>
                  <a:lnTo>
                    <a:pt x="21314" y="139"/>
                  </a:lnTo>
                  <a:lnTo>
                    <a:pt x="20983" y="84"/>
                  </a:lnTo>
                  <a:lnTo>
                    <a:pt x="20651" y="28"/>
                  </a:lnTo>
                  <a:lnTo>
                    <a:pt x="20320" y="28"/>
                  </a:lnTo>
                  <a:lnTo>
                    <a:pt x="19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695;p59">
              <a:extLst>
                <a:ext uri="{FF2B5EF4-FFF2-40B4-BE49-F238E27FC236}">
                  <a16:creationId xmlns:a16="http://schemas.microsoft.com/office/drawing/2014/main" id="{0B43D880-1976-79E9-F16D-5DD7EB10ECB0}"/>
                </a:ext>
              </a:extLst>
            </p:cNvPr>
            <p:cNvSpPr/>
            <p:nvPr/>
          </p:nvSpPr>
          <p:spPr>
            <a:xfrm>
              <a:off x="1693800" y="3916975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240" y="0"/>
                  </a:moveTo>
                  <a:lnTo>
                    <a:pt x="5908" y="28"/>
                  </a:lnTo>
                  <a:lnTo>
                    <a:pt x="5577" y="83"/>
                  </a:lnTo>
                  <a:lnTo>
                    <a:pt x="5246" y="138"/>
                  </a:lnTo>
                  <a:lnTo>
                    <a:pt x="4611" y="304"/>
                  </a:lnTo>
                  <a:lnTo>
                    <a:pt x="4003" y="525"/>
                  </a:lnTo>
                  <a:lnTo>
                    <a:pt x="3451" y="801"/>
                  </a:lnTo>
                  <a:lnTo>
                    <a:pt x="2899" y="1132"/>
                  </a:lnTo>
                  <a:lnTo>
                    <a:pt x="2402" y="1491"/>
                  </a:lnTo>
                  <a:lnTo>
                    <a:pt x="1933" y="1933"/>
                  </a:lnTo>
                  <a:lnTo>
                    <a:pt x="1491" y="2402"/>
                  </a:lnTo>
                  <a:lnTo>
                    <a:pt x="1132" y="2899"/>
                  </a:lnTo>
                  <a:lnTo>
                    <a:pt x="801" y="3451"/>
                  </a:lnTo>
                  <a:lnTo>
                    <a:pt x="525" y="4004"/>
                  </a:lnTo>
                  <a:lnTo>
                    <a:pt x="304" y="4611"/>
                  </a:lnTo>
                  <a:lnTo>
                    <a:pt x="138" y="5246"/>
                  </a:lnTo>
                  <a:lnTo>
                    <a:pt x="83" y="5577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1"/>
                  </a:lnTo>
                  <a:lnTo>
                    <a:pt x="0" y="6903"/>
                  </a:lnTo>
                  <a:lnTo>
                    <a:pt x="28" y="7234"/>
                  </a:lnTo>
                  <a:lnTo>
                    <a:pt x="83" y="7565"/>
                  </a:lnTo>
                  <a:lnTo>
                    <a:pt x="138" y="7896"/>
                  </a:lnTo>
                  <a:lnTo>
                    <a:pt x="304" y="8531"/>
                  </a:lnTo>
                  <a:lnTo>
                    <a:pt x="525" y="9139"/>
                  </a:lnTo>
                  <a:lnTo>
                    <a:pt x="801" y="9691"/>
                  </a:lnTo>
                  <a:lnTo>
                    <a:pt x="1132" y="10243"/>
                  </a:lnTo>
                  <a:lnTo>
                    <a:pt x="1491" y="10740"/>
                  </a:lnTo>
                  <a:lnTo>
                    <a:pt x="1933" y="11209"/>
                  </a:lnTo>
                  <a:lnTo>
                    <a:pt x="2402" y="11624"/>
                  </a:lnTo>
                  <a:lnTo>
                    <a:pt x="2899" y="12010"/>
                  </a:lnTo>
                  <a:lnTo>
                    <a:pt x="3451" y="12341"/>
                  </a:lnTo>
                  <a:lnTo>
                    <a:pt x="4003" y="12618"/>
                  </a:lnTo>
                  <a:lnTo>
                    <a:pt x="4611" y="12838"/>
                  </a:lnTo>
                  <a:lnTo>
                    <a:pt x="5246" y="13004"/>
                  </a:lnTo>
                  <a:lnTo>
                    <a:pt x="5577" y="13059"/>
                  </a:lnTo>
                  <a:lnTo>
                    <a:pt x="5908" y="13114"/>
                  </a:lnTo>
                  <a:lnTo>
                    <a:pt x="6240" y="13114"/>
                  </a:lnTo>
                  <a:lnTo>
                    <a:pt x="6571" y="13142"/>
                  </a:lnTo>
                  <a:lnTo>
                    <a:pt x="19989" y="13142"/>
                  </a:lnTo>
                  <a:lnTo>
                    <a:pt x="20320" y="13114"/>
                  </a:lnTo>
                  <a:lnTo>
                    <a:pt x="20651" y="13114"/>
                  </a:lnTo>
                  <a:lnTo>
                    <a:pt x="20983" y="13059"/>
                  </a:lnTo>
                  <a:lnTo>
                    <a:pt x="21314" y="13004"/>
                  </a:lnTo>
                  <a:lnTo>
                    <a:pt x="21949" y="12838"/>
                  </a:lnTo>
                  <a:lnTo>
                    <a:pt x="22529" y="12618"/>
                  </a:lnTo>
                  <a:lnTo>
                    <a:pt x="23109" y="12341"/>
                  </a:lnTo>
                  <a:lnTo>
                    <a:pt x="23661" y="12010"/>
                  </a:lnTo>
                  <a:lnTo>
                    <a:pt x="24158" y="11624"/>
                  </a:lnTo>
                  <a:lnTo>
                    <a:pt x="24627" y="11209"/>
                  </a:lnTo>
                  <a:lnTo>
                    <a:pt x="25041" y="10740"/>
                  </a:lnTo>
                  <a:lnTo>
                    <a:pt x="25428" y="10243"/>
                  </a:lnTo>
                  <a:lnTo>
                    <a:pt x="25759" y="9691"/>
                  </a:lnTo>
                  <a:lnTo>
                    <a:pt x="26035" y="9139"/>
                  </a:lnTo>
                  <a:lnTo>
                    <a:pt x="26256" y="8531"/>
                  </a:lnTo>
                  <a:lnTo>
                    <a:pt x="26422" y="7896"/>
                  </a:lnTo>
                  <a:lnTo>
                    <a:pt x="26477" y="7565"/>
                  </a:lnTo>
                  <a:lnTo>
                    <a:pt x="26504" y="7234"/>
                  </a:lnTo>
                  <a:lnTo>
                    <a:pt x="26532" y="6903"/>
                  </a:lnTo>
                  <a:lnTo>
                    <a:pt x="26560" y="6571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7"/>
                  </a:lnTo>
                  <a:lnTo>
                    <a:pt x="26422" y="5246"/>
                  </a:lnTo>
                  <a:lnTo>
                    <a:pt x="26256" y="4611"/>
                  </a:lnTo>
                  <a:lnTo>
                    <a:pt x="26035" y="4004"/>
                  </a:lnTo>
                  <a:lnTo>
                    <a:pt x="25759" y="3451"/>
                  </a:lnTo>
                  <a:lnTo>
                    <a:pt x="25428" y="2899"/>
                  </a:lnTo>
                  <a:lnTo>
                    <a:pt x="25041" y="2402"/>
                  </a:lnTo>
                  <a:lnTo>
                    <a:pt x="24627" y="1933"/>
                  </a:lnTo>
                  <a:lnTo>
                    <a:pt x="24158" y="1491"/>
                  </a:lnTo>
                  <a:lnTo>
                    <a:pt x="23661" y="1132"/>
                  </a:lnTo>
                  <a:lnTo>
                    <a:pt x="23109" y="801"/>
                  </a:lnTo>
                  <a:lnTo>
                    <a:pt x="22529" y="525"/>
                  </a:lnTo>
                  <a:lnTo>
                    <a:pt x="21949" y="304"/>
                  </a:lnTo>
                  <a:lnTo>
                    <a:pt x="21314" y="138"/>
                  </a:lnTo>
                  <a:lnTo>
                    <a:pt x="20983" y="83"/>
                  </a:lnTo>
                  <a:lnTo>
                    <a:pt x="20651" y="28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696;p59">
              <a:extLst>
                <a:ext uri="{FF2B5EF4-FFF2-40B4-BE49-F238E27FC236}">
                  <a16:creationId xmlns:a16="http://schemas.microsoft.com/office/drawing/2014/main" id="{A81F342E-48A2-2B8C-84E6-BF075082E19F}"/>
                </a:ext>
              </a:extLst>
            </p:cNvPr>
            <p:cNvSpPr/>
            <p:nvPr/>
          </p:nvSpPr>
          <p:spPr>
            <a:xfrm>
              <a:off x="1693800" y="4732800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240" y="1"/>
                  </a:moveTo>
                  <a:lnTo>
                    <a:pt x="5908" y="28"/>
                  </a:lnTo>
                  <a:lnTo>
                    <a:pt x="5577" y="84"/>
                  </a:lnTo>
                  <a:lnTo>
                    <a:pt x="5246" y="139"/>
                  </a:lnTo>
                  <a:lnTo>
                    <a:pt x="4611" y="305"/>
                  </a:lnTo>
                  <a:lnTo>
                    <a:pt x="4003" y="525"/>
                  </a:lnTo>
                  <a:lnTo>
                    <a:pt x="3451" y="801"/>
                  </a:lnTo>
                  <a:lnTo>
                    <a:pt x="2899" y="1133"/>
                  </a:lnTo>
                  <a:lnTo>
                    <a:pt x="2402" y="1492"/>
                  </a:lnTo>
                  <a:lnTo>
                    <a:pt x="1933" y="1933"/>
                  </a:lnTo>
                  <a:lnTo>
                    <a:pt x="1491" y="2403"/>
                  </a:lnTo>
                  <a:lnTo>
                    <a:pt x="1132" y="2900"/>
                  </a:lnTo>
                  <a:lnTo>
                    <a:pt x="801" y="3452"/>
                  </a:lnTo>
                  <a:lnTo>
                    <a:pt x="525" y="4004"/>
                  </a:lnTo>
                  <a:lnTo>
                    <a:pt x="304" y="4611"/>
                  </a:lnTo>
                  <a:lnTo>
                    <a:pt x="138" y="5246"/>
                  </a:lnTo>
                  <a:lnTo>
                    <a:pt x="83" y="5578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2"/>
                  </a:lnTo>
                  <a:lnTo>
                    <a:pt x="0" y="6903"/>
                  </a:lnTo>
                  <a:lnTo>
                    <a:pt x="28" y="7234"/>
                  </a:lnTo>
                  <a:lnTo>
                    <a:pt x="83" y="7566"/>
                  </a:lnTo>
                  <a:lnTo>
                    <a:pt x="138" y="7897"/>
                  </a:lnTo>
                  <a:lnTo>
                    <a:pt x="304" y="8532"/>
                  </a:lnTo>
                  <a:lnTo>
                    <a:pt x="525" y="9112"/>
                  </a:lnTo>
                  <a:lnTo>
                    <a:pt x="801" y="9691"/>
                  </a:lnTo>
                  <a:lnTo>
                    <a:pt x="1132" y="10244"/>
                  </a:lnTo>
                  <a:lnTo>
                    <a:pt x="1491" y="10741"/>
                  </a:lnTo>
                  <a:lnTo>
                    <a:pt x="1933" y="11210"/>
                  </a:lnTo>
                  <a:lnTo>
                    <a:pt x="2402" y="11624"/>
                  </a:lnTo>
                  <a:lnTo>
                    <a:pt x="2899" y="12011"/>
                  </a:lnTo>
                  <a:lnTo>
                    <a:pt x="3451" y="12342"/>
                  </a:lnTo>
                  <a:lnTo>
                    <a:pt x="4003" y="12618"/>
                  </a:lnTo>
                  <a:lnTo>
                    <a:pt x="4611" y="12839"/>
                  </a:lnTo>
                  <a:lnTo>
                    <a:pt x="5246" y="13005"/>
                  </a:lnTo>
                  <a:lnTo>
                    <a:pt x="5577" y="13060"/>
                  </a:lnTo>
                  <a:lnTo>
                    <a:pt x="5908" y="13087"/>
                  </a:lnTo>
                  <a:lnTo>
                    <a:pt x="6240" y="13115"/>
                  </a:lnTo>
                  <a:lnTo>
                    <a:pt x="6571" y="13143"/>
                  </a:lnTo>
                  <a:lnTo>
                    <a:pt x="19989" y="13143"/>
                  </a:lnTo>
                  <a:lnTo>
                    <a:pt x="20320" y="13115"/>
                  </a:lnTo>
                  <a:lnTo>
                    <a:pt x="20651" y="13087"/>
                  </a:lnTo>
                  <a:lnTo>
                    <a:pt x="20983" y="13060"/>
                  </a:lnTo>
                  <a:lnTo>
                    <a:pt x="21314" y="13005"/>
                  </a:lnTo>
                  <a:lnTo>
                    <a:pt x="21949" y="12839"/>
                  </a:lnTo>
                  <a:lnTo>
                    <a:pt x="22529" y="12618"/>
                  </a:lnTo>
                  <a:lnTo>
                    <a:pt x="23109" y="12342"/>
                  </a:lnTo>
                  <a:lnTo>
                    <a:pt x="23661" y="12011"/>
                  </a:lnTo>
                  <a:lnTo>
                    <a:pt x="24158" y="11624"/>
                  </a:lnTo>
                  <a:lnTo>
                    <a:pt x="24627" y="11210"/>
                  </a:lnTo>
                  <a:lnTo>
                    <a:pt x="25041" y="10741"/>
                  </a:lnTo>
                  <a:lnTo>
                    <a:pt x="25428" y="10244"/>
                  </a:lnTo>
                  <a:lnTo>
                    <a:pt x="25759" y="9691"/>
                  </a:lnTo>
                  <a:lnTo>
                    <a:pt x="26035" y="9112"/>
                  </a:lnTo>
                  <a:lnTo>
                    <a:pt x="26256" y="8532"/>
                  </a:lnTo>
                  <a:lnTo>
                    <a:pt x="26422" y="7897"/>
                  </a:lnTo>
                  <a:lnTo>
                    <a:pt x="26477" y="7566"/>
                  </a:lnTo>
                  <a:lnTo>
                    <a:pt x="26504" y="7234"/>
                  </a:lnTo>
                  <a:lnTo>
                    <a:pt x="26532" y="6903"/>
                  </a:lnTo>
                  <a:lnTo>
                    <a:pt x="26560" y="6572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8"/>
                  </a:lnTo>
                  <a:lnTo>
                    <a:pt x="26422" y="5246"/>
                  </a:lnTo>
                  <a:lnTo>
                    <a:pt x="26256" y="4611"/>
                  </a:lnTo>
                  <a:lnTo>
                    <a:pt x="26035" y="4004"/>
                  </a:lnTo>
                  <a:lnTo>
                    <a:pt x="25759" y="3452"/>
                  </a:lnTo>
                  <a:lnTo>
                    <a:pt x="25428" y="2900"/>
                  </a:lnTo>
                  <a:lnTo>
                    <a:pt x="25041" y="2403"/>
                  </a:lnTo>
                  <a:lnTo>
                    <a:pt x="24627" y="1933"/>
                  </a:lnTo>
                  <a:lnTo>
                    <a:pt x="24158" y="1492"/>
                  </a:lnTo>
                  <a:lnTo>
                    <a:pt x="23661" y="1133"/>
                  </a:lnTo>
                  <a:lnTo>
                    <a:pt x="23109" y="801"/>
                  </a:lnTo>
                  <a:lnTo>
                    <a:pt x="22529" y="525"/>
                  </a:lnTo>
                  <a:lnTo>
                    <a:pt x="21949" y="305"/>
                  </a:lnTo>
                  <a:lnTo>
                    <a:pt x="21314" y="139"/>
                  </a:lnTo>
                  <a:lnTo>
                    <a:pt x="20983" y="84"/>
                  </a:lnTo>
                  <a:lnTo>
                    <a:pt x="20651" y="28"/>
                  </a:lnTo>
                  <a:lnTo>
                    <a:pt x="20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697;p59">
              <a:extLst>
                <a:ext uri="{FF2B5EF4-FFF2-40B4-BE49-F238E27FC236}">
                  <a16:creationId xmlns:a16="http://schemas.microsoft.com/office/drawing/2014/main" id="{4998AAD7-7D37-5CEF-9AFA-8609C429C42F}"/>
                </a:ext>
              </a:extLst>
            </p:cNvPr>
            <p:cNvSpPr/>
            <p:nvPr/>
          </p:nvSpPr>
          <p:spPr>
            <a:xfrm>
              <a:off x="2007850" y="316100"/>
              <a:ext cx="3918350" cy="5082800"/>
            </a:xfrm>
            <a:custGeom>
              <a:avLst/>
              <a:gdLst/>
              <a:ahLst/>
              <a:cxnLst/>
              <a:rect l="l" t="t" r="r" b="b"/>
              <a:pathLst>
                <a:path w="156734" h="203312" extrusionOk="0">
                  <a:moveTo>
                    <a:pt x="4804" y="1"/>
                  </a:moveTo>
                  <a:lnTo>
                    <a:pt x="4335" y="28"/>
                  </a:lnTo>
                  <a:lnTo>
                    <a:pt x="3838" y="84"/>
                  </a:lnTo>
                  <a:lnTo>
                    <a:pt x="3396" y="222"/>
                  </a:lnTo>
                  <a:lnTo>
                    <a:pt x="2954" y="360"/>
                  </a:lnTo>
                  <a:lnTo>
                    <a:pt x="2512" y="581"/>
                  </a:lnTo>
                  <a:lnTo>
                    <a:pt x="2126" y="801"/>
                  </a:lnTo>
                  <a:lnTo>
                    <a:pt x="1767" y="1105"/>
                  </a:lnTo>
                  <a:lnTo>
                    <a:pt x="1408" y="1409"/>
                  </a:lnTo>
                  <a:lnTo>
                    <a:pt x="1104" y="1740"/>
                  </a:lnTo>
                  <a:lnTo>
                    <a:pt x="828" y="2099"/>
                  </a:lnTo>
                  <a:lnTo>
                    <a:pt x="580" y="2513"/>
                  </a:lnTo>
                  <a:lnTo>
                    <a:pt x="387" y="2927"/>
                  </a:lnTo>
                  <a:lnTo>
                    <a:pt x="221" y="3369"/>
                  </a:lnTo>
                  <a:lnTo>
                    <a:pt x="110" y="3838"/>
                  </a:lnTo>
                  <a:lnTo>
                    <a:pt x="28" y="4308"/>
                  </a:lnTo>
                  <a:lnTo>
                    <a:pt x="0" y="4805"/>
                  </a:lnTo>
                  <a:lnTo>
                    <a:pt x="0" y="198507"/>
                  </a:lnTo>
                  <a:lnTo>
                    <a:pt x="28" y="199004"/>
                  </a:lnTo>
                  <a:lnTo>
                    <a:pt x="110" y="199501"/>
                  </a:lnTo>
                  <a:lnTo>
                    <a:pt x="221" y="199943"/>
                  </a:lnTo>
                  <a:lnTo>
                    <a:pt x="387" y="200385"/>
                  </a:lnTo>
                  <a:lnTo>
                    <a:pt x="580" y="200799"/>
                  </a:lnTo>
                  <a:lnTo>
                    <a:pt x="828" y="201213"/>
                  </a:lnTo>
                  <a:lnTo>
                    <a:pt x="1104" y="201572"/>
                  </a:lnTo>
                  <a:lnTo>
                    <a:pt x="1408" y="201931"/>
                  </a:lnTo>
                  <a:lnTo>
                    <a:pt x="1767" y="202234"/>
                  </a:lnTo>
                  <a:lnTo>
                    <a:pt x="2126" y="202511"/>
                  </a:lnTo>
                  <a:lnTo>
                    <a:pt x="2512" y="202731"/>
                  </a:lnTo>
                  <a:lnTo>
                    <a:pt x="2954" y="202952"/>
                  </a:lnTo>
                  <a:lnTo>
                    <a:pt x="3396" y="203118"/>
                  </a:lnTo>
                  <a:lnTo>
                    <a:pt x="3838" y="203228"/>
                  </a:lnTo>
                  <a:lnTo>
                    <a:pt x="4335" y="203311"/>
                  </a:lnTo>
                  <a:lnTo>
                    <a:pt x="152399" y="203311"/>
                  </a:lnTo>
                  <a:lnTo>
                    <a:pt x="152896" y="203228"/>
                  </a:lnTo>
                  <a:lnTo>
                    <a:pt x="153338" y="203118"/>
                  </a:lnTo>
                  <a:lnTo>
                    <a:pt x="153780" y="202952"/>
                  </a:lnTo>
                  <a:lnTo>
                    <a:pt x="154221" y="202731"/>
                  </a:lnTo>
                  <a:lnTo>
                    <a:pt x="154608" y="202511"/>
                  </a:lnTo>
                  <a:lnTo>
                    <a:pt x="154967" y="202234"/>
                  </a:lnTo>
                  <a:lnTo>
                    <a:pt x="155326" y="201931"/>
                  </a:lnTo>
                  <a:lnTo>
                    <a:pt x="155630" y="201572"/>
                  </a:lnTo>
                  <a:lnTo>
                    <a:pt x="155906" y="201213"/>
                  </a:lnTo>
                  <a:lnTo>
                    <a:pt x="156154" y="200799"/>
                  </a:lnTo>
                  <a:lnTo>
                    <a:pt x="156347" y="200385"/>
                  </a:lnTo>
                  <a:lnTo>
                    <a:pt x="156513" y="199943"/>
                  </a:lnTo>
                  <a:lnTo>
                    <a:pt x="156623" y="199501"/>
                  </a:lnTo>
                  <a:lnTo>
                    <a:pt x="156706" y="199004"/>
                  </a:lnTo>
                  <a:lnTo>
                    <a:pt x="156734" y="198507"/>
                  </a:lnTo>
                  <a:lnTo>
                    <a:pt x="156734" y="4805"/>
                  </a:lnTo>
                  <a:lnTo>
                    <a:pt x="156706" y="4308"/>
                  </a:lnTo>
                  <a:lnTo>
                    <a:pt x="156623" y="3838"/>
                  </a:lnTo>
                  <a:lnTo>
                    <a:pt x="156513" y="3369"/>
                  </a:lnTo>
                  <a:lnTo>
                    <a:pt x="156347" y="2927"/>
                  </a:lnTo>
                  <a:lnTo>
                    <a:pt x="156154" y="2513"/>
                  </a:lnTo>
                  <a:lnTo>
                    <a:pt x="155906" y="2099"/>
                  </a:lnTo>
                  <a:lnTo>
                    <a:pt x="155630" y="1740"/>
                  </a:lnTo>
                  <a:lnTo>
                    <a:pt x="155326" y="1409"/>
                  </a:lnTo>
                  <a:lnTo>
                    <a:pt x="154967" y="1105"/>
                  </a:lnTo>
                  <a:lnTo>
                    <a:pt x="154608" y="801"/>
                  </a:lnTo>
                  <a:lnTo>
                    <a:pt x="154221" y="581"/>
                  </a:lnTo>
                  <a:lnTo>
                    <a:pt x="153780" y="360"/>
                  </a:lnTo>
                  <a:lnTo>
                    <a:pt x="153338" y="222"/>
                  </a:lnTo>
                  <a:lnTo>
                    <a:pt x="152896" y="84"/>
                  </a:lnTo>
                  <a:lnTo>
                    <a:pt x="152399" y="28"/>
                  </a:lnTo>
                  <a:lnTo>
                    <a:pt x="151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698;p59">
              <a:extLst>
                <a:ext uri="{FF2B5EF4-FFF2-40B4-BE49-F238E27FC236}">
                  <a16:creationId xmlns:a16="http://schemas.microsoft.com/office/drawing/2014/main" id="{4E79D051-A959-C48D-99EC-00FE4FA0AD91}"/>
                </a:ext>
              </a:extLst>
            </p:cNvPr>
            <p:cNvSpPr/>
            <p:nvPr/>
          </p:nvSpPr>
          <p:spPr>
            <a:xfrm>
              <a:off x="3795500" y="1080175"/>
              <a:ext cx="343050" cy="369975"/>
            </a:xfrm>
            <a:custGeom>
              <a:avLst/>
              <a:gdLst/>
              <a:ahLst/>
              <a:cxnLst/>
              <a:rect l="l" t="t" r="r" b="b"/>
              <a:pathLst>
                <a:path w="13722" h="14799" extrusionOk="0">
                  <a:moveTo>
                    <a:pt x="3148" y="1"/>
                  </a:moveTo>
                  <a:lnTo>
                    <a:pt x="2789" y="83"/>
                  </a:lnTo>
                  <a:lnTo>
                    <a:pt x="2430" y="166"/>
                  </a:lnTo>
                  <a:lnTo>
                    <a:pt x="2071" y="304"/>
                  </a:lnTo>
                  <a:lnTo>
                    <a:pt x="1767" y="470"/>
                  </a:lnTo>
                  <a:lnTo>
                    <a:pt x="1463" y="663"/>
                  </a:lnTo>
                  <a:lnTo>
                    <a:pt x="1160" y="912"/>
                  </a:lnTo>
                  <a:lnTo>
                    <a:pt x="911" y="1160"/>
                  </a:lnTo>
                  <a:lnTo>
                    <a:pt x="690" y="1436"/>
                  </a:lnTo>
                  <a:lnTo>
                    <a:pt x="497" y="1740"/>
                  </a:lnTo>
                  <a:lnTo>
                    <a:pt x="332" y="2071"/>
                  </a:lnTo>
                  <a:lnTo>
                    <a:pt x="193" y="2403"/>
                  </a:lnTo>
                  <a:lnTo>
                    <a:pt x="83" y="2761"/>
                  </a:lnTo>
                  <a:lnTo>
                    <a:pt x="28" y="3120"/>
                  </a:lnTo>
                  <a:lnTo>
                    <a:pt x="0" y="3507"/>
                  </a:lnTo>
                  <a:lnTo>
                    <a:pt x="28" y="3893"/>
                  </a:lnTo>
                  <a:lnTo>
                    <a:pt x="1160" y="14799"/>
                  </a:lnTo>
                  <a:lnTo>
                    <a:pt x="12562" y="14799"/>
                  </a:lnTo>
                  <a:lnTo>
                    <a:pt x="13694" y="3893"/>
                  </a:lnTo>
                  <a:lnTo>
                    <a:pt x="13722" y="3507"/>
                  </a:lnTo>
                  <a:lnTo>
                    <a:pt x="13694" y="3120"/>
                  </a:lnTo>
                  <a:lnTo>
                    <a:pt x="13639" y="2761"/>
                  </a:lnTo>
                  <a:lnTo>
                    <a:pt x="13528" y="2403"/>
                  </a:lnTo>
                  <a:lnTo>
                    <a:pt x="13418" y="2071"/>
                  </a:lnTo>
                  <a:lnTo>
                    <a:pt x="13225" y="1740"/>
                  </a:lnTo>
                  <a:lnTo>
                    <a:pt x="13031" y="1436"/>
                  </a:lnTo>
                  <a:lnTo>
                    <a:pt x="12811" y="1160"/>
                  </a:lnTo>
                  <a:lnTo>
                    <a:pt x="12562" y="912"/>
                  </a:lnTo>
                  <a:lnTo>
                    <a:pt x="12286" y="663"/>
                  </a:lnTo>
                  <a:lnTo>
                    <a:pt x="11982" y="470"/>
                  </a:lnTo>
                  <a:lnTo>
                    <a:pt x="11651" y="304"/>
                  </a:lnTo>
                  <a:lnTo>
                    <a:pt x="11292" y="166"/>
                  </a:lnTo>
                  <a:lnTo>
                    <a:pt x="10933" y="83"/>
                  </a:lnTo>
                  <a:lnTo>
                    <a:pt x="10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699;p59">
              <a:extLst>
                <a:ext uri="{FF2B5EF4-FFF2-40B4-BE49-F238E27FC236}">
                  <a16:creationId xmlns:a16="http://schemas.microsoft.com/office/drawing/2014/main" id="{5B611209-07AF-7C45-6D3D-4EAA731E24F3}"/>
                </a:ext>
              </a:extLst>
            </p:cNvPr>
            <p:cNvSpPr/>
            <p:nvPr/>
          </p:nvSpPr>
          <p:spPr>
            <a:xfrm>
              <a:off x="2877500" y="1383175"/>
              <a:ext cx="2179050" cy="1182375"/>
            </a:xfrm>
            <a:custGeom>
              <a:avLst/>
              <a:gdLst/>
              <a:ahLst/>
              <a:cxnLst/>
              <a:rect l="l" t="t" r="r" b="b"/>
              <a:pathLst>
                <a:path w="87162" h="47295" extrusionOk="0">
                  <a:moveTo>
                    <a:pt x="43595" y="1"/>
                  </a:moveTo>
                  <a:lnTo>
                    <a:pt x="42463" y="28"/>
                  </a:lnTo>
                  <a:lnTo>
                    <a:pt x="41331" y="56"/>
                  </a:lnTo>
                  <a:lnTo>
                    <a:pt x="40227" y="139"/>
                  </a:lnTo>
                  <a:lnTo>
                    <a:pt x="39122" y="222"/>
                  </a:lnTo>
                  <a:lnTo>
                    <a:pt x="38045" y="360"/>
                  </a:lnTo>
                  <a:lnTo>
                    <a:pt x="36941" y="498"/>
                  </a:lnTo>
                  <a:lnTo>
                    <a:pt x="35864" y="691"/>
                  </a:lnTo>
                  <a:lnTo>
                    <a:pt x="34788" y="884"/>
                  </a:lnTo>
                  <a:lnTo>
                    <a:pt x="33739" y="1105"/>
                  </a:lnTo>
                  <a:lnTo>
                    <a:pt x="32689" y="1381"/>
                  </a:lnTo>
                  <a:lnTo>
                    <a:pt x="31640" y="1657"/>
                  </a:lnTo>
                  <a:lnTo>
                    <a:pt x="30619" y="1961"/>
                  </a:lnTo>
                  <a:lnTo>
                    <a:pt x="29597" y="2292"/>
                  </a:lnTo>
                  <a:lnTo>
                    <a:pt x="28603" y="2651"/>
                  </a:lnTo>
                  <a:lnTo>
                    <a:pt x="27609" y="3038"/>
                  </a:lnTo>
                  <a:lnTo>
                    <a:pt x="26615" y="3424"/>
                  </a:lnTo>
                  <a:lnTo>
                    <a:pt x="25649" y="3866"/>
                  </a:lnTo>
                  <a:lnTo>
                    <a:pt x="24683" y="4308"/>
                  </a:lnTo>
                  <a:lnTo>
                    <a:pt x="23744" y="4777"/>
                  </a:lnTo>
                  <a:lnTo>
                    <a:pt x="22806" y="5274"/>
                  </a:lnTo>
                  <a:lnTo>
                    <a:pt x="21894" y="5771"/>
                  </a:lnTo>
                  <a:lnTo>
                    <a:pt x="20983" y="6323"/>
                  </a:lnTo>
                  <a:lnTo>
                    <a:pt x="20100" y="6875"/>
                  </a:lnTo>
                  <a:lnTo>
                    <a:pt x="19216" y="7455"/>
                  </a:lnTo>
                  <a:lnTo>
                    <a:pt x="18361" y="8035"/>
                  </a:lnTo>
                  <a:lnTo>
                    <a:pt x="17505" y="8670"/>
                  </a:lnTo>
                  <a:lnTo>
                    <a:pt x="16676" y="9305"/>
                  </a:lnTo>
                  <a:lnTo>
                    <a:pt x="15848" y="9968"/>
                  </a:lnTo>
                  <a:lnTo>
                    <a:pt x="15075" y="10630"/>
                  </a:lnTo>
                  <a:lnTo>
                    <a:pt x="14274" y="11320"/>
                  </a:lnTo>
                  <a:lnTo>
                    <a:pt x="13501" y="12038"/>
                  </a:lnTo>
                  <a:lnTo>
                    <a:pt x="12756" y="12756"/>
                  </a:lnTo>
                  <a:lnTo>
                    <a:pt x="12038" y="13529"/>
                  </a:lnTo>
                  <a:lnTo>
                    <a:pt x="11320" y="14275"/>
                  </a:lnTo>
                  <a:lnTo>
                    <a:pt x="10630" y="15075"/>
                  </a:lnTo>
                  <a:lnTo>
                    <a:pt x="9940" y="15876"/>
                  </a:lnTo>
                  <a:lnTo>
                    <a:pt x="9305" y="16676"/>
                  </a:lnTo>
                  <a:lnTo>
                    <a:pt x="8670" y="17505"/>
                  </a:lnTo>
                  <a:lnTo>
                    <a:pt x="8035" y="18361"/>
                  </a:lnTo>
                  <a:lnTo>
                    <a:pt x="7455" y="19216"/>
                  </a:lnTo>
                  <a:lnTo>
                    <a:pt x="6875" y="20100"/>
                  </a:lnTo>
                  <a:lnTo>
                    <a:pt x="6323" y="20983"/>
                  </a:lnTo>
                  <a:lnTo>
                    <a:pt x="5771" y="21895"/>
                  </a:lnTo>
                  <a:lnTo>
                    <a:pt x="5274" y="22806"/>
                  </a:lnTo>
                  <a:lnTo>
                    <a:pt x="4777" y="23744"/>
                  </a:lnTo>
                  <a:lnTo>
                    <a:pt x="4308" y="24683"/>
                  </a:lnTo>
                  <a:lnTo>
                    <a:pt x="3838" y="25649"/>
                  </a:lnTo>
                  <a:lnTo>
                    <a:pt x="3424" y="26616"/>
                  </a:lnTo>
                  <a:lnTo>
                    <a:pt x="3010" y="27610"/>
                  </a:lnTo>
                  <a:lnTo>
                    <a:pt x="2651" y="28603"/>
                  </a:lnTo>
                  <a:lnTo>
                    <a:pt x="2292" y="29597"/>
                  </a:lnTo>
                  <a:lnTo>
                    <a:pt x="1961" y="30619"/>
                  </a:lnTo>
                  <a:lnTo>
                    <a:pt x="1657" y="31668"/>
                  </a:lnTo>
                  <a:lnTo>
                    <a:pt x="1381" y="32690"/>
                  </a:lnTo>
                  <a:lnTo>
                    <a:pt x="1105" y="33739"/>
                  </a:lnTo>
                  <a:lnTo>
                    <a:pt x="884" y="34815"/>
                  </a:lnTo>
                  <a:lnTo>
                    <a:pt x="691" y="35865"/>
                  </a:lnTo>
                  <a:lnTo>
                    <a:pt x="498" y="36941"/>
                  </a:lnTo>
                  <a:lnTo>
                    <a:pt x="360" y="38046"/>
                  </a:lnTo>
                  <a:lnTo>
                    <a:pt x="222" y="39122"/>
                  </a:lnTo>
                  <a:lnTo>
                    <a:pt x="139" y="40227"/>
                  </a:lnTo>
                  <a:lnTo>
                    <a:pt x="56" y="41331"/>
                  </a:lnTo>
                  <a:lnTo>
                    <a:pt x="28" y="42463"/>
                  </a:lnTo>
                  <a:lnTo>
                    <a:pt x="1" y="43595"/>
                  </a:lnTo>
                  <a:lnTo>
                    <a:pt x="1" y="47295"/>
                  </a:lnTo>
                  <a:lnTo>
                    <a:pt x="87161" y="47295"/>
                  </a:lnTo>
                  <a:lnTo>
                    <a:pt x="87161" y="43595"/>
                  </a:lnTo>
                  <a:lnTo>
                    <a:pt x="87161" y="42463"/>
                  </a:lnTo>
                  <a:lnTo>
                    <a:pt x="87106" y="41331"/>
                  </a:lnTo>
                  <a:lnTo>
                    <a:pt x="87051" y="40227"/>
                  </a:lnTo>
                  <a:lnTo>
                    <a:pt x="86940" y="39122"/>
                  </a:lnTo>
                  <a:lnTo>
                    <a:pt x="86802" y="38046"/>
                  </a:lnTo>
                  <a:lnTo>
                    <a:pt x="86664" y="36941"/>
                  </a:lnTo>
                  <a:lnTo>
                    <a:pt x="86471" y="35865"/>
                  </a:lnTo>
                  <a:lnTo>
                    <a:pt x="86278" y="34815"/>
                  </a:lnTo>
                  <a:lnTo>
                    <a:pt x="86057" y="33739"/>
                  </a:lnTo>
                  <a:lnTo>
                    <a:pt x="85781" y="32690"/>
                  </a:lnTo>
                  <a:lnTo>
                    <a:pt x="85505" y="31668"/>
                  </a:lnTo>
                  <a:lnTo>
                    <a:pt x="85201" y="30619"/>
                  </a:lnTo>
                  <a:lnTo>
                    <a:pt x="84870" y="29597"/>
                  </a:lnTo>
                  <a:lnTo>
                    <a:pt x="84511" y="28603"/>
                  </a:lnTo>
                  <a:lnTo>
                    <a:pt x="84152" y="27610"/>
                  </a:lnTo>
                  <a:lnTo>
                    <a:pt x="83738" y="26616"/>
                  </a:lnTo>
                  <a:lnTo>
                    <a:pt x="83323" y="25649"/>
                  </a:lnTo>
                  <a:lnTo>
                    <a:pt x="82854" y="24683"/>
                  </a:lnTo>
                  <a:lnTo>
                    <a:pt x="82385" y="23744"/>
                  </a:lnTo>
                  <a:lnTo>
                    <a:pt x="81915" y="22806"/>
                  </a:lnTo>
                  <a:lnTo>
                    <a:pt x="81391" y="21895"/>
                  </a:lnTo>
                  <a:lnTo>
                    <a:pt x="80866" y="20983"/>
                  </a:lnTo>
                  <a:lnTo>
                    <a:pt x="80287" y="20100"/>
                  </a:lnTo>
                  <a:lnTo>
                    <a:pt x="79734" y="19216"/>
                  </a:lnTo>
                  <a:lnTo>
                    <a:pt x="79127" y="18361"/>
                  </a:lnTo>
                  <a:lnTo>
                    <a:pt x="78520" y="17505"/>
                  </a:lnTo>
                  <a:lnTo>
                    <a:pt x="77857" y="16676"/>
                  </a:lnTo>
                  <a:lnTo>
                    <a:pt x="77222" y="15876"/>
                  </a:lnTo>
                  <a:lnTo>
                    <a:pt x="76532" y="15075"/>
                  </a:lnTo>
                  <a:lnTo>
                    <a:pt x="75842" y="14275"/>
                  </a:lnTo>
                  <a:lnTo>
                    <a:pt x="75124" y="13529"/>
                  </a:lnTo>
                  <a:lnTo>
                    <a:pt x="74406" y="12756"/>
                  </a:lnTo>
                  <a:lnTo>
                    <a:pt x="73660" y="12038"/>
                  </a:lnTo>
                  <a:lnTo>
                    <a:pt x="72887" y="11320"/>
                  </a:lnTo>
                  <a:lnTo>
                    <a:pt x="72114" y="10630"/>
                  </a:lnTo>
                  <a:lnTo>
                    <a:pt x="71314" y="9968"/>
                  </a:lnTo>
                  <a:lnTo>
                    <a:pt x="70485" y="9305"/>
                  </a:lnTo>
                  <a:lnTo>
                    <a:pt x="69657" y="8670"/>
                  </a:lnTo>
                  <a:lnTo>
                    <a:pt x="68801" y="8035"/>
                  </a:lnTo>
                  <a:lnTo>
                    <a:pt x="67946" y="7455"/>
                  </a:lnTo>
                  <a:lnTo>
                    <a:pt x="67062" y="6875"/>
                  </a:lnTo>
                  <a:lnTo>
                    <a:pt x="66179" y="6323"/>
                  </a:lnTo>
                  <a:lnTo>
                    <a:pt x="65267" y="5771"/>
                  </a:lnTo>
                  <a:lnTo>
                    <a:pt x="64356" y="5274"/>
                  </a:lnTo>
                  <a:lnTo>
                    <a:pt x="63418" y="4777"/>
                  </a:lnTo>
                  <a:lnTo>
                    <a:pt x="62479" y="4308"/>
                  </a:lnTo>
                  <a:lnTo>
                    <a:pt x="61513" y="3866"/>
                  </a:lnTo>
                  <a:lnTo>
                    <a:pt x="60546" y="3424"/>
                  </a:lnTo>
                  <a:lnTo>
                    <a:pt x="59553" y="3038"/>
                  </a:lnTo>
                  <a:lnTo>
                    <a:pt x="58559" y="2651"/>
                  </a:lnTo>
                  <a:lnTo>
                    <a:pt x="57565" y="2292"/>
                  </a:lnTo>
                  <a:lnTo>
                    <a:pt x="56543" y="1961"/>
                  </a:lnTo>
                  <a:lnTo>
                    <a:pt x="55522" y="1657"/>
                  </a:lnTo>
                  <a:lnTo>
                    <a:pt x="54473" y="1381"/>
                  </a:lnTo>
                  <a:lnTo>
                    <a:pt x="53423" y="1105"/>
                  </a:lnTo>
                  <a:lnTo>
                    <a:pt x="52374" y="884"/>
                  </a:lnTo>
                  <a:lnTo>
                    <a:pt x="51298" y="691"/>
                  </a:lnTo>
                  <a:lnTo>
                    <a:pt x="50221" y="498"/>
                  </a:lnTo>
                  <a:lnTo>
                    <a:pt x="49144" y="360"/>
                  </a:lnTo>
                  <a:lnTo>
                    <a:pt x="48040" y="222"/>
                  </a:lnTo>
                  <a:lnTo>
                    <a:pt x="46935" y="139"/>
                  </a:lnTo>
                  <a:lnTo>
                    <a:pt x="45831" y="56"/>
                  </a:lnTo>
                  <a:lnTo>
                    <a:pt x="44699" y="28"/>
                  </a:lnTo>
                  <a:lnTo>
                    <a:pt x="43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700;p59">
              <a:extLst>
                <a:ext uri="{FF2B5EF4-FFF2-40B4-BE49-F238E27FC236}">
                  <a16:creationId xmlns:a16="http://schemas.microsoft.com/office/drawing/2014/main" id="{BE178358-92B2-A0D4-A2DA-6025DF19A0D1}"/>
                </a:ext>
              </a:extLst>
            </p:cNvPr>
            <p:cNvSpPr/>
            <p:nvPr/>
          </p:nvSpPr>
          <p:spPr>
            <a:xfrm>
              <a:off x="2682875" y="2486150"/>
              <a:ext cx="2568300" cy="247125"/>
            </a:xfrm>
            <a:custGeom>
              <a:avLst/>
              <a:gdLst/>
              <a:ahLst/>
              <a:cxnLst/>
              <a:rect l="l" t="t" r="r" b="b"/>
              <a:pathLst>
                <a:path w="102732" h="9885" extrusionOk="0">
                  <a:moveTo>
                    <a:pt x="1740" y="1"/>
                  </a:moveTo>
                  <a:lnTo>
                    <a:pt x="1574" y="28"/>
                  </a:lnTo>
                  <a:lnTo>
                    <a:pt x="1381" y="56"/>
                  </a:lnTo>
                  <a:lnTo>
                    <a:pt x="1215" y="83"/>
                  </a:lnTo>
                  <a:lnTo>
                    <a:pt x="1077" y="139"/>
                  </a:lnTo>
                  <a:lnTo>
                    <a:pt x="773" y="304"/>
                  </a:lnTo>
                  <a:lnTo>
                    <a:pt x="525" y="525"/>
                  </a:lnTo>
                  <a:lnTo>
                    <a:pt x="304" y="774"/>
                  </a:lnTo>
                  <a:lnTo>
                    <a:pt x="138" y="1077"/>
                  </a:lnTo>
                  <a:lnTo>
                    <a:pt x="83" y="1215"/>
                  </a:lnTo>
                  <a:lnTo>
                    <a:pt x="28" y="1381"/>
                  </a:lnTo>
                  <a:lnTo>
                    <a:pt x="28" y="1574"/>
                  </a:lnTo>
                  <a:lnTo>
                    <a:pt x="0" y="1740"/>
                  </a:lnTo>
                  <a:lnTo>
                    <a:pt x="0" y="8145"/>
                  </a:lnTo>
                  <a:lnTo>
                    <a:pt x="28" y="8338"/>
                  </a:lnTo>
                  <a:lnTo>
                    <a:pt x="28" y="8504"/>
                  </a:lnTo>
                  <a:lnTo>
                    <a:pt x="83" y="8670"/>
                  </a:lnTo>
                  <a:lnTo>
                    <a:pt x="138" y="8835"/>
                  </a:lnTo>
                  <a:lnTo>
                    <a:pt x="304" y="9111"/>
                  </a:lnTo>
                  <a:lnTo>
                    <a:pt x="525" y="9360"/>
                  </a:lnTo>
                  <a:lnTo>
                    <a:pt x="773" y="9581"/>
                  </a:lnTo>
                  <a:lnTo>
                    <a:pt x="1077" y="9746"/>
                  </a:lnTo>
                  <a:lnTo>
                    <a:pt x="1215" y="9802"/>
                  </a:lnTo>
                  <a:lnTo>
                    <a:pt x="1381" y="9857"/>
                  </a:lnTo>
                  <a:lnTo>
                    <a:pt x="1574" y="9857"/>
                  </a:lnTo>
                  <a:lnTo>
                    <a:pt x="1740" y="9884"/>
                  </a:lnTo>
                  <a:lnTo>
                    <a:pt x="100992" y="9884"/>
                  </a:lnTo>
                  <a:lnTo>
                    <a:pt x="101186" y="9857"/>
                  </a:lnTo>
                  <a:lnTo>
                    <a:pt x="101351" y="9857"/>
                  </a:lnTo>
                  <a:lnTo>
                    <a:pt x="101517" y="9802"/>
                  </a:lnTo>
                  <a:lnTo>
                    <a:pt x="101683" y="9746"/>
                  </a:lnTo>
                  <a:lnTo>
                    <a:pt x="101959" y="9581"/>
                  </a:lnTo>
                  <a:lnTo>
                    <a:pt x="102235" y="9360"/>
                  </a:lnTo>
                  <a:lnTo>
                    <a:pt x="102428" y="9111"/>
                  </a:lnTo>
                  <a:lnTo>
                    <a:pt x="102594" y="8835"/>
                  </a:lnTo>
                  <a:lnTo>
                    <a:pt x="102649" y="8670"/>
                  </a:lnTo>
                  <a:lnTo>
                    <a:pt x="102704" y="8504"/>
                  </a:lnTo>
                  <a:lnTo>
                    <a:pt x="102732" y="8338"/>
                  </a:lnTo>
                  <a:lnTo>
                    <a:pt x="102732" y="8145"/>
                  </a:lnTo>
                  <a:lnTo>
                    <a:pt x="102732" y="1740"/>
                  </a:lnTo>
                  <a:lnTo>
                    <a:pt x="102732" y="1574"/>
                  </a:lnTo>
                  <a:lnTo>
                    <a:pt x="102704" y="1381"/>
                  </a:lnTo>
                  <a:lnTo>
                    <a:pt x="102649" y="1215"/>
                  </a:lnTo>
                  <a:lnTo>
                    <a:pt x="102594" y="1077"/>
                  </a:lnTo>
                  <a:lnTo>
                    <a:pt x="102428" y="774"/>
                  </a:lnTo>
                  <a:lnTo>
                    <a:pt x="102235" y="525"/>
                  </a:lnTo>
                  <a:lnTo>
                    <a:pt x="101959" y="304"/>
                  </a:lnTo>
                  <a:lnTo>
                    <a:pt x="101683" y="139"/>
                  </a:lnTo>
                  <a:lnTo>
                    <a:pt x="101517" y="83"/>
                  </a:lnTo>
                  <a:lnTo>
                    <a:pt x="101351" y="56"/>
                  </a:lnTo>
                  <a:lnTo>
                    <a:pt x="101186" y="28"/>
                  </a:lnTo>
                  <a:lnTo>
                    <a:pt x="1009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701;p59">
              <a:extLst>
                <a:ext uri="{FF2B5EF4-FFF2-40B4-BE49-F238E27FC236}">
                  <a16:creationId xmlns:a16="http://schemas.microsoft.com/office/drawing/2014/main" id="{5A4BB660-235C-A723-3D1A-C7D2B5A0D0E3}"/>
                </a:ext>
              </a:extLst>
            </p:cNvPr>
            <p:cNvSpPr/>
            <p:nvPr/>
          </p:nvSpPr>
          <p:spPr>
            <a:xfrm>
              <a:off x="2699425" y="3703000"/>
              <a:ext cx="532875" cy="672300"/>
            </a:xfrm>
            <a:custGeom>
              <a:avLst/>
              <a:gdLst/>
              <a:ahLst/>
              <a:cxnLst/>
              <a:rect l="l" t="t" r="r" b="b"/>
              <a:pathLst>
                <a:path w="21315" h="26892" extrusionOk="0">
                  <a:moveTo>
                    <a:pt x="2403" y="1"/>
                  </a:moveTo>
                  <a:lnTo>
                    <a:pt x="1961" y="28"/>
                  </a:lnTo>
                  <a:lnTo>
                    <a:pt x="1740" y="83"/>
                  </a:lnTo>
                  <a:lnTo>
                    <a:pt x="1519" y="139"/>
                  </a:lnTo>
                  <a:lnTo>
                    <a:pt x="1326" y="194"/>
                  </a:lnTo>
                  <a:lnTo>
                    <a:pt x="1105" y="304"/>
                  </a:lnTo>
                  <a:lnTo>
                    <a:pt x="940" y="415"/>
                  </a:lnTo>
                  <a:lnTo>
                    <a:pt x="746" y="525"/>
                  </a:lnTo>
                  <a:lnTo>
                    <a:pt x="608" y="691"/>
                  </a:lnTo>
                  <a:lnTo>
                    <a:pt x="443" y="857"/>
                  </a:lnTo>
                  <a:lnTo>
                    <a:pt x="332" y="1050"/>
                  </a:lnTo>
                  <a:lnTo>
                    <a:pt x="222" y="1271"/>
                  </a:lnTo>
                  <a:lnTo>
                    <a:pt x="139" y="1519"/>
                  </a:lnTo>
                  <a:lnTo>
                    <a:pt x="56" y="1795"/>
                  </a:lnTo>
                  <a:lnTo>
                    <a:pt x="28" y="2071"/>
                  </a:lnTo>
                  <a:lnTo>
                    <a:pt x="1" y="2403"/>
                  </a:lnTo>
                  <a:lnTo>
                    <a:pt x="1" y="25401"/>
                  </a:lnTo>
                  <a:lnTo>
                    <a:pt x="28" y="25566"/>
                  </a:lnTo>
                  <a:lnTo>
                    <a:pt x="56" y="25732"/>
                  </a:lnTo>
                  <a:lnTo>
                    <a:pt x="139" y="25898"/>
                  </a:lnTo>
                  <a:lnTo>
                    <a:pt x="222" y="26036"/>
                  </a:lnTo>
                  <a:lnTo>
                    <a:pt x="332" y="26174"/>
                  </a:lnTo>
                  <a:lnTo>
                    <a:pt x="443" y="26312"/>
                  </a:lnTo>
                  <a:lnTo>
                    <a:pt x="608" y="26422"/>
                  </a:lnTo>
                  <a:lnTo>
                    <a:pt x="746" y="26505"/>
                  </a:lnTo>
                  <a:lnTo>
                    <a:pt x="1105" y="26671"/>
                  </a:lnTo>
                  <a:lnTo>
                    <a:pt x="1519" y="26809"/>
                  </a:lnTo>
                  <a:lnTo>
                    <a:pt x="1961" y="26864"/>
                  </a:lnTo>
                  <a:lnTo>
                    <a:pt x="2403" y="26892"/>
                  </a:lnTo>
                  <a:lnTo>
                    <a:pt x="2845" y="26864"/>
                  </a:lnTo>
                  <a:lnTo>
                    <a:pt x="3286" y="26809"/>
                  </a:lnTo>
                  <a:lnTo>
                    <a:pt x="3673" y="26671"/>
                  </a:lnTo>
                  <a:lnTo>
                    <a:pt x="4032" y="26505"/>
                  </a:lnTo>
                  <a:lnTo>
                    <a:pt x="4197" y="26422"/>
                  </a:lnTo>
                  <a:lnTo>
                    <a:pt x="4363" y="26312"/>
                  </a:lnTo>
                  <a:lnTo>
                    <a:pt x="4473" y="26174"/>
                  </a:lnTo>
                  <a:lnTo>
                    <a:pt x="4584" y="26036"/>
                  </a:lnTo>
                  <a:lnTo>
                    <a:pt x="4667" y="25898"/>
                  </a:lnTo>
                  <a:lnTo>
                    <a:pt x="4750" y="25732"/>
                  </a:lnTo>
                  <a:lnTo>
                    <a:pt x="4777" y="25566"/>
                  </a:lnTo>
                  <a:lnTo>
                    <a:pt x="4805" y="25401"/>
                  </a:lnTo>
                  <a:lnTo>
                    <a:pt x="4805" y="9277"/>
                  </a:lnTo>
                  <a:lnTo>
                    <a:pt x="9029" y="17228"/>
                  </a:lnTo>
                  <a:lnTo>
                    <a:pt x="9194" y="17477"/>
                  </a:lnTo>
                  <a:lnTo>
                    <a:pt x="9360" y="17670"/>
                  </a:lnTo>
                  <a:lnTo>
                    <a:pt x="9553" y="17836"/>
                  </a:lnTo>
                  <a:lnTo>
                    <a:pt x="9747" y="17974"/>
                  </a:lnTo>
                  <a:lnTo>
                    <a:pt x="9968" y="18084"/>
                  </a:lnTo>
                  <a:lnTo>
                    <a:pt x="10161" y="18140"/>
                  </a:lnTo>
                  <a:lnTo>
                    <a:pt x="10382" y="18167"/>
                  </a:lnTo>
                  <a:lnTo>
                    <a:pt x="10823" y="18167"/>
                  </a:lnTo>
                  <a:lnTo>
                    <a:pt x="11044" y="18140"/>
                  </a:lnTo>
                  <a:lnTo>
                    <a:pt x="11265" y="18084"/>
                  </a:lnTo>
                  <a:lnTo>
                    <a:pt x="11486" y="17974"/>
                  </a:lnTo>
                  <a:lnTo>
                    <a:pt x="11707" y="17836"/>
                  </a:lnTo>
                  <a:lnTo>
                    <a:pt x="11900" y="17670"/>
                  </a:lnTo>
                  <a:lnTo>
                    <a:pt x="12066" y="17477"/>
                  </a:lnTo>
                  <a:lnTo>
                    <a:pt x="12231" y="17228"/>
                  </a:lnTo>
                  <a:lnTo>
                    <a:pt x="16538" y="9581"/>
                  </a:lnTo>
                  <a:lnTo>
                    <a:pt x="16538" y="25401"/>
                  </a:lnTo>
                  <a:lnTo>
                    <a:pt x="16538" y="25566"/>
                  </a:lnTo>
                  <a:lnTo>
                    <a:pt x="16594" y="25732"/>
                  </a:lnTo>
                  <a:lnTo>
                    <a:pt x="16649" y="25898"/>
                  </a:lnTo>
                  <a:lnTo>
                    <a:pt x="16732" y="26036"/>
                  </a:lnTo>
                  <a:lnTo>
                    <a:pt x="16842" y="26174"/>
                  </a:lnTo>
                  <a:lnTo>
                    <a:pt x="16980" y="26312"/>
                  </a:lnTo>
                  <a:lnTo>
                    <a:pt x="17118" y="26422"/>
                  </a:lnTo>
                  <a:lnTo>
                    <a:pt x="17284" y="26505"/>
                  </a:lnTo>
                  <a:lnTo>
                    <a:pt x="17643" y="26671"/>
                  </a:lnTo>
                  <a:lnTo>
                    <a:pt x="18029" y="26809"/>
                  </a:lnTo>
                  <a:lnTo>
                    <a:pt x="18471" y="26864"/>
                  </a:lnTo>
                  <a:lnTo>
                    <a:pt x="18913" y="26892"/>
                  </a:lnTo>
                  <a:lnTo>
                    <a:pt x="19354" y="26864"/>
                  </a:lnTo>
                  <a:lnTo>
                    <a:pt x="19796" y="26809"/>
                  </a:lnTo>
                  <a:lnTo>
                    <a:pt x="20210" y="26671"/>
                  </a:lnTo>
                  <a:lnTo>
                    <a:pt x="20569" y="26505"/>
                  </a:lnTo>
                  <a:lnTo>
                    <a:pt x="20735" y="26422"/>
                  </a:lnTo>
                  <a:lnTo>
                    <a:pt x="20873" y="26312"/>
                  </a:lnTo>
                  <a:lnTo>
                    <a:pt x="21011" y="26174"/>
                  </a:lnTo>
                  <a:lnTo>
                    <a:pt x="21094" y="26036"/>
                  </a:lnTo>
                  <a:lnTo>
                    <a:pt x="21204" y="25898"/>
                  </a:lnTo>
                  <a:lnTo>
                    <a:pt x="21259" y="25732"/>
                  </a:lnTo>
                  <a:lnTo>
                    <a:pt x="21315" y="25566"/>
                  </a:lnTo>
                  <a:lnTo>
                    <a:pt x="21315" y="25401"/>
                  </a:lnTo>
                  <a:lnTo>
                    <a:pt x="21315" y="2403"/>
                  </a:lnTo>
                  <a:lnTo>
                    <a:pt x="21315" y="2071"/>
                  </a:lnTo>
                  <a:lnTo>
                    <a:pt x="21259" y="1795"/>
                  </a:lnTo>
                  <a:lnTo>
                    <a:pt x="21204" y="1519"/>
                  </a:lnTo>
                  <a:lnTo>
                    <a:pt x="21121" y="1271"/>
                  </a:lnTo>
                  <a:lnTo>
                    <a:pt x="21011" y="1050"/>
                  </a:lnTo>
                  <a:lnTo>
                    <a:pt x="20873" y="857"/>
                  </a:lnTo>
                  <a:lnTo>
                    <a:pt x="20735" y="691"/>
                  </a:lnTo>
                  <a:lnTo>
                    <a:pt x="20569" y="525"/>
                  </a:lnTo>
                  <a:lnTo>
                    <a:pt x="20404" y="415"/>
                  </a:lnTo>
                  <a:lnTo>
                    <a:pt x="20210" y="304"/>
                  </a:lnTo>
                  <a:lnTo>
                    <a:pt x="20017" y="194"/>
                  </a:lnTo>
                  <a:lnTo>
                    <a:pt x="19824" y="139"/>
                  </a:lnTo>
                  <a:lnTo>
                    <a:pt x="19603" y="83"/>
                  </a:lnTo>
                  <a:lnTo>
                    <a:pt x="19382" y="28"/>
                  </a:lnTo>
                  <a:lnTo>
                    <a:pt x="18913" y="1"/>
                  </a:lnTo>
                  <a:lnTo>
                    <a:pt x="18305" y="28"/>
                  </a:lnTo>
                  <a:lnTo>
                    <a:pt x="18029" y="56"/>
                  </a:lnTo>
                  <a:lnTo>
                    <a:pt x="17781" y="83"/>
                  </a:lnTo>
                  <a:lnTo>
                    <a:pt x="17532" y="166"/>
                  </a:lnTo>
                  <a:lnTo>
                    <a:pt x="17284" y="249"/>
                  </a:lnTo>
                  <a:lnTo>
                    <a:pt x="17063" y="332"/>
                  </a:lnTo>
                  <a:lnTo>
                    <a:pt x="16842" y="470"/>
                  </a:lnTo>
                  <a:lnTo>
                    <a:pt x="16649" y="608"/>
                  </a:lnTo>
                  <a:lnTo>
                    <a:pt x="16428" y="774"/>
                  </a:lnTo>
                  <a:lnTo>
                    <a:pt x="16235" y="995"/>
                  </a:lnTo>
                  <a:lnTo>
                    <a:pt x="16014" y="1243"/>
                  </a:lnTo>
                  <a:lnTo>
                    <a:pt x="15821" y="1492"/>
                  </a:lnTo>
                  <a:lnTo>
                    <a:pt x="15600" y="1823"/>
                  </a:lnTo>
                  <a:lnTo>
                    <a:pt x="15158" y="2541"/>
                  </a:lnTo>
                  <a:lnTo>
                    <a:pt x="10658" y="10796"/>
                  </a:lnTo>
                  <a:lnTo>
                    <a:pt x="6130" y="2541"/>
                  </a:lnTo>
                  <a:lnTo>
                    <a:pt x="5688" y="1823"/>
                  </a:lnTo>
                  <a:lnTo>
                    <a:pt x="5467" y="1492"/>
                  </a:lnTo>
                  <a:lnTo>
                    <a:pt x="5274" y="1243"/>
                  </a:lnTo>
                  <a:lnTo>
                    <a:pt x="5081" y="995"/>
                  </a:lnTo>
                  <a:lnTo>
                    <a:pt x="4860" y="774"/>
                  </a:lnTo>
                  <a:lnTo>
                    <a:pt x="4667" y="608"/>
                  </a:lnTo>
                  <a:lnTo>
                    <a:pt x="4446" y="470"/>
                  </a:lnTo>
                  <a:lnTo>
                    <a:pt x="4253" y="332"/>
                  </a:lnTo>
                  <a:lnTo>
                    <a:pt x="4032" y="249"/>
                  </a:lnTo>
                  <a:lnTo>
                    <a:pt x="3783" y="166"/>
                  </a:lnTo>
                  <a:lnTo>
                    <a:pt x="3535" y="83"/>
                  </a:lnTo>
                  <a:lnTo>
                    <a:pt x="3286" y="56"/>
                  </a:lnTo>
                  <a:lnTo>
                    <a:pt x="3010" y="2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702;p59">
              <a:extLst>
                <a:ext uri="{FF2B5EF4-FFF2-40B4-BE49-F238E27FC236}">
                  <a16:creationId xmlns:a16="http://schemas.microsoft.com/office/drawing/2014/main" id="{4B55EDAF-8EF3-E048-F137-16F14464BDDE}"/>
                </a:ext>
              </a:extLst>
            </p:cNvPr>
            <p:cNvSpPr/>
            <p:nvPr/>
          </p:nvSpPr>
          <p:spPr>
            <a:xfrm>
              <a:off x="3445550" y="3703000"/>
              <a:ext cx="417600" cy="672300"/>
            </a:xfrm>
            <a:custGeom>
              <a:avLst/>
              <a:gdLst/>
              <a:ahLst/>
              <a:cxnLst/>
              <a:rect l="l" t="t" r="r" b="b"/>
              <a:pathLst>
                <a:path w="16704" h="26892" extrusionOk="0">
                  <a:moveTo>
                    <a:pt x="2099" y="1"/>
                  </a:moveTo>
                  <a:lnTo>
                    <a:pt x="1712" y="28"/>
                  </a:lnTo>
                  <a:lnTo>
                    <a:pt x="1326" y="111"/>
                  </a:lnTo>
                  <a:lnTo>
                    <a:pt x="967" y="222"/>
                  </a:lnTo>
                  <a:lnTo>
                    <a:pt x="663" y="387"/>
                  </a:lnTo>
                  <a:lnTo>
                    <a:pt x="498" y="498"/>
                  </a:lnTo>
                  <a:lnTo>
                    <a:pt x="387" y="608"/>
                  </a:lnTo>
                  <a:lnTo>
                    <a:pt x="277" y="718"/>
                  </a:lnTo>
                  <a:lnTo>
                    <a:pt x="166" y="857"/>
                  </a:lnTo>
                  <a:lnTo>
                    <a:pt x="111" y="995"/>
                  </a:lnTo>
                  <a:lnTo>
                    <a:pt x="56" y="1160"/>
                  </a:lnTo>
                  <a:lnTo>
                    <a:pt x="1" y="1326"/>
                  </a:lnTo>
                  <a:lnTo>
                    <a:pt x="1" y="1519"/>
                  </a:lnTo>
                  <a:lnTo>
                    <a:pt x="1" y="25401"/>
                  </a:lnTo>
                  <a:lnTo>
                    <a:pt x="1" y="25566"/>
                  </a:lnTo>
                  <a:lnTo>
                    <a:pt x="56" y="25732"/>
                  </a:lnTo>
                  <a:lnTo>
                    <a:pt x="111" y="25898"/>
                  </a:lnTo>
                  <a:lnTo>
                    <a:pt x="166" y="26036"/>
                  </a:lnTo>
                  <a:lnTo>
                    <a:pt x="277" y="26174"/>
                  </a:lnTo>
                  <a:lnTo>
                    <a:pt x="387" y="26312"/>
                  </a:lnTo>
                  <a:lnTo>
                    <a:pt x="498" y="26422"/>
                  </a:lnTo>
                  <a:lnTo>
                    <a:pt x="663" y="26505"/>
                  </a:lnTo>
                  <a:lnTo>
                    <a:pt x="967" y="26671"/>
                  </a:lnTo>
                  <a:lnTo>
                    <a:pt x="1326" y="26809"/>
                  </a:lnTo>
                  <a:lnTo>
                    <a:pt x="1712" y="26864"/>
                  </a:lnTo>
                  <a:lnTo>
                    <a:pt x="2099" y="26892"/>
                  </a:lnTo>
                  <a:lnTo>
                    <a:pt x="15379" y="26892"/>
                  </a:lnTo>
                  <a:lnTo>
                    <a:pt x="15544" y="26864"/>
                  </a:lnTo>
                  <a:lnTo>
                    <a:pt x="15710" y="26781"/>
                  </a:lnTo>
                  <a:lnTo>
                    <a:pt x="15876" y="26726"/>
                  </a:lnTo>
                  <a:lnTo>
                    <a:pt x="16014" y="26615"/>
                  </a:lnTo>
                  <a:lnTo>
                    <a:pt x="16124" y="26505"/>
                  </a:lnTo>
                  <a:lnTo>
                    <a:pt x="16235" y="26395"/>
                  </a:lnTo>
                  <a:lnTo>
                    <a:pt x="16345" y="26229"/>
                  </a:lnTo>
                  <a:lnTo>
                    <a:pt x="16511" y="25925"/>
                  </a:lnTo>
                  <a:lnTo>
                    <a:pt x="16621" y="25566"/>
                  </a:lnTo>
                  <a:lnTo>
                    <a:pt x="16676" y="25207"/>
                  </a:lnTo>
                  <a:lnTo>
                    <a:pt x="16704" y="24848"/>
                  </a:lnTo>
                  <a:lnTo>
                    <a:pt x="16676" y="24407"/>
                  </a:lnTo>
                  <a:lnTo>
                    <a:pt x="16593" y="24020"/>
                  </a:lnTo>
                  <a:lnTo>
                    <a:pt x="16483" y="23661"/>
                  </a:lnTo>
                  <a:lnTo>
                    <a:pt x="16317" y="23330"/>
                  </a:lnTo>
                  <a:lnTo>
                    <a:pt x="16207" y="23192"/>
                  </a:lnTo>
                  <a:lnTo>
                    <a:pt x="16096" y="23082"/>
                  </a:lnTo>
                  <a:lnTo>
                    <a:pt x="15958" y="22971"/>
                  </a:lnTo>
                  <a:lnTo>
                    <a:pt x="15848" y="22888"/>
                  </a:lnTo>
                  <a:lnTo>
                    <a:pt x="15682" y="22805"/>
                  </a:lnTo>
                  <a:lnTo>
                    <a:pt x="15544" y="22750"/>
                  </a:lnTo>
                  <a:lnTo>
                    <a:pt x="15379" y="22723"/>
                  </a:lnTo>
                  <a:lnTo>
                    <a:pt x="15185" y="22695"/>
                  </a:lnTo>
                  <a:lnTo>
                    <a:pt x="4777" y="22695"/>
                  </a:lnTo>
                  <a:lnTo>
                    <a:pt x="4777" y="15296"/>
                  </a:lnTo>
                  <a:lnTo>
                    <a:pt x="10575" y="15296"/>
                  </a:lnTo>
                  <a:lnTo>
                    <a:pt x="10740" y="15268"/>
                  </a:lnTo>
                  <a:lnTo>
                    <a:pt x="10906" y="15213"/>
                  </a:lnTo>
                  <a:lnTo>
                    <a:pt x="11044" y="15130"/>
                  </a:lnTo>
                  <a:lnTo>
                    <a:pt x="11182" y="15047"/>
                  </a:lnTo>
                  <a:lnTo>
                    <a:pt x="11320" y="14937"/>
                  </a:lnTo>
                  <a:lnTo>
                    <a:pt x="11431" y="14827"/>
                  </a:lnTo>
                  <a:lnTo>
                    <a:pt x="11513" y="14716"/>
                  </a:lnTo>
                  <a:lnTo>
                    <a:pt x="11679" y="14412"/>
                  </a:lnTo>
                  <a:lnTo>
                    <a:pt x="11790" y="14109"/>
                  </a:lnTo>
                  <a:lnTo>
                    <a:pt x="11872" y="13805"/>
                  </a:lnTo>
                  <a:lnTo>
                    <a:pt x="11872" y="13474"/>
                  </a:lnTo>
                  <a:lnTo>
                    <a:pt x="11872" y="13115"/>
                  </a:lnTo>
                  <a:lnTo>
                    <a:pt x="11790" y="12756"/>
                  </a:lnTo>
                  <a:lnTo>
                    <a:pt x="11652" y="12425"/>
                  </a:lnTo>
                  <a:lnTo>
                    <a:pt x="11486" y="12148"/>
                  </a:lnTo>
                  <a:lnTo>
                    <a:pt x="11375" y="12010"/>
                  </a:lnTo>
                  <a:lnTo>
                    <a:pt x="11265" y="11900"/>
                  </a:lnTo>
                  <a:lnTo>
                    <a:pt x="11155" y="11790"/>
                  </a:lnTo>
                  <a:lnTo>
                    <a:pt x="11017" y="11707"/>
                  </a:lnTo>
                  <a:lnTo>
                    <a:pt x="10878" y="11652"/>
                  </a:lnTo>
                  <a:lnTo>
                    <a:pt x="10713" y="11596"/>
                  </a:lnTo>
                  <a:lnTo>
                    <a:pt x="10547" y="11569"/>
                  </a:lnTo>
                  <a:lnTo>
                    <a:pt x="4777" y="11569"/>
                  </a:lnTo>
                  <a:lnTo>
                    <a:pt x="4777" y="4197"/>
                  </a:lnTo>
                  <a:lnTo>
                    <a:pt x="15379" y="4197"/>
                  </a:lnTo>
                  <a:lnTo>
                    <a:pt x="15544" y="4142"/>
                  </a:lnTo>
                  <a:lnTo>
                    <a:pt x="15682" y="4087"/>
                  </a:lnTo>
                  <a:lnTo>
                    <a:pt x="15848" y="4032"/>
                  </a:lnTo>
                  <a:lnTo>
                    <a:pt x="15958" y="3921"/>
                  </a:lnTo>
                  <a:lnTo>
                    <a:pt x="16096" y="3811"/>
                  </a:lnTo>
                  <a:lnTo>
                    <a:pt x="16207" y="3700"/>
                  </a:lnTo>
                  <a:lnTo>
                    <a:pt x="16317" y="3562"/>
                  </a:lnTo>
                  <a:lnTo>
                    <a:pt x="16483" y="3231"/>
                  </a:lnTo>
                  <a:lnTo>
                    <a:pt x="16593" y="2872"/>
                  </a:lnTo>
                  <a:lnTo>
                    <a:pt x="16676" y="2485"/>
                  </a:lnTo>
                  <a:lnTo>
                    <a:pt x="16704" y="2071"/>
                  </a:lnTo>
                  <a:lnTo>
                    <a:pt x="16676" y="1685"/>
                  </a:lnTo>
                  <a:lnTo>
                    <a:pt x="16621" y="1326"/>
                  </a:lnTo>
                  <a:lnTo>
                    <a:pt x="16511" y="967"/>
                  </a:lnTo>
                  <a:lnTo>
                    <a:pt x="16345" y="663"/>
                  </a:lnTo>
                  <a:lnTo>
                    <a:pt x="16235" y="525"/>
                  </a:lnTo>
                  <a:lnTo>
                    <a:pt x="16124" y="387"/>
                  </a:lnTo>
                  <a:lnTo>
                    <a:pt x="16014" y="277"/>
                  </a:lnTo>
                  <a:lnTo>
                    <a:pt x="15876" y="194"/>
                  </a:lnTo>
                  <a:lnTo>
                    <a:pt x="15710" y="111"/>
                  </a:lnTo>
                  <a:lnTo>
                    <a:pt x="15544" y="56"/>
                  </a:lnTo>
                  <a:lnTo>
                    <a:pt x="15379" y="28"/>
                  </a:lnTo>
                  <a:lnTo>
                    <a:pt x="151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703;p59">
              <a:extLst>
                <a:ext uri="{FF2B5EF4-FFF2-40B4-BE49-F238E27FC236}">
                  <a16:creationId xmlns:a16="http://schemas.microsoft.com/office/drawing/2014/main" id="{90C02392-E570-E6C8-9DA5-5DEBBD19BFF3}"/>
                </a:ext>
              </a:extLst>
            </p:cNvPr>
            <p:cNvSpPr/>
            <p:nvPr/>
          </p:nvSpPr>
          <p:spPr>
            <a:xfrm>
              <a:off x="4035700" y="3703000"/>
              <a:ext cx="446575" cy="672300"/>
            </a:xfrm>
            <a:custGeom>
              <a:avLst/>
              <a:gdLst/>
              <a:ahLst/>
              <a:cxnLst/>
              <a:rect l="l" t="t" r="r" b="b"/>
              <a:pathLst>
                <a:path w="17863" h="26892" extrusionOk="0">
                  <a:moveTo>
                    <a:pt x="2402" y="1"/>
                  </a:moveTo>
                  <a:lnTo>
                    <a:pt x="1960" y="28"/>
                  </a:lnTo>
                  <a:lnTo>
                    <a:pt x="1518" y="83"/>
                  </a:lnTo>
                  <a:lnTo>
                    <a:pt x="1104" y="222"/>
                  </a:lnTo>
                  <a:lnTo>
                    <a:pt x="745" y="360"/>
                  </a:lnTo>
                  <a:lnTo>
                    <a:pt x="607" y="470"/>
                  </a:lnTo>
                  <a:lnTo>
                    <a:pt x="442" y="580"/>
                  </a:lnTo>
                  <a:lnTo>
                    <a:pt x="331" y="718"/>
                  </a:lnTo>
                  <a:lnTo>
                    <a:pt x="221" y="857"/>
                  </a:lnTo>
                  <a:lnTo>
                    <a:pt x="138" y="995"/>
                  </a:lnTo>
                  <a:lnTo>
                    <a:pt x="55" y="1160"/>
                  </a:lnTo>
                  <a:lnTo>
                    <a:pt x="28" y="1326"/>
                  </a:lnTo>
                  <a:lnTo>
                    <a:pt x="0" y="1519"/>
                  </a:lnTo>
                  <a:lnTo>
                    <a:pt x="0" y="25401"/>
                  </a:lnTo>
                  <a:lnTo>
                    <a:pt x="28" y="25566"/>
                  </a:lnTo>
                  <a:lnTo>
                    <a:pt x="55" y="25732"/>
                  </a:lnTo>
                  <a:lnTo>
                    <a:pt x="138" y="25898"/>
                  </a:lnTo>
                  <a:lnTo>
                    <a:pt x="221" y="26036"/>
                  </a:lnTo>
                  <a:lnTo>
                    <a:pt x="331" y="26174"/>
                  </a:lnTo>
                  <a:lnTo>
                    <a:pt x="442" y="26312"/>
                  </a:lnTo>
                  <a:lnTo>
                    <a:pt x="607" y="26422"/>
                  </a:lnTo>
                  <a:lnTo>
                    <a:pt x="745" y="26505"/>
                  </a:lnTo>
                  <a:lnTo>
                    <a:pt x="1104" y="26671"/>
                  </a:lnTo>
                  <a:lnTo>
                    <a:pt x="1518" y="26809"/>
                  </a:lnTo>
                  <a:lnTo>
                    <a:pt x="1960" y="26864"/>
                  </a:lnTo>
                  <a:lnTo>
                    <a:pt x="2402" y="26892"/>
                  </a:lnTo>
                  <a:lnTo>
                    <a:pt x="2844" y="26864"/>
                  </a:lnTo>
                  <a:lnTo>
                    <a:pt x="3285" y="26809"/>
                  </a:lnTo>
                  <a:lnTo>
                    <a:pt x="3672" y="26671"/>
                  </a:lnTo>
                  <a:lnTo>
                    <a:pt x="4031" y="26505"/>
                  </a:lnTo>
                  <a:lnTo>
                    <a:pt x="4197" y="26422"/>
                  </a:lnTo>
                  <a:lnTo>
                    <a:pt x="4362" y="26312"/>
                  </a:lnTo>
                  <a:lnTo>
                    <a:pt x="4473" y="26174"/>
                  </a:lnTo>
                  <a:lnTo>
                    <a:pt x="4583" y="26036"/>
                  </a:lnTo>
                  <a:lnTo>
                    <a:pt x="4666" y="25898"/>
                  </a:lnTo>
                  <a:lnTo>
                    <a:pt x="4749" y="25732"/>
                  </a:lnTo>
                  <a:lnTo>
                    <a:pt x="4776" y="25566"/>
                  </a:lnTo>
                  <a:lnTo>
                    <a:pt x="4804" y="25401"/>
                  </a:lnTo>
                  <a:lnTo>
                    <a:pt x="4804" y="10602"/>
                  </a:lnTo>
                  <a:lnTo>
                    <a:pt x="12700" y="25401"/>
                  </a:lnTo>
                  <a:lnTo>
                    <a:pt x="12838" y="25594"/>
                  </a:lnTo>
                  <a:lnTo>
                    <a:pt x="12948" y="25787"/>
                  </a:lnTo>
                  <a:lnTo>
                    <a:pt x="13086" y="25953"/>
                  </a:lnTo>
                  <a:lnTo>
                    <a:pt x="13252" y="26118"/>
                  </a:lnTo>
                  <a:lnTo>
                    <a:pt x="13556" y="26367"/>
                  </a:lnTo>
                  <a:lnTo>
                    <a:pt x="13887" y="26560"/>
                  </a:lnTo>
                  <a:lnTo>
                    <a:pt x="14246" y="26726"/>
                  </a:lnTo>
                  <a:lnTo>
                    <a:pt x="14633" y="26836"/>
                  </a:lnTo>
                  <a:lnTo>
                    <a:pt x="15047" y="26892"/>
                  </a:lnTo>
                  <a:lnTo>
                    <a:pt x="15461" y="26892"/>
                  </a:lnTo>
                  <a:lnTo>
                    <a:pt x="15903" y="26864"/>
                  </a:lnTo>
                  <a:lnTo>
                    <a:pt x="16344" y="26809"/>
                  </a:lnTo>
                  <a:lnTo>
                    <a:pt x="16731" y="26671"/>
                  </a:lnTo>
                  <a:lnTo>
                    <a:pt x="17090" y="26505"/>
                  </a:lnTo>
                  <a:lnTo>
                    <a:pt x="17255" y="26422"/>
                  </a:lnTo>
                  <a:lnTo>
                    <a:pt x="17421" y="26312"/>
                  </a:lnTo>
                  <a:lnTo>
                    <a:pt x="17531" y="26174"/>
                  </a:lnTo>
                  <a:lnTo>
                    <a:pt x="17642" y="26036"/>
                  </a:lnTo>
                  <a:lnTo>
                    <a:pt x="17725" y="25898"/>
                  </a:lnTo>
                  <a:lnTo>
                    <a:pt x="17808" y="25732"/>
                  </a:lnTo>
                  <a:lnTo>
                    <a:pt x="17835" y="25566"/>
                  </a:lnTo>
                  <a:lnTo>
                    <a:pt x="17863" y="25401"/>
                  </a:lnTo>
                  <a:lnTo>
                    <a:pt x="17863" y="1464"/>
                  </a:lnTo>
                  <a:lnTo>
                    <a:pt x="17835" y="1298"/>
                  </a:lnTo>
                  <a:lnTo>
                    <a:pt x="17808" y="1105"/>
                  </a:lnTo>
                  <a:lnTo>
                    <a:pt x="17725" y="967"/>
                  </a:lnTo>
                  <a:lnTo>
                    <a:pt x="17642" y="801"/>
                  </a:lnTo>
                  <a:lnTo>
                    <a:pt x="17531" y="691"/>
                  </a:lnTo>
                  <a:lnTo>
                    <a:pt x="17421" y="553"/>
                  </a:lnTo>
                  <a:lnTo>
                    <a:pt x="17255" y="442"/>
                  </a:lnTo>
                  <a:lnTo>
                    <a:pt x="17090" y="360"/>
                  </a:lnTo>
                  <a:lnTo>
                    <a:pt x="16731" y="194"/>
                  </a:lnTo>
                  <a:lnTo>
                    <a:pt x="16344" y="83"/>
                  </a:lnTo>
                  <a:lnTo>
                    <a:pt x="15903" y="28"/>
                  </a:lnTo>
                  <a:lnTo>
                    <a:pt x="15461" y="1"/>
                  </a:lnTo>
                  <a:lnTo>
                    <a:pt x="15019" y="28"/>
                  </a:lnTo>
                  <a:lnTo>
                    <a:pt x="14577" y="83"/>
                  </a:lnTo>
                  <a:lnTo>
                    <a:pt x="14163" y="194"/>
                  </a:lnTo>
                  <a:lnTo>
                    <a:pt x="13804" y="360"/>
                  </a:lnTo>
                  <a:lnTo>
                    <a:pt x="13666" y="442"/>
                  </a:lnTo>
                  <a:lnTo>
                    <a:pt x="13501" y="553"/>
                  </a:lnTo>
                  <a:lnTo>
                    <a:pt x="13390" y="691"/>
                  </a:lnTo>
                  <a:lnTo>
                    <a:pt x="13280" y="801"/>
                  </a:lnTo>
                  <a:lnTo>
                    <a:pt x="13197" y="967"/>
                  </a:lnTo>
                  <a:lnTo>
                    <a:pt x="13114" y="1105"/>
                  </a:lnTo>
                  <a:lnTo>
                    <a:pt x="13086" y="1298"/>
                  </a:lnTo>
                  <a:lnTo>
                    <a:pt x="13086" y="1464"/>
                  </a:lnTo>
                  <a:lnTo>
                    <a:pt x="13086" y="16262"/>
                  </a:lnTo>
                  <a:lnTo>
                    <a:pt x="5963" y="2541"/>
                  </a:lnTo>
                  <a:lnTo>
                    <a:pt x="5577" y="1823"/>
                  </a:lnTo>
                  <a:lnTo>
                    <a:pt x="5356" y="1492"/>
                  </a:lnTo>
                  <a:lnTo>
                    <a:pt x="5190" y="1243"/>
                  </a:lnTo>
                  <a:lnTo>
                    <a:pt x="4997" y="995"/>
                  </a:lnTo>
                  <a:lnTo>
                    <a:pt x="4804" y="774"/>
                  </a:lnTo>
                  <a:lnTo>
                    <a:pt x="4611" y="608"/>
                  </a:lnTo>
                  <a:lnTo>
                    <a:pt x="4417" y="470"/>
                  </a:lnTo>
                  <a:lnTo>
                    <a:pt x="4197" y="332"/>
                  </a:lnTo>
                  <a:lnTo>
                    <a:pt x="4003" y="249"/>
                  </a:lnTo>
                  <a:lnTo>
                    <a:pt x="3782" y="166"/>
                  </a:lnTo>
                  <a:lnTo>
                    <a:pt x="3534" y="83"/>
                  </a:lnTo>
                  <a:lnTo>
                    <a:pt x="3285" y="56"/>
                  </a:lnTo>
                  <a:lnTo>
                    <a:pt x="3009" y="2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704;p59">
              <a:extLst>
                <a:ext uri="{FF2B5EF4-FFF2-40B4-BE49-F238E27FC236}">
                  <a16:creationId xmlns:a16="http://schemas.microsoft.com/office/drawing/2014/main" id="{587F52CD-49E7-A825-8BDA-AA2226496945}"/>
                </a:ext>
              </a:extLst>
            </p:cNvPr>
            <p:cNvSpPr/>
            <p:nvPr/>
          </p:nvSpPr>
          <p:spPr>
            <a:xfrm>
              <a:off x="4692775" y="3703000"/>
              <a:ext cx="441075" cy="677825"/>
            </a:xfrm>
            <a:custGeom>
              <a:avLst/>
              <a:gdLst/>
              <a:ahLst/>
              <a:cxnLst/>
              <a:rect l="l" t="t" r="r" b="b"/>
              <a:pathLst>
                <a:path w="17643" h="27113" extrusionOk="0">
                  <a:moveTo>
                    <a:pt x="2375" y="1"/>
                  </a:moveTo>
                  <a:lnTo>
                    <a:pt x="1933" y="28"/>
                  </a:lnTo>
                  <a:lnTo>
                    <a:pt x="1491" y="83"/>
                  </a:lnTo>
                  <a:lnTo>
                    <a:pt x="1105" y="194"/>
                  </a:lnTo>
                  <a:lnTo>
                    <a:pt x="746" y="360"/>
                  </a:lnTo>
                  <a:lnTo>
                    <a:pt x="580" y="442"/>
                  </a:lnTo>
                  <a:lnTo>
                    <a:pt x="442" y="553"/>
                  </a:lnTo>
                  <a:lnTo>
                    <a:pt x="304" y="691"/>
                  </a:lnTo>
                  <a:lnTo>
                    <a:pt x="194" y="801"/>
                  </a:lnTo>
                  <a:lnTo>
                    <a:pt x="111" y="967"/>
                  </a:lnTo>
                  <a:lnTo>
                    <a:pt x="56" y="1105"/>
                  </a:lnTo>
                  <a:lnTo>
                    <a:pt x="0" y="1298"/>
                  </a:lnTo>
                  <a:lnTo>
                    <a:pt x="0" y="1464"/>
                  </a:lnTo>
                  <a:lnTo>
                    <a:pt x="0" y="18692"/>
                  </a:lnTo>
                  <a:lnTo>
                    <a:pt x="0" y="19272"/>
                  </a:lnTo>
                  <a:lnTo>
                    <a:pt x="28" y="19796"/>
                  </a:lnTo>
                  <a:lnTo>
                    <a:pt x="83" y="20321"/>
                  </a:lnTo>
                  <a:lnTo>
                    <a:pt x="166" y="20818"/>
                  </a:lnTo>
                  <a:lnTo>
                    <a:pt x="276" y="21287"/>
                  </a:lnTo>
                  <a:lnTo>
                    <a:pt x="387" y="21756"/>
                  </a:lnTo>
                  <a:lnTo>
                    <a:pt x="525" y="22198"/>
                  </a:lnTo>
                  <a:lnTo>
                    <a:pt x="691" y="22612"/>
                  </a:lnTo>
                  <a:lnTo>
                    <a:pt x="856" y="22999"/>
                  </a:lnTo>
                  <a:lnTo>
                    <a:pt x="1049" y="23358"/>
                  </a:lnTo>
                  <a:lnTo>
                    <a:pt x="1243" y="23717"/>
                  </a:lnTo>
                  <a:lnTo>
                    <a:pt x="1491" y="24048"/>
                  </a:lnTo>
                  <a:lnTo>
                    <a:pt x="1712" y="24379"/>
                  </a:lnTo>
                  <a:lnTo>
                    <a:pt x="1988" y="24683"/>
                  </a:lnTo>
                  <a:lnTo>
                    <a:pt x="2264" y="24959"/>
                  </a:lnTo>
                  <a:lnTo>
                    <a:pt x="2540" y="25207"/>
                  </a:lnTo>
                  <a:lnTo>
                    <a:pt x="2844" y="25456"/>
                  </a:lnTo>
                  <a:lnTo>
                    <a:pt x="3175" y="25677"/>
                  </a:lnTo>
                  <a:lnTo>
                    <a:pt x="3507" y="25870"/>
                  </a:lnTo>
                  <a:lnTo>
                    <a:pt x="3838" y="26063"/>
                  </a:lnTo>
                  <a:lnTo>
                    <a:pt x="4197" y="26257"/>
                  </a:lnTo>
                  <a:lnTo>
                    <a:pt x="4583" y="26395"/>
                  </a:lnTo>
                  <a:lnTo>
                    <a:pt x="4970" y="26533"/>
                  </a:lnTo>
                  <a:lnTo>
                    <a:pt x="5356" y="26671"/>
                  </a:lnTo>
                  <a:lnTo>
                    <a:pt x="5743" y="26781"/>
                  </a:lnTo>
                  <a:lnTo>
                    <a:pt x="6157" y="26864"/>
                  </a:lnTo>
                  <a:lnTo>
                    <a:pt x="7013" y="27002"/>
                  </a:lnTo>
                  <a:lnTo>
                    <a:pt x="7896" y="27085"/>
                  </a:lnTo>
                  <a:lnTo>
                    <a:pt x="8835" y="27112"/>
                  </a:lnTo>
                  <a:lnTo>
                    <a:pt x="9746" y="27085"/>
                  </a:lnTo>
                  <a:lnTo>
                    <a:pt x="10630" y="27002"/>
                  </a:lnTo>
                  <a:lnTo>
                    <a:pt x="11486" y="26864"/>
                  </a:lnTo>
                  <a:lnTo>
                    <a:pt x="11872" y="26781"/>
                  </a:lnTo>
                  <a:lnTo>
                    <a:pt x="12286" y="26671"/>
                  </a:lnTo>
                  <a:lnTo>
                    <a:pt x="12673" y="26533"/>
                  </a:lnTo>
                  <a:lnTo>
                    <a:pt x="13059" y="26395"/>
                  </a:lnTo>
                  <a:lnTo>
                    <a:pt x="13418" y="26257"/>
                  </a:lnTo>
                  <a:lnTo>
                    <a:pt x="13777" y="26063"/>
                  </a:lnTo>
                  <a:lnTo>
                    <a:pt x="14136" y="25870"/>
                  </a:lnTo>
                  <a:lnTo>
                    <a:pt x="14467" y="25677"/>
                  </a:lnTo>
                  <a:lnTo>
                    <a:pt x="14771" y="25456"/>
                  </a:lnTo>
                  <a:lnTo>
                    <a:pt x="15102" y="25207"/>
                  </a:lnTo>
                  <a:lnTo>
                    <a:pt x="15378" y="24959"/>
                  </a:lnTo>
                  <a:lnTo>
                    <a:pt x="15654" y="24683"/>
                  </a:lnTo>
                  <a:lnTo>
                    <a:pt x="15930" y="24379"/>
                  </a:lnTo>
                  <a:lnTo>
                    <a:pt x="16151" y="24048"/>
                  </a:lnTo>
                  <a:lnTo>
                    <a:pt x="16400" y="23717"/>
                  </a:lnTo>
                  <a:lnTo>
                    <a:pt x="16593" y="23358"/>
                  </a:lnTo>
                  <a:lnTo>
                    <a:pt x="16786" y="22999"/>
                  </a:lnTo>
                  <a:lnTo>
                    <a:pt x="16980" y="22612"/>
                  </a:lnTo>
                  <a:lnTo>
                    <a:pt x="17118" y="22198"/>
                  </a:lnTo>
                  <a:lnTo>
                    <a:pt x="17256" y="21756"/>
                  </a:lnTo>
                  <a:lnTo>
                    <a:pt x="17394" y="21287"/>
                  </a:lnTo>
                  <a:lnTo>
                    <a:pt x="17477" y="20818"/>
                  </a:lnTo>
                  <a:lnTo>
                    <a:pt x="17559" y="20321"/>
                  </a:lnTo>
                  <a:lnTo>
                    <a:pt x="17615" y="19796"/>
                  </a:lnTo>
                  <a:lnTo>
                    <a:pt x="17642" y="19272"/>
                  </a:lnTo>
                  <a:lnTo>
                    <a:pt x="17642" y="18692"/>
                  </a:lnTo>
                  <a:lnTo>
                    <a:pt x="17642" y="1464"/>
                  </a:lnTo>
                  <a:lnTo>
                    <a:pt x="17642" y="1298"/>
                  </a:lnTo>
                  <a:lnTo>
                    <a:pt x="17615" y="1105"/>
                  </a:lnTo>
                  <a:lnTo>
                    <a:pt x="17532" y="967"/>
                  </a:lnTo>
                  <a:lnTo>
                    <a:pt x="17449" y="801"/>
                  </a:lnTo>
                  <a:lnTo>
                    <a:pt x="17339" y="691"/>
                  </a:lnTo>
                  <a:lnTo>
                    <a:pt x="17200" y="553"/>
                  </a:lnTo>
                  <a:lnTo>
                    <a:pt x="17062" y="442"/>
                  </a:lnTo>
                  <a:lnTo>
                    <a:pt x="16897" y="360"/>
                  </a:lnTo>
                  <a:lnTo>
                    <a:pt x="16538" y="194"/>
                  </a:lnTo>
                  <a:lnTo>
                    <a:pt x="16124" y="83"/>
                  </a:lnTo>
                  <a:lnTo>
                    <a:pt x="15710" y="28"/>
                  </a:lnTo>
                  <a:lnTo>
                    <a:pt x="15268" y="1"/>
                  </a:lnTo>
                  <a:lnTo>
                    <a:pt x="14826" y="28"/>
                  </a:lnTo>
                  <a:lnTo>
                    <a:pt x="14384" y="83"/>
                  </a:lnTo>
                  <a:lnTo>
                    <a:pt x="13970" y="194"/>
                  </a:lnTo>
                  <a:lnTo>
                    <a:pt x="13611" y="360"/>
                  </a:lnTo>
                  <a:lnTo>
                    <a:pt x="13446" y="442"/>
                  </a:lnTo>
                  <a:lnTo>
                    <a:pt x="13308" y="553"/>
                  </a:lnTo>
                  <a:lnTo>
                    <a:pt x="13197" y="691"/>
                  </a:lnTo>
                  <a:lnTo>
                    <a:pt x="13087" y="801"/>
                  </a:lnTo>
                  <a:lnTo>
                    <a:pt x="13004" y="967"/>
                  </a:lnTo>
                  <a:lnTo>
                    <a:pt x="12921" y="1105"/>
                  </a:lnTo>
                  <a:lnTo>
                    <a:pt x="12894" y="1298"/>
                  </a:lnTo>
                  <a:lnTo>
                    <a:pt x="12866" y="1464"/>
                  </a:lnTo>
                  <a:lnTo>
                    <a:pt x="12866" y="18692"/>
                  </a:lnTo>
                  <a:lnTo>
                    <a:pt x="12866" y="19216"/>
                  </a:lnTo>
                  <a:lnTo>
                    <a:pt x="12811" y="19713"/>
                  </a:lnTo>
                  <a:lnTo>
                    <a:pt x="12728" y="20155"/>
                  </a:lnTo>
                  <a:lnTo>
                    <a:pt x="12590" y="20569"/>
                  </a:lnTo>
                  <a:lnTo>
                    <a:pt x="12452" y="20956"/>
                  </a:lnTo>
                  <a:lnTo>
                    <a:pt x="12259" y="21287"/>
                  </a:lnTo>
                  <a:lnTo>
                    <a:pt x="12038" y="21618"/>
                  </a:lnTo>
                  <a:lnTo>
                    <a:pt x="11789" y="21894"/>
                  </a:lnTo>
                  <a:lnTo>
                    <a:pt x="11513" y="22143"/>
                  </a:lnTo>
                  <a:lnTo>
                    <a:pt x="11209" y="22336"/>
                  </a:lnTo>
                  <a:lnTo>
                    <a:pt x="10878" y="22529"/>
                  </a:lnTo>
                  <a:lnTo>
                    <a:pt x="10519" y="22667"/>
                  </a:lnTo>
                  <a:lnTo>
                    <a:pt x="10133" y="22778"/>
                  </a:lnTo>
                  <a:lnTo>
                    <a:pt x="9719" y="22861"/>
                  </a:lnTo>
                  <a:lnTo>
                    <a:pt x="9277" y="22916"/>
                  </a:lnTo>
                  <a:lnTo>
                    <a:pt x="8366" y="22916"/>
                  </a:lnTo>
                  <a:lnTo>
                    <a:pt x="7924" y="22861"/>
                  </a:lnTo>
                  <a:lnTo>
                    <a:pt x="7510" y="22778"/>
                  </a:lnTo>
                  <a:lnTo>
                    <a:pt x="7123" y="22667"/>
                  </a:lnTo>
                  <a:lnTo>
                    <a:pt x="6764" y="22529"/>
                  </a:lnTo>
                  <a:lnTo>
                    <a:pt x="6433" y="22336"/>
                  </a:lnTo>
                  <a:lnTo>
                    <a:pt x="6129" y="22143"/>
                  </a:lnTo>
                  <a:lnTo>
                    <a:pt x="5853" y="21894"/>
                  </a:lnTo>
                  <a:lnTo>
                    <a:pt x="5605" y="21618"/>
                  </a:lnTo>
                  <a:lnTo>
                    <a:pt x="5384" y="21287"/>
                  </a:lnTo>
                  <a:lnTo>
                    <a:pt x="5218" y="20956"/>
                  </a:lnTo>
                  <a:lnTo>
                    <a:pt x="5053" y="20569"/>
                  </a:lnTo>
                  <a:lnTo>
                    <a:pt x="4942" y="20155"/>
                  </a:lnTo>
                  <a:lnTo>
                    <a:pt x="4859" y="19713"/>
                  </a:lnTo>
                  <a:lnTo>
                    <a:pt x="4804" y="19216"/>
                  </a:lnTo>
                  <a:lnTo>
                    <a:pt x="4777" y="18692"/>
                  </a:lnTo>
                  <a:lnTo>
                    <a:pt x="4777" y="1464"/>
                  </a:lnTo>
                  <a:lnTo>
                    <a:pt x="4777" y="1298"/>
                  </a:lnTo>
                  <a:lnTo>
                    <a:pt x="4721" y="1105"/>
                  </a:lnTo>
                  <a:lnTo>
                    <a:pt x="4666" y="967"/>
                  </a:lnTo>
                  <a:lnTo>
                    <a:pt x="4583" y="801"/>
                  </a:lnTo>
                  <a:lnTo>
                    <a:pt x="4473" y="691"/>
                  </a:lnTo>
                  <a:lnTo>
                    <a:pt x="4335" y="553"/>
                  </a:lnTo>
                  <a:lnTo>
                    <a:pt x="4197" y="442"/>
                  </a:lnTo>
                  <a:lnTo>
                    <a:pt x="4031" y="360"/>
                  </a:lnTo>
                  <a:lnTo>
                    <a:pt x="3672" y="194"/>
                  </a:lnTo>
                  <a:lnTo>
                    <a:pt x="3258" y="83"/>
                  </a:lnTo>
                  <a:lnTo>
                    <a:pt x="2816" y="28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705;p59">
              <a:extLst>
                <a:ext uri="{FF2B5EF4-FFF2-40B4-BE49-F238E27FC236}">
                  <a16:creationId xmlns:a16="http://schemas.microsoft.com/office/drawing/2014/main" id="{E7AF2F8F-9A91-E4E6-4FDF-A26C733F8E3C}"/>
                </a:ext>
              </a:extLst>
            </p:cNvPr>
            <p:cNvSpPr/>
            <p:nvPr/>
          </p:nvSpPr>
          <p:spPr>
            <a:xfrm>
              <a:off x="4736250" y="4557500"/>
              <a:ext cx="592225" cy="155325"/>
            </a:xfrm>
            <a:custGeom>
              <a:avLst/>
              <a:gdLst/>
              <a:ahLst/>
              <a:cxnLst/>
              <a:rect l="l" t="t" r="r" b="b"/>
              <a:pathLst>
                <a:path w="23689" h="6213" extrusionOk="0">
                  <a:moveTo>
                    <a:pt x="3093" y="0"/>
                  </a:moveTo>
                  <a:lnTo>
                    <a:pt x="2789" y="28"/>
                  </a:lnTo>
                  <a:lnTo>
                    <a:pt x="2485" y="55"/>
                  </a:lnTo>
                  <a:lnTo>
                    <a:pt x="2182" y="138"/>
                  </a:lnTo>
                  <a:lnTo>
                    <a:pt x="1906" y="249"/>
                  </a:lnTo>
                  <a:lnTo>
                    <a:pt x="1630" y="387"/>
                  </a:lnTo>
                  <a:lnTo>
                    <a:pt x="1354" y="525"/>
                  </a:lnTo>
                  <a:lnTo>
                    <a:pt x="1133" y="718"/>
                  </a:lnTo>
                  <a:lnTo>
                    <a:pt x="912" y="911"/>
                  </a:lnTo>
                  <a:lnTo>
                    <a:pt x="719" y="1132"/>
                  </a:lnTo>
                  <a:lnTo>
                    <a:pt x="525" y="1381"/>
                  </a:lnTo>
                  <a:lnTo>
                    <a:pt x="360" y="1629"/>
                  </a:lnTo>
                  <a:lnTo>
                    <a:pt x="249" y="1905"/>
                  </a:lnTo>
                  <a:lnTo>
                    <a:pt x="139" y="2181"/>
                  </a:lnTo>
                  <a:lnTo>
                    <a:pt x="56" y="2485"/>
                  </a:lnTo>
                  <a:lnTo>
                    <a:pt x="1" y="2789"/>
                  </a:lnTo>
                  <a:lnTo>
                    <a:pt x="1" y="3120"/>
                  </a:lnTo>
                  <a:lnTo>
                    <a:pt x="1" y="3424"/>
                  </a:lnTo>
                  <a:lnTo>
                    <a:pt x="56" y="3727"/>
                  </a:lnTo>
                  <a:lnTo>
                    <a:pt x="139" y="4031"/>
                  </a:lnTo>
                  <a:lnTo>
                    <a:pt x="249" y="4307"/>
                  </a:lnTo>
                  <a:lnTo>
                    <a:pt x="360" y="4583"/>
                  </a:lnTo>
                  <a:lnTo>
                    <a:pt x="525" y="4859"/>
                  </a:lnTo>
                  <a:lnTo>
                    <a:pt x="719" y="5080"/>
                  </a:lnTo>
                  <a:lnTo>
                    <a:pt x="912" y="5301"/>
                  </a:lnTo>
                  <a:lnTo>
                    <a:pt x="1133" y="5494"/>
                  </a:lnTo>
                  <a:lnTo>
                    <a:pt x="1354" y="5688"/>
                  </a:lnTo>
                  <a:lnTo>
                    <a:pt x="1630" y="5853"/>
                  </a:lnTo>
                  <a:lnTo>
                    <a:pt x="1906" y="5964"/>
                  </a:lnTo>
                  <a:lnTo>
                    <a:pt x="2182" y="6074"/>
                  </a:lnTo>
                  <a:lnTo>
                    <a:pt x="2485" y="6157"/>
                  </a:lnTo>
                  <a:lnTo>
                    <a:pt x="2789" y="6212"/>
                  </a:lnTo>
                  <a:lnTo>
                    <a:pt x="20900" y="6212"/>
                  </a:lnTo>
                  <a:lnTo>
                    <a:pt x="21232" y="6157"/>
                  </a:lnTo>
                  <a:lnTo>
                    <a:pt x="21508" y="6074"/>
                  </a:lnTo>
                  <a:lnTo>
                    <a:pt x="21811" y="5964"/>
                  </a:lnTo>
                  <a:lnTo>
                    <a:pt x="22088" y="5853"/>
                  </a:lnTo>
                  <a:lnTo>
                    <a:pt x="22336" y="5688"/>
                  </a:lnTo>
                  <a:lnTo>
                    <a:pt x="22557" y="5494"/>
                  </a:lnTo>
                  <a:lnTo>
                    <a:pt x="22778" y="5301"/>
                  </a:lnTo>
                  <a:lnTo>
                    <a:pt x="22999" y="5080"/>
                  </a:lnTo>
                  <a:lnTo>
                    <a:pt x="23164" y="4859"/>
                  </a:lnTo>
                  <a:lnTo>
                    <a:pt x="23330" y="4583"/>
                  </a:lnTo>
                  <a:lnTo>
                    <a:pt x="23468" y="4307"/>
                  </a:lnTo>
                  <a:lnTo>
                    <a:pt x="23551" y="4031"/>
                  </a:lnTo>
                  <a:lnTo>
                    <a:pt x="23634" y="3727"/>
                  </a:lnTo>
                  <a:lnTo>
                    <a:pt x="23689" y="3424"/>
                  </a:lnTo>
                  <a:lnTo>
                    <a:pt x="23689" y="3120"/>
                  </a:lnTo>
                  <a:lnTo>
                    <a:pt x="23689" y="2789"/>
                  </a:lnTo>
                  <a:lnTo>
                    <a:pt x="23634" y="2485"/>
                  </a:lnTo>
                  <a:lnTo>
                    <a:pt x="23551" y="2181"/>
                  </a:lnTo>
                  <a:lnTo>
                    <a:pt x="23468" y="1905"/>
                  </a:lnTo>
                  <a:lnTo>
                    <a:pt x="23330" y="1629"/>
                  </a:lnTo>
                  <a:lnTo>
                    <a:pt x="23164" y="1381"/>
                  </a:lnTo>
                  <a:lnTo>
                    <a:pt x="22999" y="1132"/>
                  </a:lnTo>
                  <a:lnTo>
                    <a:pt x="22778" y="911"/>
                  </a:lnTo>
                  <a:lnTo>
                    <a:pt x="22557" y="718"/>
                  </a:lnTo>
                  <a:lnTo>
                    <a:pt x="22336" y="525"/>
                  </a:lnTo>
                  <a:lnTo>
                    <a:pt x="22088" y="387"/>
                  </a:lnTo>
                  <a:lnTo>
                    <a:pt x="21811" y="249"/>
                  </a:lnTo>
                  <a:lnTo>
                    <a:pt x="21508" y="138"/>
                  </a:lnTo>
                  <a:lnTo>
                    <a:pt x="21232" y="55"/>
                  </a:lnTo>
                  <a:lnTo>
                    <a:pt x="20900" y="28"/>
                  </a:lnTo>
                  <a:lnTo>
                    <a:pt x="205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706;p59">
              <a:extLst>
                <a:ext uri="{FF2B5EF4-FFF2-40B4-BE49-F238E27FC236}">
                  <a16:creationId xmlns:a16="http://schemas.microsoft.com/office/drawing/2014/main" id="{32CD3ECE-FC04-7426-7680-3468C7DEFE5C}"/>
                </a:ext>
              </a:extLst>
            </p:cNvPr>
            <p:cNvSpPr/>
            <p:nvPr/>
          </p:nvSpPr>
          <p:spPr>
            <a:xfrm>
              <a:off x="2605575" y="4557500"/>
              <a:ext cx="1924325" cy="155325"/>
            </a:xfrm>
            <a:custGeom>
              <a:avLst/>
              <a:gdLst/>
              <a:ahLst/>
              <a:cxnLst/>
              <a:rect l="l" t="t" r="r" b="b"/>
              <a:pathLst>
                <a:path w="76973" h="6213" extrusionOk="0">
                  <a:moveTo>
                    <a:pt x="3092" y="0"/>
                  </a:moveTo>
                  <a:lnTo>
                    <a:pt x="2789" y="28"/>
                  </a:lnTo>
                  <a:lnTo>
                    <a:pt x="2485" y="55"/>
                  </a:lnTo>
                  <a:lnTo>
                    <a:pt x="2181" y="138"/>
                  </a:lnTo>
                  <a:lnTo>
                    <a:pt x="1877" y="249"/>
                  </a:lnTo>
                  <a:lnTo>
                    <a:pt x="1629" y="387"/>
                  </a:lnTo>
                  <a:lnTo>
                    <a:pt x="1353" y="525"/>
                  </a:lnTo>
                  <a:lnTo>
                    <a:pt x="1132" y="718"/>
                  </a:lnTo>
                  <a:lnTo>
                    <a:pt x="911" y="911"/>
                  </a:lnTo>
                  <a:lnTo>
                    <a:pt x="690" y="1132"/>
                  </a:lnTo>
                  <a:lnTo>
                    <a:pt x="525" y="1381"/>
                  </a:lnTo>
                  <a:lnTo>
                    <a:pt x="359" y="1629"/>
                  </a:lnTo>
                  <a:lnTo>
                    <a:pt x="249" y="1905"/>
                  </a:lnTo>
                  <a:lnTo>
                    <a:pt x="138" y="2181"/>
                  </a:lnTo>
                  <a:lnTo>
                    <a:pt x="55" y="2485"/>
                  </a:lnTo>
                  <a:lnTo>
                    <a:pt x="0" y="2789"/>
                  </a:lnTo>
                  <a:lnTo>
                    <a:pt x="0" y="3120"/>
                  </a:lnTo>
                  <a:lnTo>
                    <a:pt x="0" y="3424"/>
                  </a:lnTo>
                  <a:lnTo>
                    <a:pt x="55" y="3727"/>
                  </a:lnTo>
                  <a:lnTo>
                    <a:pt x="138" y="4031"/>
                  </a:lnTo>
                  <a:lnTo>
                    <a:pt x="249" y="4307"/>
                  </a:lnTo>
                  <a:lnTo>
                    <a:pt x="359" y="4583"/>
                  </a:lnTo>
                  <a:lnTo>
                    <a:pt x="525" y="4859"/>
                  </a:lnTo>
                  <a:lnTo>
                    <a:pt x="690" y="5080"/>
                  </a:lnTo>
                  <a:lnTo>
                    <a:pt x="911" y="5301"/>
                  </a:lnTo>
                  <a:lnTo>
                    <a:pt x="1132" y="5494"/>
                  </a:lnTo>
                  <a:lnTo>
                    <a:pt x="1353" y="5688"/>
                  </a:lnTo>
                  <a:lnTo>
                    <a:pt x="1629" y="5853"/>
                  </a:lnTo>
                  <a:lnTo>
                    <a:pt x="1877" y="5964"/>
                  </a:lnTo>
                  <a:lnTo>
                    <a:pt x="2181" y="6074"/>
                  </a:lnTo>
                  <a:lnTo>
                    <a:pt x="2485" y="6157"/>
                  </a:lnTo>
                  <a:lnTo>
                    <a:pt x="2789" y="6212"/>
                  </a:lnTo>
                  <a:lnTo>
                    <a:pt x="74184" y="6212"/>
                  </a:lnTo>
                  <a:lnTo>
                    <a:pt x="74516" y="6157"/>
                  </a:lnTo>
                  <a:lnTo>
                    <a:pt x="74792" y="6074"/>
                  </a:lnTo>
                  <a:lnTo>
                    <a:pt x="75095" y="5964"/>
                  </a:lnTo>
                  <a:lnTo>
                    <a:pt x="75371" y="5853"/>
                  </a:lnTo>
                  <a:lnTo>
                    <a:pt x="75620" y="5688"/>
                  </a:lnTo>
                  <a:lnTo>
                    <a:pt x="75841" y="5494"/>
                  </a:lnTo>
                  <a:lnTo>
                    <a:pt x="76062" y="5301"/>
                  </a:lnTo>
                  <a:lnTo>
                    <a:pt x="76283" y="5080"/>
                  </a:lnTo>
                  <a:lnTo>
                    <a:pt x="76448" y="4859"/>
                  </a:lnTo>
                  <a:lnTo>
                    <a:pt x="76614" y="4583"/>
                  </a:lnTo>
                  <a:lnTo>
                    <a:pt x="76752" y="4307"/>
                  </a:lnTo>
                  <a:lnTo>
                    <a:pt x="76835" y="4031"/>
                  </a:lnTo>
                  <a:lnTo>
                    <a:pt x="76918" y="3727"/>
                  </a:lnTo>
                  <a:lnTo>
                    <a:pt x="76973" y="3424"/>
                  </a:lnTo>
                  <a:lnTo>
                    <a:pt x="76973" y="3120"/>
                  </a:lnTo>
                  <a:lnTo>
                    <a:pt x="76973" y="2789"/>
                  </a:lnTo>
                  <a:lnTo>
                    <a:pt x="76918" y="2485"/>
                  </a:lnTo>
                  <a:lnTo>
                    <a:pt x="76835" y="2181"/>
                  </a:lnTo>
                  <a:lnTo>
                    <a:pt x="76752" y="1905"/>
                  </a:lnTo>
                  <a:lnTo>
                    <a:pt x="76614" y="1629"/>
                  </a:lnTo>
                  <a:lnTo>
                    <a:pt x="76448" y="1381"/>
                  </a:lnTo>
                  <a:lnTo>
                    <a:pt x="76283" y="1132"/>
                  </a:lnTo>
                  <a:lnTo>
                    <a:pt x="76062" y="911"/>
                  </a:lnTo>
                  <a:lnTo>
                    <a:pt x="75841" y="718"/>
                  </a:lnTo>
                  <a:lnTo>
                    <a:pt x="75620" y="525"/>
                  </a:lnTo>
                  <a:lnTo>
                    <a:pt x="75371" y="387"/>
                  </a:lnTo>
                  <a:lnTo>
                    <a:pt x="75095" y="249"/>
                  </a:lnTo>
                  <a:lnTo>
                    <a:pt x="74792" y="138"/>
                  </a:lnTo>
                  <a:lnTo>
                    <a:pt x="74516" y="55"/>
                  </a:lnTo>
                  <a:lnTo>
                    <a:pt x="74184" y="28"/>
                  </a:lnTo>
                  <a:lnTo>
                    <a:pt x="73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707;p59">
              <a:extLst>
                <a:ext uri="{FF2B5EF4-FFF2-40B4-BE49-F238E27FC236}">
                  <a16:creationId xmlns:a16="http://schemas.microsoft.com/office/drawing/2014/main" id="{D720FD8D-C762-6420-9B5F-44A2A732940E}"/>
                </a:ext>
              </a:extLst>
            </p:cNvPr>
            <p:cNvSpPr/>
            <p:nvPr/>
          </p:nvSpPr>
          <p:spPr>
            <a:xfrm>
              <a:off x="2605575" y="3371700"/>
              <a:ext cx="2722900" cy="155325"/>
            </a:xfrm>
            <a:custGeom>
              <a:avLst/>
              <a:gdLst/>
              <a:ahLst/>
              <a:cxnLst/>
              <a:rect l="l" t="t" r="r" b="b"/>
              <a:pathLst>
                <a:path w="108916" h="6213" extrusionOk="0">
                  <a:moveTo>
                    <a:pt x="2789" y="0"/>
                  </a:moveTo>
                  <a:lnTo>
                    <a:pt x="2485" y="56"/>
                  </a:lnTo>
                  <a:lnTo>
                    <a:pt x="2181" y="139"/>
                  </a:lnTo>
                  <a:lnTo>
                    <a:pt x="1877" y="249"/>
                  </a:lnTo>
                  <a:lnTo>
                    <a:pt x="1629" y="359"/>
                  </a:lnTo>
                  <a:lnTo>
                    <a:pt x="1353" y="525"/>
                  </a:lnTo>
                  <a:lnTo>
                    <a:pt x="1132" y="718"/>
                  </a:lnTo>
                  <a:lnTo>
                    <a:pt x="911" y="912"/>
                  </a:lnTo>
                  <a:lnTo>
                    <a:pt x="690" y="1132"/>
                  </a:lnTo>
                  <a:lnTo>
                    <a:pt x="525" y="1381"/>
                  </a:lnTo>
                  <a:lnTo>
                    <a:pt x="359" y="1629"/>
                  </a:lnTo>
                  <a:lnTo>
                    <a:pt x="249" y="1905"/>
                  </a:lnTo>
                  <a:lnTo>
                    <a:pt x="138" y="2182"/>
                  </a:lnTo>
                  <a:lnTo>
                    <a:pt x="55" y="2485"/>
                  </a:lnTo>
                  <a:lnTo>
                    <a:pt x="0" y="2789"/>
                  </a:lnTo>
                  <a:lnTo>
                    <a:pt x="0" y="3093"/>
                  </a:lnTo>
                  <a:lnTo>
                    <a:pt x="0" y="3424"/>
                  </a:lnTo>
                  <a:lnTo>
                    <a:pt x="55" y="3728"/>
                  </a:lnTo>
                  <a:lnTo>
                    <a:pt x="138" y="4031"/>
                  </a:lnTo>
                  <a:lnTo>
                    <a:pt x="249" y="4307"/>
                  </a:lnTo>
                  <a:lnTo>
                    <a:pt x="359" y="4584"/>
                  </a:lnTo>
                  <a:lnTo>
                    <a:pt x="525" y="4832"/>
                  </a:lnTo>
                  <a:lnTo>
                    <a:pt x="690" y="5080"/>
                  </a:lnTo>
                  <a:lnTo>
                    <a:pt x="911" y="5301"/>
                  </a:lnTo>
                  <a:lnTo>
                    <a:pt x="1132" y="5495"/>
                  </a:lnTo>
                  <a:lnTo>
                    <a:pt x="1353" y="5688"/>
                  </a:lnTo>
                  <a:lnTo>
                    <a:pt x="1629" y="5826"/>
                  </a:lnTo>
                  <a:lnTo>
                    <a:pt x="1877" y="5964"/>
                  </a:lnTo>
                  <a:lnTo>
                    <a:pt x="2181" y="6074"/>
                  </a:lnTo>
                  <a:lnTo>
                    <a:pt x="2485" y="6157"/>
                  </a:lnTo>
                  <a:lnTo>
                    <a:pt x="2789" y="6185"/>
                  </a:lnTo>
                  <a:lnTo>
                    <a:pt x="3092" y="6212"/>
                  </a:lnTo>
                  <a:lnTo>
                    <a:pt x="105824" y="6212"/>
                  </a:lnTo>
                  <a:lnTo>
                    <a:pt x="106127" y="6185"/>
                  </a:lnTo>
                  <a:lnTo>
                    <a:pt x="106459" y="6157"/>
                  </a:lnTo>
                  <a:lnTo>
                    <a:pt x="106735" y="6074"/>
                  </a:lnTo>
                  <a:lnTo>
                    <a:pt x="107038" y="5964"/>
                  </a:lnTo>
                  <a:lnTo>
                    <a:pt x="107315" y="5826"/>
                  </a:lnTo>
                  <a:lnTo>
                    <a:pt x="107563" y="5688"/>
                  </a:lnTo>
                  <a:lnTo>
                    <a:pt x="107784" y="5495"/>
                  </a:lnTo>
                  <a:lnTo>
                    <a:pt x="108005" y="5301"/>
                  </a:lnTo>
                  <a:lnTo>
                    <a:pt x="108226" y="5080"/>
                  </a:lnTo>
                  <a:lnTo>
                    <a:pt x="108391" y="4832"/>
                  </a:lnTo>
                  <a:lnTo>
                    <a:pt x="108557" y="4584"/>
                  </a:lnTo>
                  <a:lnTo>
                    <a:pt x="108695" y="4307"/>
                  </a:lnTo>
                  <a:lnTo>
                    <a:pt x="108778" y="4031"/>
                  </a:lnTo>
                  <a:lnTo>
                    <a:pt x="108861" y="3728"/>
                  </a:lnTo>
                  <a:lnTo>
                    <a:pt x="108916" y="3424"/>
                  </a:lnTo>
                  <a:lnTo>
                    <a:pt x="108916" y="3093"/>
                  </a:lnTo>
                  <a:lnTo>
                    <a:pt x="108916" y="2789"/>
                  </a:lnTo>
                  <a:lnTo>
                    <a:pt x="108861" y="2485"/>
                  </a:lnTo>
                  <a:lnTo>
                    <a:pt x="108778" y="2182"/>
                  </a:lnTo>
                  <a:lnTo>
                    <a:pt x="108695" y="1905"/>
                  </a:lnTo>
                  <a:lnTo>
                    <a:pt x="108557" y="1629"/>
                  </a:lnTo>
                  <a:lnTo>
                    <a:pt x="108391" y="1381"/>
                  </a:lnTo>
                  <a:lnTo>
                    <a:pt x="108226" y="1132"/>
                  </a:lnTo>
                  <a:lnTo>
                    <a:pt x="108005" y="912"/>
                  </a:lnTo>
                  <a:lnTo>
                    <a:pt x="107784" y="718"/>
                  </a:lnTo>
                  <a:lnTo>
                    <a:pt x="107563" y="525"/>
                  </a:lnTo>
                  <a:lnTo>
                    <a:pt x="107315" y="359"/>
                  </a:lnTo>
                  <a:lnTo>
                    <a:pt x="107038" y="249"/>
                  </a:lnTo>
                  <a:lnTo>
                    <a:pt x="106735" y="139"/>
                  </a:lnTo>
                  <a:lnTo>
                    <a:pt x="106459" y="56"/>
                  </a:lnTo>
                  <a:lnTo>
                    <a:pt x="106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708;p59">
              <a:extLst>
                <a:ext uri="{FF2B5EF4-FFF2-40B4-BE49-F238E27FC236}">
                  <a16:creationId xmlns:a16="http://schemas.microsoft.com/office/drawing/2014/main" id="{FCDCDDB3-F97D-16C4-0B48-A133607EC3D5}"/>
                </a:ext>
              </a:extLst>
            </p:cNvPr>
            <p:cNvSpPr/>
            <p:nvPr/>
          </p:nvSpPr>
          <p:spPr>
            <a:xfrm>
              <a:off x="2605575" y="1002175"/>
              <a:ext cx="2722900" cy="1808400"/>
            </a:xfrm>
            <a:custGeom>
              <a:avLst/>
              <a:gdLst/>
              <a:ahLst/>
              <a:cxnLst/>
              <a:rect l="l" t="t" r="r" b="b"/>
              <a:pathLst>
                <a:path w="108916" h="72336" extrusionOk="0">
                  <a:moveTo>
                    <a:pt x="57785" y="6213"/>
                  </a:moveTo>
                  <a:lnTo>
                    <a:pt x="57868" y="6240"/>
                  </a:lnTo>
                  <a:lnTo>
                    <a:pt x="57950" y="6240"/>
                  </a:lnTo>
                  <a:lnTo>
                    <a:pt x="58033" y="6296"/>
                  </a:lnTo>
                  <a:lnTo>
                    <a:pt x="58088" y="6351"/>
                  </a:lnTo>
                  <a:lnTo>
                    <a:pt x="58144" y="6434"/>
                  </a:lnTo>
                  <a:lnTo>
                    <a:pt x="58199" y="6516"/>
                  </a:lnTo>
                  <a:lnTo>
                    <a:pt x="58199" y="6599"/>
                  </a:lnTo>
                  <a:lnTo>
                    <a:pt x="58199" y="6682"/>
                  </a:lnTo>
                  <a:lnTo>
                    <a:pt x="57619" y="12259"/>
                  </a:lnTo>
                  <a:lnTo>
                    <a:pt x="56045" y="12176"/>
                  </a:lnTo>
                  <a:lnTo>
                    <a:pt x="54472" y="12149"/>
                  </a:lnTo>
                  <a:lnTo>
                    <a:pt x="52870" y="12176"/>
                  </a:lnTo>
                  <a:lnTo>
                    <a:pt x="51297" y="12259"/>
                  </a:lnTo>
                  <a:lnTo>
                    <a:pt x="50717" y="6682"/>
                  </a:lnTo>
                  <a:lnTo>
                    <a:pt x="50717" y="6599"/>
                  </a:lnTo>
                  <a:lnTo>
                    <a:pt x="50717" y="6516"/>
                  </a:lnTo>
                  <a:lnTo>
                    <a:pt x="50772" y="6434"/>
                  </a:lnTo>
                  <a:lnTo>
                    <a:pt x="50827" y="6351"/>
                  </a:lnTo>
                  <a:lnTo>
                    <a:pt x="50883" y="6296"/>
                  </a:lnTo>
                  <a:lnTo>
                    <a:pt x="50965" y="6240"/>
                  </a:lnTo>
                  <a:lnTo>
                    <a:pt x="51048" y="6240"/>
                  </a:lnTo>
                  <a:lnTo>
                    <a:pt x="51131" y="6213"/>
                  </a:lnTo>
                  <a:close/>
                  <a:moveTo>
                    <a:pt x="55466" y="18361"/>
                  </a:moveTo>
                  <a:lnTo>
                    <a:pt x="56460" y="18388"/>
                  </a:lnTo>
                  <a:lnTo>
                    <a:pt x="57453" y="18471"/>
                  </a:lnTo>
                  <a:lnTo>
                    <a:pt x="58447" y="18554"/>
                  </a:lnTo>
                  <a:lnTo>
                    <a:pt x="59414" y="18664"/>
                  </a:lnTo>
                  <a:lnTo>
                    <a:pt x="60380" y="18775"/>
                  </a:lnTo>
                  <a:lnTo>
                    <a:pt x="61346" y="18940"/>
                  </a:lnTo>
                  <a:lnTo>
                    <a:pt x="62313" y="19106"/>
                  </a:lnTo>
                  <a:lnTo>
                    <a:pt x="63251" y="19299"/>
                  </a:lnTo>
                  <a:lnTo>
                    <a:pt x="64190" y="19520"/>
                  </a:lnTo>
                  <a:lnTo>
                    <a:pt x="65129" y="19769"/>
                  </a:lnTo>
                  <a:lnTo>
                    <a:pt x="66040" y="20045"/>
                  </a:lnTo>
                  <a:lnTo>
                    <a:pt x="66951" y="20321"/>
                  </a:lnTo>
                  <a:lnTo>
                    <a:pt x="67862" y="20625"/>
                  </a:lnTo>
                  <a:lnTo>
                    <a:pt x="68745" y="20956"/>
                  </a:lnTo>
                  <a:lnTo>
                    <a:pt x="69629" y="21315"/>
                  </a:lnTo>
                  <a:lnTo>
                    <a:pt x="70512" y="21674"/>
                  </a:lnTo>
                  <a:lnTo>
                    <a:pt x="71368" y="22060"/>
                  </a:lnTo>
                  <a:lnTo>
                    <a:pt x="72224" y="22474"/>
                  </a:lnTo>
                  <a:lnTo>
                    <a:pt x="73080" y="22888"/>
                  </a:lnTo>
                  <a:lnTo>
                    <a:pt x="73908" y="23330"/>
                  </a:lnTo>
                  <a:lnTo>
                    <a:pt x="74709" y="23800"/>
                  </a:lnTo>
                  <a:lnTo>
                    <a:pt x="75537" y="24269"/>
                  </a:lnTo>
                  <a:lnTo>
                    <a:pt x="76310" y="24766"/>
                  </a:lnTo>
                  <a:lnTo>
                    <a:pt x="77111" y="25290"/>
                  </a:lnTo>
                  <a:lnTo>
                    <a:pt x="77884" y="25815"/>
                  </a:lnTo>
                  <a:lnTo>
                    <a:pt x="78629" y="26367"/>
                  </a:lnTo>
                  <a:lnTo>
                    <a:pt x="79375" y="26947"/>
                  </a:lnTo>
                  <a:lnTo>
                    <a:pt x="80093" y="27527"/>
                  </a:lnTo>
                  <a:lnTo>
                    <a:pt x="80810" y="28134"/>
                  </a:lnTo>
                  <a:lnTo>
                    <a:pt x="81528" y="28741"/>
                  </a:lnTo>
                  <a:lnTo>
                    <a:pt x="82191" y="29376"/>
                  </a:lnTo>
                  <a:lnTo>
                    <a:pt x="82881" y="30039"/>
                  </a:lnTo>
                  <a:lnTo>
                    <a:pt x="83544" y="30702"/>
                  </a:lnTo>
                  <a:lnTo>
                    <a:pt x="84179" y="31364"/>
                  </a:lnTo>
                  <a:lnTo>
                    <a:pt x="84814" y="32055"/>
                  </a:lnTo>
                  <a:lnTo>
                    <a:pt x="85421" y="32772"/>
                  </a:lnTo>
                  <a:lnTo>
                    <a:pt x="86001" y="33490"/>
                  </a:lnTo>
                  <a:lnTo>
                    <a:pt x="86581" y="34236"/>
                  </a:lnTo>
                  <a:lnTo>
                    <a:pt x="87133" y="34981"/>
                  </a:lnTo>
                  <a:lnTo>
                    <a:pt x="87685" y="35754"/>
                  </a:lnTo>
                  <a:lnTo>
                    <a:pt x="88209" y="36527"/>
                  </a:lnTo>
                  <a:lnTo>
                    <a:pt x="88734" y="37300"/>
                  </a:lnTo>
                  <a:lnTo>
                    <a:pt x="89203" y="38101"/>
                  </a:lnTo>
                  <a:lnTo>
                    <a:pt x="89700" y="38929"/>
                  </a:lnTo>
                  <a:lnTo>
                    <a:pt x="90142" y="39730"/>
                  </a:lnTo>
                  <a:lnTo>
                    <a:pt x="90584" y="40586"/>
                  </a:lnTo>
                  <a:lnTo>
                    <a:pt x="90998" y="41414"/>
                  </a:lnTo>
                  <a:lnTo>
                    <a:pt x="91384" y="42270"/>
                  </a:lnTo>
                  <a:lnTo>
                    <a:pt x="91771" y="43153"/>
                  </a:lnTo>
                  <a:lnTo>
                    <a:pt x="92130" y="44037"/>
                  </a:lnTo>
                  <a:lnTo>
                    <a:pt x="92461" y="44920"/>
                  </a:lnTo>
                  <a:lnTo>
                    <a:pt x="92792" y="45804"/>
                  </a:lnTo>
                  <a:lnTo>
                    <a:pt x="93096" y="46715"/>
                  </a:lnTo>
                  <a:lnTo>
                    <a:pt x="93372" y="47653"/>
                  </a:lnTo>
                  <a:lnTo>
                    <a:pt x="93621" y="48565"/>
                  </a:lnTo>
                  <a:lnTo>
                    <a:pt x="93842" y="49503"/>
                  </a:lnTo>
                  <a:lnTo>
                    <a:pt x="94062" y="50442"/>
                  </a:lnTo>
                  <a:lnTo>
                    <a:pt x="94256" y="51408"/>
                  </a:lnTo>
                  <a:lnTo>
                    <a:pt x="94421" y="52347"/>
                  </a:lnTo>
                  <a:lnTo>
                    <a:pt x="94559" y="53313"/>
                  </a:lnTo>
                  <a:lnTo>
                    <a:pt x="94670" y="54307"/>
                  </a:lnTo>
                  <a:lnTo>
                    <a:pt x="94780" y="55273"/>
                  </a:lnTo>
                  <a:lnTo>
                    <a:pt x="94863" y="56267"/>
                  </a:lnTo>
                  <a:lnTo>
                    <a:pt x="33434" y="56267"/>
                  </a:lnTo>
                  <a:lnTo>
                    <a:pt x="33130" y="56323"/>
                  </a:lnTo>
                  <a:lnTo>
                    <a:pt x="32827" y="56405"/>
                  </a:lnTo>
                  <a:lnTo>
                    <a:pt x="32551" y="56516"/>
                  </a:lnTo>
                  <a:lnTo>
                    <a:pt x="32274" y="56626"/>
                  </a:lnTo>
                  <a:lnTo>
                    <a:pt x="32026" y="56792"/>
                  </a:lnTo>
                  <a:lnTo>
                    <a:pt x="31778" y="56958"/>
                  </a:lnTo>
                  <a:lnTo>
                    <a:pt x="31557" y="57178"/>
                  </a:lnTo>
                  <a:lnTo>
                    <a:pt x="31363" y="57399"/>
                  </a:lnTo>
                  <a:lnTo>
                    <a:pt x="31170" y="57620"/>
                  </a:lnTo>
                  <a:lnTo>
                    <a:pt x="31032" y="57896"/>
                  </a:lnTo>
                  <a:lnTo>
                    <a:pt x="30894" y="58172"/>
                  </a:lnTo>
                  <a:lnTo>
                    <a:pt x="30784" y="58448"/>
                  </a:lnTo>
                  <a:lnTo>
                    <a:pt x="30701" y="58752"/>
                  </a:lnTo>
                  <a:lnTo>
                    <a:pt x="30673" y="59056"/>
                  </a:lnTo>
                  <a:lnTo>
                    <a:pt x="30646" y="59360"/>
                  </a:lnTo>
                  <a:lnTo>
                    <a:pt x="30673" y="59691"/>
                  </a:lnTo>
                  <a:lnTo>
                    <a:pt x="30701" y="59995"/>
                  </a:lnTo>
                  <a:lnTo>
                    <a:pt x="30784" y="60298"/>
                  </a:lnTo>
                  <a:lnTo>
                    <a:pt x="30894" y="60574"/>
                  </a:lnTo>
                  <a:lnTo>
                    <a:pt x="31032" y="60850"/>
                  </a:lnTo>
                  <a:lnTo>
                    <a:pt x="31170" y="61099"/>
                  </a:lnTo>
                  <a:lnTo>
                    <a:pt x="31363" y="61347"/>
                  </a:lnTo>
                  <a:lnTo>
                    <a:pt x="31557" y="61568"/>
                  </a:lnTo>
                  <a:lnTo>
                    <a:pt x="31778" y="61761"/>
                  </a:lnTo>
                  <a:lnTo>
                    <a:pt x="32026" y="61955"/>
                  </a:lnTo>
                  <a:lnTo>
                    <a:pt x="32274" y="62093"/>
                  </a:lnTo>
                  <a:lnTo>
                    <a:pt x="32551" y="62231"/>
                  </a:lnTo>
                  <a:lnTo>
                    <a:pt x="32827" y="62341"/>
                  </a:lnTo>
                  <a:lnTo>
                    <a:pt x="33130" y="62424"/>
                  </a:lnTo>
                  <a:lnTo>
                    <a:pt x="33434" y="62452"/>
                  </a:lnTo>
                  <a:lnTo>
                    <a:pt x="33765" y="62479"/>
                  </a:lnTo>
                  <a:lnTo>
                    <a:pt x="102704" y="62479"/>
                  </a:lnTo>
                  <a:lnTo>
                    <a:pt x="102704" y="66124"/>
                  </a:lnTo>
                  <a:lnTo>
                    <a:pt x="6212" y="66124"/>
                  </a:lnTo>
                  <a:lnTo>
                    <a:pt x="6212" y="62479"/>
                  </a:lnTo>
                  <a:lnTo>
                    <a:pt x="19298" y="62479"/>
                  </a:lnTo>
                  <a:lnTo>
                    <a:pt x="19602" y="62452"/>
                  </a:lnTo>
                  <a:lnTo>
                    <a:pt x="19933" y="62424"/>
                  </a:lnTo>
                  <a:lnTo>
                    <a:pt x="20210" y="62341"/>
                  </a:lnTo>
                  <a:lnTo>
                    <a:pt x="20513" y="62231"/>
                  </a:lnTo>
                  <a:lnTo>
                    <a:pt x="20789" y="62093"/>
                  </a:lnTo>
                  <a:lnTo>
                    <a:pt x="21038" y="61955"/>
                  </a:lnTo>
                  <a:lnTo>
                    <a:pt x="21286" y="61761"/>
                  </a:lnTo>
                  <a:lnTo>
                    <a:pt x="21507" y="61568"/>
                  </a:lnTo>
                  <a:lnTo>
                    <a:pt x="21700" y="61347"/>
                  </a:lnTo>
                  <a:lnTo>
                    <a:pt x="21866" y="61099"/>
                  </a:lnTo>
                  <a:lnTo>
                    <a:pt x="22032" y="60850"/>
                  </a:lnTo>
                  <a:lnTo>
                    <a:pt x="22170" y="60574"/>
                  </a:lnTo>
                  <a:lnTo>
                    <a:pt x="22253" y="60298"/>
                  </a:lnTo>
                  <a:lnTo>
                    <a:pt x="22335" y="59995"/>
                  </a:lnTo>
                  <a:lnTo>
                    <a:pt x="22391" y="59691"/>
                  </a:lnTo>
                  <a:lnTo>
                    <a:pt x="22418" y="59360"/>
                  </a:lnTo>
                  <a:lnTo>
                    <a:pt x="22391" y="59056"/>
                  </a:lnTo>
                  <a:lnTo>
                    <a:pt x="22335" y="58752"/>
                  </a:lnTo>
                  <a:lnTo>
                    <a:pt x="22253" y="58448"/>
                  </a:lnTo>
                  <a:lnTo>
                    <a:pt x="22170" y="58172"/>
                  </a:lnTo>
                  <a:lnTo>
                    <a:pt x="22032" y="57896"/>
                  </a:lnTo>
                  <a:lnTo>
                    <a:pt x="21866" y="57620"/>
                  </a:lnTo>
                  <a:lnTo>
                    <a:pt x="21700" y="57399"/>
                  </a:lnTo>
                  <a:lnTo>
                    <a:pt x="21507" y="57178"/>
                  </a:lnTo>
                  <a:lnTo>
                    <a:pt x="21286" y="56958"/>
                  </a:lnTo>
                  <a:lnTo>
                    <a:pt x="21038" y="56792"/>
                  </a:lnTo>
                  <a:lnTo>
                    <a:pt x="20789" y="56626"/>
                  </a:lnTo>
                  <a:lnTo>
                    <a:pt x="20513" y="56516"/>
                  </a:lnTo>
                  <a:lnTo>
                    <a:pt x="20210" y="56405"/>
                  </a:lnTo>
                  <a:lnTo>
                    <a:pt x="19933" y="56323"/>
                  </a:lnTo>
                  <a:lnTo>
                    <a:pt x="19602" y="56267"/>
                  </a:lnTo>
                  <a:lnTo>
                    <a:pt x="14080" y="56267"/>
                  </a:lnTo>
                  <a:lnTo>
                    <a:pt x="14136" y="55273"/>
                  </a:lnTo>
                  <a:lnTo>
                    <a:pt x="14246" y="54307"/>
                  </a:lnTo>
                  <a:lnTo>
                    <a:pt x="14357" y="53313"/>
                  </a:lnTo>
                  <a:lnTo>
                    <a:pt x="14495" y="52347"/>
                  </a:lnTo>
                  <a:lnTo>
                    <a:pt x="14660" y="51408"/>
                  </a:lnTo>
                  <a:lnTo>
                    <a:pt x="14853" y="50442"/>
                  </a:lnTo>
                  <a:lnTo>
                    <a:pt x="15074" y="49503"/>
                  </a:lnTo>
                  <a:lnTo>
                    <a:pt x="15295" y="48565"/>
                  </a:lnTo>
                  <a:lnTo>
                    <a:pt x="15571" y="47653"/>
                  </a:lnTo>
                  <a:lnTo>
                    <a:pt x="15847" y="46715"/>
                  </a:lnTo>
                  <a:lnTo>
                    <a:pt x="16123" y="45804"/>
                  </a:lnTo>
                  <a:lnTo>
                    <a:pt x="16455" y="44920"/>
                  </a:lnTo>
                  <a:lnTo>
                    <a:pt x="16786" y="44037"/>
                  </a:lnTo>
                  <a:lnTo>
                    <a:pt x="17145" y="43153"/>
                  </a:lnTo>
                  <a:lnTo>
                    <a:pt x="17532" y="42270"/>
                  </a:lnTo>
                  <a:lnTo>
                    <a:pt x="17918" y="41414"/>
                  </a:lnTo>
                  <a:lnTo>
                    <a:pt x="18332" y="40586"/>
                  </a:lnTo>
                  <a:lnTo>
                    <a:pt x="18774" y="39730"/>
                  </a:lnTo>
                  <a:lnTo>
                    <a:pt x="19243" y="38929"/>
                  </a:lnTo>
                  <a:lnTo>
                    <a:pt x="19713" y="38101"/>
                  </a:lnTo>
                  <a:lnTo>
                    <a:pt x="20182" y="37300"/>
                  </a:lnTo>
                  <a:lnTo>
                    <a:pt x="20706" y="36527"/>
                  </a:lnTo>
                  <a:lnTo>
                    <a:pt x="21231" y="35754"/>
                  </a:lnTo>
                  <a:lnTo>
                    <a:pt x="21783" y="34981"/>
                  </a:lnTo>
                  <a:lnTo>
                    <a:pt x="22335" y="34236"/>
                  </a:lnTo>
                  <a:lnTo>
                    <a:pt x="22915" y="33490"/>
                  </a:lnTo>
                  <a:lnTo>
                    <a:pt x="23495" y="32772"/>
                  </a:lnTo>
                  <a:lnTo>
                    <a:pt x="24130" y="32055"/>
                  </a:lnTo>
                  <a:lnTo>
                    <a:pt x="24737" y="31364"/>
                  </a:lnTo>
                  <a:lnTo>
                    <a:pt x="25372" y="30702"/>
                  </a:lnTo>
                  <a:lnTo>
                    <a:pt x="26035" y="30039"/>
                  </a:lnTo>
                  <a:lnTo>
                    <a:pt x="26725" y="29376"/>
                  </a:lnTo>
                  <a:lnTo>
                    <a:pt x="27415" y="28741"/>
                  </a:lnTo>
                  <a:lnTo>
                    <a:pt x="28106" y="28134"/>
                  </a:lnTo>
                  <a:lnTo>
                    <a:pt x="28823" y="27527"/>
                  </a:lnTo>
                  <a:lnTo>
                    <a:pt x="29541" y="26947"/>
                  </a:lnTo>
                  <a:lnTo>
                    <a:pt x="30287" y="26367"/>
                  </a:lnTo>
                  <a:lnTo>
                    <a:pt x="31060" y="25815"/>
                  </a:lnTo>
                  <a:lnTo>
                    <a:pt x="31805" y="25290"/>
                  </a:lnTo>
                  <a:lnTo>
                    <a:pt x="32606" y="24766"/>
                  </a:lnTo>
                  <a:lnTo>
                    <a:pt x="33406" y="24269"/>
                  </a:lnTo>
                  <a:lnTo>
                    <a:pt x="34207" y="23800"/>
                  </a:lnTo>
                  <a:lnTo>
                    <a:pt x="35008" y="23330"/>
                  </a:lnTo>
                  <a:lnTo>
                    <a:pt x="35864" y="22888"/>
                  </a:lnTo>
                  <a:lnTo>
                    <a:pt x="36692" y="22474"/>
                  </a:lnTo>
                  <a:lnTo>
                    <a:pt x="37548" y="22060"/>
                  </a:lnTo>
                  <a:lnTo>
                    <a:pt x="38404" y="21674"/>
                  </a:lnTo>
                  <a:lnTo>
                    <a:pt x="39287" y="21315"/>
                  </a:lnTo>
                  <a:lnTo>
                    <a:pt x="40171" y="20956"/>
                  </a:lnTo>
                  <a:lnTo>
                    <a:pt x="41054" y="20625"/>
                  </a:lnTo>
                  <a:lnTo>
                    <a:pt x="41965" y="20321"/>
                  </a:lnTo>
                  <a:lnTo>
                    <a:pt x="42876" y="20045"/>
                  </a:lnTo>
                  <a:lnTo>
                    <a:pt x="43787" y="19769"/>
                  </a:lnTo>
                  <a:lnTo>
                    <a:pt x="44726" y="19520"/>
                  </a:lnTo>
                  <a:lnTo>
                    <a:pt x="45665" y="19299"/>
                  </a:lnTo>
                  <a:lnTo>
                    <a:pt x="46631" y="19106"/>
                  </a:lnTo>
                  <a:lnTo>
                    <a:pt x="47570" y="18940"/>
                  </a:lnTo>
                  <a:lnTo>
                    <a:pt x="48536" y="18775"/>
                  </a:lnTo>
                  <a:lnTo>
                    <a:pt x="49502" y="18664"/>
                  </a:lnTo>
                  <a:lnTo>
                    <a:pt x="50496" y="18554"/>
                  </a:lnTo>
                  <a:lnTo>
                    <a:pt x="51462" y="18471"/>
                  </a:lnTo>
                  <a:lnTo>
                    <a:pt x="52456" y="18388"/>
                  </a:lnTo>
                  <a:lnTo>
                    <a:pt x="53450" y="18361"/>
                  </a:lnTo>
                  <a:close/>
                  <a:moveTo>
                    <a:pt x="50800" y="1"/>
                  </a:moveTo>
                  <a:lnTo>
                    <a:pt x="50441" y="28"/>
                  </a:lnTo>
                  <a:lnTo>
                    <a:pt x="50082" y="84"/>
                  </a:lnTo>
                  <a:lnTo>
                    <a:pt x="49751" y="139"/>
                  </a:lnTo>
                  <a:lnTo>
                    <a:pt x="49419" y="222"/>
                  </a:lnTo>
                  <a:lnTo>
                    <a:pt x="49088" y="332"/>
                  </a:lnTo>
                  <a:lnTo>
                    <a:pt x="48757" y="443"/>
                  </a:lnTo>
                  <a:lnTo>
                    <a:pt x="48425" y="581"/>
                  </a:lnTo>
                  <a:lnTo>
                    <a:pt x="48122" y="719"/>
                  </a:lnTo>
                  <a:lnTo>
                    <a:pt x="47818" y="884"/>
                  </a:lnTo>
                  <a:lnTo>
                    <a:pt x="47514" y="1078"/>
                  </a:lnTo>
                  <a:lnTo>
                    <a:pt x="47238" y="1271"/>
                  </a:lnTo>
                  <a:lnTo>
                    <a:pt x="46962" y="1492"/>
                  </a:lnTo>
                  <a:lnTo>
                    <a:pt x="46686" y="1713"/>
                  </a:lnTo>
                  <a:lnTo>
                    <a:pt x="46438" y="1961"/>
                  </a:lnTo>
                  <a:lnTo>
                    <a:pt x="46189" y="2210"/>
                  </a:lnTo>
                  <a:lnTo>
                    <a:pt x="45968" y="2458"/>
                  </a:lnTo>
                  <a:lnTo>
                    <a:pt x="45747" y="2734"/>
                  </a:lnTo>
                  <a:lnTo>
                    <a:pt x="45554" y="3038"/>
                  </a:lnTo>
                  <a:lnTo>
                    <a:pt x="45389" y="3341"/>
                  </a:lnTo>
                  <a:lnTo>
                    <a:pt x="45223" y="3645"/>
                  </a:lnTo>
                  <a:lnTo>
                    <a:pt x="45057" y="3949"/>
                  </a:lnTo>
                  <a:lnTo>
                    <a:pt x="44947" y="4280"/>
                  </a:lnTo>
                  <a:lnTo>
                    <a:pt x="44809" y="4584"/>
                  </a:lnTo>
                  <a:lnTo>
                    <a:pt x="44726" y="4915"/>
                  </a:lnTo>
                  <a:lnTo>
                    <a:pt x="44643" y="5274"/>
                  </a:lnTo>
                  <a:lnTo>
                    <a:pt x="44588" y="5605"/>
                  </a:lnTo>
                  <a:lnTo>
                    <a:pt x="44533" y="5937"/>
                  </a:lnTo>
                  <a:lnTo>
                    <a:pt x="44505" y="6296"/>
                  </a:lnTo>
                  <a:lnTo>
                    <a:pt x="44505" y="6655"/>
                  </a:lnTo>
                  <a:lnTo>
                    <a:pt x="44505" y="6986"/>
                  </a:lnTo>
                  <a:lnTo>
                    <a:pt x="44533" y="7345"/>
                  </a:lnTo>
                  <a:lnTo>
                    <a:pt x="45140" y="13060"/>
                  </a:lnTo>
                  <a:lnTo>
                    <a:pt x="44174" y="13281"/>
                  </a:lnTo>
                  <a:lnTo>
                    <a:pt x="43235" y="13501"/>
                  </a:lnTo>
                  <a:lnTo>
                    <a:pt x="42296" y="13750"/>
                  </a:lnTo>
                  <a:lnTo>
                    <a:pt x="41358" y="13998"/>
                  </a:lnTo>
                  <a:lnTo>
                    <a:pt x="40419" y="14302"/>
                  </a:lnTo>
                  <a:lnTo>
                    <a:pt x="39508" y="14606"/>
                  </a:lnTo>
                  <a:lnTo>
                    <a:pt x="38597" y="14910"/>
                  </a:lnTo>
                  <a:lnTo>
                    <a:pt x="37686" y="15241"/>
                  </a:lnTo>
                  <a:lnTo>
                    <a:pt x="36802" y="15600"/>
                  </a:lnTo>
                  <a:lnTo>
                    <a:pt x="35919" y="15986"/>
                  </a:lnTo>
                  <a:lnTo>
                    <a:pt x="35063" y="16373"/>
                  </a:lnTo>
                  <a:lnTo>
                    <a:pt x="34179" y="16759"/>
                  </a:lnTo>
                  <a:lnTo>
                    <a:pt x="33324" y="17201"/>
                  </a:lnTo>
                  <a:lnTo>
                    <a:pt x="32495" y="17643"/>
                  </a:lnTo>
                  <a:lnTo>
                    <a:pt x="31639" y="18085"/>
                  </a:lnTo>
                  <a:lnTo>
                    <a:pt x="30839" y="18581"/>
                  </a:lnTo>
                  <a:lnTo>
                    <a:pt x="30011" y="19051"/>
                  </a:lnTo>
                  <a:lnTo>
                    <a:pt x="29210" y="19575"/>
                  </a:lnTo>
                  <a:lnTo>
                    <a:pt x="28409" y="20100"/>
                  </a:lnTo>
                  <a:lnTo>
                    <a:pt x="27636" y="20625"/>
                  </a:lnTo>
                  <a:lnTo>
                    <a:pt x="26863" y="21177"/>
                  </a:lnTo>
                  <a:lnTo>
                    <a:pt x="26118" y="21756"/>
                  </a:lnTo>
                  <a:lnTo>
                    <a:pt x="25372" y="22336"/>
                  </a:lnTo>
                  <a:lnTo>
                    <a:pt x="24655" y="22916"/>
                  </a:lnTo>
                  <a:lnTo>
                    <a:pt x="23909" y="23551"/>
                  </a:lnTo>
                  <a:lnTo>
                    <a:pt x="23219" y="24158"/>
                  </a:lnTo>
                  <a:lnTo>
                    <a:pt x="22529" y="24793"/>
                  </a:lnTo>
                  <a:lnTo>
                    <a:pt x="21838" y="25456"/>
                  </a:lnTo>
                  <a:lnTo>
                    <a:pt x="21176" y="26119"/>
                  </a:lnTo>
                  <a:lnTo>
                    <a:pt x="20513" y="26809"/>
                  </a:lnTo>
                  <a:lnTo>
                    <a:pt x="19878" y="27499"/>
                  </a:lnTo>
                  <a:lnTo>
                    <a:pt x="19243" y="28217"/>
                  </a:lnTo>
                  <a:lnTo>
                    <a:pt x="18636" y="28935"/>
                  </a:lnTo>
                  <a:lnTo>
                    <a:pt x="18028" y="29653"/>
                  </a:lnTo>
                  <a:lnTo>
                    <a:pt x="17449" y="30398"/>
                  </a:lnTo>
                  <a:lnTo>
                    <a:pt x="16869" y="31143"/>
                  </a:lnTo>
                  <a:lnTo>
                    <a:pt x="16317" y="31916"/>
                  </a:lnTo>
                  <a:lnTo>
                    <a:pt x="15792" y="32690"/>
                  </a:lnTo>
                  <a:lnTo>
                    <a:pt x="15268" y="33490"/>
                  </a:lnTo>
                  <a:lnTo>
                    <a:pt x="14743" y="34291"/>
                  </a:lnTo>
                  <a:lnTo>
                    <a:pt x="14274" y="35091"/>
                  </a:lnTo>
                  <a:lnTo>
                    <a:pt x="13777" y="35920"/>
                  </a:lnTo>
                  <a:lnTo>
                    <a:pt x="13335" y="36748"/>
                  </a:lnTo>
                  <a:lnTo>
                    <a:pt x="12893" y="37604"/>
                  </a:lnTo>
                  <a:lnTo>
                    <a:pt x="12452" y="38460"/>
                  </a:lnTo>
                  <a:lnTo>
                    <a:pt x="12037" y="39316"/>
                  </a:lnTo>
                  <a:lnTo>
                    <a:pt x="11651" y="40199"/>
                  </a:lnTo>
                  <a:lnTo>
                    <a:pt x="11292" y="41055"/>
                  </a:lnTo>
                  <a:lnTo>
                    <a:pt x="10933" y="41966"/>
                  </a:lnTo>
                  <a:lnTo>
                    <a:pt x="10574" y="42850"/>
                  </a:lnTo>
                  <a:lnTo>
                    <a:pt x="10270" y="43761"/>
                  </a:lnTo>
                  <a:lnTo>
                    <a:pt x="9967" y="44672"/>
                  </a:lnTo>
                  <a:lnTo>
                    <a:pt x="9691" y="45610"/>
                  </a:lnTo>
                  <a:lnTo>
                    <a:pt x="9415" y="46549"/>
                  </a:lnTo>
                  <a:lnTo>
                    <a:pt x="9166" y="47488"/>
                  </a:lnTo>
                  <a:lnTo>
                    <a:pt x="8945" y="48426"/>
                  </a:lnTo>
                  <a:lnTo>
                    <a:pt x="8724" y="49393"/>
                  </a:lnTo>
                  <a:lnTo>
                    <a:pt x="8531" y="50359"/>
                  </a:lnTo>
                  <a:lnTo>
                    <a:pt x="8365" y="51325"/>
                  </a:lnTo>
                  <a:lnTo>
                    <a:pt x="8227" y="52292"/>
                  </a:lnTo>
                  <a:lnTo>
                    <a:pt x="8089" y="53286"/>
                  </a:lnTo>
                  <a:lnTo>
                    <a:pt x="8007" y="54252"/>
                  </a:lnTo>
                  <a:lnTo>
                    <a:pt x="7896" y="55246"/>
                  </a:lnTo>
                  <a:lnTo>
                    <a:pt x="7841" y="56267"/>
                  </a:lnTo>
                  <a:lnTo>
                    <a:pt x="4832" y="56267"/>
                  </a:lnTo>
                  <a:lnTo>
                    <a:pt x="4335" y="56295"/>
                  </a:lnTo>
                  <a:lnTo>
                    <a:pt x="3865" y="56350"/>
                  </a:lnTo>
                  <a:lnTo>
                    <a:pt x="3396" y="56488"/>
                  </a:lnTo>
                  <a:lnTo>
                    <a:pt x="2954" y="56654"/>
                  </a:lnTo>
                  <a:lnTo>
                    <a:pt x="2512" y="56847"/>
                  </a:lnTo>
                  <a:lnTo>
                    <a:pt x="2126" y="57096"/>
                  </a:lnTo>
                  <a:lnTo>
                    <a:pt x="1767" y="57372"/>
                  </a:lnTo>
                  <a:lnTo>
                    <a:pt x="1408" y="57675"/>
                  </a:lnTo>
                  <a:lnTo>
                    <a:pt x="1104" y="58034"/>
                  </a:lnTo>
                  <a:lnTo>
                    <a:pt x="828" y="58393"/>
                  </a:lnTo>
                  <a:lnTo>
                    <a:pt x="580" y="58780"/>
                  </a:lnTo>
                  <a:lnTo>
                    <a:pt x="359" y="59221"/>
                  </a:lnTo>
                  <a:lnTo>
                    <a:pt x="221" y="59663"/>
                  </a:lnTo>
                  <a:lnTo>
                    <a:pt x="83" y="60133"/>
                  </a:lnTo>
                  <a:lnTo>
                    <a:pt x="28" y="60602"/>
                  </a:lnTo>
                  <a:lnTo>
                    <a:pt x="0" y="61099"/>
                  </a:lnTo>
                  <a:lnTo>
                    <a:pt x="0" y="67504"/>
                  </a:lnTo>
                  <a:lnTo>
                    <a:pt x="28" y="68001"/>
                  </a:lnTo>
                  <a:lnTo>
                    <a:pt x="83" y="68470"/>
                  </a:lnTo>
                  <a:lnTo>
                    <a:pt x="221" y="68940"/>
                  </a:lnTo>
                  <a:lnTo>
                    <a:pt x="359" y="69381"/>
                  </a:lnTo>
                  <a:lnTo>
                    <a:pt x="580" y="69823"/>
                  </a:lnTo>
                  <a:lnTo>
                    <a:pt x="828" y="70210"/>
                  </a:lnTo>
                  <a:lnTo>
                    <a:pt x="1104" y="70569"/>
                  </a:lnTo>
                  <a:lnTo>
                    <a:pt x="1408" y="70928"/>
                  </a:lnTo>
                  <a:lnTo>
                    <a:pt x="1767" y="71231"/>
                  </a:lnTo>
                  <a:lnTo>
                    <a:pt x="2126" y="71507"/>
                  </a:lnTo>
                  <a:lnTo>
                    <a:pt x="2512" y="71756"/>
                  </a:lnTo>
                  <a:lnTo>
                    <a:pt x="2954" y="71949"/>
                  </a:lnTo>
                  <a:lnTo>
                    <a:pt x="3396" y="72115"/>
                  </a:lnTo>
                  <a:lnTo>
                    <a:pt x="3865" y="72253"/>
                  </a:lnTo>
                  <a:lnTo>
                    <a:pt x="4335" y="72308"/>
                  </a:lnTo>
                  <a:lnTo>
                    <a:pt x="4832" y="72336"/>
                  </a:lnTo>
                  <a:lnTo>
                    <a:pt x="104084" y="72336"/>
                  </a:lnTo>
                  <a:lnTo>
                    <a:pt x="104581" y="72308"/>
                  </a:lnTo>
                  <a:lnTo>
                    <a:pt x="105051" y="72253"/>
                  </a:lnTo>
                  <a:lnTo>
                    <a:pt x="105520" y="72115"/>
                  </a:lnTo>
                  <a:lnTo>
                    <a:pt x="105962" y="71949"/>
                  </a:lnTo>
                  <a:lnTo>
                    <a:pt x="106403" y="71756"/>
                  </a:lnTo>
                  <a:lnTo>
                    <a:pt x="106790" y="71507"/>
                  </a:lnTo>
                  <a:lnTo>
                    <a:pt x="107176" y="71231"/>
                  </a:lnTo>
                  <a:lnTo>
                    <a:pt x="107508" y="70928"/>
                  </a:lnTo>
                  <a:lnTo>
                    <a:pt x="107811" y="70569"/>
                  </a:lnTo>
                  <a:lnTo>
                    <a:pt x="108088" y="70210"/>
                  </a:lnTo>
                  <a:lnTo>
                    <a:pt x="108336" y="69823"/>
                  </a:lnTo>
                  <a:lnTo>
                    <a:pt x="108557" y="69381"/>
                  </a:lnTo>
                  <a:lnTo>
                    <a:pt x="108695" y="68940"/>
                  </a:lnTo>
                  <a:lnTo>
                    <a:pt x="108833" y="68470"/>
                  </a:lnTo>
                  <a:lnTo>
                    <a:pt x="108888" y="68001"/>
                  </a:lnTo>
                  <a:lnTo>
                    <a:pt x="108916" y="67504"/>
                  </a:lnTo>
                  <a:lnTo>
                    <a:pt x="108916" y="61099"/>
                  </a:lnTo>
                  <a:lnTo>
                    <a:pt x="108888" y="60602"/>
                  </a:lnTo>
                  <a:lnTo>
                    <a:pt x="108833" y="60133"/>
                  </a:lnTo>
                  <a:lnTo>
                    <a:pt x="108695" y="59663"/>
                  </a:lnTo>
                  <a:lnTo>
                    <a:pt x="108557" y="59221"/>
                  </a:lnTo>
                  <a:lnTo>
                    <a:pt x="108336" y="58807"/>
                  </a:lnTo>
                  <a:lnTo>
                    <a:pt x="108088" y="58393"/>
                  </a:lnTo>
                  <a:lnTo>
                    <a:pt x="107811" y="58034"/>
                  </a:lnTo>
                  <a:lnTo>
                    <a:pt x="107508" y="57675"/>
                  </a:lnTo>
                  <a:lnTo>
                    <a:pt x="107176" y="57372"/>
                  </a:lnTo>
                  <a:lnTo>
                    <a:pt x="106790" y="57096"/>
                  </a:lnTo>
                  <a:lnTo>
                    <a:pt x="106403" y="56847"/>
                  </a:lnTo>
                  <a:lnTo>
                    <a:pt x="105962" y="56654"/>
                  </a:lnTo>
                  <a:lnTo>
                    <a:pt x="105520" y="56488"/>
                  </a:lnTo>
                  <a:lnTo>
                    <a:pt x="105078" y="56350"/>
                  </a:lnTo>
                  <a:lnTo>
                    <a:pt x="104581" y="56295"/>
                  </a:lnTo>
                  <a:lnTo>
                    <a:pt x="104084" y="56267"/>
                  </a:lnTo>
                  <a:lnTo>
                    <a:pt x="101075" y="56267"/>
                  </a:lnTo>
                  <a:lnTo>
                    <a:pt x="101020" y="55273"/>
                  </a:lnTo>
                  <a:lnTo>
                    <a:pt x="100937" y="54280"/>
                  </a:lnTo>
                  <a:lnTo>
                    <a:pt x="100827" y="53286"/>
                  </a:lnTo>
                  <a:lnTo>
                    <a:pt x="100688" y="52292"/>
                  </a:lnTo>
                  <a:lnTo>
                    <a:pt x="100550" y="51325"/>
                  </a:lnTo>
                  <a:lnTo>
                    <a:pt x="100385" y="50359"/>
                  </a:lnTo>
                  <a:lnTo>
                    <a:pt x="100192" y="49393"/>
                  </a:lnTo>
                  <a:lnTo>
                    <a:pt x="99971" y="48426"/>
                  </a:lnTo>
                  <a:lnTo>
                    <a:pt x="99750" y="47488"/>
                  </a:lnTo>
                  <a:lnTo>
                    <a:pt x="99501" y="46549"/>
                  </a:lnTo>
                  <a:lnTo>
                    <a:pt x="99253" y="45610"/>
                  </a:lnTo>
                  <a:lnTo>
                    <a:pt x="98949" y="44672"/>
                  </a:lnTo>
                  <a:lnTo>
                    <a:pt x="98645" y="43761"/>
                  </a:lnTo>
                  <a:lnTo>
                    <a:pt x="98342" y="42850"/>
                  </a:lnTo>
                  <a:lnTo>
                    <a:pt x="97983" y="41966"/>
                  </a:lnTo>
                  <a:lnTo>
                    <a:pt x="97652" y="41083"/>
                  </a:lnTo>
                  <a:lnTo>
                    <a:pt x="97265" y="40199"/>
                  </a:lnTo>
                  <a:lnTo>
                    <a:pt x="96879" y="39316"/>
                  </a:lnTo>
                  <a:lnTo>
                    <a:pt x="96464" y="38460"/>
                  </a:lnTo>
                  <a:lnTo>
                    <a:pt x="96050" y="37604"/>
                  </a:lnTo>
                  <a:lnTo>
                    <a:pt x="95581" y="36748"/>
                  </a:lnTo>
                  <a:lnTo>
                    <a:pt x="95139" y="35920"/>
                  </a:lnTo>
                  <a:lnTo>
                    <a:pt x="94670" y="35091"/>
                  </a:lnTo>
                  <a:lnTo>
                    <a:pt x="94173" y="34291"/>
                  </a:lnTo>
                  <a:lnTo>
                    <a:pt x="93648" y="33490"/>
                  </a:lnTo>
                  <a:lnTo>
                    <a:pt x="93124" y="32690"/>
                  </a:lnTo>
                  <a:lnTo>
                    <a:pt x="92599" y="31916"/>
                  </a:lnTo>
                  <a:lnTo>
                    <a:pt x="92047" y="31143"/>
                  </a:lnTo>
                  <a:lnTo>
                    <a:pt x="91467" y="30398"/>
                  </a:lnTo>
                  <a:lnTo>
                    <a:pt x="90887" y="29653"/>
                  </a:lnTo>
                  <a:lnTo>
                    <a:pt x="90280" y="28935"/>
                  </a:lnTo>
                  <a:lnTo>
                    <a:pt x="89673" y="28217"/>
                  </a:lnTo>
                  <a:lnTo>
                    <a:pt x="89038" y="27499"/>
                  </a:lnTo>
                  <a:lnTo>
                    <a:pt x="88403" y="26809"/>
                  </a:lnTo>
                  <a:lnTo>
                    <a:pt x="87740" y="26119"/>
                  </a:lnTo>
                  <a:lnTo>
                    <a:pt x="87077" y="25456"/>
                  </a:lnTo>
                  <a:lnTo>
                    <a:pt x="86415" y="24793"/>
                  </a:lnTo>
                  <a:lnTo>
                    <a:pt x="85697" y="24158"/>
                  </a:lnTo>
                  <a:lnTo>
                    <a:pt x="85007" y="23551"/>
                  </a:lnTo>
                  <a:lnTo>
                    <a:pt x="84289" y="22916"/>
                  </a:lnTo>
                  <a:lnTo>
                    <a:pt x="83544" y="22336"/>
                  </a:lnTo>
                  <a:lnTo>
                    <a:pt x="82798" y="21756"/>
                  </a:lnTo>
                  <a:lnTo>
                    <a:pt x="82053" y="21177"/>
                  </a:lnTo>
                  <a:lnTo>
                    <a:pt x="81280" y="20625"/>
                  </a:lnTo>
                  <a:lnTo>
                    <a:pt x="80507" y="20100"/>
                  </a:lnTo>
                  <a:lnTo>
                    <a:pt x="79706" y="19575"/>
                  </a:lnTo>
                  <a:lnTo>
                    <a:pt x="78905" y="19051"/>
                  </a:lnTo>
                  <a:lnTo>
                    <a:pt x="78077" y="18581"/>
                  </a:lnTo>
                  <a:lnTo>
                    <a:pt x="77276" y="18085"/>
                  </a:lnTo>
                  <a:lnTo>
                    <a:pt x="76421" y="17643"/>
                  </a:lnTo>
                  <a:lnTo>
                    <a:pt x="75592" y="17201"/>
                  </a:lnTo>
                  <a:lnTo>
                    <a:pt x="74736" y="16759"/>
                  </a:lnTo>
                  <a:lnTo>
                    <a:pt x="73881" y="16373"/>
                  </a:lnTo>
                  <a:lnTo>
                    <a:pt x="72997" y="15986"/>
                  </a:lnTo>
                  <a:lnTo>
                    <a:pt x="72114" y="15600"/>
                  </a:lnTo>
                  <a:lnTo>
                    <a:pt x="71230" y="15241"/>
                  </a:lnTo>
                  <a:lnTo>
                    <a:pt x="70319" y="14910"/>
                  </a:lnTo>
                  <a:lnTo>
                    <a:pt x="69408" y="14606"/>
                  </a:lnTo>
                  <a:lnTo>
                    <a:pt x="68497" y="14302"/>
                  </a:lnTo>
                  <a:lnTo>
                    <a:pt x="67558" y="13998"/>
                  </a:lnTo>
                  <a:lnTo>
                    <a:pt x="66647" y="13750"/>
                  </a:lnTo>
                  <a:lnTo>
                    <a:pt x="65681" y="13501"/>
                  </a:lnTo>
                  <a:lnTo>
                    <a:pt x="64742" y="13281"/>
                  </a:lnTo>
                  <a:lnTo>
                    <a:pt x="63776" y="13060"/>
                  </a:lnTo>
                  <a:lnTo>
                    <a:pt x="64383" y="7345"/>
                  </a:lnTo>
                  <a:lnTo>
                    <a:pt x="64411" y="6986"/>
                  </a:lnTo>
                  <a:lnTo>
                    <a:pt x="64438" y="6655"/>
                  </a:lnTo>
                  <a:lnTo>
                    <a:pt x="64411" y="6296"/>
                  </a:lnTo>
                  <a:lnTo>
                    <a:pt x="64383" y="5937"/>
                  </a:lnTo>
                  <a:lnTo>
                    <a:pt x="64328" y="5605"/>
                  </a:lnTo>
                  <a:lnTo>
                    <a:pt x="64273" y="5274"/>
                  </a:lnTo>
                  <a:lnTo>
                    <a:pt x="64190" y="4915"/>
                  </a:lnTo>
                  <a:lnTo>
                    <a:pt x="64107" y="4584"/>
                  </a:lnTo>
                  <a:lnTo>
                    <a:pt x="63969" y="4280"/>
                  </a:lnTo>
                  <a:lnTo>
                    <a:pt x="63859" y="3949"/>
                  </a:lnTo>
                  <a:lnTo>
                    <a:pt x="63693" y="3645"/>
                  </a:lnTo>
                  <a:lnTo>
                    <a:pt x="63527" y="3341"/>
                  </a:lnTo>
                  <a:lnTo>
                    <a:pt x="63362" y="3038"/>
                  </a:lnTo>
                  <a:lnTo>
                    <a:pt x="63168" y="2734"/>
                  </a:lnTo>
                  <a:lnTo>
                    <a:pt x="62948" y="2458"/>
                  </a:lnTo>
                  <a:lnTo>
                    <a:pt x="62727" y="2210"/>
                  </a:lnTo>
                  <a:lnTo>
                    <a:pt x="62478" y="1933"/>
                  </a:lnTo>
                  <a:lnTo>
                    <a:pt x="62230" y="1713"/>
                  </a:lnTo>
                  <a:lnTo>
                    <a:pt x="61954" y="1492"/>
                  </a:lnTo>
                  <a:lnTo>
                    <a:pt x="61678" y="1271"/>
                  </a:lnTo>
                  <a:lnTo>
                    <a:pt x="61402" y="1078"/>
                  </a:lnTo>
                  <a:lnTo>
                    <a:pt x="61098" y="884"/>
                  </a:lnTo>
                  <a:lnTo>
                    <a:pt x="60794" y="719"/>
                  </a:lnTo>
                  <a:lnTo>
                    <a:pt x="60490" y="581"/>
                  </a:lnTo>
                  <a:lnTo>
                    <a:pt x="60159" y="443"/>
                  </a:lnTo>
                  <a:lnTo>
                    <a:pt x="59828" y="332"/>
                  </a:lnTo>
                  <a:lnTo>
                    <a:pt x="59497" y="222"/>
                  </a:lnTo>
                  <a:lnTo>
                    <a:pt x="59165" y="139"/>
                  </a:lnTo>
                  <a:lnTo>
                    <a:pt x="58834" y="84"/>
                  </a:lnTo>
                  <a:lnTo>
                    <a:pt x="58475" y="28"/>
                  </a:lnTo>
                  <a:lnTo>
                    <a:pt x="5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709;p59">
              <a:extLst>
                <a:ext uri="{FF2B5EF4-FFF2-40B4-BE49-F238E27FC236}">
                  <a16:creationId xmlns:a16="http://schemas.microsoft.com/office/drawing/2014/main" id="{23DE7D8E-3DA0-B87B-3B2D-9858A891A5D2}"/>
                </a:ext>
              </a:extLst>
            </p:cNvPr>
            <p:cNvSpPr/>
            <p:nvPr/>
          </p:nvSpPr>
          <p:spPr>
            <a:xfrm>
              <a:off x="1616500" y="238125"/>
              <a:ext cx="4387000" cy="5238750"/>
            </a:xfrm>
            <a:custGeom>
              <a:avLst/>
              <a:gdLst/>
              <a:ahLst/>
              <a:cxnLst/>
              <a:rect l="l" t="t" r="r" b="b"/>
              <a:pathLst>
                <a:path w="175480" h="209550" extrusionOk="0">
                  <a:moveTo>
                    <a:pt x="12562" y="19740"/>
                  </a:moveTo>
                  <a:lnTo>
                    <a:pt x="12562" y="26670"/>
                  </a:lnTo>
                  <a:lnTo>
                    <a:pt x="9663" y="26670"/>
                  </a:lnTo>
                  <a:lnTo>
                    <a:pt x="9304" y="26642"/>
                  </a:lnTo>
                  <a:lnTo>
                    <a:pt x="8973" y="26587"/>
                  </a:lnTo>
                  <a:lnTo>
                    <a:pt x="8641" y="26504"/>
                  </a:lnTo>
                  <a:lnTo>
                    <a:pt x="8310" y="26394"/>
                  </a:lnTo>
                  <a:lnTo>
                    <a:pt x="8006" y="26256"/>
                  </a:lnTo>
                  <a:lnTo>
                    <a:pt x="7730" y="26063"/>
                  </a:lnTo>
                  <a:lnTo>
                    <a:pt x="7454" y="25869"/>
                  </a:lnTo>
                  <a:lnTo>
                    <a:pt x="7206" y="25648"/>
                  </a:lnTo>
                  <a:lnTo>
                    <a:pt x="6985" y="25400"/>
                  </a:lnTo>
                  <a:lnTo>
                    <a:pt x="6792" y="25124"/>
                  </a:lnTo>
                  <a:lnTo>
                    <a:pt x="6626" y="24848"/>
                  </a:lnTo>
                  <a:lnTo>
                    <a:pt x="6488" y="24544"/>
                  </a:lnTo>
                  <a:lnTo>
                    <a:pt x="6350" y="24240"/>
                  </a:lnTo>
                  <a:lnTo>
                    <a:pt x="6267" y="23909"/>
                  </a:lnTo>
                  <a:lnTo>
                    <a:pt x="6212" y="23550"/>
                  </a:lnTo>
                  <a:lnTo>
                    <a:pt x="6212" y="23191"/>
                  </a:lnTo>
                  <a:lnTo>
                    <a:pt x="6212" y="22860"/>
                  </a:lnTo>
                  <a:lnTo>
                    <a:pt x="6267" y="22501"/>
                  </a:lnTo>
                  <a:lnTo>
                    <a:pt x="6350" y="22170"/>
                  </a:lnTo>
                  <a:lnTo>
                    <a:pt x="6488" y="21866"/>
                  </a:lnTo>
                  <a:lnTo>
                    <a:pt x="6626" y="21562"/>
                  </a:lnTo>
                  <a:lnTo>
                    <a:pt x="6792" y="21259"/>
                  </a:lnTo>
                  <a:lnTo>
                    <a:pt x="6985" y="21010"/>
                  </a:lnTo>
                  <a:lnTo>
                    <a:pt x="7206" y="20762"/>
                  </a:lnTo>
                  <a:lnTo>
                    <a:pt x="7454" y="20541"/>
                  </a:lnTo>
                  <a:lnTo>
                    <a:pt x="7730" y="20348"/>
                  </a:lnTo>
                  <a:lnTo>
                    <a:pt x="8006" y="20154"/>
                  </a:lnTo>
                  <a:lnTo>
                    <a:pt x="8310" y="20016"/>
                  </a:lnTo>
                  <a:lnTo>
                    <a:pt x="8641" y="19906"/>
                  </a:lnTo>
                  <a:lnTo>
                    <a:pt x="8973" y="19823"/>
                  </a:lnTo>
                  <a:lnTo>
                    <a:pt x="9304" y="19768"/>
                  </a:lnTo>
                  <a:lnTo>
                    <a:pt x="9663" y="19740"/>
                  </a:lnTo>
                  <a:close/>
                  <a:moveTo>
                    <a:pt x="12562" y="52374"/>
                  </a:moveTo>
                  <a:lnTo>
                    <a:pt x="12562" y="59303"/>
                  </a:lnTo>
                  <a:lnTo>
                    <a:pt x="9663" y="59303"/>
                  </a:lnTo>
                  <a:lnTo>
                    <a:pt x="9304" y="59276"/>
                  </a:lnTo>
                  <a:lnTo>
                    <a:pt x="8973" y="59221"/>
                  </a:lnTo>
                  <a:lnTo>
                    <a:pt x="8641" y="59138"/>
                  </a:lnTo>
                  <a:lnTo>
                    <a:pt x="8310" y="59027"/>
                  </a:lnTo>
                  <a:lnTo>
                    <a:pt x="8006" y="58862"/>
                  </a:lnTo>
                  <a:lnTo>
                    <a:pt x="7730" y="58696"/>
                  </a:lnTo>
                  <a:lnTo>
                    <a:pt x="7454" y="58503"/>
                  </a:lnTo>
                  <a:lnTo>
                    <a:pt x="7206" y="58282"/>
                  </a:lnTo>
                  <a:lnTo>
                    <a:pt x="6985" y="58033"/>
                  </a:lnTo>
                  <a:lnTo>
                    <a:pt x="6792" y="57757"/>
                  </a:lnTo>
                  <a:lnTo>
                    <a:pt x="6626" y="57481"/>
                  </a:lnTo>
                  <a:lnTo>
                    <a:pt x="6488" y="57178"/>
                  </a:lnTo>
                  <a:lnTo>
                    <a:pt x="6350" y="56874"/>
                  </a:lnTo>
                  <a:lnTo>
                    <a:pt x="6267" y="56543"/>
                  </a:lnTo>
                  <a:lnTo>
                    <a:pt x="6212" y="56184"/>
                  </a:lnTo>
                  <a:lnTo>
                    <a:pt x="6212" y="55825"/>
                  </a:lnTo>
                  <a:lnTo>
                    <a:pt x="6212" y="55466"/>
                  </a:lnTo>
                  <a:lnTo>
                    <a:pt x="6267" y="55135"/>
                  </a:lnTo>
                  <a:lnTo>
                    <a:pt x="6350" y="54803"/>
                  </a:lnTo>
                  <a:lnTo>
                    <a:pt x="6488" y="54500"/>
                  </a:lnTo>
                  <a:lnTo>
                    <a:pt x="6626" y="54196"/>
                  </a:lnTo>
                  <a:lnTo>
                    <a:pt x="6792" y="53892"/>
                  </a:lnTo>
                  <a:lnTo>
                    <a:pt x="6985" y="53644"/>
                  </a:lnTo>
                  <a:lnTo>
                    <a:pt x="7206" y="53395"/>
                  </a:lnTo>
                  <a:lnTo>
                    <a:pt x="7454" y="53174"/>
                  </a:lnTo>
                  <a:lnTo>
                    <a:pt x="7730" y="52953"/>
                  </a:lnTo>
                  <a:lnTo>
                    <a:pt x="8006" y="52788"/>
                  </a:lnTo>
                  <a:lnTo>
                    <a:pt x="8310" y="52650"/>
                  </a:lnTo>
                  <a:lnTo>
                    <a:pt x="8641" y="52539"/>
                  </a:lnTo>
                  <a:lnTo>
                    <a:pt x="8973" y="52457"/>
                  </a:lnTo>
                  <a:lnTo>
                    <a:pt x="9304" y="52401"/>
                  </a:lnTo>
                  <a:lnTo>
                    <a:pt x="9663" y="52374"/>
                  </a:lnTo>
                  <a:close/>
                  <a:moveTo>
                    <a:pt x="12562" y="85007"/>
                  </a:moveTo>
                  <a:lnTo>
                    <a:pt x="12562" y="91937"/>
                  </a:lnTo>
                  <a:lnTo>
                    <a:pt x="9663" y="91937"/>
                  </a:lnTo>
                  <a:lnTo>
                    <a:pt x="9304" y="91909"/>
                  </a:lnTo>
                  <a:lnTo>
                    <a:pt x="8973" y="91854"/>
                  </a:lnTo>
                  <a:lnTo>
                    <a:pt x="8641" y="91771"/>
                  </a:lnTo>
                  <a:lnTo>
                    <a:pt x="8310" y="91661"/>
                  </a:lnTo>
                  <a:lnTo>
                    <a:pt x="8006" y="91495"/>
                  </a:lnTo>
                  <a:lnTo>
                    <a:pt x="7730" y="91330"/>
                  </a:lnTo>
                  <a:lnTo>
                    <a:pt x="7454" y="91136"/>
                  </a:lnTo>
                  <a:lnTo>
                    <a:pt x="7206" y="90915"/>
                  </a:lnTo>
                  <a:lnTo>
                    <a:pt x="6985" y="90667"/>
                  </a:lnTo>
                  <a:lnTo>
                    <a:pt x="6792" y="90391"/>
                  </a:lnTo>
                  <a:lnTo>
                    <a:pt x="6626" y="90115"/>
                  </a:lnTo>
                  <a:lnTo>
                    <a:pt x="6488" y="89811"/>
                  </a:lnTo>
                  <a:lnTo>
                    <a:pt x="6350" y="89480"/>
                  </a:lnTo>
                  <a:lnTo>
                    <a:pt x="6267" y="89148"/>
                  </a:lnTo>
                  <a:lnTo>
                    <a:pt x="6212" y="88817"/>
                  </a:lnTo>
                  <a:lnTo>
                    <a:pt x="6212" y="88458"/>
                  </a:lnTo>
                  <a:lnTo>
                    <a:pt x="6212" y="88099"/>
                  </a:lnTo>
                  <a:lnTo>
                    <a:pt x="6267" y="87768"/>
                  </a:lnTo>
                  <a:lnTo>
                    <a:pt x="6350" y="87437"/>
                  </a:lnTo>
                  <a:lnTo>
                    <a:pt x="6488" y="87105"/>
                  </a:lnTo>
                  <a:lnTo>
                    <a:pt x="6626" y="86802"/>
                  </a:lnTo>
                  <a:lnTo>
                    <a:pt x="6792" y="86526"/>
                  </a:lnTo>
                  <a:lnTo>
                    <a:pt x="6985" y="86250"/>
                  </a:lnTo>
                  <a:lnTo>
                    <a:pt x="7206" y="86029"/>
                  </a:lnTo>
                  <a:lnTo>
                    <a:pt x="7454" y="85780"/>
                  </a:lnTo>
                  <a:lnTo>
                    <a:pt x="7730" y="85587"/>
                  </a:lnTo>
                  <a:lnTo>
                    <a:pt x="8006" y="85421"/>
                  </a:lnTo>
                  <a:lnTo>
                    <a:pt x="8310" y="85283"/>
                  </a:lnTo>
                  <a:lnTo>
                    <a:pt x="8641" y="85145"/>
                  </a:lnTo>
                  <a:lnTo>
                    <a:pt x="8973" y="85062"/>
                  </a:lnTo>
                  <a:lnTo>
                    <a:pt x="9304" y="85007"/>
                  </a:lnTo>
                  <a:close/>
                  <a:moveTo>
                    <a:pt x="12562" y="117641"/>
                  </a:moveTo>
                  <a:lnTo>
                    <a:pt x="12562" y="124543"/>
                  </a:lnTo>
                  <a:lnTo>
                    <a:pt x="9304" y="124543"/>
                  </a:lnTo>
                  <a:lnTo>
                    <a:pt x="8973" y="124488"/>
                  </a:lnTo>
                  <a:lnTo>
                    <a:pt x="8641" y="124405"/>
                  </a:lnTo>
                  <a:lnTo>
                    <a:pt x="8310" y="124294"/>
                  </a:lnTo>
                  <a:lnTo>
                    <a:pt x="8006" y="124129"/>
                  </a:lnTo>
                  <a:lnTo>
                    <a:pt x="7730" y="123963"/>
                  </a:lnTo>
                  <a:lnTo>
                    <a:pt x="7454" y="123770"/>
                  </a:lnTo>
                  <a:lnTo>
                    <a:pt x="7206" y="123549"/>
                  </a:lnTo>
                  <a:lnTo>
                    <a:pt x="6985" y="123300"/>
                  </a:lnTo>
                  <a:lnTo>
                    <a:pt x="6792" y="123024"/>
                  </a:lnTo>
                  <a:lnTo>
                    <a:pt x="6626" y="122748"/>
                  </a:lnTo>
                  <a:lnTo>
                    <a:pt x="6488" y="122445"/>
                  </a:lnTo>
                  <a:lnTo>
                    <a:pt x="6350" y="122113"/>
                  </a:lnTo>
                  <a:lnTo>
                    <a:pt x="6267" y="121782"/>
                  </a:lnTo>
                  <a:lnTo>
                    <a:pt x="6212" y="121451"/>
                  </a:lnTo>
                  <a:lnTo>
                    <a:pt x="6212" y="121092"/>
                  </a:lnTo>
                  <a:lnTo>
                    <a:pt x="6212" y="120733"/>
                  </a:lnTo>
                  <a:lnTo>
                    <a:pt x="6267" y="120402"/>
                  </a:lnTo>
                  <a:lnTo>
                    <a:pt x="6350" y="120070"/>
                  </a:lnTo>
                  <a:lnTo>
                    <a:pt x="6488" y="119739"/>
                  </a:lnTo>
                  <a:lnTo>
                    <a:pt x="6626" y="119435"/>
                  </a:lnTo>
                  <a:lnTo>
                    <a:pt x="6792" y="119159"/>
                  </a:lnTo>
                  <a:lnTo>
                    <a:pt x="6985" y="118883"/>
                  </a:lnTo>
                  <a:lnTo>
                    <a:pt x="7206" y="118635"/>
                  </a:lnTo>
                  <a:lnTo>
                    <a:pt x="7454" y="118414"/>
                  </a:lnTo>
                  <a:lnTo>
                    <a:pt x="7730" y="118220"/>
                  </a:lnTo>
                  <a:lnTo>
                    <a:pt x="8006" y="118055"/>
                  </a:lnTo>
                  <a:lnTo>
                    <a:pt x="8310" y="117917"/>
                  </a:lnTo>
                  <a:lnTo>
                    <a:pt x="8641" y="117779"/>
                  </a:lnTo>
                  <a:lnTo>
                    <a:pt x="8973" y="117696"/>
                  </a:lnTo>
                  <a:lnTo>
                    <a:pt x="9304" y="117641"/>
                  </a:lnTo>
                  <a:close/>
                  <a:moveTo>
                    <a:pt x="12562" y="150274"/>
                  </a:moveTo>
                  <a:lnTo>
                    <a:pt x="12562" y="157176"/>
                  </a:lnTo>
                  <a:lnTo>
                    <a:pt x="9304" y="157176"/>
                  </a:lnTo>
                  <a:lnTo>
                    <a:pt x="8973" y="157121"/>
                  </a:lnTo>
                  <a:lnTo>
                    <a:pt x="8641" y="157038"/>
                  </a:lnTo>
                  <a:lnTo>
                    <a:pt x="8310" y="156900"/>
                  </a:lnTo>
                  <a:lnTo>
                    <a:pt x="8006" y="156762"/>
                  </a:lnTo>
                  <a:lnTo>
                    <a:pt x="7730" y="156597"/>
                  </a:lnTo>
                  <a:lnTo>
                    <a:pt x="7454" y="156403"/>
                  </a:lnTo>
                  <a:lnTo>
                    <a:pt x="7206" y="156182"/>
                  </a:lnTo>
                  <a:lnTo>
                    <a:pt x="6985" y="155934"/>
                  </a:lnTo>
                  <a:lnTo>
                    <a:pt x="6792" y="155658"/>
                  </a:lnTo>
                  <a:lnTo>
                    <a:pt x="6626" y="155382"/>
                  </a:lnTo>
                  <a:lnTo>
                    <a:pt x="6488" y="155078"/>
                  </a:lnTo>
                  <a:lnTo>
                    <a:pt x="6350" y="154747"/>
                  </a:lnTo>
                  <a:lnTo>
                    <a:pt x="6267" y="154415"/>
                  </a:lnTo>
                  <a:lnTo>
                    <a:pt x="6212" y="154084"/>
                  </a:lnTo>
                  <a:lnTo>
                    <a:pt x="6212" y="153725"/>
                  </a:lnTo>
                  <a:lnTo>
                    <a:pt x="6212" y="153366"/>
                  </a:lnTo>
                  <a:lnTo>
                    <a:pt x="6267" y="153035"/>
                  </a:lnTo>
                  <a:lnTo>
                    <a:pt x="6350" y="152704"/>
                  </a:lnTo>
                  <a:lnTo>
                    <a:pt x="6488" y="152372"/>
                  </a:lnTo>
                  <a:lnTo>
                    <a:pt x="6626" y="152069"/>
                  </a:lnTo>
                  <a:lnTo>
                    <a:pt x="6792" y="151793"/>
                  </a:lnTo>
                  <a:lnTo>
                    <a:pt x="6985" y="151517"/>
                  </a:lnTo>
                  <a:lnTo>
                    <a:pt x="7206" y="151268"/>
                  </a:lnTo>
                  <a:lnTo>
                    <a:pt x="7454" y="151047"/>
                  </a:lnTo>
                  <a:lnTo>
                    <a:pt x="7730" y="150854"/>
                  </a:lnTo>
                  <a:lnTo>
                    <a:pt x="8006" y="150688"/>
                  </a:lnTo>
                  <a:lnTo>
                    <a:pt x="8310" y="150550"/>
                  </a:lnTo>
                  <a:lnTo>
                    <a:pt x="8641" y="150412"/>
                  </a:lnTo>
                  <a:lnTo>
                    <a:pt x="8973" y="150329"/>
                  </a:lnTo>
                  <a:lnTo>
                    <a:pt x="9304" y="150274"/>
                  </a:lnTo>
                  <a:close/>
                  <a:moveTo>
                    <a:pt x="12562" y="182908"/>
                  </a:moveTo>
                  <a:lnTo>
                    <a:pt x="12562" y="189810"/>
                  </a:lnTo>
                  <a:lnTo>
                    <a:pt x="9304" y="189810"/>
                  </a:lnTo>
                  <a:lnTo>
                    <a:pt x="8973" y="189755"/>
                  </a:lnTo>
                  <a:lnTo>
                    <a:pt x="8641" y="189672"/>
                  </a:lnTo>
                  <a:lnTo>
                    <a:pt x="8310" y="189534"/>
                  </a:lnTo>
                  <a:lnTo>
                    <a:pt x="8006" y="189396"/>
                  </a:lnTo>
                  <a:lnTo>
                    <a:pt x="7730" y="189230"/>
                  </a:lnTo>
                  <a:lnTo>
                    <a:pt x="7454" y="189037"/>
                  </a:lnTo>
                  <a:lnTo>
                    <a:pt x="7206" y="188788"/>
                  </a:lnTo>
                  <a:lnTo>
                    <a:pt x="6985" y="188567"/>
                  </a:lnTo>
                  <a:lnTo>
                    <a:pt x="6792" y="188291"/>
                  </a:lnTo>
                  <a:lnTo>
                    <a:pt x="6626" y="188015"/>
                  </a:lnTo>
                  <a:lnTo>
                    <a:pt x="6488" y="187712"/>
                  </a:lnTo>
                  <a:lnTo>
                    <a:pt x="6350" y="187380"/>
                  </a:lnTo>
                  <a:lnTo>
                    <a:pt x="6267" y="187049"/>
                  </a:lnTo>
                  <a:lnTo>
                    <a:pt x="6212" y="186718"/>
                  </a:lnTo>
                  <a:lnTo>
                    <a:pt x="6212" y="186359"/>
                  </a:lnTo>
                  <a:lnTo>
                    <a:pt x="6212" y="186000"/>
                  </a:lnTo>
                  <a:lnTo>
                    <a:pt x="6267" y="185668"/>
                  </a:lnTo>
                  <a:lnTo>
                    <a:pt x="6350" y="185337"/>
                  </a:lnTo>
                  <a:lnTo>
                    <a:pt x="6488" y="185006"/>
                  </a:lnTo>
                  <a:lnTo>
                    <a:pt x="6626" y="184702"/>
                  </a:lnTo>
                  <a:lnTo>
                    <a:pt x="6792" y="184426"/>
                  </a:lnTo>
                  <a:lnTo>
                    <a:pt x="6985" y="184150"/>
                  </a:lnTo>
                  <a:lnTo>
                    <a:pt x="7206" y="183902"/>
                  </a:lnTo>
                  <a:lnTo>
                    <a:pt x="7454" y="183681"/>
                  </a:lnTo>
                  <a:lnTo>
                    <a:pt x="7730" y="183487"/>
                  </a:lnTo>
                  <a:lnTo>
                    <a:pt x="8006" y="183322"/>
                  </a:lnTo>
                  <a:lnTo>
                    <a:pt x="8310" y="183156"/>
                  </a:lnTo>
                  <a:lnTo>
                    <a:pt x="8641" y="183046"/>
                  </a:lnTo>
                  <a:lnTo>
                    <a:pt x="8973" y="182963"/>
                  </a:lnTo>
                  <a:lnTo>
                    <a:pt x="9304" y="182908"/>
                  </a:lnTo>
                  <a:close/>
                  <a:moveTo>
                    <a:pt x="167584" y="6212"/>
                  </a:moveTo>
                  <a:lnTo>
                    <a:pt x="167750" y="6240"/>
                  </a:lnTo>
                  <a:lnTo>
                    <a:pt x="167915" y="6267"/>
                  </a:lnTo>
                  <a:lnTo>
                    <a:pt x="168081" y="6295"/>
                  </a:lnTo>
                  <a:lnTo>
                    <a:pt x="168247" y="6350"/>
                  </a:lnTo>
                  <a:lnTo>
                    <a:pt x="168523" y="6516"/>
                  </a:lnTo>
                  <a:lnTo>
                    <a:pt x="168771" y="6709"/>
                  </a:lnTo>
                  <a:lnTo>
                    <a:pt x="168992" y="6957"/>
                  </a:lnTo>
                  <a:lnTo>
                    <a:pt x="169130" y="7261"/>
                  </a:lnTo>
                  <a:lnTo>
                    <a:pt x="169185" y="7427"/>
                  </a:lnTo>
                  <a:lnTo>
                    <a:pt x="169240" y="7565"/>
                  </a:lnTo>
                  <a:lnTo>
                    <a:pt x="169268" y="7730"/>
                  </a:lnTo>
                  <a:lnTo>
                    <a:pt x="169268" y="7924"/>
                  </a:lnTo>
                  <a:lnTo>
                    <a:pt x="169268" y="201626"/>
                  </a:lnTo>
                  <a:lnTo>
                    <a:pt x="169268" y="201820"/>
                  </a:lnTo>
                  <a:lnTo>
                    <a:pt x="169240" y="201985"/>
                  </a:lnTo>
                  <a:lnTo>
                    <a:pt x="169185" y="202151"/>
                  </a:lnTo>
                  <a:lnTo>
                    <a:pt x="169130" y="202289"/>
                  </a:lnTo>
                  <a:lnTo>
                    <a:pt x="168992" y="202593"/>
                  </a:lnTo>
                  <a:lnTo>
                    <a:pt x="168771" y="202841"/>
                  </a:lnTo>
                  <a:lnTo>
                    <a:pt x="168523" y="203034"/>
                  </a:lnTo>
                  <a:lnTo>
                    <a:pt x="168247" y="203200"/>
                  </a:lnTo>
                  <a:lnTo>
                    <a:pt x="168081" y="203255"/>
                  </a:lnTo>
                  <a:lnTo>
                    <a:pt x="167915" y="203310"/>
                  </a:lnTo>
                  <a:lnTo>
                    <a:pt x="167750" y="203338"/>
                  </a:lnTo>
                  <a:lnTo>
                    <a:pt x="20292" y="203338"/>
                  </a:lnTo>
                  <a:lnTo>
                    <a:pt x="20127" y="203310"/>
                  </a:lnTo>
                  <a:lnTo>
                    <a:pt x="19961" y="203255"/>
                  </a:lnTo>
                  <a:lnTo>
                    <a:pt x="19823" y="203200"/>
                  </a:lnTo>
                  <a:lnTo>
                    <a:pt x="19519" y="203034"/>
                  </a:lnTo>
                  <a:lnTo>
                    <a:pt x="19271" y="202841"/>
                  </a:lnTo>
                  <a:lnTo>
                    <a:pt x="19050" y="202593"/>
                  </a:lnTo>
                  <a:lnTo>
                    <a:pt x="18912" y="202289"/>
                  </a:lnTo>
                  <a:lnTo>
                    <a:pt x="18857" y="202151"/>
                  </a:lnTo>
                  <a:lnTo>
                    <a:pt x="18801" y="201985"/>
                  </a:lnTo>
                  <a:lnTo>
                    <a:pt x="18774" y="201820"/>
                  </a:lnTo>
                  <a:lnTo>
                    <a:pt x="18774" y="201626"/>
                  </a:lnTo>
                  <a:lnTo>
                    <a:pt x="18774" y="7924"/>
                  </a:lnTo>
                  <a:lnTo>
                    <a:pt x="18774" y="7730"/>
                  </a:lnTo>
                  <a:lnTo>
                    <a:pt x="18801" y="7565"/>
                  </a:lnTo>
                  <a:lnTo>
                    <a:pt x="18857" y="7427"/>
                  </a:lnTo>
                  <a:lnTo>
                    <a:pt x="18912" y="7261"/>
                  </a:lnTo>
                  <a:lnTo>
                    <a:pt x="19050" y="6957"/>
                  </a:lnTo>
                  <a:lnTo>
                    <a:pt x="19271" y="6709"/>
                  </a:lnTo>
                  <a:lnTo>
                    <a:pt x="19519" y="6516"/>
                  </a:lnTo>
                  <a:lnTo>
                    <a:pt x="19823" y="6350"/>
                  </a:lnTo>
                  <a:lnTo>
                    <a:pt x="19961" y="6295"/>
                  </a:lnTo>
                  <a:lnTo>
                    <a:pt x="20127" y="6267"/>
                  </a:lnTo>
                  <a:lnTo>
                    <a:pt x="20292" y="6240"/>
                  </a:lnTo>
                  <a:lnTo>
                    <a:pt x="20458" y="6212"/>
                  </a:lnTo>
                  <a:close/>
                  <a:moveTo>
                    <a:pt x="20458" y="0"/>
                  </a:moveTo>
                  <a:lnTo>
                    <a:pt x="20071" y="28"/>
                  </a:lnTo>
                  <a:lnTo>
                    <a:pt x="19657" y="55"/>
                  </a:lnTo>
                  <a:lnTo>
                    <a:pt x="19271" y="110"/>
                  </a:lnTo>
                  <a:lnTo>
                    <a:pt x="18884" y="166"/>
                  </a:lnTo>
                  <a:lnTo>
                    <a:pt x="18498" y="248"/>
                  </a:lnTo>
                  <a:lnTo>
                    <a:pt x="18111" y="359"/>
                  </a:lnTo>
                  <a:lnTo>
                    <a:pt x="17752" y="497"/>
                  </a:lnTo>
                  <a:lnTo>
                    <a:pt x="17393" y="635"/>
                  </a:lnTo>
                  <a:lnTo>
                    <a:pt x="17034" y="801"/>
                  </a:lnTo>
                  <a:lnTo>
                    <a:pt x="16703" y="966"/>
                  </a:lnTo>
                  <a:lnTo>
                    <a:pt x="16372" y="1160"/>
                  </a:lnTo>
                  <a:lnTo>
                    <a:pt x="16041" y="1353"/>
                  </a:lnTo>
                  <a:lnTo>
                    <a:pt x="15737" y="1574"/>
                  </a:lnTo>
                  <a:lnTo>
                    <a:pt x="15433" y="1822"/>
                  </a:lnTo>
                  <a:lnTo>
                    <a:pt x="15157" y="2071"/>
                  </a:lnTo>
                  <a:lnTo>
                    <a:pt x="14881" y="2319"/>
                  </a:lnTo>
                  <a:lnTo>
                    <a:pt x="14605" y="2595"/>
                  </a:lnTo>
                  <a:lnTo>
                    <a:pt x="14356" y="2899"/>
                  </a:lnTo>
                  <a:lnTo>
                    <a:pt x="14136" y="3175"/>
                  </a:lnTo>
                  <a:lnTo>
                    <a:pt x="13915" y="3506"/>
                  </a:lnTo>
                  <a:lnTo>
                    <a:pt x="13694" y="3810"/>
                  </a:lnTo>
                  <a:lnTo>
                    <a:pt x="13528" y="4141"/>
                  </a:lnTo>
                  <a:lnTo>
                    <a:pt x="13335" y="4500"/>
                  </a:lnTo>
                  <a:lnTo>
                    <a:pt x="13169" y="4832"/>
                  </a:lnTo>
                  <a:lnTo>
                    <a:pt x="13031" y="5190"/>
                  </a:lnTo>
                  <a:lnTo>
                    <a:pt x="12921" y="5577"/>
                  </a:lnTo>
                  <a:lnTo>
                    <a:pt x="12810" y="5936"/>
                  </a:lnTo>
                  <a:lnTo>
                    <a:pt x="12728" y="6322"/>
                  </a:lnTo>
                  <a:lnTo>
                    <a:pt x="12645" y="6709"/>
                  </a:lnTo>
                  <a:lnTo>
                    <a:pt x="12590" y="7123"/>
                  </a:lnTo>
                  <a:lnTo>
                    <a:pt x="12562" y="7510"/>
                  </a:lnTo>
                  <a:lnTo>
                    <a:pt x="12562" y="7924"/>
                  </a:lnTo>
                  <a:lnTo>
                    <a:pt x="12562" y="13528"/>
                  </a:lnTo>
                  <a:lnTo>
                    <a:pt x="9166" y="13528"/>
                  </a:lnTo>
                  <a:lnTo>
                    <a:pt x="8669" y="13583"/>
                  </a:lnTo>
                  <a:lnTo>
                    <a:pt x="8200" y="13639"/>
                  </a:lnTo>
                  <a:lnTo>
                    <a:pt x="7703" y="13722"/>
                  </a:lnTo>
                  <a:lnTo>
                    <a:pt x="7233" y="13832"/>
                  </a:lnTo>
                  <a:lnTo>
                    <a:pt x="6792" y="13970"/>
                  </a:lnTo>
                  <a:lnTo>
                    <a:pt x="6350" y="14108"/>
                  </a:lnTo>
                  <a:lnTo>
                    <a:pt x="5908" y="14301"/>
                  </a:lnTo>
                  <a:lnTo>
                    <a:pt x="5466" y="14495"/>
                  </a:lnTo>
                  <a:lnTo>
                    <a:pt x="5052" y="14688"/>
                  </a:lnTo>
                  <a:lnTo>
                    <a:pt x="4638" y="14936"/>
                  </a:lnTo>
                  <a:lnTo>
                    <a:pt x="4252" y="15185"/>
                  </a:lnTo>
                  <a:lnTo>
                    <a:pt x="3865" y="15461"/>
                  </a:lnTo>
                  <a:lnTo>
                    <a:pt x="3506" y="15737"/>
                  </a:lnTo>
                  <a:lnTo>
                    <a:pt x="3175" y="16041"/>
                  </a:lnTo>
                  <a:lnTo>
                    <a:pt x="2816" y="16372"/>
                  </a:lnTo>
                  <a:lnTo>
                    <a:pt x="2512" y="16703"/>
                  </a:lnTo>
                  <a:lnTo>
                    <a:pt x="2209" y="17062"/>
                  </a:lnTo>
                  <a:lnTo>
                    <a:pt x="1905" y="17421"/>
                  </a:lnTo>
                  <a:lnTo>
                    <a:pt x="1657" y="17808"/>
                  </a:lnTo>
                  <a:lnTo>
                    <a:pt x="1380" y="18194"/>
                  </a:lnTo>
                  <a:lnTo>
                    <a:pt x="1160" y="18608"/>
                  </a:lnTo>
                  <a:lnTo>
                    <a:pt x="939" y="19022"/>
                  </a:lnTo>
                  <a:lnTo>
                    <a:pt x="745" y="19437"/>
                  </a:lnTo>
                  <a:lnTo>
                    <a:pt x="580" y="19878"/>
                  </a:lnTo>
                  <a:lnTo>
                    <a:pt x="414" y="20320"/>
                  </a:lnTo>
                  <a:lnTo>
                    <a:pt x="304" y="20789"/>
                  </a:lnTo>
                  <a:lnTo>
                    <a:pt x="193" y="21259"/>
                  </a:lnTo>
                  <a:lnTo>
                    <a:pt x="110" y="21728"/>
                  </a:lnTo>
                  <a:lnTo>
                    <a:pt x="28" y="22225"/>
                  </a:lnTo>
                  <a:lnTo>
                    <a:pt x="0" y="22694"/>
                  </a:lnTo>
                  <a:lnTo>
                    <a:pt x="0" y="23191"/>
                  </a:lnTo>
                  <a:lnTo>
                    <a:pt x="0" y="23688"/>
                  </a:lnTo>
                  <a:lnTo>
                    <a:pt x="28" y="24185"/>
                  </a:lnTo>
                  <a:lnTo>
                    <a:pt x="110" y="24682"/>
                  </a:lnTo>
                  <a:lnTo>
                    <a:pt x="193" y="25152"/>
                  </a:lnTo>
                  <a:lnTo>
                    <a:pt x="304" y="25621"/>
                  </a:lnTo>
                  <a:lnTo>
                    <a:pt x="414" y="26063"/>
                  </a:lnTo>
                  <a:lnTo>
                    <a:pt x="580" y="26532"/>
                  </a:lnTo>
                  <a:lnTo>
                    <a:pt x="745" y="26974"/>
                  </a:lnTo>
                  <a:lnTo>
                    <a:pt x="939" y="27388"/>
                  </a:lnTo>
                  <a:lnTo>
                    <a:pt x="1160" y="27802"/>
                  </a:lnTo>
                  <a:lnTo>
                    <a:pt x="1380" y="28216"/>
                  </a:lnTo>
                  <a:lnTo>
                    <a:pt x="1657" y="28603"/>
                  </a:lnTo>
                  <a:lnTo>
                    <a:pt x="1905" y="28989"/>
                  </a:lnTo>
                  <a:lnTo>
                    <a:pt x="2209" y="29348"/>
                  </a:lnTo>
                  <a:lnTo>
                    <a:pt x="2512" y="29707"/>
                  </a:lnTo>
                  <a:lnTo>
                    <a:pt x="2816" y="30038"/>
                  </a:lnTo>
                  <a:lnTo>
                    <a:pt x="3175" y="30370"/>
                  </a:lnTo>
                  <a:lnTo>
                    <a:pt x="3506" y="30673"/>
                  </a:lnTo>
                  <a:lnTo>
                    <a:pt x="3865" y="30949"/>
                  </a:lnTo>
                  <a:lnTo>
                    <a:pt x="4252" y="31225"/>
                  </a:lnTo>
                  <a:lnTo>
                    <a:pt x="4638" y="31474"/>
                  </a:lnTo>
                  <a:lnTo>
                    <a:pt x="5052" y="31695"/>
                  </a:lnTo>
                  <a:lnTo>
                    <a:pt x="5466" y="31916"/>
                  </a:lnTo>
                  <a:lnTo>
                    <a:pt x="5908" y="32109"/>
                  </a:lnTo>
                  <a:lnTo>
                    <a:pt x="6350" y="32275"/>
                  </a:lnTo>
                  <a:lnTo>
                    <a:pt x="6792" y="32440"/>
                  </a:lnTo>
                  <a:lnTo>
                    <a:pt x="7233" y="32578"/>
                  </a:lnTo>
                  <a:lnTo>
                    <a:pt x="7703" y="32689"/>
                  </a:lnTo>
                  <a:lnTo>
                    <a:pt x="8200" y="32772"/>
                  </a:lnTo>
                  <a:lnTo>
                    <a:pt x="8669" y="32827"/>
                  </a:lnTo>
                  <a:lnTo>
                    <a:pt x="9166" y="32854"/>
                  </a:lnTo>
                  <a:lnTo>
                    <a:pt x="9663" y="32882"/>
                  </a:lnTo>
                  <a:lnTo>
                    <a:pt x="12562" y="32882"/>
                  </a:lnTo>
                  <a:lnTo>
                    <a:pt x="12562" y="46162"/>
                  </a:lnTo>
                  <a:lnTo>
                    <a:pt x="9166" y="46162"/>
                  </a:lnTo>
                  <a:lnTo>
                    <a:pt x="8669" y="46217"/>
                  </a:lnTo>
                  <a:lnTo>
                    <a:pt x="8200" y="46272"/>
                  </a:lnTo>
                  <a:lnTo>
                    <a:pt x="7703" y="46355"/>
                  </a:lnTo>
                  <a:lnTo>
                    <a:pt x="7233" y="46465"/>
                  </a:lnTo>
                  <a:lnTo>
                    <a:pt x="6792" y="46603"/>
                  </a:lnTo>
                  <a:lnTo>
                    <a:pt x="6350" y="46742"/>
                  </a:lnTo>
                  <a:lnTo>
                    <a:pt x="5908" y="46907"/>
                  </a:lnTo>
                  <a:lnTo>
                    <a:pt x="5466" y="47128"/>
                  </a:lnTo>
                  <a:lnTo>
                    <a:pt x="5052" y="47321"/>
                  </a:lnTo>
                  <a:lnTo>
                    <a:pt x="4638" y="47570"/>
                  </a:lnTo>
                  <a:lnTo>
                    <a:pt x="4252" y="47818"/>
                  </a:lnTo>
                  <a:lnTo>
                    <a:pt x="3865" y="48094"/>
                  </a:lnTo>
                  <a:lnTo>
                    <a:pt x="3506" y="48370"/>
                  </a:lnTo>
                  <a:lnTo>
                    <a:pt x="3175" y="48674"/>
                  </a:lnTo>
                  <a:lnTo>
                    <a:pt x="2816" y="49005"/>
                  </a:lnTo>
                  <a:lnTo>
                    <a:pt x="2512" y="49337"/>
                  </a:lnTo>
                  <a:lnTo>
                    <a:pt x="2209" y="49696"/>
                  </a:lnTo>
                  <a:lnTo>
                    <a:pt x="1905" y="50055"/>
                  </a:lnTo>
                  <a:lnTo>
                    <a:pt x="1657" y="50441"/>
                  </a:lnTo>
                  <a:lnTo>
                    <a:pt x="1380" y="50828"/>
                  </a:lnTo>
                  <a:lnTo>
                    <a:pt x="1160" y="51214"/>
                  </a:lnTo>
                  <a:lnTo>
                    <a:pt x="939" y="51656"/>
                  </a:lnTo>
                  <a:lnTo>
                    <a:pt x="745" y="52070"/>
                  </a:lnTo>
                  <a:lnTo>
                    <a:pt x="580" y="52512"/>
                  </a:lnTo>
                  <a:lnTo>
                    <a:pt x="414" y="52953"/>
                  </a:lnTo>
                  <a:lnTo>
                    <a:pt x="304" y="53423"/>
                  </a:lnTo>
                  <a:lnTo>
                    <a:pt x="193" y="53892"/>
                  </a:lnTo>
                  <a:lnTo>
                    <a:pt x="110" y="54362"/>
                  </a:lnTo>
                  <a:lnTo>
                    <a:pt x="28" y="54858"/>
                  </a:lnTo>
                  <a:lnTo>
                    <a:pt x="0" y="55328"/>
                  </a:lnTo>
                  <a:lnTo>
                    <a:pt x="0" y="55825"/>
                  </a:lnTo>
                  <a:lnTo>
                    <a:pt x="0" y="56322"/>
                  </a:lnTo>
                  <a:lnTo>
                    <a:pt x="28" y="56819"/>
                  </a:lnTo>
                  <a:lnTo>
                    <a:pt x="110" y="57316"/>
                  </a:lnTo>
                  <a:lnTo>
                    <a:pt x="193" y="57785"/>
                  </a:lnTo>
                  <a:lnTo>
                    <a:pt x="304" y="58254"/>
                  </a:lnTo>
                  <a:lnTo>
                    <a:pt x="414" y="58696"/>
                  </a:lnTo>
                  <a:lnTo>
                    <a:pt x="580" y="59165"/>
                  </a:lnTo>
                  <a:lnTo>
                    <a:pt x="745" y="59607"/>
                  </a:lnTo>
                  <a:lnTo>
                    <a:pt x="939" y="60021"/>
                  </a:lnTo>
                  <a:lnTo>
                    <a:pt x="1160" y="60435"/>
                  </a:lnTo>
                  <a:lnTo>
                    <a:pt x="1380" y="60850"/>
                  </a:lnTo>
                  <a:lnTo>
                    <a:pt x="1657" y="61236"/>
                  </a:lnTo>
                  <a:lnTo>
                    <a:pt x="1905" y="61623"/>
                  </a:lnTo>
                  <a:lnTo>
                    <a:pt x="2209" y="61982"/>
                  </a:lnTo>
                  <a:lnTo>
                    <a:pt x="2512" y="62340"/>
                  </a:lnTo>
                  <a:lnTo>
                    <a:pt x="2816" y="62672"/>
                  </a:lnTo>
                  <a:lnTo>
                    <a:pt x="3175" y="63003"/>
                  </a:lnTo>
                  <a:lnTo>
                    <a:pt x="3506" y="63307"/>
                  </a:lnTo>
                  <a:lnTo>
                    <a:pt x="3865" y="63583"/>
                  </a:lnTo>
                  <a:lnTo>
                    <a:pt x="4252" y="63859"/>
                  </a:lnTo>
                  <a:lnTo>
                    <a:pt x="4638" y="64107"/>
                  </a:lnTo>
                  <a:lnTo>
                    <a:pt x="5052" y="64328"/>
                  </a:lnTo>
                  <a:lnTo>
                    <a:pt x="5466" y="64549"/>
                  </a:lnTo>
                  <a:lnTo>
                    <a:pt x="5908" y="64742"/>
                  </a:lnTo>
                  <a:lnTo>
                    <a:pt x="6350" y="64908"/>
                  </a:lnTo>
                  <a:lnTo>
                    <a:pt x="6792" y="65074"/>
                  </a:lnTo>
                  <a:lnTo>
                    <a:pt x="7233" y="65212"/>
                  </a:lnTo>
                  <a:lnTo>
                    <a:pt x="7703" y="65295"/>
                  </a:lnTo>
                  <a:lnTo>
                    <a:pt x="8200" y="65405"/>
                  </a:lnTo>
                  <a:lnTo>
                    <a:pt x="8669" y="65460"/>
                  </a:lnTo>
                  <a:lnTo>
                    <a:pt x="9166" y="65488"/>
                  </a:lnTo>
                  <a:lnTo>
                    <a:pt x="9663" y="65515"/>
                  </a:lnTo>
                  <a:lnTo>
                    <a:pt x="12562" y="65515"/>
                  </a:lnTo>
                  <a:lnTo>
                    <a:pt x="12562" y="78795"/>
                  </a:lnTo>
                  <a:lnTo>
                    <a:pt x="9166" y="78795"/>
                  </a:lnTo>
                  <a:lnTo>
                    <a:pt x="8669" y="78850"/>
                  </a:lnTo>
                  <a:lnTo>
                    <a:pt x="8200" y="78906"/>
                  </a:lnTo>
                  <a:lnTo>
                    <a:pt x="7703" y="78988"/>
                  </a:lnTo>
                  <a:lnTo>
                    <a:pt x="7233" y="79099"/>
                  </a:lnTo>
                  <a:lnTo>
                    <a:pt x="6792" y="79237"/>
                  </a:lnTo>
                  <a:lnTo>
                    <a:pt x="6350" y="79375"/>
                  </a:lnTo>
                  <a:lnTo>
                    <a:pt x="5908" y="79541"/>
                  </a:lnTo>
                  <a:lnTo>
                    <a:pt x="5466" y="79734"/>
                  </a:lnTo>
                  <a:lnTo>
                    <a:pt x="5052" y="79955"/>
                  </a:lnTo>
                  <a:lnTo>
                    <a:pt x="4638" y="80203"/>
                  </a:lnTo>
                  <a:lnTo>
                    <a:pt x="4252" y="80452"/>
                  </a:lnTo>
                  <a:lnTo>
                    <a:pt x="3865" y="80728"/>
                  </a:lnTo>
                  <a:lnTo>
                    <a:pt x="3506" y="81004"/>
                  </a:lnTo>
                  <a:lnTo>
                    <a:pt x="3175" y="81308"/>
                  </a:lnTo>
                  <a:lnTo>
                    <a:pt x="2816" y="81639"/>
                  </a:lnTo>
                  <a:lnTo>
                    <a:pt x="2512" y="81970"/>
                  </a:lnTo>
                  <a:lnTo>
                    <a:pt x="2209" y="82302"/>
                  </a:lnTo>
                  <a:lnTo>
                    <a:pt x="1905" y="82688"/>
                  </a:lnTo>
                  <a:lnTo>
                    <a:pt x="1657" y="83047"/>
                  </a:lnTo>
                  <a:lnTo>
                    <a:pt x="1380" y="83461"/>
                  </a:lnTo>
                  <a:lnTo>
                    <a:pt x="1160" y="83848"/>
                  </a:lnTo>
                  <a:lnTo>
                    <a:pt x="939" y="84262"/>
                  </a:lnTo>
                  <a:lnTo>
                    <a:pt x="745" y="84703"/>
                  </a:lnTo>
                  <a:lnTo>
                    <a:pt x="580" y="85145"/>
                  </a:lnTo>
                  <a:lnTo>
                    <a:pt x="414" y="85587"/>
                  </a:lnTo>
                  <a:lnTo>
                    <a:pt x="304" y="86056"/>
                  </a:lnTo>
                  <a:lnTo>
                    <a:pt x="193" y="86526"/>
                  </a:lnTo>
                  <a:lnTo>
                    <a:pt x="110" y="86995"/>
                  </a:lnTo>
                  <a:lnTo>
                    <a:pt x="28" y="87464"/>
                  </a:lnTo>
                  <a:lnTo>
                    <a:pt x="0" y="87961"/>
                  </a:lnTo>
                  <a:lnTo>
                    <a:pt x="0" y="88458"/>
                  </a:lnTo>
                  <a:lnTo>
                    <a:pt x="0" y="88955"/>
                  </a:lnTo>
                  <a:lnTo>
                    <a:pt x="28" y="89452"/>
                  </a:lnTo>
                  <a:lnTo>
                    <a:pt x="110" y="89922"/>
                  </a:lnTo>
                  <a:lnTo>
                    <a:pt x="193" y="90418"/>
                  </a:lnTo>
                  <a:lnTo>
                    <a:pt x="304" y="90888"/>
                  </a:lnTo>
                  <a:lnTo>
                    <a:pt x="414" y="91330"/>
                  </a:lnTo>
                  <a:lnTo>
                    <a:pt x="580" y="91799"/>
                  </a:lnTo>
                  <a:lnTo>
                    <a:pt x="745" y="92213"/>
                  </a:lnTo>
                  <a:lnTo>
                    <a:pt x="939" y="92655"/>
                  </a:lnTo>
                  <a:lnTo>
                    <a:pt x="1160" y="93069"/>
                  </a:lnTo>
                  <a:lnTo>
                    <a:pt x="1380" y="93483"/>
                  </a:lnTo>
                  <a:lnTo>
                    <a:pt x="1657" y="93870"/>
                  </a:lnTo>
                  <a:lnTo>
                    <a:pt x="1905" y="94256"/>
                  </a:lnTo>
                  <a:lnTo>
                    <a:pt x="2209" y="94615"/>
                  </a:lnTo>
                  <a:lnTo>
                    <a:pt x="2512" y="94974"/>
                  </a:lnTo>
                  <a:lnTo>
                    <a:pt x="2816" y="95305"/>
                  </a:lnTo>
                  <a:lnTo>
                    <a:pt x="3175" y="95609"/>
                  </a:lnTo>
                  <a:lnTo>
                    <a:pt x="3506" y="95913"/>
                  </a:lnTo>
                  <a:lnTo>
                    <a:pt x="3865" y="96216"/>
                  </a:lnTo>
                  <a:lnTo>
                    <a:pt x="4252" y="96492"/>
                  </a:lnTo>
                  <a:lnTo>
                    <a:pt x="4638" y="96741"/>
                  </a:lnTo>
                  <a:lnTo>
                    <a:pt x="5052" y="96962"/>
                  </a:lnTo>
                  <a:lnTo>
                    <a:pt x="5466" y="97183"/>
                  </a:lnTo>
                  <a:lnTo>
                    <a:pt x="5908" y="97376"/>
                  </a:lnTo>
                  <a:lnTo>
                    <a:pt x="6350" y="97542"/>
                  </a:lnTo>
                  <a:lnTo>
                    <a:pt x="6792" y="97707"/>
                  </a:lnTo>
                  <a:lnTo>
                    <a:pt x="7233" y="97818"/>
                  </a:lnTo>
                  <a:lnTo>
                    <a:pt x="7703" y="97928"/>
                  </a:lnTo>
                  <a:lnTo>
                    <a:pt x="8200" y="98011"/>
                  </a:lnTo>
                  <a:lnTo>
                    <a:pt x="8669" y="98094"/>
                  </a:lnTo>
                  <a:lnTo>
                    <a:pt x="9166" y="98121"/>
                  </a:lnTo>
                  <a:lnTo>
                    <a:pt x="9663" y="98149"/>
                  </a:lnTo>
                  <a:lnTo>
                    <a:pt x="12562" y="98149"/>
                  </a:lnTo>
                  <a:lnTo>
                    <a:pt x="12562" y="111429"/>
                  </a:lnTo>
                  <a:lnTo>
                    <a:pt x="9166" y="111429"/>
                  </a:lnTo>
                  <a:lnTo>
                    <a:pt x="8669" y="111484"/>
                  </a:lnTo>
                  <a:lnTo>
                    <a:pt x="8200" y="111539"/>
                  </a:lnTo>
                  <a:lnTo>
                    <a:pt x="7703" y="111622"/>
                  </a:lnTo>
                  <a:lnTo>
                    <a:pt x="7233" y="111732"/>
                  </a:lnTo>
                  <a:lnTo>
                    <a:pt x="6792" y="111843"/>
                  </a:lnTo>
                  <a:lnTo>
                    <a:pt x="6350" y="112008"/>
                  </a:lnTo>
                  <a:lnTo>
                    <a:pt x="5908" y="112174"/>
                  </a:lnTo>
                  <a:lnTo>
                    <a:pt x="5466" y="112367"/>
                  </a:lnTo>
                  <a:lnTo>
                    <a:pt x="5052" y="112588"/>
                  </a:lnTo>
                  <a:lnTo>
                    <a:pt x="4638" y="112837"/>
                  </a:lnTo>
                  <a:lnTo>
                    <a:pt x="4252" y="113085"/>
                  </a:lnTo>
                  <a:lnTo>
                    <a:pt x="3865" y="113334"/>
                  </a:lnTo>
                  <a:lnTo>
                    <a:pt x="3506" y="113637"/>
                  </a:lnTo>
                  <a:lnTo>
                    <a:pt x="3175" y="113941"/>
                  </a:lnTo>
                  <a:lnTo>
                    <a:pt x="2816" y="114245"/>
                  </a:lnTo>
                  <a:lnTo>
                    <a:pt x="2512" y="114604"/>
                  </a:lnTo>
                  <a:lnTo>
                    <a:pt x="2209" y="114935"/>
                  </a:lnTo>
                  <a:lnTo>
                    <a:pt x="1905" y="115322"/>
                  </a:lnTo>
                  <a:lnTo>
                    <a:pt x="1657" y="115680"/>
                  </a:lnTo>
                  <a:lnTo>
                    <a:pt x="1380" y="116095"/>
                  </a:lnTo>
                  <a:lnTo>
                    <a:pt x="1160" y="116481"/>
                  </a:lnTo>
                  <a:lnTo>
                    <a:pt x="939" y="116895"/>
                  </a:lnTo>
                  <a:lnTo>
                    <a:pt x="745" y="117337"/>
                  </a:lnTo>
                  <a:lnTo>
                    <a:pt x="580" y="117779"/>
                  </a:lnTo>
                  <a:lnTo>
                    <a:pt x="414" y="118220"/>
                  </a:lnTo>
                  <a:lnTo>
                    <a:pt x="304" y="118690"/>
                  </a:lnTo>
                  <a:lnTo>
                    <a:pt x="193" y="119159"/>
                  </a:lnTo>
                  <a:lnTo>
                    <a:pt x="110" y="119628"/>
                  </a:lnTo>
                  <a:lnTo>
                    <a:pt x="28" y="120098"/>
                  </a:lnTo>
                  <a:lnTo>
                    <a:pt x="0" y="120595"/>
                  </a:lnTo>
                  <a:lnTo>
                    <a:pt x="0" y="121092"/>
                  </a:lnTo>
                  <a:lnTo>
                    <a:pt x="0" y="121589"/>
                  </a:lnTo>
                  <a:lnTo>
                    <a:pt x="28" y="122086"/>
                  </a:lnTo>
                  <a:lnTo>
                    <a:pt x="110" y="122555"/>
                  </a:lnTo>
                  <a:lnTo>
                    <a:pt x="193" y="123052"/>
                  </a:lnTo>
                  <a:lnTo>
                    <a:pt x="304" y="123521"/>
                  </a:lnTo>
                  <a:lnTo>
                    <a:pt x="414" y="123963"/>
                  </a:lnTo>
                  <a:lnTo>
                    <a:pt x="580" y="124405"/>
                  </a:lnTo>
                  <a:lnTo>
                    <a:pt x="745" y="124847"/>
                  </a:lnTo>
                  <a:lnTo>
                    <a:pt x="939" y="125288"/>
                  </a:lnTo>
                  <a:lnTo>
                    <a:pt x="1160" y="125702"/>
                  </a:lnTo>
                  <a:lnTo>
                    <a:pt x="1380" y="126117"/>
                  </a:lnTo>
                  <a:lnTo>
                    <a:pt x="1657" y="126503"/>
                  </a:lnTo>
                  <a:lnTo>
                    <a:pt x="1905" y="126890"/>
                  </a:lnTo>
                  <a:lnTo>
                    <a:pt x="2209" y="127248"/>
                  </a:lnTo>
                  <a:lnTo>
                    <a:pt x="2512" y="127607"/>
                  </a:lnTo>
                  <a:lnTo>
                    <a:pt x="2816" y="127939"/>
                  </a:lnTo>
                  <a:lnTo>
                    <a:pt x="3175" y="128242"/>
                  </a:lnTo>
                  <a:lnTo>
                    <a:pt x="3506" y="128546"/>
                  </a:lnTo>
                  <a:lnTo>
                    <a:pt x="3865" y="128850"/>
                  </a:lnTo>
                  <a:lnTo>
                    <a:pt x="4252" y="129126"/>
                  </a:lnTo>
                  <a:lnTo>
                    <a:pt x="4638" y="129374"/>
                  </a:lnTo>
                  <a:lnTo>
                    <a:pt x="5052" y="129595"/>
                  </a:lnTo>
                  <a:lnTo>
                    <a:pt x="5466" y="129816"/>
                  </a:lnTo>
                  <a:lnTo>
                    <a:pt x="5908" y="130009"/>
                  </a:lnTo>
                  <a:lnTo>
                    <a:pt x="6350" y="130175"/>
                  </a:lnTo>
                  <a:lnTo>
                    <a:pt x="6792" y="130341"/>
                  </a:lnTo>
                  <a:lnTo>
                    <a:pt x="7233" y="130451"/>
                  </a:lnTo>
                  <a:lnTo>
                    <a:pt x="7703" y="130562"/>
                  </a:lnTo>
                  <a:lnTo>
                    <a:pt x="8200" y="130644"/>
                  </a:lnTo>
                  <a:lnTo>
                    <a:pt x="8669" y="130727"/>
                  </a:lnTo>
                  <a:lnTo>
                    <a:pt x="9166" y="130755"/>
                  </a:lnTo>
                  <a:lnTo>
                    <a:pt x="12562" y="130755"/>
                  </a:lnTo>
                  <a:lnTo>
                    <a:pt x="12562" y="144062"/>
                  </a:lnTo>
                  <a:lnTo>
                    <a:pt x="9166" y="144062"/>
                  </a:lnTo>
                  <a:lnTo>
                    <a:pt x="8669" y="144090"/>
                  </a:lnTo>
                  <a:lnTo>
                    <a:pt x="8200" y="144173"/>
                  </a:lnTo>
                  <a:lnTo>
                    <a:pt x="7703" y="144255"/>
                  </a:lnTo>
                  <a:lnTo>
                    <a:pt x="7233" y="144366"/>
                  </a:lnTo>
                  <a:lnTo>
                    <a:pt x="6792" y="144476"/>
                  </a:lnTo>
                  <a:lnTo>
                    <a:pt x="6350" y="144642"/>
                  </a:lnTo>
                  <a:lnTo>
                    <a:pt x="5908" y="144808"/>
                  </a:lnTo>
                  <a:lnTo>
                    <a:pt x="5466" y="145001"/>
                  </a:lnTo>
                  <a:lnTo>
                    <a:pt x="5052" y="145222"/>
                  </a:lnTo>
                  <a:lnTo>
                    <a:pt x="4638" y="145443"/>
                  </a:lnTo>
                  <a:lnTo>
                    <a:pt x="4252" y="145719"/>
                  </a:lnTo>
                  <a:lnTo>
                    <a:pt x="3865" y="145967"/>
                  </a:lnTo>
                  <a:lnTo>
                    <a:pt x="3506" y="146271"/>
                  </a:lnTo>
                  <a:lnTo>
                    <a:pt x="3175" y="146575"/>
                  </a:lnTo>
                  <a:lnTo>
                    <a:pt x="2816" y="146878"/>
                  </a:lnTo>
                  <a:lnTo>
                    <a:pt x="2512" y="147237"/>
                  </a:lnTo>
                  <a:lnTo>
                    <a:pt x="2209" y="147568"/>
                  </a:lnTo>
                  <a:lnTo>
                    <a:pt x="1905" y="147927"/>
                  </a:lnTo>
                  <a:lnTo>
                    <a:pt x="1657" y="148314"/>
                  </a:lnTo>
                  <a:lnTo>
                    <a:pt x="1380" y="148700"/>
                  </a:lnTo>
                  <a:lnTo>
                    <a:pt x="1160" y="149115"/>
                  </a:lnTo>
                  <a:lnTo>
                    <a:pt x="939" y="149529"/>
                  </a:lnTo>
                  <a:lnTo>
                    <a:pt x="745" y="149970"/>
                  </a:lnTo>
                  <a:lnTo>
                    <a:pt x="580" y="150412"/>
                  </a:lnTo>
                  <a:lnTo>
                    <a:pt x="414" y="150854"/>
                  </a:lnTo>
                  <a:lnTo>
                    <a:pt x="304" y="151323"/>
                  </a:lnTo>
                  <a:lnTo>
                    <a:pt x="193" y="151765"/>
                  </a:lnTo>
                  <a:lnTo>
                    <a:pt x="110" y="152262"/>
                  </a:lnTo>
                  <a:lnTo>
                    <a:pt x="28" y="152731"/>
                  </a:lnTo>
                  <a:lnTo>
                    <a:pt x="0" y="153228"/>
                  </a:lnTo>
                  <a:lnTo>
                    <a:pt x="0" y="153725"/>
                  </a:lnTo>
                  <a:lnTo>
                    <a:pt x="0" y="154222"/>
                  </a:lnTo>
                  <a:lnTo>
                    <a:pt x="28" y="154719"/>
                  </a:lnTo>
                  <a:lnTo>
                    <a:pt x="110" y="155188"/>
                  </a:lnTo>
                  <a:lnTo>
                    <a:pt x="193" y="155658"/>
                  </a:lnTo>
                  <a:lnTo>
                    <a:pt x="304" y="156127"/>
                  </a:lnTo>
                  <a:lnTo>
                    <a:pt x="414" y="156597"/>
                  </a:lnTo>
                  <a:lnTo>
                    <a:pt x="580" y="157038"/>
                  </a:lnTo>
                  <a:lnTo>
                    <a:pt x="745" y="157480"/>
                  </a:lnTo>
                  <a:lnTo>
                    <a:pt x="939" y="157922"/>
                  </a:lnTo>
                  <a:lnTo>
                    <a:pt x="1160" y="158336"/>
                  </a:lnTo>
                  <a:lnTo>
                    <a:pt x="1380" y="158750"/>
                  </a:lnTo>
                  <a:lnTo>
                    <a:pt x="1657" y="159137"/>
                  </a:lnTo>
                  <a:lnTo>
                    <a:pt x="1905" y="159495"/>
                  </a:lnTo>
                  <a:lnTo>
                    <a:pt x="2209" y="159882"/>
                  </a:lnTo>
                  <a:lnTo>
                    <a:pt x="2512" y="160213"/>
                  </a:lnTo>
                  <a:lnTo>
                    <a:pt x="2816" y="160572"/>
                  </a:lnTo>
                  <a:lnTo>
                    <a:pt x="3175" y="160876"/>
                  </a:lnTo>
                  <a:lnTo>
                    <a:pt x="3506" y="161180"/>
                  </a:lnTo>
                  <a:lnTo>
                    <a:pt x="3865" y="161483"/>
                  </a:lnTo>
                  <a:lnTo>
                    <a:pt x="4252" y="161732"/>
                  </a:lnTo>
                  <a:lnTo>
                    <a:pt x="4638" y="162008"/>
                  </a:lnTo>
                  <a:lnTo>
                    <a:pt x="5052" y="162229"/>
                  </a:lnTo>
                  <a:lnTo>
                    <a:pt x="5466" y="162450"/>
                  </a:lnTo>
                  <a:lnTo>
                    <a:pt x="5908" y="162643"/>
                  </a:lnTo>
                  <a:lnTo>
                    <a:pt x="6350" y="162808"/>
                  </a:lnTo>
                  <a:lnTo>
                    <a:pt x="6792" y="162974"/>
                  </a:lnTo>
                  <a:lnTo>
                    <a:pt x="7233" y="163085"/>
                  </a:lnTo>
                  <a:lnTo>
                    <a:pt x="7703" y="163195"/>
                  </a:lnTo>
                  <a:lnTo>
                    <a:pt x="8200" y="163278"/>
                  </a:lnTo>
                  <a:lnTo>
                    <a:pt x="8669" y="163361"/>
                  </a:lnTo>
                  <a:lnTo>
                    <a:pt x="9166" y="163388"/>
                  </a:lnTo>
                  <a:lnTo>
                    <a:pt x="12562" y="163388"/>
                  </a:lnTo>
                  <a:lnTo>
                    <a:pt x="12562" y="176696"/>
                  </a:lnTo>
                  <a:lnTo>
                    <a:pt x="9166" y="176696"/>
                  </a:lnTo>
                  <a:lnTo>
                    <a:pt x="8669" y="176723"/>
                  </a:lnTo>
                  <a:lnTo>
                    <a:pt x="8200" y="176806"/>
                  </a:lnTo>
                  <a:lnTo>
                    <a:pt x="7703" y="176889"/>
                  </a:lnTo>
                  <a:lnTo>
                    <a:pt x="7233" y="176999"/>
                  </a:lnTo>
                  <a:lnTo>
                    <a:pt x="6792" y="177110"/>
                  </a:lnTo>
                  <a:lnTo>
                    <a:pt x="6350" y="177275"/>
                  </a:lnTo>
                  <a:lnTo>
                    <a:pt x="5908" y="177441"/>
                  </a:lnTo>
                  <a:lnTo>
                    <a:pt x="5466" y="177634"/>
                  </a:lnTo>
                  <a:lnTo>
                    <a:pt x="5052" y="177855"/>
                  </a:lnTo>
                  <a:lnTo>
                    <a:pt x="4638" y="178076"/>
                  </a:lnTo>
                  <a:lnTo>
                    <a:pt x="4252" y="178325"/>
                  </a:lnTo>
                  <a:lnTo>
                    <a:pt x="3865" y="178601"/>
                  </a:lnTo>
                  <a:lnTo>
                    <a:pt x="3506" y="178904"/>
                  </a:lnTo>
                  <a:lnTo>
                    <a:pt x="3175" y="179208"/>
                  </a:lnTo>
                  <a:lnTo>
                    <a:pt x="2816" y="179512"/>
                  </a:lnTo>
                  <a:lnTo>
                    <a:pt x="2512" y="179843"/>
                  </a:lnTo>
                  <a:lnTo>
                    <a:pt x="2209" y="180202"/>
                  </a:lnTo>
                  <a:lnTo>
                    <a:pt x="1905" y="180561"/>
                  </a:lnTo>
                  <a:lnTo>
                    <a:pt x="1657" y="180947"/>
                  </a:lnTo>
                  <a:lnTo>
                    <a:pt x="1380" y="181334"/>
                  </a:lnTo>
                  <a:lnTo>
                    <a:pt x="1160" y="181748"/>
                  </a:lnTo>
                  <a:lnTo>
                    <a:pt x="939" y="182162"/>
                  </a:lnTo>
                  <a:lnTo>
                    <a:pt x="745" y="182604"/>
                  </a:lnTo>
                  <a:lnTo>
                    <a:pt x="580" y="183046"/>
                  </a:lnTo>
                  <a:lnTo>
                    <a:pt x="414" y="183487"/>
                  </a:lnTo>
                  <a:lnTo>
                    <a:pt x="304" y="183929"/>
                  </a:lnTo>
                  <a:lnTo>
                    <a:pt x="193" y="184398"/>
                  </a:lnTo>
                  <a:lnTo>
                    <a:pt x="110" y="184895"/>
                  </a:lnTo>
                  <a:lnTo>
                    <a:pt x="28" y="185365"/>
                  </a:lnTo>
                  <a:lnTo>
                    <a:pt x="0" y="185862"/>
                  </a:lnTo>
                  <a:lnTo>
                    <a:pt x="0" y="186359"/>
                  </a:lnTo>
                  <a:lnTo>
                    <a:pt x="0" y="186856"/>
                  </a:lnTo>
                  <a:lnTo>
                    <a:pt x="28" y="187353"/>
                  </a:lnTo>
                  <a:lnTo>
                    <a:pt x="110" y="187822"/>
                  </a:lnTo>
                  <a:lnTo>
                    <a:pt x="193" y="188291"/>
                  </a:lnTo>
                  <a:lnTo>
                    <a:pt x="304" y="188761"/>
                  </a:lnTo>
                  <a:lnTo>
                    <a:pt x="414" y="189230"/>
                  </a:lnTo>
                  <a:lnTo>
                    <a:pt x="580" y="189672"/>
                  </a:lnTo>
                  <a:lnTo>
                    <a:pt x="745" y="190113"/>
                  </a:lnTo>
                  <a:lnTo>
                    <a:pt x="939" y="190555"/>
                  </a:lnTo>
                  <a:lnTo>
                    <a:pt x="1160" y="190969"/>
                  </a:lnTo>
                  <a:lnTo>
                    <a:pt x="1380" y="191356"/>
                  </a:lnTo>
                  <a:lnTo>
                    <a:pt x="1657" y="191770"/>
                  </a:lnTo>
                  <a:lnTo>
                    <a:pt x="1905" y="192129"/>
                  </a:lnTo>
                  <a:lnTo>
                    <a:pt x="2209" y="192515"/>
                  </a:lnTo>
                  <a:lnTo>
                    <a:pt x="2512" y="192847"/>
                  </a:lnTo>
                  <a:lnTo>
                    <a:pt x="2816" y="193178"/>
                  </a:lnTo>
                  <a:lnTo>
                    <a:pt x="3175" y="193509"/>
                  </a:lnTo>
                  <a:lnTo>
                    <a:pt x="3506" y="193813"/>
                  </a:lnTo>
                  <a:lnTo>
                    <a:pt x="3865" y="194117"/>
                  </a:lnTo>
                  <a:lnTo>
                    <a:pt x="4252" y="194365"/>
                  </a:lnTo>
                  <a:lnTo>
                    <a:pt x="4638" y="194614"/>
                  </a:lnTo>
                  <a:lnTo>
                    <a:pt x="5052" y="194862"/>
                  </a:lnTo>
                  <a:lnTo>
                    <a:pt x="5466" y="195083"/>
                  </a:lnTo>
                  <a:lnTo>
                    <a:pt x="5908" y="195276"/>
                  </a:lnTo>
                  <a:lnTo>
                    <a:pt x="6350" y="195442"/>
                  </a:lnTo>
                  <a:lnTo>
                    <a:pt x="6792" y="195580"/>
                  </a:lnTo>
                  <a:lnTo>
                    <a:pt x="7233" y="195718"/>
                  </a:lnTo>
                  <a:lnTo>
                    <a:pt x="7703" y="195828"/>
                  </a:lnTo>
                  <a:lnTo>
                    <a:pt x="8200" y="195911"/>
                  </a:lnTo>
                  <a:lnTo>
                    <a:pt x="8669" y="195967"/>
                  </a:lnTo>
                  <a:lnTo>
                    <a:pt x="9166" y="196022"/>
                  </a:lnTo>
                  <a:lnTo>
                    <a:pt x="12562" y="196022"/>
                  </a:lnTo>
                  <a:lnTo>
                    <a:pt x="12562" y="201626"/>
                  </a:lnTo>
                  <a:lnTo>
                    <a:pt x="12562" y="202040"/>
                  </a:lnTo>
                  <a:lnTo>
                    <a:pt x="12590" y="202455"/>
                  </a:lnTo>
                  <a:lnTo>
                    <a:pt x="12645" y="202841"/>
                  </a:lnTo>
                  <a:lnTo>
                    <a:pt x="12728" y="203228"/>
                  </a:lnTo>
                  <a:lnTo>
                    <a:pt x="12810" y="203614"/>
                  </a:lnTo>
                  <a:lnTo>
                    <a:pt x="12921" y="204001"/>
                  </a:lnTo>
                  <a:lnTo>
                    <a:pt x="13031" y="204360"/>
                  </a:lnTo>
                  <a:lnTo>
                    <a:pt x="13169" y="204718"/>
                  </a:lnTo>
                  <a:lnTo>
                    <a:pt x="13335" y="205077"/>
                  </a:lnTo>
                  <a:lnTo>
                    <a:pt x="13528" y="205409"/>
                  </a:lnTo>
                  <a:lnTo>
                    <a:pt x="13694" y="205740"/>
                  </a:lnTo>
                  <a:lnTo>
                    <a:pt x="13915" y="206071"/>
                  </a:lnTo>
                  <a:lnTo>
                    <a:pt x="14136" y="206375"/>
                  </a:lnTo>
                  <a:lnTo>
                    <a:pt x="14356" y="206679"/>
                  </a:lnTo>
                  <a:lnTo>
                    <a:pt x="14605" y="206955"/>
                  </a:lnTo>
                  <a:lnTo>
                    <a:pt x="14881" y="207231"/>
                  </a:lnTo>
                  <a:lnTo>
                    <a:pt x="15157" y="207479"/>
                  </a:lnTo>
                  <a:lnTo>
                    <a:pt x="15433" y="207728"/>
                  </a:lnTo>
                  <a:lnTo>
                    <a:pt x="15737" y="207976"/>
                  </a:lnTo>
                  <a:lnTo>
                    <a:pt x="16041" y="208197"/>
                  </a:lnTo>
                  <a:lnTo>
                    <a:pt x="16372" y="208390"/>
                  </a:lnTo>
                  <a:lnTo>
                    <a:pt x="16703" y="208584"/>
                  </a:lnTo>
                  <a:lnTo>
                    <a:pt x="17034" y="208777"/>
                  </a:lnTo>
                  <a:lnTo>
                    <a:pt x="17393" y="208915"/>
                  </a:lnTo>
                  <a:lnTo>
                    <a:pt x="17752" y="209081"/>
                  </a:lnTo>
                  <a:lnTo>
                    <a:pt x="18111" y="209191"/>
                  </a:lnTo>
                  <a:lnTo>
                    <a:pt x="18498" y="209302"/>
                  </a:lnTo>
                  <a:lnTo>
                    <a:pt x="18884" y="209384"/>
                  </a:lnTo>
                  <a:lnTo>
                    <a:pt x="19271" y="209467"/>
                  </a:lnTo>
                  <a:lnTo>
                    <a:pt x="19657" y="209522"/>
                  </a:lnTo>
                  <a:lnTo>
                    <a:pt x="20071" y="209550"/>
                  </a:lnTo>
                  <a:lnTo>
                    <a:pt x="167970" y="209550"/>
                  </a:lnTo>
                  <a:lnTo>
                    <a:pt x="168385" y="209522"/>
                  </a:lnTo>
                  <a:lnTo>
                    <a:pt x="168771" y="209467"/>
                  </a:lnTo>
                  <a:lnTo>
                    <a:pt x="169158" y="209384"/>
                  </a:lnTo>
                  <a:lnTo>
                    <a:pt x="169544" y="209302"/>
                  </a:lnTo>
                  <a:lnTo>
                    <a:pt x="169931" y="209191"/>
                  </a:lnTo>
                  <a:lnTo>
                    <a:pt x="170290" y="209081"/>
                  </a:lnTo>
                  <a:lnTo>
                    <a:pt x="170649" y="208915"/>
                  </a:lnTo>
                  <a:lnTo>
                    <a:pt x="171007" y="208777"/>
                  </a:lnTo>
                  <a:lnTo>
                    <a:pt x="171339" y="208584"/>
                  </a:lnTo>
                  <a:lnTo>
                    <a:pt x="171670" y="208390"/>
                  </a:lnTo>
                  <a:lnTo>
                    <a:pt x="172001" y="208197"/>
                  </a:lnTo>
                  <a:lnTo>
                    <a:pt x="172305" y="207976"/>
                  </a:lnTo>
                  <a:lnTo>
                    <a:pt x="172609" y="207728"/>
                  </a:lnTo>
                  <a:lnTo>
                    <a:pt x="172885" y="207479"/>
                  </a:lnTo>
                  <a:lnTo>
                    <a:pt x="173161" y="207231"/>
                  </a:lnTo>
                  <a:lnTo>
                    <a:pt x="173437" y="206955"/>
                  </a:lnTo>
                  <a:lnTo>
                    <a:pt x="173685" y="206679"/>
                  </a:lnTo>
                  <a:lnTo>
                    <a:pt x="173906" y="206375"/>
                  </a:lnTo>
                  <a:lnTo>
                    <a:pt x="174127" y="206071"/>
                  </a:lnTo>
                  <a:lnTo>
                    <a:pt x="174348" y="205740"/>
                  </a:lnTo>
                  <a:lnTo>
                    <a:pt x="174541" y="205409"/>
                  </a:lnTo>
                  <a:lnTo>
                    <a:pt x="174707" y="205077"/>
                  </a:lnTo>
                  <a:lnTo>
                    <a:pt x="174873" y="204718"/>
                  </a:lnTo>
                  <a:lnTo>
                    <a:pt x="175011" y="204360"/>
                  </a:lnTo>
                  <a:lnTo>
                    <a:pt x="175121" y="204001"/>
                  </a:lnTo>
                  <a:lnTo>
                    <a:pt x="175232" y="203614"/>
                  </a:lnTo>
                  <a:lnTo>
                    <a:pt x="175314" y="203228"/>
                  </a:lnTo>
                  <a:lnTo>
                    <a:pt x="175397" y="202841"/>
                  </a:lnTo>
                  <a:lnTo>
                    <a:pt x="175452" y="202455"/>
                  </a:lnTo>
                  <a:lnTo>
                    <a:pt x="175480" y="202040"/>
                  </a:lnTo>
                  <a:lnTo>
                    <a:pt x="175480" y="201626"/>
                  </a:lnTo>
                  <a:lnTo>
                    <a:pt x="175480" y="7924"/>
                  </a:lnTo>
                  <a:lnTo>
                    <a:pt x="175480" y="7510"/>
                  </a:lnTo>
                  <a:lnTo>
                    <a:pt x="175452" y="7123"/>
                  </a:lnTo>
                  <a:lnTo>
                    <a:pt x="175397" y="6709"/>
                  </a:lnTo>
                  <a:lnTo>
                    <a:pt x="175314" y="6322"/>
                  </a:lnTo>
                  <a:lnTo>
                    <a:pt x="175232" y="5936"/>
                  </a:lnTo>
                  <a:lnTo>
                    <a:pt x="175121" y="5577"/>
                  </a:lnTo>
                  <a:lnTo>
                    <a:pt x="175011" y="5190"/>
                  </a:lnTo>
                  <a:lnTo>
                    <a:pt x="174873" y="4832"/>
                  </a:lnTo>
                  <a:lnTo>
                    <a:pt x="174707" y="4500"/>
                  </a:lnTo>
                  <a:lnTo>
                    <a:pt x="174541" y="4141"/>
                  </a:lnTo>
                  <a:lnTo>
                    <a:pt x="174348" y="3810"/>
                  </a:lnTo>
                  <a:lnTo>
                    <a:pt x="174127" y="3506"/>
                  </a:lnTo>
                  <a:lnTo>
                    <a:pt x="173906" y="3175"/>
                  </a:lnTo>
                  <a:lnTo>
                    <a:pt x="173685" y="2899"/>
                  </a:lnTo>
                  <a:lnTo>
                    <a:pt x="173437" y="2595"/>
                  </a:lnTo>
                  <a:lnTo>
                    <a:pt x="173161" y="2319"/>
                  </a:lnTo>
                  <a:lnTo>
                    <a:pt x="172885" y="2071"/>
                  </a:lnTo>
                  <a:lnTo>
                    <a:pt x="172609" y="1822"/>
                  </a:lnTo>
                  <a:lnTo>
                    <a:pt x="172305" y="1574"/>
                  </a:lnTo>
                  <a:lnTo>
                    <a:pt x="172001" y="1353"/>
                  </a:lnTo>
                  <a:lnTo>
                    <a:pt x="171670" y="1160"/>
                  </a:lnTo>
                  <a:lnTo>
                    <a:pt x="171339" y="966"/>
                  </a:lnTo>
                  <a:lnTo>
                    <a:pt x="171007" y="801"/>
                  </a:lnTo>
                  <a:lnTo>
                    <a:pt x="170649" y="635"/>
                  </a:lnTo>
                  <a:lnTo>
                    <a:pt x="170290" y="497"/>
                  </a:lnTo>
                  <a:lnTo>
                    <a:pt x="169931" y="359"/>
                  </a:lnTo>
                  <a:lnTo>
                    <a:pt x="169544" y="248"/>
                  </a:lnTo>
                  <a:lnTo>
                    <a:pt x="169158" y="166"/>
                  </a:lnTo>
                  <a:lnTo>
                    <a:pt x="168771" y="110"/>
                  </a:lnTo>
                  <a:lnTo>
                    <a:pt x="168385" y="55"/>
                  </a:lnTo>
                  <a:lnTo>
                    <a:pt x="167970" y="28"/>
                  </a:lnTo>
                  <a:lnTo>
                    <a:pt x="1675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456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>
          <a:extLst>
            <a:ext uri="{FF2B5EF4-FFF2-40B4-BE49-F238E27FC236}">
              <a16:creationId xmlns:a16="http://schemas.microsoft.com/office/drawing/2014/main" id="{947C9F5B-5E15-2046-9733-3C5BD9D1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>
            <a:extLst>
              <a:ext uri="{FF2B5EF4-FFF2-40B4-BE49-F238E27FC236}">
                <a16:creationId xmlns:a16="http://schemas.microsoft.com/office/drawing/2014/main" id="{D8B2487F-F000-5CEA-5D4D-354772B277E8}"/>
              </a:ext>
            </a:extLst>
          </p:cNvPr>
          <p:cNvSpPr/>
          <p:nvPr/>
        </p:nvSpPr>
        <p:spPr>
          <a:xfrm>
            <a:off x="721874" y="1462022"/>
            <a:ext cx="723881" cy="69496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36">
            <a:extLst>
              <a:ext uri="{FF2B5EF4-FFF2-40B4-BE49-F238E27FC236}">
                <a16:creationId xmlns:a16="http://schemas.microsoft.com/office/drawing/2014/main" id="{8446360D-89A5-879F-CB47-17E6F55B94BF}"/>
              </a:ext>
            </a:extLst>
          </p:cNvPr>
          <p:cNvSpPr/>
          <p:nvPr/>
        </p:nvSpPr>
        <p:spPr>
          <a:xfrm>
            <a:off x="714464" y="2335930"/>
            <a:ext cx="707041" cy="694968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36">
            <a:extLst>
              <a:ext uri="{FF2B5EF4-FFF2-40B4-BE49-F238E27FC236}">
                <a16:creationId xmlns:a16="http://schemas.microsoft.com/office/drawing/2014/main" id="{BBEA4ADA-D7BC-161D-D667-7F7BAD9D70A8}"/>
              </a:ext>
            </a:extLst>
          </p:cNvPr>
          <p:cNvSpPr/>
          <p:nvPr/>
        </p:nvSpPr>
        <p:spPr>
          <a:xfrm>
            <a:off x="682962" y="3179228"/>
            <a:ext cx="758189" cy="665473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36">
            <a:extLst>
              <a:ext uri="{FF2B5EF4-FFF2-40B4-BE49-F238E27FC236}">
                <a16:creationId xmlns:a16="http://schemas.microsoft.com/office/drawing/2014/main" id="{07B566E8-51CE-0CA1-027B-0912034A5DE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000" y="47423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Customer </a:t>
            </a:r>
            <a:r>
              <a:rPr lang="en-IN" dirty="0">
                <a:solidFill>
                  <a:schemeClr val="bg2"/>
                </a:solidFill>
              </a:rPr>
              <a:t>Functions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499" name="Google Shape;1499;p36">
            <a:extLst>
              <a:ext uri="{FF2B5EF4-FFF2-40B4-BE49-F238E27FC236}">
                <a16:creationId xmlns:a16="http://schemas.microsoft.com/office/drawing/2014/main" id="{81D15E6F-D6BE-850D-57FF-3903AC470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3462" y="154833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View Menus</a:t>
            </a:r>
            <a:endParaRPr dirty="0"/>
          </a:p>
        </p:txBody>
      </p:sp>
      <p:sp>
        <p:nvSpPr>
          <p:cNvPr id="1500" name="Google Shape;1500;p36">
            <a:extLst>
              <a:ext uri="{FF2B5EF4-FFF2-40B4-BE49-F238E27FC236}">
                <a16:creationId xmlns:a16="http://schemas.microsoft.com/office/drawing/2014/main" id="{E7263342-4220-6E32-407C-A0AC03EBC8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1151" y="1916900"/>
            <a:ext cx="305172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</a:t>
            </a:r>
            <a:r>
              <a:rPr lang="en-IN" sz="1200" dirty="0"/>
              <a:t>d</a:t>
            </a:r>
            <a:r>
              <a:rPr lang="en" sz="1200" dirty="0"/>
              <a:t>min can add restaurants to the system</a:t>
            </a:r>
            <a:endParaRPr sz="1200" dirty="0"/>
          </a:p>
        </p:txBody>
      </p:sp>
      <p:sp>
        <p:nvSpPr>
          <p:cNvPr id="1501" name="Google Shape;1501;p36">
            <a:extLst>
              <a:ext uri="{FF2B5EF4-FFF2-40B4-BE49-F238E27FC236}">
                <a16:creationId xmlns:a16="http://schemas.microsoft.com/office/drawing/2014/main" id="{4C85ABB7-5E8A-057E-5BF2-1A177BABA47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09718" y="3197971"/>
            <a:ext cx="40720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 Order :</a:t>
            </a:r>
            <a:endParaRPr dirty="0"/>
          </a:p>
        </p:txBody>
      </p:sp>
      <p:sp>
        <p:nvSpPr>
          <p:cNvPr id="1502" name="Google Shape;1502;p36">
            <a:extLst>
              <a:ext uri="{FF2B5EF4-FFF2-40B4-BE49-F238E27FC236}">
                <a16:creationId xmlns:a16="http://schemas.microsoft.com/office/drawing/2014/main" id="{48C9BC8C-D184-D6C5-60E7-334B0CEF85A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30356" y="3375878"/>
            <a:ext cx="4665411" cy="674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Assign delivery personnel to customer’s order and their status</a:t>
            </a:r>
            <a:endParaRPr sz="1200" dirty="0"/>
          </a:p>
        </p:txBody>
      </p:sp>
      <p:sp>
        <p:nvSpPr>
          <p:cNvPr id="1504" name="Google Shape;1504;p36">
            <a:extLst>
              <a:ext uri="{FF2B5EF4-FFF2-40B4-BE49-F238E27FC236}">
                <a16:creationId xmlns:a16="http://schemas.microsoft.com/office/drawing/2014/main" id="{A62F5068-C1E3-2ED1-3A4B-4F097CE2D327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1520034" y="2417066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Add Food to Cart:</a:t>
            </a:r>
            <a:endParaRPr dirty="0"/>
          </a:p>
        </p:txBody>
      </p:sp>
      <p:sp>
        <p:nvSpPr>
          <p:cNvPr id="1505" name="Google Shape;1505;p36">
            <a:extLst>
              <a:ext uri="{FF2B5EF4-FFF2-40B4-BE49-F238E27FC236}">
                <a16:creationId xmlns:a16="http://schemas.microsoft.com/office/drawing/2014/main" id="{53418378-A06B-9F03-7A32-7CAAE5C270E8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468587" y="2709194"/>
            <a:ext cx="407200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Add/Remove food items from the restaurants menus</a:t>
            </a:r>
            <a:endParaRPr sz="1200" dirty="0"/>
          </a:p>
        </p:txBody>
      </p:sp>
      <p:grpSp>
        <p:nvGrpSpPr>
          <p:cNvPr id="1516" name="Google Shape;1516;p36">
            <a:extLst>
              <a:ext uri="{FF2B5EF4-FFF2-40B4-BE49-F238E27FC236}">
                <a16:creationId xmlns:a16="http://schemas.microsoft.com/office/drawing/2014/main" id="{2E66083E-9A90-8073-2BC1-EA9C55D1124A}"/>
              </a:ext>
            </a:extLst>
          </p:cNvPr>
          <p:cNvGrpSpPr/>
          <p:nvPr/>
        </p:nvGrpSpPr>
        <p:grpSpPr>
          <a:xfrm>
            <a:off x="7910154" y="191914"/>
            <a:ext cx="855318" cy="1073359"/>
            <a:chOff x="12447125" y="1083600"/>
            <a:chExt cx="1062375" cy="1333200"/>
          </a:xfrm>
        </p:grpSpPr>
        <p:sp>
          <p:nvSpPr>
            <p:cNvPr id="1517" name="Google Shape;1517;p36">
              <a:extLst>
                <a:ext uri="{FF2B5EF4-FFF2-40B4-BE49-F238E27FC236}">
                  <a16:creationId xmlns:a16="http://schemas.microsoft.com/office/drawing/2014/main" id="{B505DC4F-446E-FB4F-02D9-178C3CE8250E}"/>
                </a:ext>
              </a:extLst>
            </p:cNvPr>
            <p:cNvSpPr/>
            <p:nvPr/>
          </p:nvSpPr>
          <p:spPr>
            <a:xfrm>
              <a:off x="12743450" y="1083600"/>
              <a:ext cx="511200" cy="437250"/>
            </a:xfrm>
            <a:custGeom>
              <a:avLst/>
              <a:gdLst/>
              <a:ahLst/>
              <a:cxnLst/>
              <a:rect l="l" t="t" r="r" b="b"/>
              <a:pathLst>
                <a:path w="20448" h="17490" extrusionOk="0">
                  <a:moveTo>
                    <a:pt x="8935" y="0"/>
                  </a:moveTo>
                  <a:lnTo>
                    <a:pt x="5417" y="8635"/>
                  </a:lnTo>
                  <a:lnTo>
                    <a:pt x="880" y="2259"/>
                  </a:lnTo>
                  <a:lnTo>
                    <a:pt x="0" y="16410"/>
                  </a:lnTo>
                  <a:lnTo>
                    <a:pt x="19948" y="17489"/>
                  </a:lnTo>
                  <a:lnTo>
                    <a:pt x="20088" y="15531"/>
                  </a:lnTo>
                  <a:lnTo>
                    <a:pt x="20188" y="13572"/>
                  </a:lnTo>
                  <a:lnTo>
                    <a:pt x="20288" y="11613"/>
                  </a:lnTo>
                  <a:lnTo>
                    <a:pt x="20368" y="9654"/>
                  </a:lnTo>
                  <a:lnTo>
                    <a:pt x="20408" y="7696"/>
                  </a:lnTo>
                  <a:lnTo>
                    <a:pt x="20448" y="5737"/>
                  </a:lnTo>
                  <a:lnTo>
                    <a:pt x="20448" y="3778"/>
                  </a:lnTo>
                  <a:lnTo>
                    <a:pt x="20428" y="1819"/>
                  </a:lnTo>
                  <a:lnTo>
                    <a:pt x="19588" y="2479"/>
                  </a:lnTo>
                  <a:lnTo>
                    <a:pt x="18749" y="3158"/>
                  </a:lnTo>
                  <a:lnTo>
                    <a:pt x="17909" y="3858"/>
                  </a:lnTo>
                  <a:lnTo>
                    <a:pt x="17110" y="4577"/>
                  </a:lnTo>
                  <a:lnTo>
                    <a:pt x="16310" y="5297"/>
                  </a:lnTo>
                  <a:lnTo>
                    <a:pt x="15531" y="6037"/>
                  </a:lnTo>
                  <a:lnTo>
                    <a:pt x="14751" y="6796"/>
                  </a:lnTo>
                  <a:lnTo>
                    <a:pt x="14012" y="7576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4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6">
              <a:extLst>
                <a:ext uri="{FF2B5EF4-FFF2-40B4-BE49-F238E27FC236}">
                  <a16:creationId xmlns:a16="http://schemas.microsoft.com/office/drawing/2014/main" id="{764EF04D-DBBB-1CB4-A3AD-BA510645E665}"/>
                </a:ext>
              </a:extLst>
            </p:cNvPr>
            <p:cNvSpPr/>
            <p:nvPr/>
          </p:nvSpPr>
          <p:spPr>
            <a:xfrm>
              <a:off x="12447125" y="1354425"/>
              <a:ext cx="1062375" cy="1062375"/>
            </a:xfrm>
            <a:custGeom>
              <a:avLst/>
              <a:gdLst/>
              <a:ahLst/>
              <a:cxnLst/>
              <a:rect l="l" t="t" r="r" b="b"/>
              <a:pathLst>
                <a:path w="42495" h="42495" extrusionOk="0">
                  <a:moveTo>
                    <a:pt x="21248" y="1"/>
                  </a:moveTo>
                  <a:lnTo>
                    <a:pt x="20688" y="21"/>
                  </a:lnTo>
                  <a:lnTo>
                    <a:pt x="20148" y="41"/>
                  </a:lnTo>
                  <a:lnTo>
                    <a:pt x="19609" y="61"/>
                  </a:lnTo>
                  <a:lnTo>
                    <a:pt x="19069" y="121"/>
                  </a:lnTo>
                  <a:lnTo>
                    <a:pt x="18549" y="181"/>
                  </a:lnTo>
                  <a:lnTo>
                    <a:pt x="18010" y="260"/>
                  </a:lnTo>
                  <a:lnTo>
                    <a:pt x="17490" y="340"/>
                  </a:lnTo>
                  <a:lnTo>
                    <a:pt x="16970" y="440"/>
                  </a:lnTo>
                  <a:lnTo>
                    <a:pt x="16451" y="560"/>
                  </a:lnTo>
                  <a:lnTo>
                    <a:pt x="15931" y="680"/>
                  </a:lnTo>
                  <a:lnTo>
                    <a:pt x="15431" y="820"/>
                  </a:lnTo>
                  <a:lnTo>
                    <a:pt x="14932" y="960"/>
                  </a:lnTo>
                  <a:lnTo>
                    <a:pt x="14432" y="1120"/>
                  </a:lnTo>
                  <a:lnTo>
                    <a:pt x="13952" y="1300"/>
                  </a:lnTo>
                  <a:lnTo>
                    <a:pt x="13453" y="1480"/>
                  </a:lnTo>
                  <a:lnTo>
                    <a:pt x="12973" y="1680"/>
                  </a:lnTo>
                  <a:lnTo>
                    <a:pt x="12513" y="1879"/>
                  </a:lnTo>
                  <a:lnTo>
                    <a:pt x="12033" y="2099"/>
                  </a:lnTo>
                  <a:lnTo>
                    <a:pt x="11574" y="2339"/>
                  </a:lnTo>
                  <a:lnTo>
                    <a:pt x="11114" y="2579"/>
                  </a:lnTo>
                  <a:lnTo>
                    <a:pt x="10674" y="2819"/>
                  </a:lnTo>
                  <a:lnTo>
                    <a:pt x="10235" y="3079"/>
                  </a:lnTo>
                  <a:lnTo>
                    <a:pt x="9795" y="3359"/>
                  </a:lnTo>
                  <a:lnTo>
                    <a:pt x="9375" y="3638"/>
                  </a:lnTo>
                  <a:lnTo>
                    <a:pt x="8955" y="3918"/>
                  </a:lnTo>
                  <a:lnTo>
                    <a:pt x="8536" y="4218"/>
                  </a:lnTo>
                  <a:lnTo>
                    <a:pt x="8136" y="4538"/>
                  </a:lnTo>
                  <a:lnTo>
                    <a:pt x="7736" y="4858"/>
                  </a:lnTo>
                  <a:lnTo>
                    <a:pt x="7336" y="5177"/>
                  </a:lnTo>
                  <a:lnTo>
                    <a:pt x="6957" y="5517"/>
                  </a:lnTo>
                  <a:lnTo>
                    <a:pt x="6597" y="5877"/>
                  </a:lnTo>
                  <a:lnTo>
                    <a:pt x="6217" y="6237"/>
                  </a:lnTo>
                  <a:lnTo>
                    <a:pt x="5877" y="6597"/>
                  </a:lnTo>
                  <a:lnTo>
                    <a:pt x="5517" y="6956"/>
                  </a:lnTo>
                  <a:lnTo>
                    <a:pt x="5178" y="7356"/>
                  </a:lnTo>
                  <a:lnTo>
                    <a:pt x="4858" y="7736"/>
                  </a:lnTo>
                  <a:lnTo>
                    <a:pt x="4538" y="8136"/>
                  </a:lnTo>
                  <a:lnTo>
                    <a:pt x="4218" y="8535"/>
                  </a:lnTo>
                  <a:lnTo>
                    <a:pt x="3918" y="8955"/>
                  </a:lnTo>
                  <a:lnTo>
                    <a:pt x="3639" y="9375"/>
                  </a:lnTo>
                  <a:lnTo>
                    <a:pt x="3359" y="9795"/>
                  </a:lnTo>
                  <a:lnTo>
                    <a:pt x="3079" y="10234"/>
                  </a:lnTo>
                  <a:lnTo>
                    <a:pt x="2819" y="10674"/>
                  </a:lnTo>
                  <a:lnTo>
                    <a:pt x="2579" y="11114"/>
                  </a:lnTo>
                  <a:lnTo>
                    <a:pt x="2339" y="11573"/>
                  </a:lnTo>
                  <a:lnTo>
                    <a:pt x="2100" y="12033"/>
                  </a:lnTo>
                  <a:lnTo>
                    <a:pt x="1880" y="12513"/>
                  </a:lnTo>
                  <a:lnTo>
                    <a:pt x="1680" y="12973"/>
                  </a:lnTo>
                  <a:lnTo>
                    <a:pt x="1480" y="13452"/>
                  </a:lnTo>
                  <a:lnTo>
                    <a:pt x="1300" y="13952"/>
                  </a:lnTo>
                  <a:lnTo>
                    <a:pt x="1120" y="14432"/>
                  </a:lnTo>
                  <a:lnTo>
                    <a:pt x="960" y="14931"/>
                  </a:lnTo>
                  <a:lnTo>
                    <a:pt x="820" y="15431"/>
                  </a:lnTo>
                  <a:lnTo>
                    <a:pt x="680" y="15931"/>
                  </a:lnTo>
                  <a:lnTo>
                    <a:pt x="541" y="16450"/>
                  </a:lnTo>
                  <a:lnTo>
                    <a:pt x="441" y="16970"/>
                  </a:lnTo>
                  <a:lnTo>
                    <a:pt x="341" y="17490"/>
                  </a:lnTo>
                  <a:lnTo>
                    <a:pt x="261" y="18009"/>
                  </a:lnTo>
                  <a:lnTo>
                    <a:pt x="181" y="18549"/>
                  </a:lnTo>
                  <a:lnTo>
                    <a:pt x="121" y="19069"/>
                  </a:lnTo>
                  <a:lnTo>
                    <a:pt x="61" y="19608"/>
                  </a:lnTo>
                  <a:lnTo>
                    <a:pt x="41" y="20148"/>
                  </a:lnTo>
                  <a:lnTo>
                    <a:pt x="21" y="20708"/>
                  </a:lnTo>
                  <a:lnTo>
                    <a:pt x="1" y="21247"/>
                  </a:lnTo>
                  <a:lnTo>
                    <a:pt x="21" y="21787"/>
                  </a:lnTo>
                  <a:lnTo>
                    <a:pt x="41" y="22347"/>
                  </a:lnTo>
                  <a:lnTo>
                    <a:pt x="61" y="22886"/>
                  </a:lnTo>
                  <a:lnTo>
                    <a:pt x="121" y="23426"/>
                  </a:lnTo>
                  <a:lnTo>
                    <a:pt x="181" y="23946"/>
                  </a:lnTo>
                  <a:lnTo>
                    <a:pt x="261" y="24485"/>
                  </a:lnTo>
                  <a:lnTo>
                    <a:pt x="341" y="25005"/>
                  </a:lnTo>
                  <a:lnTo>
                    <a:pt x="441" y="25525"/>
                  </a:lnTo>
                  <a:lnTo>
                    <a:pt x="541" y="26044"/>
                  </a:lnTo>
                  <a:lnTo>
                    <a:pt x="680" y="26564"/>
                  </a:lnTo>
                  <a:lnTo>
                    <a:pt x="820" y="27064"/>
                  </a:lnTo>
                  <a:lnTo>
                    <a:pt x="960" y="27564"/>
                  </a:lnTo>
                  <a:lnTo>
                    <a:pt x="1120" y="28063"/>
                  </a:lnTo>
                  <a:lnTo>
                    <a:pt x="1300" y="28543"/>
                  </a:lnTo>
                  <a:lnTo>
                    <a:pt x="1480" y="29043"/>
                  </a:lnTo>
                  <a:lnTo>
                    <a:pt x="1680" y="29522"/>
                  </a:lnTo>
                  <a:lnTo>
                    <a:pt x="1880" y="29982"/>
                  </a:lnTo>
                  <a:lnTo>
                    <a:pt x="2100" y="30462"/>
                  </a:lnTo>
                  <a:lnTo>
                    <a:pt x="2339" y="30921"/>
                  </a:lnTo>
                  <a:lnTo>
                    <a:pt x="2579" y="31381"/>
                  </a:lnTo>
                  <a:lnTo>
                    <a:pt x="2819" y="31821"/>
                  </a:lnTo>
                  <a:lnTo>
                    <a:pt x="3079" y="32261"/>
                  </a:lnTo>
                  <a:lnTo>
                    <a:pt x="3359" y="32700"/>
                  </a:lnTo>
                  <a:lnTo>
                    <a:pt x="3639" y="33120"/>
                  </a:lnTo>
                  <a:lnTo>
                    <a:pt x="3918" y="33540"/>
                  </a:lnTo>
                  <a:lnTo>
                    <a:pt x="4218" y="33960"/>
                  </a:lnTo>
                  <a:lnTo>
                    <a:pt x="4538" y="34359"/>
                  </a:lnTo>
                  <a:lnTo>
                    <a:pt x="4858" y="34759"/>
                  </a:lnTo>
                  <a:lnTo>
                    <a:pt x="5178" y="35139"/>
                  </a:lnTo>
                  <a:lnTo>
                    <a:pt x="5517" y="35519"/>
                  </a:lnTo>
                  <a:lnTo>
                    <a:pt x="5877" y="35898"/>
                  </a:lnTo>
                  <a:lnTo>
                    <a:pt x="6217" y="36258"/>
                  </a:lnTo>
                  <a:lnTo>
                    <a:pt x="6597" y="36618"/>
                  </a:lnTo>
                  <a:lnTo>
                    <a:pt x="6957" y="36978"/>
                  </a:lnTo>
                  <a:lnTo>
                    <a:pt x="7336" y="37317"/>
                  </a:lnTo>
                  <a:lnTo>
                    <a:pt x="7736" y="37637"/>
                  </a:lnTo>
                  <a:lnTo>
                    <a:pt x="8136" y="37957"/>
                  </a:lnTo>
                  <a:lnTo>
                    <a:pt x="8536" y="38277"/>
                  </a:lnTo>
                  <a:lnTo>
                    <a:pt x="8955" y="38577"/>
                  </a:lnTo>
                  <a:lnTo>
                    <a:pt x="9375" y="38857"/>
                  </a:lnTo>
                  <a:lnTo>
                    <a:pt x="9795" y="39136"/>
                  </a:lnTo>
                  <a:lnTo>
                    <a:pt x="10235" y="39416"/>
                  </a:lnTo>
                  <a:lnTo>
                    <a:pt x="10674" y="39676"/>
                  </a:lnTo>
                  <a:lnTo>
                    <a:pt x="11114" y="39916"/>
                  </a:lnTo>
                  <a:lnTo>
                    <a:pt x="11574" y="40156"/>
                  </a:lnTo>
                  <a:lnTo>
                    <a:pt x="12033" y="40396"/>
                  </a:lnTo>
                  <a:lnTo>
                    <a:pt x="12513" y="40615"/>
                  </a:lnTo>
                  <a:lnTo>
                    <a:pt x="12973" y="40815"/>
                  </a:lnTo>
                  <a:lnTo>
                    <a:pt x="13453" y="41015"/>
                  </a:lnTo>
                  <a:lnTo>
                    <a:pt x="13952" y="41195"/>
                  </a:lnTo>
                  <a:lnTo>
                    <a:pt x="14432" y="41375"/>
                  </a:lnTo>
                  <a:lnTo>
                    <a:pt x="14932" y="41535"/>
                  </a:lnTo>
                  <a:lnTo>
                    <a:pt x="15431" y="41675"/>
                  </a:lnTo>
                  <a:lnTo>
                    <a:pt x="15931" y="41815"/>
                  </a:lnTo>
                  <a:lnTo>
                    <a:pt x="16451" y="41935"/>
                  </a:lnTo>
                  <a:lnTo>
                    <a:pt x="16970" y="42055"/>
                  </a:lnTo>
                  <a:lnTo>
                    <a:pt x="17490" y="42154"/>
                  </a:lnTo>
                  <a:lnTo>
                    <a:pt x="18010" y="42234"/>
                  </a:lnTo>
                  <a:lnTo>
                    <a:pt x="18549" y="42314"/>
                  </a:lnTo>
                  <a:lnTo>
                    <a:pt x="19069" y="42374"/>
                  </a:lnTo>
                  <a:lnTo>
                    <a:pt x="19609" y="42434"/>
                  </a:lnTo>
                  <a:lnTo>
                    <a:pt x="20148" y="42454"/>
                  </a:lnTo>
                  <a:lnTo>
                    <a:pt x="20688" y="42474"/>
                  </a:lnTo>
                  <a:lnTo>
                    <a:pt x="21248" y="42494"/>
                  </a:lnTo>
                  <a:lnTo>
                    <a:pt x="21787" y="42474"/>
                  </a:lnTo>
                  <a:lnTo>
                    <a:pt x="22347" y="42454"/>
                  </a:lnTo>
                  <a:lnTo>
                    <a:pt x="22887" y="42434"/>
                  </a:lnTo>
                  <a:lnTo>
                    <a:pt x="23426" y="42374"/>
                  </a:lnTo>
                  <a:lnTo>
                    <a:pt x="23946" y="42314"/>
                  </a:lnTo>
                  <a:lnTo>
                    <a:pt x="24486" y="42234"/>
                  </a:lnTo>
                  <a:lnTo>
                    <a:pt x="25005" y="42154"/>
                  </a:lnTo>
                  <a:lnTo>
                    <a:pt x="25525" y="42055"/>
                  </a:lnTo>
                  <a:lnTo>
                    <a:pt x="26045" y="41935"/>
                  </a:lnTo>
                  <a:lnTo>
                    <a:pt x="26544" y="41815"/>
                  </a:lnTo>
                  <a:lnTo>
                    <a:pt x="27064" y="41675"/>
                  </a:lnTo>
                  <a:lnTo>
                    <a:pt x="27564" y="41535"/>
                  </a:lnTo>
                  <a:lnTo>
                    <a:pt x="28063" y="41375"/>
                  </a:lnTo>
                  <a:lnTo>
                    <a:pt x="28543" y="41195"/>
                  </a:lnTo>
                  <a:lnTo>
                    <a:pt x="29043" y="41015"/>
                  </a:lnTo>
                  <a:lnTo>
                    <a:pt x="29523" y="40815"/>
                  </a:lnTo>
                  <a:lnTo>
                    <a:pt x="29982" y="40615"/>
                  </a:lnTo>
                  <a:lnTo>
                    <a:pt x="30462" y="40396"/>
                  </a:lnTo>
                  <a:lnTo>
                    <a:pt x="30922" y="40156"/>
                  </a:lnTo>
                  <a:lnTo>
                    <a:pt x="31361" y="39916"/>
                  </a:lnTo>
                  <a:lnTo>
                    <a:pt x="31821" y="39676"/>
                  </a:lnTo>
                  <a:lnTo>
                    <a:pt x="32261" y="39416"/>
                  </a:lnTo>
                  <a:lnTo>
                    <a:pt x="32701" y="39136"/>
                  </a:lnTo>
                  <a:lnTo>
                    <a:pt x="33120" y="38857"/>
                  </a:lnTo>
                  <a:lnTo>
                    <a:pt x="33540" y="38577"/>
                  </a:lnTo>
                  <a:lnTo>
                    <a:pt x="33960" y="38277"/>
                  </a:lnTo>
                  <a:lnTo>
                    <a:pt x="34360" y="37957"/>
                  </a:lnTo>
                  <a:lnTo>
                    <a:pt x="34759" y="37637"/>
                  </a:lnTo>
                  <a:lnTo>
                    <a:pt x="35139" y="37317"/>
                  </a:lnTo>
                  <a:lnTo>
                    <a:pt x="35519" y="36978"/>
                  </a:lnTo>
                  <a:lnTo>
                    <a:pt x="35899" y="36618"/>
                  </a:lnTo>
                  <a:lnTo>
                    <a:pt x="36258" y="36258"/>
                  </a:lnTo>
                  <a:lnTo>
                    <a:pt x="36618" y="35898"/>
                  </a:lnTo>
                  <a:lnTo>
                    <a:pt x="36958" y="35519"/>
                  </a:lnTo>
                  <a:lnTo>
                    <a:pt x="37298" y="35139"/>
                  </a:lnTo>
                  <a:lnTo>
                    <a:pt x="37637" y="34759"/>
                  </a:lnTo>
                  <a:lnTo>
                    <a:pt x="37957" y="34359"/>
                  </a:lnTo>
                  <a:lnTo>
                    <a:pt x="38257" y="33960"/>
                  </a:lnTo>
                  <a:lnTo>
                    <a:pt x="38557" y="33540"/>
                  </a:lnTo>
                  <a:lnTo>
                    <a:pt x="38857" y="33120"/>
                  </a:lnTo>
                  <a:lnTo>
                    <a:pt x="39137" y="32700"/>
                  </a:lnTo>
                  <a:lnTo>
                    <a:pt x="39416" y="32261"/>
                  </a:lnTo>
                  <a:lnTo>
                    <a:pt x="39676" y="31821"/>
                  </a:lnTo>
                  <a:lnTo>
                    <a:pt x="39916" y="31381"/>
                  </a:lnTo>
                  <a:lnTo>
                    <a:pt x="40156" y="30921"/>
                  </a:lnTo>
                  <a:lnTo>
                    <a:pt x="40396" y="30462"/>
                  </a:lnTo>
                  <a:lnTo>
                    <a:pt x="40616" y="29982"/>
                  </a:lnTo>
                  <a:lnTo>
                    <a:pt x="40815" y="29522"/>
                  </a:lnTo>
                  <a:lnTo>
                    <a:pt x="41015" y="29043"/>
                  </a:lnTo>
                  <a:lnTo>
                    <a:pt x="41195" y="28543"/>
                  </a:lnTo>
                  <a:lnTo>
                    <a:pt x="41375" y="28063"/>
                  </a:lnTo>
                  <a:lnTo>
                    <a:pt x="41535" y="27564"/>
                  </a:lnTo>
                  <a:lnTo>
                    <a:pt x="41675" y="27064"/>
                  </a:lnTo>
                  <a:lnTo>
                    <a:pt x="41815" y="26564"/>
                  </a:lnTo>
                  <a:lnTo>
                    <a:pt x="41935" y="26044"/>
                  </a:lnTo>
                  <a:lnTo>
                    <a:pt x="42055" y="25525"/>
                  </a:lnTo>
                  <a:lnTo>
                    <a:pt x="42155" y="25005"/>
                  </a:lnTo>
                  <a:lnTo>
                    <a:pt x="42235" y="24485"/>
                  </a:lnTo>
                  <a:lnTo>
                    <a:pt x="42315" y="23946"/>
                  </a:lnTo>
                  <a:lnTo>
                    <a:pt x="42375" y="23426"/>
                  </a:lnTo>
                  <a:lnTo>
                    <a:pt x="42414" y="22886"/>
                  </a:lnTo>
                  <a:lnTo>
                    <a:pt x="42454" y="22347"/>
                  </a:lnTo>
                  <a:lnTo>
                    <a:pt x="42474" y="21787"/>
                  </a:lnTo>
                  <a:lnTo>
                    <a:pt x="42494" y="21247"/>
                  </a:lnTo>
                  <a:lnTo>
                    <a:pt x="42474" y="20708"/>
                  </a:lnTo>
                  <a:lnTo>
                    <a:pt x="42454" y="20148"/>
                  </a:lnTo>
                  <a:lnTo>
                    <a:pt x="42414" y="19608"/>
                  </a:lnTo>
                  <a:lnTo>
                    <a:pt x="42375" y="19069"/>
                  </a:lnTo>
                  <a:lnTo>
                    <a:pt x="42315" y="18549"/>
                  </a:lnTo>
                  <a:lnTo>
                    <a:pt x="42235" y="18009"/>
                  </a:lnTo>
                  <a:lnTo>
                    <a:pt x="42155" y="17490"/>
                  </a:lnTo>
                  <a:lnTo>
                    <a:pt x="42055" y="16970"/>
                  </a:lnTo>
                  <a:lnTo>
                    <a:pt x="41935" y="16450"/>
                  </a:lnTo>
                  <a:lnTo>
                    <a:pt x="41815" y="15931"/>
                  </a:lnTo>
                  <a:lnTo>
                    <a:pt x="41675" y="15431"/>
                  </a:lnTo>
                  <a:lnTo>
                    <a:pt x="41535" y="14931"/>
                  </a:lnTo>
                  <a:lnTo>
                    <a:pt x="41375" y="14432"/>
                  </a:lnTo>
                  <a:lnTo>
                    <a:pt x="41195" y="13952"/>
                  </a:lnTo>
                  <a:lnTo>
                    <a:pt x="41015" y="13452"/>
                  </a:lnTo>
                  <a:lnTo>
                    <a:pt x="40815" y="12973"/>
                  </a:lnTo>
                  <a:lnTo>
                    <a:pt x="40616" y="12513"/>
                  </a:lnTo>
                  <a:lnTo>
                    <a:pt x="40396" y="12033"/>
                  </a:lnTo>
                  <a:lnTo>
                    <a:pt x="40156" y="11573"/>
                  </a:lnTo>
                  <a:lnTo>
                    <a:pt x="39916" y="11114"/>
                  </a:lnTo>
                  <a:lnTo>
                    <a:pt x="39676" y="10674"/>
                  </a:lnTo>
                  <a:lnTo>
                    <a:pt x="39416" y="10234"/>
                  </a:lnTo>
                  <a:lnTo>
                    <a:pt x="39137" y="9795"/>
                  </a:lnTo>
                  <a:lnTo>
                    <a:pt x="38857" y="9375"/>
                  </a:lnTo>
                  <a:lnTo>
                    <a:pt x="38557" y="8955"/>
                  </a:lnTo>
                  <a:lnTo>
                    <a:pt x="38257" y="8535"/>
                  </a:lnTo>
                  <a:lnTo>
                    <a:pt x="37957" y="8136"/>
                  </a:lnTo>
                  <a:lnTo>
                    <a:pt x="37637" y="7736"/>
                  </a:lnTo>
                  <a:lnTo>
                    <a:pt x="37298" y="7356"/>
                  </a:lnTo>
                  <a:lnTo>
                    <a:pt x="36958" y="6956"/>
                  </a:lnTo>
                  <a:lnTo>
                    <a:pt x="36618" y="6597"/>
                  </a:lnTo>
                  <a:lnTo>
                    <a:pt x="36258" y="6237"/>
                  </a:lnTo>
                  <a:lnTo>
                    <a:pt x="35899" y="5877"/>
                  </a:lnTo>
                  <a:lnTo>
                    <a:pt x="35519" y="5517"/>
                  </a:lnTo>
                  <a:lnTo>
                    <a:pt x="35139" y="5177"/>
                  </a:lnTo>
                  <a:lnTo>
                    <a:pt x="34759" y="4858"/>
                  </a:lnTo>
                  <a:lnTo>
                    <a:pt x="34360" y="4538"/>
                  </a:lnTo>
                  <a:lnTo>
                    <a:pt x="33960" y="4218"/>
                  </a:lnTo>
                  <a:lnTo>
                    <a:pt x="33540" y="3918"/>
                  </a:lnTo>
                  <a:lnTo>
                    <a:pt x="33120" y="3638"/>
                  </a:lnTo>
                  <a:lnTo>
                    <a:pt x="32701" y="3359"/>
                  </a:lnTo>
                  <a:lnTo>
                    <a:pt x="32261" y="3079"/>
                  </a:lnTo>
                  <a:lnTo>
                    <a:pt x="31821" y="2819"/>
                  </a:lnTo>
                  <a:lnTo>
                    <a:pt x="31361" y="2579"/>
                  </a:lnTo>
                  <a:lnTo>
                    <a:pt x="30922" y="2339"/>
                  </a:lnTo>
                  <a:lnTo>
                    <a:pt x="30462" y="2099"/>
                  </a:lnTo>
                  <a:lnTo>
                    <a:pt x="29982" y="1879"/>
                  </a:lnTo>
                  <a:lnTo>
                    <a:pt x="29523" y="1680"/>
                  </a:lnTo>
                  <a:lnTo>
                    <a:pt x="29043" y="1480"/>
                  </a:lnTo>
                  <a:lnTo>
                    <a:pt x="28543" y="1300"/>
                  </a:lnTo>
                  <a:lnTo>
                    <a:pt x="28063" y="1120"/>
                  </a:lnTo>
                  <a:lnTo>
                    <a:pt x="27564" y="960"/>
                  </a:lnTo>
                  <a:lnTo>
                    <a:pt x="27064" y="820"/>
                  </a:lnTo>
                  <a:lnTo>
                    <a:pt x="26544" y="680"/>
                  </a:lnTo>
                  <a:lnTo>
                    <a:pt x="26045" y="560"/>
                  </a:lnTo>
                  <a:lnTo>
                    <a:pt x="25525" y="440"/>
                  </a:lnTo>
                  <a:lnTo>
                    <a:pt x="25005" y="340"/>
                  </a:lnTo>
                  <a:lnTo>
                    <a:pt x="24486" y="260"/>
                  </a:lnTo>
                  <a:lnTo>
                    <a:pt x="23946" y="181"/>
                  </a:lnTo>
                  <a:lnTo>
                    <a:pt x="23426" y="121"/>
                  </a:lnTo>
                  <a:lnTo>
                    <a:pt x="22887" y="61"/>
                  </a:lnTo>
                  <a:lnTo>
                    <a:pt x="22347" y="41"/>
                  </a:lnTo>
                  <a:lnTo>
                    <a:pt x="21787" y="21"/>
                  </a:lnTo>
                  <a:lnTo>
                    <a:pt x="2124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6">
              <a:extLst>
                <a:ext uri="{FF2B5EF4-FFF2-40B4-BE49-F238E27FC236}">
                  <a16:creationId xmlns:a16="http://schemas.microsoft.com/office/drawing/2014/main" id="{60666E47-60BB-1E30-C91F-1E84A0777231}"/>
                </a:ext>
              </a:extLst>
            </p:cNvPr>
            <p:cNvSpPr/>
            <p:nvPr/>
          </p:nvSpPr>
          <p:spPr>
            <a:xfrm>
              <a:off x="12850875" y="1704700"/>
              <a:ext cx="159925" cy="484225"/>
            </a:xfrm>
            <a:custGeom>
              <a:avLst/>
              <a:gdLst/>
              <a:ahLst/>
              <a:cxnLst/>
              <a:rect l="l" t="t" r="r" b="b"/>
              <a:pathLst>
                <a:path w="6397" h="19369" extrusionOk="0">
                  <a:moveTo>
                    <a:pt x="3379" y="1"/>
                  </a:moveTo>
                  <a:lnTo>
                    <a:pt x="3119" y="41"/>
                  </a:lnTo>
                  <a:lnTo>
                    <a:pt x="2879" y="121"/>
                  </a:lnTo>
                  <a:lnTo>
                    <a:pt x="2659" y="221"/>
                  </a:lnTo>
                  <a:lnTo>
                    <a:pt x="2459" y="361"/>
                  </a:lnTo>
                  <a:lnTo>
                    <a:pt x="2259" y="521"/>
                  </a:lnTo>
                  <a:lnTo>
                    <a:pt x="2080" y="700"/>
                  </a:lnTo>
                  <a:lnTo>
                    <a:pt x="1940" y="900"/>
                  </a:lnTo>
                  <a:lnTo>
                    <a:pt x="1800" y="1140"/>
                  </a:lnTo>
                  <a:lnTo>
                    <a:pt x="1680" y="1360"/>
                  </a:lnTo>
                  <a:lnTo>
                    <a:pt x="1600" y="1620"/>
                  </a:lnTo>
                  <a:lnTo>
                    <a:pt x="1520" y="1860"/>
                  </a:lnTo>
                  <a:lnTo>
                    <a:pt x="1480" y="2120"/>
                  </a:lnTo>
                  <a:lnTo>
                    <a:pt x="1460" y="2379"/>
                  </a:lnTo>
                  <a:lnTo>
                    <a:pt x="1480" y="2639"/>
                  </a:lnTo>
                  <a:lnTo>
                    <a:pt x="1500" y="2879"/>
                  </a:lnTo>
                  <a:lnTo>
                    <a:pt x="1580" y="3119"/>
                  </a:lnTo>
                  <a:lnTo>
                    <a:pt x="1680" y="3399"/>
                  </a:lnTo>
                  <a:lnTo>
                    <a:pt x="1800" y="3659"/>
                  </a:lnTo>
                  <a:lnTo>
                    <a:pt x="2060" y="4198"/>
                  </a:lnTo>
                  <a:lnTo>
                    <a:pt x="2159" y="4478"/>
                  </a:lnTo>
                  <a:lnTo>
                    <a:pt x="2219" y="4738"/>
                  </a:lnTo>
                  <a:lnTo>
                    <a:pt x="2239" y="4878"/>
                  </a:lnTo>
                  <a:lnTo>
                    <a:pt x="2239" y="5018"/>
                  </a:lnTo>
                  <a:lnTo>
                    <a:pt x="2219" y="5138"/>
                  </a:lnTo>
                  <a:lnTo>
                    <a:pt x="2179" y="5278"/>
                  </a:lnTo>
                  <a:lnTo>
                    <a:pt x="2100" y="5478"/>
                  </a:lnTo>
                  <a:lnTo>
                    <a:pt x="1960" y="5657"/>
                  </a:lnTo>
                  <a:lnTo>
                    <a:pt x="1820" y="5817"/>
                  </a:lnTo>
                  <a:lnTo>
                    <a:pt x="1660" y="5977"/>
                  </a:lnTo>
                  <a:lnTo>
                    <a:pt x="1280" y="6257"/>
                  </a:lnTo>
                  <a:lnTo>
                    <a:pt x="1100" y="6397"/>
                  </a:lnTo>
                  <a:lnTo>
                    <a:pt x="940" y="6537"/>
                  </a:lnTo>
                  <a:lnTo>
                    <a:pt x="800" y="6677"/>
                  </a:lnTo>
                  <a:lnTo>
                    <a:pt x="660" y="6837"/>
                  </a:lnTo>
                  <a:lnTo>
                    <a:pt x="560" y="6997"/>
                  </a:lnTo>
                  <a:lnTo>
                    <a:pt x="461" y="7156"/>
                  </a:lnTo>
                  <a:lnTo>
                    <a:pt x="361" y="7336"/>
                  </a:lnTo>
                  <a:lnTo>
                    <a:pt x="301" y="7536"/>
                  </a:lnTo>
                  <a:lnTo>
                    <a:pt x="241" y="7716"/>
                  </a:lnTo>
                  <a:lnTo>
                    <a:pt x="201" y="7916"/>
                  </a:lnTo>
                  <a:lnTo>
                    <a:pt x="161" y="8116"/>
                  </a:lnTo>
                  <a:lnTo>
                    <a:pt x="161" y="8296"/>
                  </a:lnTo>
                  <a:lnTo>
                    <a:pt x="161" y="8496"/>
                  </a:lnTo>
                  <a:lnTo>
                    <a:pt x="161" y="8696"/>
                  </a:lnTo>
                  <a:lnTo>
                    <a:pt x="201" y="8895"/>
                  </a:lnTo>
                  <a:lnTo>
                    <a:pt x="261" y="9095"/>
                  </a:lnTo>
                  <a:lnTo>
                    <a:pt x="321" y="9275"/>
                  </a:lnTo>
                  <a:lnTo>
                    <a:pt x="401" y="9455"/>
                  </a:lnTo>
                  <a:lnTo>
                    <a:pt x="560" y="9735"/>
                  </a:lnTo>
                  <a:lnTo>
                    <a:pt x="740" y="9995"/>
                  </a:lnTo>
                  <a:lnTo>
                    <a:pt x="1120" y="10534"/>
                  </a:lnTo>
                  <a:lnTo>
                    <a:pt x="1280" y="10814"/>
                  </a:lnTo>
                  <a:lnTo>
                    <a:pt x="1420" y="11094"/>
                  </a:lnTo>
                  <a:lnTo>
                    <a:pt x="1480" y="11234"/>
                  </a:lnTo>
                  <a:lnTo>
                    <a:pt x="1500" y="11374"/>
                  </a:lnTo>
                  <a:lnTo>
                    <a:pt x="1520" y="11534"/>
                  </a:lnTo>
                  <a:lnTo>
                    <a:pt x="1540" y="11694"/>
                  </a:lnTo>
                  <a:lnTo>
                    <a:pt x="1500" y="11894"/>
                  </a:lnTo>
                  <a:lnTo>
                    <a:pt x="1440" y="12113"/>
                  </a:lnTo>
                  <a:lnTo>
                    <a:pt x="1360" y="12293"/>
                  </a:lnTo>
                  <a:lnTo>
                    <a:pt x="1260" y="12493"/>
                  </a:lnTo>
                  <a:lnTo>
                    <a:pt x="1020" y="12853"/>
                  </a:lnTo>
                  <a:lnTo>
                    <a:pt x="780" y="13213"/>
                  </a:lnTo>
                  <a:lnTo>
                    <a:pt x="580" y="13493"/>
                  </a:lnTo>
                  <a:lnTo>
                    <a:pt x="381" y="13872"/>
                  </a:lnTo>
                  <a:lnTo>
                    <a:pt x="221" y="14272"/>
                  </a:lnTo>
                  <a:lnTo>
                    <a:pt x="101" y="14672"/>
                  </a:lnTo>
                  <a:lnTo>
                    <a:pt x="21" y="15072"/>
                  </a:lnTo>
                  <a:lnTo>
                    <a:pt x="1" y="15491"/>
                  </a:lnTo>
                  <a:lnTo>
                    <a:pt x="1" y="15891"/>
                  </a:lnTo>
                  <a:lnTo>
                    <a:pt x="41" y="16291"/>
                  </a:lnTo>
                  <a:lnTo>
                    <a:pt x="121" y="16691"/>
                  </a:lnTo>
                  <a:lnTo>
                    <a:pt x="241" y="17090"/>
                  </a:lnTo>
                  <a:lnTo>
                    <a:pt x="421" y="17450"/>
                  </a:lnTo>
                  <a:lnTo>
                    <a:pt x="620" y="17810"/>
                  </a:lnTo>
                  <a:lnTo>
                    <a:pt x="860" y="18130"/>
                  </a:lnTo>
                  <a:lnTo>
                    <a:pt x="1140" y="18429"/>
                  </a:lnTo>
                  <a:lnTo>
                    <a:pt x="1300" y="18589"/>
                  </a:lnTo>
                  <a:lnTo>
                    <a:pt x="1460" y="18709"/>
                  </a:lnTo>
                  <a:lnTo>
                    <a:pt x="1640" y="18849"/>
                  </a:lnTo>
                  <a:lnTo>
                    <a:pt x="1820" y="18949"/>
                  </a:lnTo>
                  <a:lnTo>
                    <a:pt x="2020" y="19069"/>
                  </a:lnTo>
                  <a:lnTo>
                    <a:pt x="2239" y="19169"/>
                  </a:lnTo>
                  <a:lnTo>
                    <a:pt x="2479" y="19249"/>
                  </a:lnTo>
                  <a:lnTo>
                    <a:pt x="2719" y="19329"/>
                  </a:lnTo>
                  <a:lnTo>
                    <a:pt x="2939" y="19349"/>
                  </a:lnTo>
                  <a:lnTo>
                    <a:pt x="3179" y="19369"/>
                  </a:lnTo>
                  <a:lnTo>
                    <a:pt x="3399" y="19349"/>
                  </a:lnTo>
                  <a:lnTo>
                    <a:pt x="3619" y="19309"/>
                  </a:lnTo>
                  <a:lnTo>
                    <a:pt x="3838" y="19249"/>
                  </a:lnTo>
                  <a:lnTo>
                    <a:pt x="4058" y="19149"/>
                  </a:lnTo>
                  <a:lnTo>
                    <a:pt x="4238" y="19049"/>
                  </a:lnTo>
                  <a:lnTo>
                    <a:pt x="4438" y="18909"/>
                  </a:lnTo>
                  <a:lnTo>
                    <a:pt x="4618" y="18769"/>
                  </a:lnTo>
                  <a:lnTo>
                    <a:pt x="4778" y="18609"/>
                  </a:lnTo>
                  <a:lnTo>
                    <a:pt x="4938" y="18429"/>
                  </a:lnTo>
                  <a:lnTo>
                    <a:pt x="5078" y="18230"/>
                  </a:lnTo>
                  <a:lnTo>
                    <a:pt x="5198" y="18030"/>
                  </a:lnTo>
                  <a:lnTo>
                    <a:pt x="5318" y="17810"/>
                  </a:lnTo>
                  <a:lnTo>
                    <a:pt x="5437" y="17490"/>
                  </a:lnTo>
                  <a:lnTo>
                    <a:pt x="5517" y="17210"/>
                  </a:lnTo>
                  <a:lnTo>
                    <a:pt x="5557" y="16930"/>
                  </a:lnTo>
                  <a:lnTo>
                    <a:pt x="5577" y="16651"/>
                  </a:lnTo>
                  <a:lnTo>
                    <a:pt x="5557" y="16391"/>
                  </a:lnTo>
                  <a:lnTo>
                    <a:pt x="5517" y="16131"/>
                  </a:lnTo>
                  <a:lnTo>
                    <a:pt x="5457" y="15891"/>
                  </a:lnTo>
                  <a:lnTo>
                    <a:pt x="5377" y="15631"/>
                  </a:lnTo>
                  <a:lnTo>
                    <a:pt x="5218" y="15132"/>
                  </a:lnTo>
                  <a:lnTo>
                    <a:pt x="5058" y="14632"/>
                  </a:lnTo>
                  <a:lnTo>
                    <a:pt x="4998" y="14372"/>
                  </a:lnTo>
                  <a:lnTo>
                    <a:pt x="4938" y="14092"/>
                  </a:lnTo>
                  <a:lnTo>
                    <a:pt x="4918" y="13812"/>
                  </a:lnTo>
                  <a:lnTo>
                    <a:pt x="4898" y="13533"/>
                  </a:lnTo>
                  <a:lnTo>
                    <a:pt x="4938" y="13293"/>
                  </a:lnTo>
                  <a:lnTo>
                    <a:pt x="4998" y="13093"/>
                  </a:lnTo>
                  <a:lnTo>
                    <a:pt x="5078" y="12893"/>
                  </a:lnTo>
                  <a:lnTo>
                    <a:pt x="5198" y="12693"/>
                  </a:lnTo>
                  <a:lnTo>
                    <a:pt x="5437" y="12293"/>
                  </a:lnTo>
                  <a:lnTo>
                    <a:pt x="5577" y="12093"/>
                  </a:lnTo>
                  <a:lnTo>
                    <a:pt x="5677" y="11894"/>
                  </a:lnTo>
                  <a:lnTo>
                    <a:pt x="5757" y="11734"/>
                  </a:lnTo>
                  <a:lnTo>
                    <a:pt x="5837" y="11554"/>
                  </a:lnTo>
                  <a:lnTo>
                    <a:pt x="5897" y="11374"/>
                  </a:lnTo>
                  <a:lnTo>
                    <a:pt x="5937" y="11174"/>
                  </a:lnTo>
                  <a:lnTo>
                    <a:pt x="5957" y="10994"/>
                  </a:lnTo>
                  <a:lnTo>
                    <a:pt x="5977" y="10794"/>
                  </a:lnTo>
                  <a:lnTo>
                    <a:pt x="5977" y="10614"/>
                  </a:lnTo>
                  <a:lnTo>
                    <a:pt x="5957" y="10414"/>
                  </a:lnTo>
                  <a:lnTo>
                    <a:pt x="5937" y="10235"/>
                  </a:lnTo>
                  <a:lnTo>
                    <a:pt x="5897" y="10035"/>
                  </a:lnTo>
                  <a:lnTo>
                    <a:pt x="5857" y="9855"/>
                  </a:lnTo>
                  <a:lnTo>
                    <a:pt x="5797" y="9675"/>
                  </a:lnTo>
                  <a:lnTo>
                    <a:pt x="5717" y="9495"/>
                  </a:lnTo>
                  <a:lnTo>
                    <a:pt x="5637" y="9335"/>
                  </a:lnTo>
                  <a:lnTo>
                    <a:pt x="5537" y="9175"/>
                  </a:lnTo>
                  <a:lnTo>
                    <a:pt x="5417" y="9015"/>
                  </a:lnTo>
                  <a:lnTo>
                    <a:pt x="5118" y="8656"/>
                  </a:lnTo>
                  <a:lnTo>
                    <a:pt x="4978" y="8476"/>
                  </a:lnTo>
                  <a:lnTo>
                    <a:pt x="4838" y="8276"/>
                  </a:lnTo>
                  <a:lnTo>
                    <a:pt x="4758" y="8076"/>
                  </a:lnTo>
                  <a:lnTo>
                    <a:pt x="4698" y="7876"/>
                  </a:lnTo>
                  <a:lnTo>
                    <a:pt x="4658" y="7656"/>
                  </a:lnTo>
                  <a:lnTo>
                    <a:pt x="4658" y="7416"/>
                  </a:lnTo>
                  <a:lnTo>
                    <a:pt x="4658" y="7196"/>
                  </a:lnTo>
                  <a:lnTo>
                    <a:pt x="4718" y="6977"/>
                  </a:lnTo>
                  <a:lnTo>
                    <a:pt x="4778" y="6757"/>
                  </a:lnTo>
                  <a:lnTo>
                    <a:pt x="4858" y="6557"/>
                  </a:lnTo>
                  <a:lnTo>
                    <a:pt x="5018" y="6217"/>
                  </a:lnTo>
                  <a:lnTo>
                    <a:pt x="5178" y="5917"/>
                  </a:lnTo>
                  <a:lnTo>
                    <a:pt x="5517" y="5318"/>
                  </a:lnTo>
                  <a:lnTo>
                    <a:pt x="5857" y="4758"/>
                  </a:lnTo>
                  <a:lnTo>
                    <a:pt x="6017" y="4478"/>
                  </a:lnTo>
                  <a:lnTo>
                    <a:pt x="6137" y="4198"/>
                  </a:lnTo>
                  <a:lnTo>
                    <a:pt x="6257" y="3918"/>
                  </a:lnTo>
                  <a:lnTo>
                    <a:pt x="6337" y="3619"/>
                  </a:lnTo>
                  <a:lnTo>
                    <a:pt x="6377" y="3319"/>
                  </a:lnTo>
                  <a:lnTo>
                    <a:pt x="6397" y="3019"/>
                  </a:lnTo>
                  <a:lnTo>
                    <a:pt x="6357" y="2679"/>
                  </a:lnTo>
                  <a:lnTo>
                    <a:pt x="6277" y="2339"/>
                  </a:lnTo>
                  <a:lnTo>
                    <a:pt x="6137" y="1960"/>
                  </a:lnTo>
                  <a:lnTo>
                    <a:pt x="5957" y="1560"/>
                  </a:lnTo>
                  <a:lnTo>
                    <a:pt x="5837" y="1400"/>
                  </a:lnTo>
                  <a:lnTo>
                    <a:pt x="5737" y="1240"/>
                  </a:lnTo>
                  <a:lnTo>
                    <a:pt x="5617" y="1080"/>
                  </a:lnTo>
                  <a:lnTo>
                    <a:pt x="5477" y="920"/>
                  </a:lnTo>
                  <a:lnTo>
                    <a:pt x="5338" y="780"/>
                  </a:lnTo>
                  <a:lnTo>
                    <a:pt x="5198" y="661"/>
                  </a:lnTo>
                  <a:lnTo>
                    <a:pt x="5038" y="521"/>
                  </a:lnTo>
                  <a:lnTo>
                    <a:pt x="4858" y="421"/>
                  </a:lnTo>
                  <a:lnTo>
                    <a:pt x="4698" y="321"/>
                  </a:lnTo>
                  <a:lnTo>
                    <a:pt x="4518" y="241"/>
                  </a:lnTo>
                  <a:lnTo>
                    <a:pt x="4338" y="161"/>
                  </a:lnTo>
                  <a:lnTo>
                    <a:pt x="4158" y="101"/>
                  </a:lnTo>
                  <a:lnTo>
                    <a:pt x="3958" y="41"/>
                  </a:lnTo>
                  <a:lnTo>
                    <a:pt x="3778" y="21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6">
              <a:extLst>
                <a:ext uri="{FF2B5EF4-FFF2-40B4-BE49-F238E27FC236}">
                  <a16:creationId xmlns:a16="http://schemas.microsoft.com/office/drawing/2014/main" id="{1B1706C9-98D0-C890-4C5F-6D20224CACDA}"/>
                </a:ext>
              </a:extLst>
            </p:cNvPr>
            <p:cNvSpPr/>
            <p:nvPr/>
          </p:nvSpPr>
          <p:spPr>
            <a:xfrm>
              <a:off x="12618525" y="1641250"/>
              <a:ext cx="143950" cy="325325"/>
            </a:xfrm>
            <a:custGeom>
              <a:avLst/>
              <a:gdLst/>
              <a:ahLst/>
              <a:cxnLst/>
              <a:rect l="l" t="t" r="r" b="b"/>
              <a:pathLst>
                <a:path w="5758" h="13013" extrusionOk="0">
                  <a:moveTo>
                    <a:pt x="3359" y="0"/>
                  </a:moveTo>
                  <a:lnTo>
                    <a:pt x="3099" y="40"/>
                  </a:lnTo>
                  <a:lnTo>
                    <a:pt x="281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58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21" y="4897"/>
                  </a:lnTo>
                  <a:lnTo>
                    <a:pt x="61" y="5337"/>
                  </a:lnTo>
                  <a:lnTo>
                    <a:pt x="2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1" y="8455"/>
                  </a:lnTo>
                  <a:lnTo>
                    <a:pt x="220" y="8915"/>
                  </a:lnTo>
                  <a:lnTo>
                    <a:pt x="300" y="9355"/>
                  </a:lnTo>
                  <a:lnTo>
                    <a:pt x="420" y="9814"/>
                  </a:lnTo>
                  <a:lnTo>
                    <a:pt x="580" y="10414"/>
                  </a:lnTo>
                  <a:lnTo>
                    <a:pt x="68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00" y="11833"/>
                  </a:lnTo>
                  <a:lnTo>
                    <a:pt x="1360" y="12113"/>
                  </a:lnTo>
                  <a:lnTo>
                    <a:pt x="1480" y="12273"/>
                  </a:lnTo>
                  <a:lnTo>
                    <a:pt x="1600" y="12413"/>
                  </a:lnTo>
                  <a:lnTo>
                    <a:pt x="1740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79" y="12992"/>
                  </a:lnTo>
                  <a:lnTo>
                    <a:pt x="2719" y="13012"/>
                  </a:lnTo>
                  <a:lnTo>
                    <a:pt x="2839" y="12992"/>
                  </a:lnTo>
                  <a:lnTo>
                    <a:pt x="2959" y="12972"/>
                  </a:lnTo>
                  <a:lnTo>
                    <a:pt x="307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3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18" y="10854"/>
                  </a:lnTo>
                  <a:lnTo>
                    <a:pt x="4978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5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37" y="7036"/>
                  </a:lnTo>
                  <a:lnTo>
                    <a:pt x="5757" y="6636"/>
                  </a:lnTo>
                  <a:lnTo>
                    <a:pt x="575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3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57" y="1799"/>
                  </a:lnTo>
                  <a:lnTo>
                    <a:pt x="5157" y="1540"/>
                  </a:lnTo>
                  <a:lnTo>
                    <a:pt x="5037" y="1280"/>
                  </a:lnTo>
                  <a:lnTo>
                    <a:pt x="4938" y="1080"/>
                  </a:lnTo>
                  <a:lnTo>
                    <a:pt x="4838" y="920"/>
                  </a:lnTo>
                  <a:lnTo>
                    <a:pt x="4738" y="760"/>
                  </a:lnTo>
                  <a:lnTo>
                    <a:pt x="461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3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6">
              <a:extLst>
                <a:ext uri="{FF2B5EF4-FFF2-40B4-BE49-F238E27FC236}">
                  <a16:creationId xmlns:a16="http://schemas.microsoft.com/office/drawing/2014/main" id="{FC75587F-C58C-44E7-8917-A0DC96F9C722}"/>
                </a:ext>
              </a:extLst>
            </p:cNvPr>
            <p:cNvSpPr/>
            <p:nvPr/>
          </p:nvSpPr>
          <p:spPr>
            <a:xfrm>
              <a:off x="12617025" y="1687225"/>
              <a:ext cx="102475" cy="252375"/>
            </a:xfrm>
            <a:custGeom>
              <a:avLst/>
              <a:gdLst/>
              <a:ahLst/>
              <a:cxnLst/>
              <a:rect l="l" t="t" r="r" b="b"/>
              <a:pathLst>
                <a:path w="4099" h="10095" extrusionOk="0">
                  <a:moveTo>
                    <a:pt x="1600" y="0"/>
                  </a:moveTo>
                  <a:lnTo>
                    <a:pt x="1480" y="20"/>
                  </a:lnTo>
                  <a:lnTo>
                    <a:pt x="1360" y="60"/>
                  </a:lnTo>
                  <a:lnTo>
                    <a:pt x="1240" y="100"/>
                  </a:lnTo>
                  <a:lnTo>
                    <a:pt x="1140" y="160"/>
                  </a:lnTo>
                  <a:lnTo>
                    <a:pt x="1040" y="240"/>
                  </a:lnTo>
                  <a:lnTo>
                    <a:pt x="960" y="320"/>
                  </a:lnTo>
                  <a:lnTo>
                    <a:pt x="880" y="440"/>
                  </a:lnTo>
                  <a:lnTo>
                    <a:pt x="820" y="580"/>
                  </a:lnTo>
                  <a:lnTo>
                    <a:pt x="680" y="940"/>
                  </a:lnTo>
                  <a:lnTo>
                    <a:pt x="560" y="1399"/>
                  </a:lnTo>
                  <a:lnTo>
                    <a:pt x="440" y="1899"/>
                  </a:lnTo>
                  <a:lnTo>
                    <a:pt x="240" y="2879"/>
                  </a:lnTo>
                  <a:lnTo>
                    <a:pt x="121" y="3558"/>
                  </a:lnTo>
                  <a:lnTo>
                    <a:pt x="61" y="3898"/>
                  </a:lnTo>
                  <a:lnTo>
                    <a:pt x="41" y="4238"/>
                  </a:lnTo>
                  <a:lnTo>
                    <a:pt x="21" y="4538"/>
                  </a:lnTo>
                  <a:lnTo>
                    <a:pt x="1" y="4837"/>
                  </a:lnTo>
                  <a:lnTo>
                    <a:pt x="1" y="5117"/>
                  </a:lnTo>
                  <a:lnTo>
                    <a:pt x="21" y="5397"/>
                  </a:lnTo>
                  <a:lnTo>
                    <a:pt x="81" y="5937"/>
                  </a:lnTo>
                  <a:lnTo>
                    <a:pt x="181" y="6476"/>
                  </a:lnTo>
                  <a:lnTo>
                    <a:pt x="300" y="7036"/>
                  </a:lnTo>
                  <a:lnTo>
                    <a:pt x="620" y="8295"/>
                  </a:lnTo>
                  <a:lnTo>
                    <a:pt x="700" y="8615"/>
                  </a:lnTo>
                  <a:lnTo>
                    <a:pt x="800" y="8935"/>
                  </a:lnTo>
                  <a:lnTo>
                    <a:pt x="920" y="9235"/>
                  </a:lnTo>
                  <a:lnTo>
                    <a:pt x="1000" y="9375"/>
                  </a:lnTo>
                  <a:lnTo>
                    <a:pt x="1100" y="9514"/>
                  </a:lnTo>
                  <a:lnTo>
                    <a:pt x="1200" y="9634"/>
                  </a:lnTo>
                  <a:lnTo>
                    <a:pt x="1300" y="9754"/>
                  </a:lnTo>
                  <a:lnTo>
                    <a:pt x="1440" y="9854"/>
                  </a:lnTo>
                  <a:lnTo>
                    <a:pt x="1580" y="9954"/>
                  </a:lnTo>
                  <a:lnTo>
                    <a:pt x="1720" y="10014"/>
                  </a:lnTo>
                  <a:lnTo>
                    <a:pt x="1879" y="10074"/>
                  </a:lnTo>
                  <a:lnTo>
                    <a:pt x="2039" y="10094"/>
                  </a:lnTo>
                  <a:lnTo>
                    <a:pt x="2319" y="10094"/>
                  </a:lnTo>
                  <a:lnTo>
                    <a:pt x="2439" y="10054"/>
                  </a:lnTo>
                  <a:lnTo>
                    <a:pt x="2539" y="10014"/>
                  </a:lnTo>
                  <a:lnTo>
                    <a:pt x="2639" y="9954"/>
                  </a:lnTo>
                  <a:lnTo>
                    <a:pt x="2839" y="9814"/>
                  </a:lnTo>
                  <a:lnTo>
                    <a:pt x="2999" y="9654"/>
                  </a:lnTo>
                  <a:lnTo>
                    <a:pt x="3159" y="9454"/>
                  </a:lnTo>
                  <a:lnTo>
                    <a:pt x="3299" y="9235"/>
                  </a:lnTo>
                  <a:lnTo>
                    <a:pt x="3399" y="8995"/>
                  </a:lnTo>
                  <a:lnTo>
                    <a:pt x="3498" y="8775"/>
                  </a:lnTo>
                  <a:lnTo>
                    <a:pt x="3638" y="8395"/>
                  </a:lnTo>
                  <a:lnTo>
                    <a:pt x="3758" y="7995"/>
                  </a:lnTo>
                  <a:lnTo>
                    <a:pt x="3838" y="7616"/>
                  </a:lnTo>
                  <a:lnTo>
                    <a:pt x="3938" y="7216"/>
                  </a:lnTo>
                  <a:lnTo>
                    <a:pt x="3998" y="6816"/>
                  </a:lnTo>
                  <a:lnTo>
                    <a:pt x="4038" y="6416"/>
                  </a:lnTo>
                  <a:lnTo>
                    <a:pt x="4078" y="6017"/>
                  </a:lnTo>
                  <a:lnTo>
                    <a:pt x="4078" y="5597"/>
                  </a:lnTo>
                  <a:lnTo>
                    <a:pt x="4098" y="5197"/>
                  </a:lnTo>
                  <a:lnTo>
                    <a:pt x="4078" y="4777"/>
                  </a:lnTo>
                  <a:lnTo>
                    <a:pt x="4058" y="4378"/>
                  </a:lnTo>
                  <a:lnTo>
                    <a:pt x="4018" y="3978"/>
                  </a:lnTo>
                  <a:lnTo>
                    <a:pt x="3898" y="3158"/>
                  </a:lnTo>
                  <a:lnTo>
                    <a:pt x="3758" y="2359"/>
                  </a:lnTo>
                  <a:lnTo>
                    <a:pt x="3678" y="1999"/>
                  </a:lnTo>
                  <a:lnTo>
                    <a:pt x="3578" y="1659"/>
                  </a:lnTo>
                  <a:lnTo>
                    <a:pt x="3458" y="1320"/>
                  </a:lnTo>
                  <a:lnTo>
                    <a:pt x="3299" y="980"/>
                  </a:lnTo>
                  <a:lnTo>
                    <a:pt x="3199" y="820"/>
                  </a:lnTo>
                  <a:lnTo>
                    <a:pt x="3079" y="640"/>
                  </a:lnTo>
                  <a:lnTo>
                    <a:pt x="2939" y="500"/>
                  </a:lnTo>
                  <a:lnTo>
                    <a:pt x="2779" y="360"/>
                  </a:lnTo>
                  <a:lnTo>
                    <a:pt x="2599" y="220"/>
                  </a:lnTo>
                  <a:lnTo>
                    <a:pt x="2359" y="120"/>
                  </a:lnTo>
                  <a:lnTo>
                    <a:pt x="2119" y="4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6">
              <a:extLst>
                <a:ext uri="{FF2B5EF4-FFF2-40B4-BE49-F238E27FC236}">
                  <a16:creationId xmlns:a16="http://schemas.microsoft.com/office/drawing/2014/main" id="{90ECBD53-0CCD-1CB5-0740-135CCA113ECE}"/>
                </a:ext>
              </a:extLst>
            </p:cNvPr>
            <p:cNvSpPr/>
            <p:nvPr/>
          </p:nvSpPr>
          <p:spPr>
            <a:xfrm>
              <a:off x="13142700" y="1641250"/>
              <a:ext cx="144425" cy="325325"/>
            </a:xfrm>
            <a:custGeom>
              <a:avLst/>
              <a:gdLst/>
              <a:ahLst/>
              <a:cxnLst/>
              <a:rect l="l" t="t" r="r" b="b"/>
              <a:pathLst>
                <a:path w="5777" h="13013" extrusionOk="0">
                  <a:moveTo>
                    <a:pt x="3358" y="0"/>
                  </a:moveTo>
                  <a:lnTo>
                    <a:pt x="3099" y="40"/>
                  </a:lnTo>
                  <a:lnTo>
                    <a:pt x="2839" y="120"/>
                  </a:lnTo>
                  <a:lnTo>
                    <a:pt x="2559" y="220"/>
                  </a:lnTo>
                  <a:lnTo>
                    <a:pt x="2299" y="380"/>
                  </a:lnTo>
                  <a:lnTo>
                    <a:pt x="2059" y="580"/>
                  </a:lnTo>
                  <a:lnTo>
                    <a:pt x="1819" y="800"/>
                  </a:lnTo>
                  <a:lnTo>
                    <a:pt x="1600" y="1060"/>
                  </a:lnTo>
                  <a:lnTo>
                    <a:pt x="1380" y="1340"/>
                  </a:lnTo>
                  <a:lnTo>
                    <a:pt x="1200" y="1639"/>
                  </a:lnTo>
                  <a:lnTo>
                    <a:pt x="1060" y="1899"/>
                  </a:lnTo>
                  <a:lnTo>
                    <a:pt x="940" y="2159"/>
                  </a:lnTo>
                  <a:lnTo>
                    <a:pt x="720" y="2679"/>
                  </a:lnTo>
                  <a:lnTo>
                    <a:pt x="560" y="3139"/>
                  </a:lnTo>
                  <a:lnTo>
                    <a:pt x="420" y="3578"/>
                  </a:lnTo>
                  <a:lnTo>
                    <a:pt x="300" y="4018"/>
                  </a:lnTo>
                  <a:lnTo>
                    <a:pt x="200" y="4458"/>
                  </a:lnTo>
                  <a:lnTo>
                    <a:pt x="140" y="4897"/>
                  </a:lnTo>
                  <a:lnTo>
                    <a:pt x="81" y="5337"/>
                  </a:lnTo>
                  <a:lnTo>
                    <a:pt x="41" y="5797"/>
                  </a:lnTo>
                  <a:lnTo>
                    <a:pt x="1" y="6237"/>
                  </a:lnTo>
                  <a:lnTo>
                    <a:pt x="1" y="6676"/>
                  </a:lnTo>
                  <a:lnTo>
                    <a:pt x="21" y="7116"/>
                  </a:lnTo>
                  <a:lnTo>
                    <a:pt x="41" y="7576"/>
                  </a:lnTo>
                  <a:lnTo>
                    <a:pt x="81" y="8016"/>
                  </a:lnTo>
                  <a:lnTo>
                    <a:pt x="140" y="8455"/>
                  </a:lnTo>
                  <a:lnTo>
                    <a:pt x="220" y="8915"/>
                  </a:lnTo>
                  <a:lnTo>
                    <a:pt x="320" y="9355"/>
                  </a:lnTo>
                  <a:lnTo>
                    <a:pt x="420" y="9814"/>
                  </a:lnTo>
                  <a:lnTo>
                    <a:pt x="600" y="10414"/>
                  </a:lnTo>
                  <a:lnTo>
                    <a:pt x="700" y="10714"/>
                  </a:lnTo>
                  <a:lnTo>
                    <a:pt x="800" y="10994"/>
                  </a:lnTo>
                  <a:lnTo>
                    <a:pt x="920" y="11293"/>
                  </a:lnTo>
                  <a:lnTo>
                    <a:pt x="1060" y="11573"/>
                  </a:lnTo>
                  <a:lnTo>
                    <a:pt x="1220" y="11833"/>
                  </a:lnTo>
                  <a:lnTo>
                    <a:pt x="1380" y="12113"/>
                  </a:lnTo>
                  <a:lnTo>
                    <a:pt x="1500" y="12273"/>
                  </a:lnTo>
                  <a:lnTo>
                    <a:pt x="1620" y="12413"/>
                  </a:lnTo>
                  <a:lnTo>
                    <a:pt x="1759" y="12573"/>
                  </a:lnTo>
                  <a:lnTo>
                    <a:pt x="1899" y="12693"/>
                  </a:lnTo>
                  <a:lnTo>
                    <a:pt x="2059" y="12813"/>
                  </a:lnTo>
                  <a:lnTo>
                    <a:pt x="2219" y="12893"/>
                  </a:lnTo>
                  <a:lnTo>
                    <a:pt x="2399" y="12972"/>
                  </a:lnTo>
                  <a:lnTo>
                    <a:pt x="2599" y="12992"/>
                  </a:lnTo>
                  <a:lnTo>
                    <a:pt x="2719" y="13012"/>
                  </a:lnTo>
                  <a:lnTo>
                    <a:pt x="2859" y="12992"/>
                  </a:lnTo>
                  <a:lnTo>
                    <a:pt x="2979" y="12972"/>
                  </a:lnTo>
                  <a:lnTo>
                    <a:pt x="3099" y="12932"/>
                  </a:lnTo>
                  <a:lnTo>
                    <a:pt x="3319" y="12833"/>
                  </a:lnTo>
                  <a:lnTo>
                    <a:pt x="3538" y="12693"/>
                  </a:lnTo>
                  <a:lnTo>
                    <a:pt x="3738" y="12513"/>
                  </a:lnTo>
                  <a:lnTo>
                    <a:pt x="3918" y="12313"/>
                  </a:lnTo>
                  <a:lnTo>
                    <a:pt x="4098" y="12113"/>
                  </a:lnTo>
                  <a:lnTo>
                    <a:pt x="4258" y="11893"/>
                  </a:lnTo>
                  <a:lnTo>
                    <a:pt x="4458" y="11553"/>
                  </a:lnTo>
                  <a:lnTo>
                    <a:pt x="4658" y="11214"/>
                  </a:lnTo>
                  <a:lnTo>
                    <a:pt x="4838" y="10854"/>
                  </a:lnTo>
                  <a:lnTo>
                    <a:pt x="4997" y="10494"/>
                  </a:lnTo>
                  <a:lnTo>
                    <a:pt x="5137" y="10134"/>
                  </a:lnTo>
                  <a:lnTo>
                    <a:pt x="5257" y="9754"/>
                  </a:lnTo>
                  <a:lnTo>
                    <a:pt x="5377" y="9375"/>
                  </a:lnTo>
                  <a:lnTo>
                    <a:pt x="5477" y="8995"/>
                  </a:lnTo>
                  <a:lnTo>
                    <a:pt x="5557" y="8595"/>
                  </a:lnTo>
                  <a:lnTo>
                    <a:pt x="5617" y="8215"/>
                  </a:lnTo>
                  <a:lnTo>
                    <a:pt x="5677" y="7816"/>
                  </a:lnTo>
                  <a:lnTo>
                    <a:pt x="5717" y="7436"/>
                  </a:lnTo>
                  <a:lnTo>
                    <a:pt x="5757" y="7036"/>
                  </a:lnTo>
                  <a:lnTo>
                    <a:pt x="5777" y="6636"/>
                  </a:lnTo>
                  <a:lnTo>
                    <a:pt x="5777" y="5837"/>
                  </a:lnTo>
                  <a:lnTo>
                    <a:pt x="5737" y="4698"/>
                  </a:lnTo>
                  <a:lnTo>
                    <a:pt x="5697" y="4098"/>
                  </a:lnTo>
                  <a:lnTo>
                    <a:pt x="5657" y="3518"/>
                  </a:lnTo>
                  <a:lnTo>
                    <a:pt x="5557" y="2939"/>
                  </a:lnTo>
                  <a:lnTo>
                    <a:pt x="5437" y="2359"/>
                  </a:lnTo>
                  <a:lnTo>
                    <a:pt x="5357" y="2079"/>
                  </a:lnTo>
                  <a:lnTo>
                    <a:pt x="5277" y="1799"/>
                  </a:lnTo>
                  <a:lnTo>
                    <a:pt x="5177" y="1540"/>
                  </a:lnTo>
                  <a:lnTo>
                    <a:pt x="5057" y="1280"/>
                  </a:lnTo>
                  <a:lnTo>
                    <a:pt x="4957" y="1080"/>
                  </a:lnTo>
                  <a:lnTo>
                    <a:pt x="4858" y="920"/>
                  </a:lnTo>
                  <a:lnTo>
                    <a:pt x="4738" y="760"/>
                  </a:lnTo>
                  <a:lnTo>
                    <a:pt x="4638" y="620"/>
                  </a:lnTo>
                  <a:lnTo>
                    <a:pt x="4518" y="500"/>
                  </a:lnTo>
                  <a:lnTo>
                    <a:pt x="4398" y="380"/>
                  </a:lnTo>
                  <a:lnTo>
                    <a:pt x="4278" y="300"/>
                  </a:lnTo>
                  <a:lnTo>
                    <a:pt x="4158" y="220"/>
                  </a:lnTo>
                  <a:lnTo>
                    <a:pt x="4018" y="140"/>
                  </a:lnTo>
                  <a:lnTo>
                    <a:pt x="3898" y="100"/>
                  </a:lnTo>
                  <a:lnTo>
                    <a:pt x="3758" y="60"/>
                  </a:lnTo>
                  <a:lnTo>
                    <a:pt x="3638" y="20"/>
                  </a:lnTo>
                  <a:lnTo>
                    <a:pt x="3498" y="20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6">
              <a:extLst>
                <a:ext uri="{FF2B5EF4-FFF2-40B4-BE49-F238E27FC236}">
                  <a16:creationId xmlns:a16="http://schemas.microsoft.com/office/drawing/2014/main" id="{AE39C257-29A1-40E5-ECC9-526E7A478620}"/>
                </a:ext>
              </a:extLst>
            </p:cNvPr>
            <p:cNvSpPr/>
            <p:nvPr/>
          </p:nvSpPr>
          <p:spPr>
            <a:xfrm>
              <a:off x="13143200" y="1686725"/>
              <a:ext cx="98975" cy="252375"/>
            </a:xfrm>
            <a:custGeom>
              <a:avLst/>
              <a:gdLst/>
              <a:ahLst/>
              <a:cxnLst/>
              <a:rect l="l" t="t" r="r" b="b"/>
              <a:pathLst>
                <a:path w="3959" h="10095" extrusionOk="0">
                  <a:moveTo>
                    <a:pt x="1480" y="0"/>
                  </a:moveTo>
                  <a:lnTo>
                    <a:pt x="1340" y="20"/>
                  </a:lnTo>
                  <a:lnTo>
                    <a:pt x="1200" y="60"/>
                  </a:lnTo>
                  <a:lnTo>
                    <a:pt x="1080" y="140"/>
                  </a:lnTo>
                  <a:lnTo>
                    <a:pt x="960" y="240"/>
                  </a:lnTo>
                  <a:lnTo>
                    <a:pt x="840" y="340"/>
                  </a:lnTo>
                  <a:lnTo>
                    <a:pt x="760" y="480"/>
                  </a:lnTo>
                  <a:lnTo>
                    <a:pt x="660" y="620"/>
                  </a:lnTo>
                  <a:lnTo>
                    <a:pt x="520" y="920"/>
                  </a:lnTo>
                  <a:lnTo>
                    <a:pt x="400" y="1260"/>
                  </a:lnTo>
                  <a:lnTo>
                    <a:pt x="300" y="1599"/>
                  </a:lnTo>
                  <a:lnTo>
                    <a:pt x="240" y="1899"/>
                  </a:lnTo>
                  <a:lnTo>
                    <a:pt x="180" y="2179"/>
                  </a:lnTo>
                  <a:lnTo>
                    <a:pt x="81" y="2979"/>
                  </a:lnTo>
                  <a:lnTo>
                    <a:pt x="21" y="3778"/>
                  </a:lnTo>
                  <a:lnTo>
                    <a:pt x="1" y="4578"/>
                  </a:lnTo>
                  <a:lnTo>
                    <a:pt x="21" y="5377"/>
                  </a:lnTo>
                  <a:lnTo>
                    <a:pt x="61" y="6177"/>
                  </a:lnTo>
                  <a:lnTo>
                    <a:pt x="160" y="6976"/>
                  </a:lnTo>
                  <a:lnTo>
                    <a:pt x="300" y="7776"/>
                  </a:lnTo>
                  <a:lnTo>
                    <a:pt x="480" y="8555"/>
                  </a:lnTo>
                  <a:lnTo>
                    <a:pt x="560" y="8835"/>
                  </a:lnTo>
                  <a:lnTo>
                    <a:pt x="640" y="9095"/>
                  </a:lnTo>
                  <a:lnTo>
                    <a:pt x="760" y="9355"/>
                  </a:lnTo>
                  <a:lnTo>
                    <a:pt x="840" y="9474"/>
                  </a:lnTo>
                  <a:lnTo>
                    <a:pt x="920" y="9574"/>
                  </a:lnTo>
                  <a:lnTo>
                    <a:pt x="1000" y="9674"/>
                  </a:lnTo>
                  <a:lnTo>
                    <a:pt x="1100" y="9774"/>
                  </a:lnTo>
                  <a:lnTo>
                    <a:pt x="1220" y="9854"/>
                  </a:lnTo>
                  <a:lnTo>
                    <a:pt x="1340" y="9914"/>
                  </a:lnTo>
                  <a:lnTo>
                    <a:pt x="1460" y="9974"/>
                  </a:lnTo>
                  <a:lnTo>
                    <a:pt x="1580" y="10034"/>
                  </a:lnTo>
                  <a:lnTo>
                    <a:pt x="1839" y="10074"/>
                  </a:lnTo>
                  <a:lnTo>
                    <a:pt x="2119" y="10094"/>
                  </a:lnTo>
                  <a:lnTo>
                    <a:pt x="2259" y="10074"/>
                  </a:lnTo>
                  <a:lnTo>
                    <a:pt x="2379" y="10054"/>
                  </a:lnTo>
                  <a:lnTo>
                    <a:pt x="2519" y="10014"/>
                  </a:lnTo>
                  <a:lnTo>
                    <a:pt x="2639" y="9974"/>
                  </a:lnTo>
                  <a:lnTo>
                    <a:pt x="2759" y="9914"/>
                  </a:lnTo>
                  <a:lnTo>
                    <a:pt x="2879" y="9834"/>
                  </a:lnTo>
                  <a:lnTo>
                    <a:pt x="3019" y="9714"/>
                  </a:lnTo>
                  <a:lnTo>
                    <a:pt x="3159" y="9574"/>
                  </a:lnTo>
                  <a:lnTo>
                    <a:pt x="3259" y="9415"/>
                  </a:lnTo>
                  <a:lnTo>
                    <a:pt x="3358" y="9255"/>
                  </a:lnTo>
                  <a:lnTo>
                    <a:pt x="3438" y="9075"/>
                  </a:lnTo>
                  <a:lnTo>
                    <a:pt x="3518" y="8895"/>
                  </a:lnTo>
                  <a:lnTo>
                    <a:pt x="3638" y="8535"/>
                  </a:lnTo>
                  <a:lnTo>
                    <a:pt x="3778" y="7915"/>
                  </a:lnTo>
                  <a:lnTo>
                    <a:pt x="3878" y="7276"/>
                  </a:lnTo>
                  <a:lnTo>
                    <a:pt x="3938" y="6616"/>
                  </a:lnTo>
                  <a:lnTo>
                    <a:pt x="3958" y="5957"/>
                  </a:lnTo>
                  <a:lnTo>
                    <a:pt x="3958" y="5277"/>
                  </a:lnTo>
                  <a:lnTo>
                    <a:pt x="3938" y="4618"/>
                  </a:lnTo>
                  <a:lnTo>
                    <a:pt x="3878" y="3978"/>
                  </a:lnTo>
                  <a:lnTo>
                    <a:pt x="3818" y="3358"/>
                  </a:lnTo>
                  <a:lnTo>
                    <a:pt x="3718" y="2859"/>
                  </a:lnTo>
                  <a:lnTo>
                    <a:pt x="3658" y="2579"/>
                  </a:lnTo>
                  <a:lnTo>
                    <a:pt x="3578" y="2279"/>
                  </a:lnTo>
                  <a:lnTo>
                    <a:pt x="3478" y="1979"/>
                  </a:lnTo>
                  <a:lnTo>
                    <a:pt x="3358" y="1659"/>
                  </a:lnTo>
                  <a:lnTo>
                    <a:pt x="3239" y="1380"/>
                  </a:lnTo>
                  <a:lnTo>
                    <a:pt x="3079" y="1100"/>
                  </a:lnTo>
                  <a:lnTo>
                    <a:pt x="2939" y="880"/>
                  </a:lnTo>
                  <a:lnTo>
                    <a:pt x="2779" y="680"/>
                  </a:lnTo>
                  <a:lnTo>
                    <a:pt x="2579" y="480"/>
                  </a:lnTo>
                  <a:lnTo>
                    <a:pt x="2359" y="300"/>
                  </a:lnTo>
                  <a:lnTo>
                    <a:pt x="2119" y="140"/>
                  </a:lnTo>
                  <a:lnTo>
                    <a:pt x="1999" y="80"/>
                  </a:lnTo>
                  <a:lnTo>
                    <a:pt x="1879" y="4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6">
              <a:extLst>
                <a:ext uri="{FF2B5EF4-FFF2-40B4-BE49-F238E27FC236}">
                  <a16:creationId xmlns:a16="http://schemas.microsoft.com/office/drawing/2014/main" id="{6C10A78C-1C82-BD09-F56E-E2C854CD17DB}"/>
                </a:ext>
              </a:extLst>
            </p:cNvPr>
            <p:cNvSpPr/>
            <p:nvPr/>
          </p:nvSpPr>
          <p:spPr>
            <a:xfrm>
              <a:off x="12781925" y="1272975"/>
              <a:ext cx="22500" cy="83975"/>
            </a:xfrm>
            <a:custGeom>
              <a:avLst/>
              <a:gdLst/>
              <a:ahLst/>
              <a:cxnLst/>
              <a:rect l="l" t="t" r="r" b="b"/>
              <a:pathLst>
                <a:path w="900" h="3359" extrusionOk="0">
                  <a:moveTo>
                    <a:pt x="300" y="1"/>
                  </a:moveTo>
                  <a:lnTo>
                    <a:pt x="1" y="41"/>
                  </a:lnTo>
                  <a:lnTo>
                    <a:pt x="120" y="880"/>
                  </a:lnTo>
                  <a:lnTo>
                    <a:pt x="260" y="1700"/>
                  </a:lnTo>
                  <a:lnTo>
                    <a:pt x="420" y="2539"/>
                  </a:lnTo>
                  <a:lnTo>
                    <a:pt x="600" y="3359"/>
                  </a:lnTo>
                  <a:lnTo>
                    <a:pt x="900" y="3299"/>
                  </a:lnTo>
                  <a:lnTo>
                    <a:pt x="720" y="2479"/>
                  </a:lnTo>
                  <a:lnTo>
                    <a:pt x="560" y="1660"/>
                  </a:lnTo>
                  <a:lnTo>
                    <a:pt x="420" y="82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6">
              <a:extLst>
                <a:ext uri="{FF2B5EF4-FFF2-40B4-BE49-F238E27FC236}">
                  <a16:creationId xmlns:a16="http://schemas.microsoft.com/office/drawing/2014/main" id="{3C6D1559-FDA8-421B-ED89-2ECEFF71FE5B}"/>
                </a:ext>
              </a:extLst>
            </p:cNvPr>
            <p:cNvSpPr/>
            <p:nvPr/>
          </p:nvSpPr>
          <p:spPr>
            <a:xfrm>
              <a:off x="12823400" y="1303950"/>
              <a:ext cx="12525" cy="31525"/>
            </a:xfrm>
            <a:custGeom>
              <a:avLst/>
              <a:gdLst/>
              <a:ahLst/>
              <a:cxnLst/>
              <a:rect l="l" t="t" r="r" b="b"/>
              <a:pathLst>
                <a:path w="501" h="1261" extrusionOk="0">
                  <a:moveTo>
                    <a:pt x="300" y="1"/>
                  </a:moveTo>
                  <a:lnTo>
                    <a:pt x="1" y="61"/>
                  </a:lnTo>
                  <a:lnTo>
                    <a:pt x="200" y="1260"/>
                  </a:lnTo>
                  <a:lnTo>
                    <a:pt x="500" y="120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6">
              <a:extLst>
                <a:ext uri="{FF2B5EF4-FFF2-40B4-BE49-F238E27FC236}">
                  <a16:creationId xmlns:a16="http://schemas.microsoft.com/office/drawing/2014/main" id="{07ACF096-EA3A-13F7-4B2C-15FFE36D9E07}"/>
                </a:ext>
              </a:extLst>
            </p:cNvPr>
            <p:cNvSpPr/>
            <p:nvPr/>
          </p:nvSpPr>
          <p:spPr>
            <a:xfrm>
              <a:off x="12944825" y="1236500"/>
              <a:ext cx="11025" cy="70475"/>
            </a:xfrm>
            <a:custGeom>
              <a:avLst/>
              <a:gdLst/>
              <a:ahLst/>
              <a:cxnLst/>
              <a:rect l="l" t="t" r="r" b="b"/>
              <a:pathLst>
                <a:path w="441" h="2819" extrusionOk="0">
                  <a:moveTo>
                    <a:pt x="0" y="1"/>
                  </a:moveTo>
                  <a:lnTo>
                    <a:pt x="0" y="700"/>
                  </a:lnTo>
                  <a:lnTo>
                    <a:pt x="20" y="1420"/>
                  </a:lnTo>
                  <a:lnTo>
                    <a:pt x="60" y="2119"/>
                  </a:lnTo>
                  <a:lnTo>
                    <a:pt x="140" y="2819"/>
                  </a:lnTo>
                  <a:lnTo>
                    <a:pt x="440" y="2779"/>
                  </a:lnTo>
                  <a:lnTo>
                    <a:pt x="380" y="2099"/>
                  </a:lnTo>
                  <a:lnTo>
                    <a:pt x="340" y="1400"/>
                  </a:lnTo>
                  <a:lnTo>
                    <a:pt x="320" y="700"/>
                  </a:lnTo>
                  <a:lnTo>
                    <a:pt x="32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6">
              <a:extLst>
                <a:ext uri="{FF2B5EF4-FFF2-40B4-BE49-F238E27FC236}">
                  <a16:creationId xmlns:a16="http://schemas.microsoft.com/office/drawing/2014/main" id="{03E42B32-ECEC-234B-B6AF-EF5490A51504}"/>
                </a:ext>
              </a:extLst>
            </p:cNvPr>
            <p:cNvSpPr/>
            <p:nvPr/>
          </p:nvSpPr>
          <p:spPr>
            <a:xfrm>
              <a:off x="12994800" y="1226500"/>
              <a:ext cx="9025" cy="71975"/>
            </a:xfrm>
            <a:custGeom>
              <a:avLst/>
              <a:gdLst/>
              <a:ahLst/>
              <a:cxnLst/>
              <a:rect l="l" t="t" r="r" b="b"/>
              <a:pathLst>
                <a:path w="361" h="2879" extrusionOk="0">
                  <a:moveTo>
                    <a:pt x="20" y="1"/>
                  </a:moveTo>
                  <a:lnTo>
                    <a:pt x="0" y="720"/>
                  </a:lnTo>
                  <a:lnTo>
                    <a:pt x="0" y="1440"/>
                  </a:lnTo>
                  <a:lnTo>
                    <a:pt x="20" y="2159"/>
                  </a:lnTo>
                  <a:lnTo>
                    <a:pt x="60" y="2879"/>
                  </a:lnTo>
                  <a:lnTo>
                    <a:pt x="360" y="2859"/>
                  </a:lnTo>
                  <a:lnTo>
                    <a:pt x="320" y="2139"/>
                  </a:lnTo>
                  <a:lnTo>
                    <a:pt x="300" y="1440"/>
                  </a:lnTo>
                  <a:lnTo>
                    <a:pt x="300" y="720"/>
                  </a:lnTo>
                  <a:lnTo>
                    <a:pt x="340" y="2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6">
              <a:extLst>
                <a:ext uri="{FF2B5EF4-FFF2-40B4-BE49-F238E27FC236}">
                  <a16:creationId xmlns:a16="http://schemas.microsoft.com/office/drawing/2014/main" id="{8A2819D1-D751-E586-77AF-B7E35C38DDD5}"/>
                </a:ext>
              </a:extLst>
            </p:cNvPr>
            <p:cNvSpPr/>
            <p:nvPr/>
          </p:nvSpPr>
          <p:spPr>
            <a:xfrm>
              <a:off x="13050750" y="1297475"/>
              <a:ext cx="14525" cy="36500"/>
            </a:xfrm>
            <a:custGeom>
              <a:avLst/>
              <a:gdLst/>
              <a:ahLst/>
              <a:cxnLst/>
              <a:rect l="l" t="t" r="r" b="b"/>
              <a:pathLst>
                <a:path w="581" h="1460" extrusionOk="0">
                  <a:moveTo>
                    <a:pt x="281" y="0"/>
                  </a:moveTo>
                  <a:lnTo>
                    <a:pt x="1" y="1399"/>
                  </a:lnTo>
                  <a:lnTo>
                    <a:pt x="301" y="1459"/>
                  </a:lnTo>
                  <a:lnTo>
                    <a:pt x="580" y="60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6">
              <a:extLst>
                <a:ext uri="{FF2B5EF4-FFF2-40B4-BE49-F238E27FC236}">
                  <a16:creationId xmlns:a16="http://schemas.microsoft.com/office/drawing/2014/main" id="{5927C064-1563-5028-DD66-E0EA7EE2CE86}"/>
                </a:ext>
              </a:extLst>
            </p:cNvPr>
            <p:cNvSpPr/>
            <p:nvPr/>
          </p:nvSpPr>
          <p:spPr>
            <a:xfrm>
              <a:off x="13162200" y="1293975"/>
              <a:ext cx="20500" cy="45475"/>
            </a:xfrm>
            <a:custGeom>
              <a:avLst/>
              <a:gdLst/>
              <a:ahLst/>
              <a:cxnLst/>
              <a:rect l="l" t="t" r="r" b="b"/>
              <a:pathLst>
                <a:path w="820" h="1819" extrusionOk="0">
                  <a:moveTo>
                    <a:pt x="520" y="0"/>
                  </a:moveTo>
                  <a:lnTo>
                    <a:pt x="420" y="440"/>
                  </a:lnTo>
                  <a:lnTo>
                    <a:pt x="280" y="860"/>
                  </a:lnTo>
                  <a:lnTo>
                    <a:pt x="160" y="1279"/>
                  </a:lnTo>
                  <a:lnTo>
                    <a:pt x="0" y="1719"/>
                  </a:lnTo>
                  <a:lnTo>
                    <a:pt x="280" y="1819"/>
                  </a:lnTo>
                  <a:lnTo>
                    <a:pt x="440" y="1379"/>
                  </a:lnTo>
                  <a:lnTo>
                    <a:pt x="580" y="960"/>
                  </a:lnTo>
                  <a:lnTo>
                    <a:pt x="700" y="520"/>
                  </a:lnTo>
                  <a:lnTo>
                    <a:pt x="820" y="8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6">
              <a:extLst>
                <a:ext uri="{FF2B5EF4-FFF2-40B4-BE49-F238E27FC236}">
                  <a16:creationId xmlns:a16="http://schemas.microsoft.com/office/drawing/2014/main" id="{34EF8196-E33C-0F26-778F-7E01BB6BFCEB}"/>
                </a:ext>
              </a:extLst>
            </p:cNvPr>
            <p:cNvSpPr/>
            <p:nvPr/>
          </p:nvSpPr>
          <p:spPr>
            <a:xfrm>
              <a:off x="13213150" y="1221500"/>
              <a:ext cx="10025" cy="83475"/>
            </a:xfrm>
            <a:custGeom>
              <a:avLst/>
              <a:gdLst/>
              <a:ahLst/>
              <a:cxnLst/>
              <a:rect l="l" t="t" r="r" b="b"/>
              <a:pathLst>
                <a:path w="401" h="3339" extrusionOk="0">
                  <a:moveTo>
                    <a:pt x="341" y="1"/>
                  </a:moveTo>
                  <a:lnTo>
                    <a:pt x="41" y="21"/>
                  </a:lnTo>
                  <a:lnTo>
                    <a:pt x="81" y="840"/>
                  </a:lnTo>
                  <a:lnTo>
                    <a:pt x="81" y="1680"/>
                  </a:lnTo>
                  <a:lnTo>
                    <a:pt x="61" y="2499"/>
                  </a:lnTo>
                  <a:lnTo>
                    <a:pt x="1" y="3319"/>
                  </a:lnTo>
                  <a:lnTo>
                    <a:pt x="321" y="3339"/>
                  </a:lnTo>
                  <a:lnTo>
                    <a:pt x="361" y="2519"/>
                  </a:lnTo>
                  <a:lnTo>
                    <a:pt x="401" y="1680"/>
                  </a:lnTo>
                  <a:lnTo>
                    <a:pt x="381" y="840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6">
              <a:extLst>
                <a:ext uri="{FF2B5EF4-FFF2-40B4-BE49-F238E27FC236}">
                  <a16:creationId xmlns:a16="http://schemas.microsoft.com/office/drawing/2014/main" id="{57F63C3B-F8D2-AA1C-0740-6BF246A733EE}"/>
                </a:ext>
              </a:extLst>
            </p:cNvPr>
            <p:cNvSpPr/>
            <p:nvPr/>
          </p:nvSpPr>
          <p:spPr>
            <a:xfrm>
              <a:off x="13116725" y="1297975"/>
              <a:ext cx="9500" cy="19000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320" y="0"/>
                  </a:moveTo>
                  <a:lnTo>
                    <a:pt x="0" y="20"/>
                  </a:lnTo>
                  <a:lnTo>
                    <a:pt x="80" y="760"/>
                  </a:lnTo>
                  <a:lnTo>
                    <a:pt x="380" y="7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6">
              <a:extLst>
                <a:ext uri="{FF2B5EF4-FFF2-40B4-BE49-F238E27FC236}">
                  <a16:creationId xmlns:a16="http://schemas.microsoft.com/office/drawing/2014/main" id="{E55109CD-5D3A-536C-9DF5-D1FFE87F7A39}"/>
                </a:ext>
              </a:extLst>
            </p:cNvPr>
            <p:cNvSpPr/>
            <p:nvPr/>
          </p:nvSpPr>
          <p:spPr>
            <a:xfrm>
              <a:off x="12738450" y="1353925"/>
              <a:ext cx="519700" cy="253875"/>
            </a:xfrm>
            <a:custGeom>
              <a:avLst/>
              <a:gdLst/>
              <a:ahLst/>
              <a:cxnLst/>
              <a:rect l="l" t="t" r="r" b="b"/>
              <a:pathLst>
                <a:path w="20788" h="10155" extrusionOk="0">
                  <a:moveTo>
                    <a:pt x="9215" y="1"/>
                  </a:moveTo>
                  <a:lnTo>
                    <a:pt x="8475" y="21"/>
                  </a:lnTo>
                  <a:lnTo>
                    <a:pt x="7736" y="81"/>
                  </a:lnTo>
                  <a:lnTo>
                    <a:pt x="7016" y="141"/>
                  </a:lnTo>
                  <a:lnTo>
                    <a:pt x="6277" y="240"/>
                  </a:lnTo>
                  <a:lnTo>
                    <a:pt x="5557" y="360"/>
                  </a:lnTo>
                  <a:lnTo>
                    <a:pt x="4838" y="520"/>
                  </a:lnTo>
                  <a:lnTo>
                    <a:pt x="4118" y="680"/>
                  </a:lnTo>
                  <a:lnTo>
                    <a:pt x="3418" y="880"/>
                  </a:lnTo>
                  <a:lnTo>
                    <a:pt x="2719" y="1120"/>
                  </a:lnTo>
                  <a:lnTo>
                    <a:pt x="2019" y="1360"/>
                  </a:lnTo>
                  <a:lnTo>
                    <a:pt x="1340" y="1640"/>
                  </a:lnTo>
                  <a:lnTo>
                    <a:pt x="660" y="1939"/>
                  </a:lnTo>
                  <a:lnTo>
                    <a:pt x="1" y="2259"/>
                  </a:lnTo>
                  <a:lnTo>
                    <a:pt x="41" y="2439"/>
                  </a:lnTo>
                  <a:lnTo>
                    <a:pt x="61" y="2599"/>
                  </a:lnTo>
                  <a:lnTo>
                    <a:pt x="41" y="2959"/>
                  </a:lnTo>
                  <a:lnTo>
                    <a:pt x="61" y="3179"/>
                  </a:lnTo>
                  <a:lnTo>
                    <a:pt x="81" y="3399"/>
                  </a:lnTo>
                  <a:lnTo>
                    <a:pt x="141" y="3838"/>
                  </a:lnTo>
                  <a:lnTo>
                    <a:pt x="181" y="4018"/>
                  </a:lnTo>
                  <a:lnTo>
                    <a:pt x="240" y="4198"/>
                  </a:lnTo>
                  <a:lnTo>
                    <a:pt x="300" y="4378"/>
                  </a:lnTo>
                  <a:lnTo>
                    <a:pt x="380" y="4558"/>
                  </a:lnTo>
                  <a:lnTo>
                    <a:pt x="480" y="4698"/>
                  </a:lnTo>
                  <a:lnTo>
                    <a:pt x="620" y="4818"/>
                  </a:lnTo>
                  <a:lnTo>
                    <a:pt x="680" y="4858"/>
                  </a:lnTo>
                  <a:lnTo>
                    <a:pt x="760" y="4878"/>
                  </a:lnTo>
                  <a:lnTo>
                    <a:pt x="840" y="4918"/>
                  </a:lnTo>
                  <a:lnTo>
                    <a:pt x="920" y="4918"/>
                  </a:lnTo>
                  <a:lnTo>
                    <a:pt x="1080" y="4898"/>
                  </a:lnTo>
                  <a:lnTo>
                    <a:pt x="1200" y="4858"/>
                  </a:lnTo>
                  <a:lnTo>
                    <a:pt x="1320" y="4778"/>
                  </a:lnTo>
                  <a:lnTo>
                    <a:pt x="1420" y="4658"/>
                  </a:lnTo>
                  <a:lnTo>
                    <a:pt x="1520" y="4538"/>
                  </a:lnTo>
                  <a:lnTo>
                    <a:pt x="1600" y="4398"/>
                  </a:lnTo>
                  <a:lnTo>
                    <a:pt x="1640" y="4258"/>
                  </a:lnTo>
                  <a:lnTo>
                    <a:pt x="1680" y="4118"/>
                  </a:lnTo>
                  <a:lnTo>
                    <a:pt x="1720" y="3818"/>
                  </a:lnTo>
                  <a:lnTo>
                    <a:pt x="1760" y="3518"/>
                  </a:lnTo>
                  <a:lnTo>
                    <a:pt x="1800" y="3219"/>
                  </a:lnTo>
                  <a:lnTo>
                    <a:pt x="1839" y="3059"/>
                  </a:lnTo>
                  <a:lnTo>
                    <a:pt x="1899" y="2919"/>
                  </a:lnTo>
                  <a:lnTo>
                    <a:pt x="1979" y="2799"/>
                  </a:lnTo>
                  <a:lnTo>
                    <a:pt x="2079" y="2679"/>
                  </a:lnTo>
                  <a:lnTo>
                    <a:pt x="2199" y="2579"/>
                  </a:lnTo>
                  <a:lnTo>
                    <a:pt x="2339" y="2519"/>
                  </a:lnTo>
                  <a:lnTo>
                    <a:pt x="2479" y="2479"/>
                  </a:lnTo>
                  <a:lnTo>
                    <a:pt x="2619" y="2459"/>
                  </a:lnTo>
                  <a:lnTo>
                    <a:pt x="2759" y="2499"/>
                  </a:lnTo>
                  <a:lnTo>
                    <a:pt x="2819" y="2539"/>
                  </a:lnTo>
                  <a:lnTo>
                    <a:pt x="2879" y="2579"/>
                  </a:lnTo>
                  <a:lnTo>
                    <a:pt x="2919" y="2639"/>
                  </a:lnTo>
                  <a:lnTo>
                    <a:pt x="2959" y="2699"/>
                  </a:lnTo>
                  <a:lnTo>
                    <a:pt x="3019" y="2859"/>
                  </a:lnTo>
                  <a:lnTo>
                    <a:pt x="3059" y="3019"/>
                  </a:lnTo>
                  <a:lnTo>
                    <a:pt x="3079" y="3179"/>
                  </a:lnTo>
                  <a:lnTo>
                    <a:pt x="3079" y="3658"/>
                  </a:lnTo>
                  <a:lnTo>
                    <a:pt x="3079" y="4138"/>
                  </a:lnTo>
                  <a:lnTo>
                    <a:pt x="3039" y="5077"/>
                  </a:lnTo>
                  <a:lnTo>
                    <a:pt x="3019" y="5557"/>
                  </a:lnTo>
                  <a:lnTo>
                    <a:pt x="3019" y="6017"/>
                  </a:lnTo>
                  <a:lnTo>
                    <a:pt x="3039" y="6497"/>
                  </a:lnTo>
                  <a:lnTo>
                    <a:pt x="3059" y="6976"/>
                  </a:lnTo>
                  <a:lnTo>
                    <a:pt x="3139" y="7436"/>
                  </a:lnTo>
                  <a:lnTo>
                    <a:pt x="3239" y="7916"/>
                  </a:lnTo>
                  <a:lnTo>
                    <a:pt x="3319" y="8136"/>
                  </a:lnTo>
                  <a:lnTo>
                    <a:pt x="3399" y="8355"/>
                  </a:lnTo>
                  <a:lnTo>
                    <a:pt x="3498" y="8575"/>
                  </a:lnTo>
                  <a:lnTo>
                    <a:pt x="3618" y="8795"/>
                  </a:lnTo>
                  <a:lnTo>
                    <a:pt x="3718" y="8995"/>
                  </a:lnTo>
                  <a:lnTo>
                    <a:pt x="3858" y="9195"/>
                  </a:lnTo>
                  <a:lnTo>
                    <a:pt x="3998" y="9375"/>
                  </a:lnTo>
                  <a:lnTo>
                    <a:pt x="4158" y="9535"/>
                  </a:lnTo>
                  <a:lnTo>
                    <a:pt x="4318" y="9695"/>
                  </a:lnTo>
                  <a:lnTo>
                    <a:pt x="4518" y="9835"/>
                  </a:lnTo>
                  <a:lnTo>
                    <a:pt x="4698" y="9974"/>
                  </a:lnTo>
                  <a:lnTo>
                    <a:pt x="4918" y="10074"/>
                  </a:lnTo>
                  <a:lnTo>
                    <a:pt x="5097" y="10154"/>
                  </a:lnTo>
                  <a:lnTo>
                    <a:pt x="5297" y="10154"/>
                  </a:lnTo>
                  <a:lnTo>
                    <a:pt x="5397" y="10134"/>
                  </a:lnTo>
                  <a:lnTo>
                    <a:pt x="5477" y="10074"/>
                  </a:lnTo>
                  <a:lnTo>
                    <a:pt x="5537" y="10014"/>
                  </a:lnTo>
                  <a:lnTo>
                    <a:pt x="5597" y="9934"/>
                  </a:lnTo>
                  <a:lnTo>
                    <a:pt x="5697" y="9755"/>
                  </a:lnTo>
                  <a:lnTo>
                    <a:pt x="5757" y="9575"/>
                  </a:lnTo>
                  <a:lnTo>
                    <a:pt x="5897" y="9075"/>
                  </a:lnTo>
                  <a:lnTo>
                    <a:pt x="6017" y="8555"/>
                  </a:lnTo>
                  <a:lnTo>
                    <a:pt x="6117" y="8056"/>
                  </a:lnTo>
                  <a:lnTo>
                    <a:pt x="6177" y="7536"/>
                  </a:lnTo>
                  <a:lnTo>
                    <a:pt x="6237" y="7036"/>
                  </a:lnTo>
                  <a:lnTo>
                    <a:pt x="6257" y="6517"/>
                  </a:lnTo>
                  <a:lnTo>
                    <a:pt x="6277" y="5997"/>
                  </a:lnTo>
                  <a:lnTo>
                    <a:pt x="6257" y="5477"/>
                  </a:lnTo>
                  <a:lnTo>
                    <a:pt x="6197" y="4378"/>
                  </a:lnTo>
                  <a:lnTo>
                    <a:pt x="6177" y="3818"/>
                  </a:lnTo>
                  <a:lnTo>
                    <a:pt x="6177" y="3538"/>
                  </a:lnTo>
                  <a:lnTo>
                    <a:pt x="6197" y="3279"/>
                  </a:lnTo>
                  <a:lnTo>
                    <a:pt x="6217" y="2999"/>
                  </a:lnTo>
                  <a:lnTo>
                    <a:pt x="6277" y="2719"/>
                  </a:lnTo>
                  <a:lnTo>
                    <a:pt x="6337" y="2439"/>
                  </a:lnTo>
                  <a:lnTo>
                    <a:pt x="6417" y="2179"/>
                  </a:lnTo>
                  <a:lnTo>
                    <a:pt x="6537" y="1919"/>
                  </a:lnTo>
                  <a:lnTo>
                    <a:pt x="6656" y="1680"/>
                  </a:lnTo>
                  <a:lnTo>
                    <a:pt x="6816" y="1460"/>
                  </a:lnTo>
                  <a:lnTo>
                    <a:pt x="6996" y="1260"/>
                  </a:lnTo>
                  <a:lnTo>
                    <a:pt x="7216" y="1080"/>
                  </a:lnTo>
                  <a:lnTo>
                    <a:pt x="7456" y="920"/>
                  </a:lnTo>
                  <a:lnTo>
                    <a:pt x="7696" y="820"/>
                  </a:lnTo>
                  <a:lnTo>
                    <a:pt x="7976" y="740"/>
                  </a:lnTo>
                  <a:lnTo>
                    <a:pt x="8236" y="700"/>
                  </a:lnTo>
                  <a:lnTo>
                    <a:pt x="8515" y="720"/>
                  </a:lnTo>
                  <a:lnTo>
                    <a:pt x="8655" y="740"/>
                  </a:lnTo>
                  <a:lnTo>
                    <a:pt x="8775" y="780"/>
                  </a:lnTo>
                  <a:lnTo>
                    <a:pt x="8915" y="820"/>
                  </a:lnTo>
                  <a:lnTo>
                    <a:pt x="9035" y="880"/>
                  </a:lnTo>
                  <a:lnTo>
                    <a:pt x="9215" y="1020"/>
                  </a:lnTo>
                  <a:lnTo>
                    <a:pt x="9375" y="1160"/>
                  </a:lnTo>
                  <a:lnTo>
                    <a:pt x="9535" y="1340"/>
                  </a:lnTo>
                  <a:lnTo>
                    <a:pt x="9655" y="1540"/>
                  </a:lnTo>
                  <a:lnTo>
                    <a:pt x="9755" y="1740"/>
                  </a:lnTo>
                  <a:lnTo>
                    <a:pt x="9835" y="1959"/>
                  </a:lnTo>
                  <a:lnTo>
                    <a:pt x="9914" y="2179"/>
                  </a:lnTo>
                  <a:lnTo>
                    <a:pt x="9974" y="2419"/>
                  </a:lnTo>
                  <a:lnTo>
                    <a:pt x="10074" y="2859"/>
                  </a:lnTo>
                  <a:lnTo>
                    <a:pt x="10154" y="3319"/>
                  </a:lnTo>
                  <a:lnTo>
                    <a:pt x="10274" y="3758"/>
                  </a:lnTo>
                  <a:lnTo>
                    <a:pt x="10354" y="3978"/>
                  </a:lnTo>
                  <a:lnTo>
                    <a:pt x="10434" y="4198"/>
                  </a:lnTo>
                  <a:lnTo>
                    <a:pt x="10534" y="4358"/>
                  </a:lnTo>
                  <a:lnTo>
                    <a:pt x="10634" y="4498"/>
                  </a:lnTo>
                  <a:lnTo>
                    <a:pt x="10754" y="4618"/>
                  </a:lnTo>
                  <a:lnTo>
                    <a:pt x="10834" y="4658"/>
                  </a:lnTo>
                  <a:lnTo>
                    <a:pt x="10914" y="4698"/>
                  </a:lnTo>
                  <a:lnTo>
                    <a:pt x="11054" y="4738"/>
                  </a:lnTo>
                  <a:lnTo>
                    <a:pt x="11194" y="4738"/>
                  </a:lnTo>
                  <a:lnTo>
                    <a:pt x="11334" y="4718"/>
                  </a:lnTo>
                  <a:lnTo>
                    <a:pt x="11473" y="4658"/>
                  </a:lnTo>
                  <a:lnTo>
                    <a:pt x="11673" y="4578"/>
                  </a:lnTo>
                  <a:lnTo>
                    <a:pt x="11833" y="4458"/>
                  </a:lnTo>
                  <a:lnTo>
                    <a:pt x="11973" y="4298"/>
                  </a:lnTo>
                  <a:lnTo>
                    <a:pt x="12113" y="4138"/>
                  </a:lnTo>
                  <a:lnTo>
                    <a:pt x="12233" y="3958"/>
                  </a:lnTo>
                  <a:lnTo>
                    <a:pt x="12353" y="3778"/>
                  </a:lnTo>
                  <a:lnTo>
                    <a:pt x="12553" y="3379"/>
                  </a:lnTo>
                  <a:lnTo>
                    <a:pt x="12773" y="2979"/>
                  </a:lnTo>
                  <a:lnTo>
                    <a:pt x="12893" y="2799"/>
                  </a:lnTo>
                  <a:lnTo>
                    <a:pt x="13013" y="2619"/>
                  </a:lnTo>
                  <a:lnTo>
                    <a:pt x="13152" y="2459"/>
                  </a:lnTo>
                  <a:lnTo>
                    <a:pt x="13292" y="2319"/>
                  </a:lnTo>
                  <a:lnTo>
                    <a:pt x="13452" y="2199"/>
                  </a:lnTo>
                  <a:lnTo>
                    <a:pt x="13652" y="2099"/>
                  </a:lnTo>
                  <a:lnTo>
                    <a:pt x="13672" y="2519"/>
                  </a:lnTo>
                  <a:lnTo>
                    <a:pt x="13712" y="2719"/>
                  </a:lnTo>
                  <a:lnTo>
                    <a:pt x="13732" y="2919"/>
                  </a:lnTo>
                  <a:lnTo>
                    <a:pt x="13792" y="3119"/>
                  </a:lnTo>
                  <a:lnTo>
                    <a:pt x="13872" y="3319"/>
                  </a:lnTo>
                  <a:lnTo>
                    <a:pt x="13952" y="3498"/>
                  </a:lnTo>
                  <a:lnTo>
                    <a:pt x="14072" y="3658"/>
                  </a:lnTo>
                  <a:lnTo>
                    <a:pt x="14212" y="3818"/>
                  </a:lnTo>
                  <a:lnTo>
                    <a:pt x="14392" y="3938"/>
                  </a:lnTo>
                  <a:lnTo>
                    <a:pt x="14572" y="4018"/>
                  </a:lnTo>
                  <a:lnTo>
                    <a:pt x="14771" y="4078"/>
                  </a:lnTo>
                  <a:lnTo>
                    <a:pt x="14971" y="4078"/>
                  </a:lnTo>
                  <a:lnTo>
                    <a:pt x="15171" y="4058"/>
                  </a:lnTo>
                  <a:lnTo>
                    <a:pt x="15251" y="4018"/>
                  </a:lnTo>
                  <a:lnTo>
                    <a:pt x="15351" y="3978"/>
                  </a:lnTo>
                  <a:lnTo>
                    <a:pt x="15431" y="3918"/>
                  </a:lnTo>
                  <a:lnTo>
                    <a:pt x="15491" y="3838"/>
                  </a:lnTo>
                  <a:lnTo>
                    <a:pt x="15551" y="3758"/>
                  </a:lnTo>
                  <a:lnTo>
                    <a:pt x="15611" y="3678"/>
                  </a:lnTo>
                  <a:lnTo>
                    <a:pt x="15691" y="3478"/>
                  </a:lnTo>
                  <a:lnTo>
                    <a:pt x="15731" y="3259"/>
                  </a:lnTo>
                  <a:lnTo>
                    <a:pt x="15771" y="3039"/>
                  </a:lnTo>
                  <a:lnTo>
                    <a:pt x="15811" y="2839"/>
                  </a:lnTo>
                  <a:lnTo>
                    <a:pt x="15871" y="2639"/>
                  </a:lnTo>
                  <a:lnTo>
                    <a:pt x="15931" y="2539"/>
                  </a:lnTo>
                  <a:lnTo>
                    <a:pt x="15971" y="2459"/>
                  </a:lnTo>
                  <a:lnTo>
                    <a:pt x="16051" y="2379"/>
                  </a:lnTo>
                  <a:lnTo>
                    <a:pt x="16131" y="2319"/>
                  </a:lnTo>
                  <a:lnTo>
                    <a:pt x="16211" y="2259"/>
                  </a:lnTo>
                  <a:lnTo>
                    <a:pt x="16290" y="2239"/>
                  </a:lnTo>
                  <a:lnTo>
                    <a:pt x="16390" y="2219"/>
                  </a:lnTo>
                  <a:lnTo>
                    <a:pt x="16570" y="2219"/>
                  </a:lnTo>
                  <a:lnTo>
                    <a:pt x="16650" y="2239"/>
                  </a:lnTo>
                  <a:lnTo>
                    <a:pt x="16830" y="2319"/>
                  </a:lnTo>
                  <a:lnTo>
                    <a:pt x="17010" y="2419"/>
                  </a:lnTo>
                  <a:lnTo>
                    <a:pt x="17170" y="2559"/>
                  </a:lnTo>
                  <a:lnTo>
                    <a:pt x="17310" y="2719"/>
                  </a:lnTo>
                  <a:lnTo>
                    <a:pt x="17430" y="2899"/>
                  </a:lnTo>
                  <a:lnTo>
                    <a:pt x="17510" y="3079"/>
                  </a:lnTo>
                  <a:lnTo>
                    <a:pt x="17590" y="3279"/>
                  </a:lnTo>
                  <a:lnTo>
                    <a:pt x="17730" y="3678"/>
                  </a:lnTo>
                  <a:lnTo>
                    <a:pt x="17830" y="4078"/>
                  </a:lnTo>
                  <a:lnTo>
                    <a:pt x="17929" y="4498"/>
                  </a:lnTo>
                  <a:lnTo>
                    <a:pt x="18009" y="4918"/>
                  </a:lnTo>
                  <a:lnTo>
                    <a:pt x="18129" y="5317"/>
                  </a:lnTo>
                  <a:lnTo>
                    <a:pt x="18269" y="5717"/>
                  </a:lnTo>
                  <a:lnTo>
                    <a:pt x="18349" y="5897"/>
                  </a:lnTo>
                  <a:lnTo>
                    <a:pt x="18449" y="6077"/>
                  </a:lnTo>
                  <a:lnTo>
                    <a:pt x="18549" y="6217"/>
                  </a:lnTo>
                  <a:lnTo>
                    <a:pt x="18669" y="6357"/>
                  </a:lnTo>
                  <a:lnTo>
                    <a:pt x="18789" y="6477"/>
                  </a:lnTo>
                  <a:lnTo>
                    <a:pt x="18929" y="6597"/>
                  </a:lnTo>
                  <a:lnTo>
                    <a:pt x="19069" y="6676"/>
                  </a:lnTo>
                  <a:lnTo>
                    <a:pt x="19229" y="6736"/>
                  </a:lnTo>
                  <a:lnTo>
                    <a:pt x="19389" y="6776"/>
                  </a:lnTo>
                  <a:lnTo>
                    <a:pt x="19568" y="6776"/>
                  </a:lnTo>
                  <a:lnTo>
                    <a:pt x="19688" y="6756"/>
                  </a:lnTo>
                  <a:lnTo>
                    <a:pt x="19828" y="6696"/>
                  </a:lnTo>
                  <a:lnTo>
                    <a:pt x="19948" y="6637"/>
                  </a:lnTo>
                  <a:lnTo>
                    <a:pt x="20068" y="6537"/>
                  </a:lnTo>
                  <a:lnTo>
                    <a:pt x="20168" y="6437"/>
                  </a:lnTo>
                  <a:lnTo>
                    <a:pt x="20248" y="6337"/>
                  </a:lnTo>
                  <a:lnTo>
                    <a:pt x="20328" y="6217"/>
                  </a:lnTo>
                  <a:lnTo>
                    <a:pt x="20388" y="6077"/>
                  </a:lnTo>
                  <a:lnTo>
                    <a:pt x="20488" y="5817"/>
                  </a:lnTo>
                  <a:lnTo>
                    <a:pt x="20528" y="5537"/>
                  </a:lnTo>
                  <a:lnTo>
                    <a:pt x="20568" y="5257"/>
                  </a:lnTo>
                  <a:lnTo>
                    <a:pt x="20588" y="4958"/>
                  </a:lnTo>
                  <a:lnTo>
                    <a:pt x="20608" y="4958"/>
                  </a:lnTo>
                  <a:lnTo>
                    <a:pt x="20628" y="4918"/>
                  </a:lnTo>
                  <a:lnTo>
                    <a:pt x="20668" y="4778"/>
                  </a:lnTo>
                  <a:lnTo>
                    <a:pt x="20708" y="4558"/>
                  </a:lnTo>
                  <a:lnTo>
                    <a:pt x="20728" y="4258"/>
                  </a:lnTo>
                  <a:lnTo>
                    <a:pt x="20768" y="3498"/>
                  </a:lnTo>
                  <a:lnTo>
                    <a:pt x="20788" y="2559"/>
                  </a:lnTo>
                  <a:lnTo>
                    <a:pt x="20468" y="2299"/>
                  </a:lnTo>
                  <a:lnTo>
                    <a:pt x="20148" y="2079"/>
                  </a:lnTo>
                  <a:lnTo>
                    <a:pt x="19668" y="1859"/>
                  </a:lnTo>
                  <a:lnTo>
                    <a:pt x="19169" y="1660"/>
                  </a:lnTo>
                  <a:lnTo>
                    <a:pt x="18689" y="1500"/>
                  </a:lnTo>
                  <a:lnTo>
                    <a:pt x="18189" y="1340"/>
                  </a:lnTo>
                  <a:lnTo>
                    <a:pt x="17690" y="1200"/>
                  </a:lnTo>
                  <a:lnTo>
                    <a:pt x="17190" y="1060"/>
                  </a:lnTo>
                  <a:lnTo>
                    <a:pt x="16171" y="840"/>
                  </a:lnTo>
                  <a:lnTo>
                    <a:pt x="15031" y="640"/>
                  </a:lnTo>
                  <a:lnTo>
                    <a:pt x="13852" y="440"/>
                  </a:lnTo>
                  <a:lnTo>
                    <a:pt x="12633" y="260"/>
                  </a:lnTo>
                  <a:lnTo>
                    <a:pt x="12033" y="181"/>
                  </a:lnTo>
                  <a:lnTo>
                    <a:pt x="11414" y="101"/>
                  </a:lnTo>
                  <a:lnTo>
                    <a:pt x="10674" y="41"/>
                  </a:lnTo>
                  <a:lnTo>
                    <a:pt x="9954" y="21"/>
                  </a:lnTo>
                  <a:lnTo>
                    <a:pt x="92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6">
              <a:extLst>
                <a:ext uri="{FF2B5EF4-FFF2-40B4-BE49-F238E27FC236}">
                  <a16:creationId xmlns:a16="http://schemas.microsoft.com/office/drawing/2014/main" id="{E699DC8A-37E6-ABCF-8783-880BEF96B36F}"/>
                </a:ext>
              </a:extLst>
            </p:cNvPr>
            <p:cNvSpPr/>
            <p:nvPr/>
          </p:nvSpPr>
          <p:spPr>
            <a:xfrm>
              <a:off x="13099225" y="2175425"/>
              <a:ext cx="264375" cy="181400"/>
            </a:xfrm>
            <a:custGeom>
              <a:avLst/>
              <a:gdLst/>
              <a:ahLst/>
              <a:cxnLst/>
              <a:rect l="l" t="t" r="r" b="b"/>
              <a:pathLst>
                <a:path w="10575" h="7256" extrusionOk="0">
                  <a:moveTo>
                    <a:pt x="10314" y="0"/>
                  </a:moveTo>
                  <a:lnTo>
                    <a:pt x="9875" y="660"/>
                  </a:lnTo>
                  <a:lnTo>
                    <a:pt x="9395" y="1299"/>
                  </a:lnTo>
                  <a:lnTo>
                    <a:pt x="8895" y="1919"/>
                  </a:lnTo>
                  <a:lnTo>
                    <a:pt x="8355" y="2519"/>
                  </a:lnTo>
                  <a:lnTo>
                    <a:pt x="7776" y="3078"/>
                  </a:lnTo>
                  <a:lnTo>
                    <a:pt x="7176" y="3598"/>
                  </a:lnTo>
                  <a:lnTo>
                    <a:pt x="6557" y="4098"/>
                  </a:lnTo>
                  <a:lnTo>
                    <a:pt x="5897" y="4557"/>
                  </a:lnTo>
                  <a:lnTo>
                    <a:pt x="5217" y="4997"/>
                  </a:lnTo>
                  <a:lnTo>
                    <a:pt x="4518" y="5397"/>
                  </a:lnTo>
                  <a:lnTo>
                    <a:pt x="3798" y="5757"/>
                  </a:lnTo>
                  <a:lnTo>
                    <a:pt x="3079" y="6076"/>
                  </a:lnTo>
                  <a:lnTo>
                    <a:pt x="2319" y="6356"/>
                  </a:lnTo>
                  <a:lnTo>
                    <a:pt x="1560" y="6596"/>
                  </a:lnTo>
                  <a:lnTo>
                    <a:pt x="780" y="6796"/>
                  </a:lnTo>
                  <a:lnTo>
                    <a:pt x="1" y="6956"/>
                  </a:lnTo>
                  <a:lnTo>
                    <a:pt x="61" y="7256"/>
                  </a:lnTo>
                  <a:lnTo>
                    <a:pt x="860" y="7096"/>
                  </a:lnTo>
                  <a:lnTo>
                    <a:pt x="1640" y="6896"/>
                  </a:lnTo>
                  <a:lnTo>
                    <a:pt x="2419" y="6636"/>
                  </a:lnTo>
                  <a:lnTo>
                    <a:pt x="3179" y="6356"/>
                  </a:lnTo>
                  <a:lnTo>
                    <a:pt x="3938" y="6017"/>
                  </a:lnTo>
                  <a:lnTo>
                    <a:pt x="4658" y="5657"/>
                  </a:lnTo>
                  <a:lnTo>
                    <a:pt x="5377" y="5257"/>
                  </a:lnTo>
                  <a:lnTo>
                    <a:pt x="6057" y="4817"/>
                  </a:lnTo>
                  <a:lnTo>
                    <a:pt x="6736" y="4338"/>
                  </a:lnTo>
                  <a:lnTo>
                    <a:pt x="7376" y="3838"/>
                  </a:lnTo>
                  <a:lnTo>
                    <a:pt x="7996" y="3298"/>
                  </a:lnTo>
                  <a:lnTo>
                    <a:pt x="8575" y="2719"/>
                  </a:lnTo>
                  <a:lnTo>
                    <a:pt x="9115" y="2119"/>
                  </a:lnTo>
                  <a:lnTo>
                    <a:pt x="9655" y="1499"/>
                  </a:lnTo>
                  <a:lnTo>
                    <a:pt x="10134" y="840"/>
                  </a:lnTo>
                  <a:lnTo>
                    <a:pt x="10574" y="160"/>
                  </a:lnTo>
                  <a:lnTo>
                    <a:pt x="1031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6">
              <a:extLst>
                <a:ext uri="{FF2B5EF4-FFF2-40B4-BE49-F238E27FC236}">
                  <a16:creationId xmlns:a16="http://schemas.microsoft.com/office/drawing/2014/main" id="{3C5217F6-7271-2DA7-0821-B54F2F4EE8CE}"/>
                </a:ext>
              </a:extLst>
            </p:cNvPr>
            <p:cNvSpPr/>
            <p:nvPr/>
          </p:nvSpPr>
          <p:spPr>
            <a:xfrm>
              <a:off x="12956325" y="2356300"/>
              <a:ext cx="79975" cy="12025"/>
            </a:xfrm>
            <a:custGeom>
              <a:avLst/>
              <a:gdLst/>
              <a:ahLst/>
              <a:cxnLst/>
              <a:rect l="l" t="t" r="r" b="b"/>
              <a:pathLst>
                <a:path w="3199" h="481" extrusionOk="0">
                  <a:moveTo>
                    <a:pt x="40" y="1"/>
                  </a:moveTo>
                  <a:lnTo>
                    <a:pt x="0" y="301"/>
                  </a:lnTo>
                  <a:lnTo>
                    <a:pt x="640" y="381"/>
                  </a:lnTo>
                  <a:lnTo>
                    <a:pt x="1259" y="440"/>
                  </a:lnTo>
                  <a:lnTo>
                    <a:pt x="1899" y="460"/>
                  </a:lnTo>
                  <a:lnTo>
                    <a:pt x="2519" y="480"/>
                  </a:lnTo>
                  <a:lnTo>
                    <a:pt x="3198" y="460"/>
                  </a:lnTo>
                  <a:lnTo>
                    <a:pt x="3198" y="161"/>
                  </a:lnTo>
                  <a:lnTo>
                    <a:pt x="2399" y="181"/>
                  </a:lnTo>
                  <a:lnTo>
                    <a:pt x="1619" y="161"/>
                  </a:lnTo>
                  <a:lnTo>
                    <a:pt x="820" y="10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6">
              <a:extLst>
                <a:ext uri="{FF2B5EF4-FFF2-40B4-BE49-F238E27FC236}">
                  <a16:creationId xmlns:a16="http://schemas.microsoft.com/office/drawing/2014/main" id="{70D91279-5FB3-FA73-CDA5-BE18ABAC0A94}"/>
                </a:ext>
              </a:extLst>
            </p:cNvPr>
            <p:cNvSpPr/>
            <p:nvPr/>
          </p:nvSpPr>
          <p:spPr>
            <a:xfrm>
              <a:off x="12570550" y="1596275"/>
              <a:ext cx="118950" cy="180425"/>
            </a:xfrm>
            <a:custGeom>
              <a:avLst/>
              <a:gdLst/>
              <a:ahLst/>
              <a:cxnLst/>
              <a:rect l="l" t="t" r="r" b="b"/>
              <a:pathLst>
                <a:path w="4758" h="7217" extrusionOk="0">
                  <a:moveTo>
                    <a:pt x="4678" y="1"/>
                  </a:moveTo>
                  <a:lnTo>
                    <a:pt x="4418" y="81"/>
                  </a:lnTo>
                  <a:lnTo>
                    <a:pt x="4178" y="181"/>
                  </a:lnTo>
                  <a:lnTo>
                    <a:pt x="3938" y="280"/>
                  </a:lnTo>
                  <a:lnTo>
                    <a:pt x="3698" y="400"/>
                  </a:lnTo>
                  <a:lnTo>
                    <a:pt x="3459" y="540"/>
                  </a:lnTo>
                  <a:lnTo>
                    <a:pt x="3239" y="700"/>
                  </a:lnTo>
                  <a:lnTo>
                    <a:pt x="2999" y="860"/>
                  </a:lnTo>
                  <a:lnTo>
                    <a:pt x="2779" y="1040"/>
                  </a:lnTo>
                  <a:lnTo>
                    <a:pt x="2579" y="1220"/>
                  </a:lnTo>
                  <a:lnTo>
                    <a:pt x="2359" y="1440"/>
                  </a:lnTo>
                  <a:lnTo>
                    <a:pt x="2159" y="1640"/>
                  </a:lnTo>
                  <a:lnTo>
                    <a:pt x="1980" y="1879"/>
                  </a:lnTo>
                  <a:lnTo>
                    <a:pt x="1800" y="2119"/>
                  </a:lnTo>
                  <a:lnTo>
                    <a:pt x="1620" y="2359"/>
                  </a:lnTo>
                  <a:lnTo>
                    <a:pt x="1460" y="2619"/>
                  </a:lnTo>
                  <a:lnTo>
                    <a:pt x="1300" y="2879"/>
                  </a:lnTo>
                  <a:lnTo>
                    <a:pt x="1040" y="3399"/>
                  </a:lnTo>
                  <a:lnTo>
                    <a:pt x="820" y="3938"/>
                  </a:lnTo>
                  <a:lnTo>
                    <a:pt x="620" y="4478"/>
                  </a:lnTo>
                  <a:lnTo>
                    <a:pt x="441" y="5037"/>
                  </a:lnTo>
                  <a:lnTo>
                    <a:pt x="301" y="5577"/>
                  </a:lnTo>
                  <a:lnTo>
                    <a:pt x="181" y="6117"/>
                  </a:lnTo>
                  <a:lnTo>
                    <a:pt x="81" y="6636"/>
                  </a:lnTo>
                  <a:lnTo>
                    <a:pt x="1" y="7156"/>
                  </a:lnTo>
                  <a:lnTo>
                    <a:pt x="301" y="7216"/>
                  </a:lnTo>
                  <a:lnTo>
                    <a:pt x="480" y="6177"/>
                  </a:lnTo>
                  <a:lnTo>
                    <a:pt x="600" y="5657"/>
                  </a:lnTo>
                  <a:lnTo>
                    <a:pt x="740" y="5117"/>
                  </a:lnTo>
                  <a:lnTo>
                    <a:pt x="900" y="4578"/>
                  </a:lnTo>
                  <a:lnTo>
                    <a:pt x="1100" y="4058"/>
                  </a:lnTo>
                  <a:lnTo>
                    <a:pt x="1320" y="3538"/>
                  </a:lnTo>
                  <a:lnTo>
                    <a:pt x="1560" y="3039"/>
                  </a:lnTo>
                  <a:lnTo>
                    <a:pt x="1720" y="2779"/>
                  </a:lnTo>
                  <a:lnTo>
                    <a:pt x="1880" y="2539"/>
                  </a:lnTo>
                  <a:lnTo>
                    <a:pt x="2040" y="2299"/>
                  </a:lnTo>
                  <a:lnTo>
                    <a:pt x="2219" y="2079"/>
                  </a:lnTo>
                  <a:lnTo>
                    <a:pt x="2399" y="1859"/>
                  </a:lnTo>
                  <a:lnTo>
                    <a:pt x="2579" y="1660"/>
                  </a:lnTo>
                  <a:lnTo>
                    <a:pt x="2779" y="1460"/>
                  </a:lnTo>
                  <a:lnTo>
                    <a:pt x="2979" y="1280"/>
                  </a:lnTo>
                  <a:lnTo>
                    <a:pt x="3179" y="1100"/>
                  </a:lnTo>
                  <a:lnTo>
                    <a:pt x="3399" y="960"/>
                  </a:lnTo>
                  <a:lnTo>
                    <a:pt x="3619" y="800"/>
                  </a:lnTo>
                  <a:lnTo>
                    <a:pt x="3838" y="680"/>
                  </a:lnTo>
                  <a:lnTo>
                    <a:pt x="4058" y="560"/>
                  </a:lnTo>
                  <a:lnTo>
                    <a:pt x="4298" y="460"/>
                  </a:lnTo>
                  <a:lnTo>
                    <a:pt x="4518" y="360"/>
                  </a:lnTo>
                  <a:lnTo>
                    <a:pt x="4758" y="300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6">
              <a:extLst>
                <a:ext uri="{FF2B5EF4-FFF2-40B4-BE49-F238E27FC236}">
                  <a16:creationId xmlns:a16="http://schemas.microsoft.com/office/drawing/2014/main" id="{86A84B8F-E854-38EB-BC7B-31552F51C95D}"/>
                </a:ext>
              </a:extLst>
            </p:cNvPr>
            <p:cNvSpPr/>
            <p:nvPr/>
          </p:nvSpPr>
          <p:spPr>
            <a:xfrm>
              <a:off x="12564050" y="1808650"/>
              <a:ext cx="16025" cy="57975"/>
            </a:xfrm>
            <a:custGeom>
              <a:avLst/>
              <a:gdLst/>
              <a:ahLst/>
              <a:cxnLst/>
              <a:rect l="l" t="t" r="r" b="b"/>
              <a:pathLst>
                <a:path w="641" h="2319" extrusionOk="0">
                  <a:moveTo>
                    <a:pt x="321" y="0"/>
                  </a:moveTo>
                  <a:lnTo>
                    <a:pt x="1" y="20"/>
                  </a:lnTo>
                  <a:lnTo>
                    <a:pt x="61" y="600"/>
                  </a:lnTo>
                  <a:lnTo>
                    <a:pt x="121" y="1180"/>
                  </a:lnTo>
                  <a:lnTo>
                    <a:pt x="221" y="1759"/>
                  </a:lnTo>
                  <a:lnTo>
                    <a:pt x="341" y="2319"/>
                  </a:lnTo>
                  <a:lnTo>
                    <a:pt x="641" y="2259"/>
                  </a:lnTo>
                  <a:lnTo>
                    <a:pt x="521" y="1699"/>
                  </a:lnTo>
                  <a:lnTo>
                    <a:pt x="441" y="1140"/>
                  </a:lnTo>
                  <a:lnTo>
                    <a:pt x="361" y="58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6">
              <a:extLst>
                <a:ext uri="{FF2B5EF4-FFF2-40B4-BE49-F238E27FC236}">
                  <a16:creationId xmlns:a16="http://schemas.microsoft.com/office/drawing/2014/main" id="{A4ED8675-62D5-94FB-FF46-776EA23141C4}"/>
                </a:ext>
              </a:extLst>
            </p:cNvPr>
            <p:cNvSpPr/>
            <p:nvPr/>
          </p:nvSpPr>
          <p:spPr>
            <a:xfrm>
              <a:off x="13178675" y="1886100"/>
              <a:ext cx="135450" cy="126950"/>
            </a:xfrm>
            <a:custGeom>
              <a:avLst/>
              <a:gdLst/>
              <a:ahLst/>
              <a:cxnLst/>
              <a:rect l="l" t="t" r="r" b="b"/>
              <a:pathLst>
                <a:path w="5418" h="5078" extrusionOk="0">
                  <a:moveTo>
                    <a:pt x="5137" y="0"/>
                  </a:moveTo>
                  <a:lnTo>
                    <a:pt x="4918" y="820"/>
                  </a:lnTo>
                  <a:lnTo>
                    <a:pt x="4778" y="1220"/>
                  </a:lnTo>
                  <a:lnTo>
                    <a:pt x="4658" y="1639"/>
                  </a:lnTo>
                  <a:lnTo>
                    <a:pt x="4498" y="2019"/>
                  </a:lnTo>
                  <a:lnTo>
                    <a:pt x="4338" y="2419"/>
                  </a:lnTo>
                  <a:lnTo>
                    <a:pt x="4138" y="2779"/>
                  </a:lnTo>
                  <a:lnTo>
                    <a:pt x="3918" y="3138"/>
                  </a:lnTo>
                  <a:lnTo>
                    <a:pt x="3698" y="3438"/>
                  </a:lnTo>
                  <a:lnTo>
                    <a:pt x="3439" y="3738"/>
                  </a:lnTo>
                  <a:lnTo>
                    <a:pt x="3159" y="3998"/>
                  </a:lnTo>
                  <a:lnTo>
                    <a:pt x="2819" y="4258"/>
                  </a:lnTo>
                  <a:lnTo>
                    <a:pt x="2659" y="4358"/>
                  </a:lnTo>
                  <a:lnTo>
                    <a:pt x="2479" y="4458"/>
                  </a:lnTo>
                  <a:lnTo>
                    <a:pt x="2279" y="4558"/>
                  </a:lnTo>
                  <a:lnTo>
                    <a:pt x="2099" y="4638"/>
                  </a:lnTo>
                  <a:lnTo>
                    <a:pt x="1899" y="4698"/>
                  </a:lnTo>
                  <a:lnTo>
                    <a:pt x="1680" y="4737"/>
                  </a:lnTo>
                  <a:lnTo>
                    <a:pt x="1480" y="4757"/>
                  </a:lnTo>
                  <a:lnTo>
                    <a:pt x="1260" y="4777"/>
                  </a:lnTo>
                  <a:lnTo>
                    <a:pt x="1220" y="4777"/>
                  </a:lnTo>
                  <a:lnTo>
                    <a:pt x="1000" y="4757"/>
                  </a:lnTo>
                  <a:lnTo>
                    <a:pt x="720" y="4698"/>
                  </a:lnTo>
                  <a:lnTo>
                    <a:pt x="580" y="4658"/>
                  </a:lnTo>
                  <a:lnTo>
                    <a:pt x="440" y="4618"/>
                  </a:lnTo>
                  <a:lnTo>
                    <a:pt x="300" y="4538"/>
                  </a:lnTo>
                  <a:lnTo>
                    <a:pt x="181" y="4458"/>
                  </a:lnTo>
                  <a:lnTo>
                    <a:pt x="1" y="4698"/>
                  </a:lnTo>
                  <a:lnTo>
                    <a:pt x="121" y="4797"/>
                  </a:lnTo>
                  <a:lnTo>
                    <a:pt x="261" y="4857"/>
                  </a:lnTo>
                  <a:lnTo>
                    <a:pt x="400" y="4917"/>
                  </a:lnTo>
                  <a:lnTo>
                    <a:pt x="560" y="4977"/>
                  </a:lnTo>
                  <a:lnTo>
                    <a:pt x="720" y="5017"/>
                  </a:lnTo>
                  <a:lnTo>
                    <a:pt x="880" y="5057"/>
                  </a:lnTo>
                  <a:lnTo>
                    <a:pt x="1220" y="5077"/>
                  </a:lnTo>
                  <a:lnTo>
                    <a:pt x="1460" y="5077"/>
                  </a:lnTo>
                  <a:lnTo>
                    <a:pt x="1660" y="5037"/>
                  </a:lnTo>
                  <a:lnTo>
                    <a:pt x="1860" y="5017"/>
                  </a:lnTo>
                  <a:lnTo>
                    <a:pt x="2059" y="4957"/>
                  </a:lnTo>
                  <a:lnTo>
                    <a:pt x="2259" y="4897"/>
                  </a:lnTo>
                  <a:lnTo>
                    <a:pt x="2459" y="4817"/>
                  </a:lnTo>
                  <a:lnTo>
                    <a:pt x="2659" y="4717"/>
                  </a:lnTo>
                  <a:lnTo>
                    <a:pt x="2839" y="4598"/>
                  </a:lnTo>
                  <a:lnTo>
                    <a:pt x="3039" y="4478"/>
                  </a:lnTo>
                  <a:lnTo>
                    <a:pt x="3219" y="4358"/>
                  </a:lnTo>
                  <a:lnTo>
                    <a:pt x="3399" y="4218"/>
                  </a:lnTo>
                  <a:lnTo>
                    <a:pt x="3558" y="4058"/>
                  </a:lnTo>
                  <a:lnTo>
                    <a:pt x="3718" y="3878"/>
                  </a:lnTo>
                  <a:lnTo>
                    <a:pt x="3878" y="3698"/>
                  </a:lnTo>
                  <a:lnTo>
                    <a:pt x="4038" y="3518"/>
                  </a:lnTo>
                  <a:lnTo>
                    <a:pt x="4178" y="3318"/>
                  </a:lnTo>
                  <a:lnTo>
                    <a:pt x="4398" y="2939"/>
                  </a:lnTo>
                  <a:lnTo>
                    <a:pt x="4598" y="2559"/>
                  </a:lnTo>
                  <a:lnTo>
                    <a:pt x="4778" y="2159"/>
                  </a:lnTo>
                  <a:lnTo>
                    <a:pt x="4938" y="1739"/>
                  </a:lnTo>
                  <a:lnTo>
                    <a:pt x="5078" y="1340"/>
                  </a:lnTo>
                  <a:lnTo>
                    <a:pt x="5197" y="920"/>
                  </a:lnTo>
                  <a:lnTo>
                    <a:pt x="5417" y="80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51;p48">
            <a:extLst>
              <a:ext uri="{FF2B5EF4-FFF2-40B4-BE49-F238E27FC236}">
                <a16:creationId xmlns:a16="http://schemas.microsoft.com/office/drawing/2014/main" id="{8CF199BA-D6D1-4336-90AC-4F648A80958A}"/>
              </a:ext>
            </a:extLst>
          </p:cNvPr>
          <p:cNvSpPr/>
          <p:nvPr/>
        </p:nvSpPr>
        <p:spPr>
          <a:xfrm>
            <a:off x="682962" y="4019802"/>
            <a:ext cx="758189" cy="674805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1;p36">
            <a:extLst>
              <a:ext uri="{FF2B5EF4-FFF2-40B4-BE49-F238E27FC236}">
                <a16:creationId xmlns:a16="http://schemas.microsoft.com/office/drawing/2014/main" id="{6512FE91-30AE-54DD-62D3-93E67DF7C866}"/>
              </a:ext>
            </a:extLst>
          </p:cNvPr>
          <p:cNvSpPr txBox="1">
            <a:spLocks/>
          </p:cNvSpPr>
          <p:nvPr/>
        </p:nvSpPr>
        <p:spPr>
          <a:xfrm>
            <a:off x="1466795" y="4076822"/>
            <a:ext cx="40720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wdies"/>
              <a:buNone/>
              <a:defRPr sz="2400" b="0" i="0" u="none" strike="noStrike" cap="none">
                <a:solidFill>
                  <a:schemeClr val="lt1"/>
                </a:solidFill>
                <a:latin typeface="Rowdies"/>
                <a:ea typeface="Rowdies"/>
                <a:cs typeface="Rowdies"/>
                <a:sym typeface="Rowdi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View Cart:</a:t>
            </a:r>
          </a:p>
        </p:txBody>
      </p:sp>
      <p:sp>
        <p:nvSpPr>
          <p:cNvPr id="4" name="Google Shape;1502;p36">
            <a:extLst>
              <a:ext uri="{FF2B5EF4-FFF2-40B4-BE49-F238E27FC236}">
                <a16:creationId xmlns:a16="http://schemas.microsoft.com/office/drawing/2014/main" id="{E5FC2BE4-9D5F-33CC-94F1-73E2FDA0E47B}"/>
              </a:ext>
            </a:extLst>
          </p:cNvPr>
          <p:cNvSpPr txBox="1">
            <a:spLocks/>
          </p:cNvSpPr>
          <p:nvPr/>
        </p:nvSpPr>
        <p:spPr>
          <a:xfrm>
            <a:off x="1421505" y="4229771"/>
            <a:ext cx="4665411" cy="67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None/>
              <a:defRPr sz="15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See all customers order and their status</a:t>
            </a:r>
          </a:p>
        </p:txBody>
      </p:sp>
      <p:grpSp>
        <p:nvGrpSpPr>
          <p:cNvPr id="53" name="Google Shape;4916;p64">
            <a:extLst>
              <a:ext uri="{FF2B5EF4-FFF2-40B4-BE49-F238E27FC236}">
                <a16:creationId xmlns:a16="http://schemas.microsoft.com/office/drawing/2014/main" id="{6709CB5C-FCAD-A375-FB68-55F74683C95B}"/>
              </a:ext>
            </a:extLst>
          </p:cNvPr>
          <p:cNvGrpSpPr/>
          <p:nvPr/>
        </p:nvGrpSpPr>
        <p:grpSpPr>
          <a:xfrm>
            <a:off x="836589" y="2466817"/>
            <a:ext cx="415725" cy="415700"/>
            <a:chOff x="3976825" y="1207775"/>
            <a:chExt cx="415725" cy="415700"/>
          </a:xfrm>
        </p:grpSpPr>
        <p:sp>
          <p:nvSpPr>
            <p:cNvPr id="54" name="Google Shape;4917;p64">
              <a:extLst>
                <a:ext uri="{FF2B5EF4-FFF2-40B4-BE49-F238E27FC236}">
                  <a16:creationId xmlns:a16="http://schemas.microsoft.com/office/drawing/2014/main" id="{4A93ED7E-8731-2722-A63C-FAF19DF83CF8}"/>
                </a:ext>
              </a:extLst>
            </p:cNvPr>
            <p:cNvSpPr/>
            <p:nvPr/>
          </p:nvSpPr>
          <p:spPr>
            <a:xfrm>
              <a:off x="4260050" y="1214075"/>
              <a:ext cx="89600" cy="170325"/>
            </a:xfrm>
            <a:custGeom>
              <a:avLst/>
              <a:gdLst/>
              <a:ahLst/>
              <a:cxnLst/>
              <a:rect l="l" t="t" r="r" b="b"/>
              <a:pathLst>
                <a:path w="3584" h="6813" extrusionOk="0">
                  <a:moveTo>
                    <a:pt x="1212" y="0"/>
                  </a:moveTo>
                  <a:lnTo>
                    <a:pt x="960" y="26"/>
                  </a:lnTo>
                  <a:lnTo>
                    <a:pt x="733" y="101"/>
                  </a:lnTo>
                  <a:lnTo>
                    <a:pt x="531" y="202"/>
                  </a:lnTo>
                  <a:lnTo>
                    <a:pt x="354" y="354"/>
                  </a:lnTo>
                  <a:lnTo>
                    <a:pt x="203" y="530"/>
                  </a:lnTo>
                  <a:lnTo>
                    <a:pt x="102" y="732"/>
                  </a:lnTo>
                  <a:lnTo>
                    <a:pt x="26" y="959"/>
                  </a:lnTo>
                  <a:lnTo>
                    <a:pt x="1" y="1211"/>
                  </a:lnTo>
                  <a:lnTo>
                    <a:pt x="1" y="6813"/>
                  </a:lnTo>
                  <a:lnTo>
                    <a:pt x="3584" y="6813"/>
                  </a:lnTo>
                  <a:lnTo>
                    <a:pt x="3584" y="1211"/>
                  </a:lnTo>
                  <a:lnTo>
                    <a:pt x="3559" y="959"/>
                  </a:lnTo>
                  <a:lnTo>
                    <a:pt x="3483" y="732"/>
                  </a:lnTo>
                  <a:lnTo>
                    <a:pt x="3382" y="530"/>
                  </a:lnTo>
                  <a:lnTo>
                    <a:pt x="3231" y="354"/>
                  </a:lnTo>
                  <a:lnTo>
                    <a:pt x="3054" y="202"/>
                  </a:lnTo>
                  <a:lnTo>
                    <a:pt x="2852" y="101"/>
                  </a:lnTo>
                  <a:lnTo>
                    <a:pt x="2625" y="26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18;p64">
              <a:extLst>
                <a:ext uri="{FF2B5EF4-FFF2-40B4-BE49-F238E27FC236}">
                  <a16:creationId xmlns:a16="http://schemas.microsoft.com/office/drawing/2014/main" id="{5414E3EF-491B-AD56-4E7A-A156DCD310DD}"/>
                </a:ext>
              </a:extLst>
            </p:cNvPr>
            <p:cNvSpPr/>
            <p:nvPr/>
          </p:nvSpPr>
          <p:spPr>
            <a:xfrm>
              <a:off x="4139575" y="1214075"/>
              <a:ext cx="89600" cy="170325"/>
            </a:xfrm>
            <a:custGeom>
              <a:avLst/>
              <a:gdLst/>
              <a:ahLst/>
              <a:cxnLst/>
              <a:rect l="l" t="t" r="r" b="b"/>
              <a:pathLst>
                <a:path w="3584" h="6813" extrusionOk="0">
                  <a:moveTo>
                    <a:pt x="1212" y="0"/>
                  </a:moveTo>
                  <a:lnTo>
                    <a:pt x="985" y="26"/>
                  </a:lnTo>
                  <a:lnTo>
                    <a:pt x="758" y="101"/>
                  </a:lnTo>
                  <a:lnTo>
                    <a:pt x="556" y="202"/>
                  </a:lnTo>
                  <a:lnTo>
                    <a:pt x="354" y="354"/>
                  </a:lnTo>
                  <a:lnTo>
                    <a:pt x="228" y="530"/>
                  </a:lnTo>
                  <a:lnTo>
                    <a:pt x="102" y="732"/>
                  </a:lnTo>
                  <a:lnTo>
                    <a:pt x="26" y="959"/>
                  </a:lnTo>
                  <a:lnTo>
                    <a:pt x="1" y="1211"/>
                  </a:lnTo>
                  <a:lnTo>
                    <a:pt x="1" y="6813"/>
                  </a:lnTo>
                  <a:lnTo>
                    <a:pt x="3584" y="6813"/>
                  </a:lnTo>
                  <a:lnTo>
                    <a:pt x="3584" y="1211"/>
                  </a:lnTo>
                  <a:lnTo>
                    <a:pt x="3558" y="959"/>
                  </a:lnTo>
                  <a:lnTo>
                    <a:pt x="3483" y="732"/>
                  </a:lnTo>
                  <a:lnTo>
                    <a:pt x="3382" y="530"/>
                  </a:lnTo>
                  <a:lnTo>
                    <a:pt x="3230" y="354"/>
                  </a:lnTo>
                  <a:lnTo>
                    <a:pt x="3054" y="202"/>
                  </a:lnTo>
                  <a:lnTo>
                    <a:pt x="2852" y="101"/>
                  </a:lnTo>
                  <a:lnTo>
                    <a:pt x="2625" y="26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19;p64">
              <a:extLst>
                <a:ext uri="{FF2B5EF4-FFF2-40B4-BE49-F238E27FC236}">
                  <a16:creationId xmlns:a16="http://schemas.microsoft.com/office/drawing/2014/main" id="{5A88026D-209D-7BD4-197B-0E76A0AB4931}"/>
                </a:ext>
              </a:extLst>
            </p:cNvPr>
            <p:cNvSpPr/>
            <p:nvPr/>
          </p:nvSpPr>
          <p:spPr>
            <a:xfrm>
              <a:off x="4060725" y="1342125"/>
              <a:ext cx="324875" cy="191775"/>
            </a:xfrm>
            <a:custGeom>
              <a:avLst/>
              <a:gdLst/>
              <a:ahLst/>
              <a:cxnLst/>
              <a:rect l="l" t="t" r="r" b="b"/>
              <a:pathLst>
                <a:path w="12995" h="7671" extrusionOk="0">
                  <a:moveTo>
                    <a:pt x="253" y="0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26" y="177"/>
                  </a:lnTo>
                  <a:lnTo>
                    <a:pt x="1" y="278"/>
                  </a:lnTo>
                  <a:lnTo>
                    <a:pt x="884" y="7444"/>
                  </a:lnTo>
                  <a:lnTo>
                    <a:pt x="934" y="7519"/>
                  </a:lnTo>
                  <a:lnTo>
                    <a:pt x="985" y="7595"/>
                  </a:lnTo>
                  <a:lnTo>
                    <a:pt x="1060" y="7646"/>
                  </a:lnTo>
                  <a:lnTo>
                    <a:pt x="1161" y="7671"/>
                  </a:lnTo>
                  <a:lnTo>
                    <a:pt x="11834" y="7671"/>
                  </a:lnTo>
                  <a:lnTo>
                    <a:pt x="11935" y="7646"/>
                  </a:lnTo>
                  <a:lnTo>
                    <a:pt x="12011" y="7595"/>
                  </a:lnTo>
                  <a:lnTo>
                    <a:pt x="12061" y="7519"/>
                  </a:lnTo>
                  <a:lnTo>
                    <a:pt x="12087" y="7444"/>
                  </a:lnTo>
                  <a:lnTo>
                    <a:pt x="12995" y="278"/>
                  </a:lnTo>
                  <a:lnTo>
                    <a:pt x="12970" y="177"/>
                  </a:lnTo>
                  <a:lnTo>
                    <a:pt x="12919" y="76"/>
                  </a:lnTo>
                  <a:lnTo>
                    <a:pt x="12844" y="26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920;p64">
              <a:extLst>
                <a:ext uri="{FF2B5EF4-FFF2-40B4-BE49-F238E27FC236}">
                  <a16:creationId xmlns:a16="http://schemas.microsoft.com/office/drawing/2014/main" id="{DDF47FFD-4B99-08CA-8110-13A5D5AE7DAD}"/>
                </a:ext>
              </a:extLst>
            </p:cNvPr>
            <p:cNvSpPr/>
            <p:nvPr/>
          </p:nvSpPr>
          <p:spPr>
            <a:xfrm>
              <a:off x="4048750" y="1566050"/>
              <a:ext cx="51750" cy="51750"/>
            </a:xfrm>
            <a:custGeom>
              <a:avLst/>
              <a:gdLst/>
              <a:ahLst/>
              <a:cxnLst/>
              <a:rect l="l" t="t" r="r" b="b"/>
              <a:pathLst>
                <a:path w="2070" h="2070" extrusionOk="0">
                  <a:moveTo>
                    <a:pt x="833" y="1"/>
                  </a:moveTo>
                  <a:lnTo>
                    <a:pt x="631" y="76"/>
                  </a:lnTo>
                  <a:lnTo>
                    <a:pt x="454" y="177"/>
                  </a:lnTo>
                  <a:lnTo>
                    <a:pt x="303" y="303"/>
                  </a:lnTo>
                  <a:lnTo>
                    <a:pt x="177" y="455"/>
                  </a:lnTo>
                  <a:lnTo>
                    <a:pt x="101" y="631"/>
                  </a:lnTo>
                  <a:lnTo>
                    <a:pt x="25" y="808"/>
                  </a:lnTo>
                  <a:lnTo>
                    <a:pt x="0" y="1035"/>
                  </a:lnTo>
                  <a:lnTo>
                    <a:pt x="25" y="1237"/>
                  </a:lnTo>
                  <a:lnTo>
                    <a:pt x="101" y="1439"/>
                  </a:lnTo>
                  <a:lnTo>
                    <a:pt x="177" y="1615"/>
                  </a:lnTo>
                  <a:lnTo>
                    <a:pt x="303" y="1767"/>
                  </a:lnTo>
                  <a:lnTo>
                    <a:pt x="454" y="1893"/>
                  </a:lnTo>
                  <a:lnTo>
                    <a:pt x="631" y="1969"/>
                  </a:lnTo>
                  <a:lnTo>
                    <a:pt x="833" y="2044"/>
                  </a:lnTo>
                  <a:lnTo>
                    <a:pt x="1035" y="2070"/>
                  </a:lnTo>
                  <a:lnTo>
                    <a:pt x="1262" y="2044"/>
                  </a:lnTo>
                  <a:lnTo>
                    <a:pt x="1438" y="1969"/>
                  </a:lnTo>
                  <a:lnTo>
                    <a:pt x="1615" y="1893"/>
                  </a:lnTo>
                  <a:lnTo>
                    <a:pt x="1766" y="1767"/>
                  </a:lnTo>
                  <a:lnTo>
                    <a:pt x="1893" y="1615"/>
                  </a:lnTo>
                  <a:lnTo>
                    <a:pt x="1994" y="1439"/>
                  </a:lnTo>
                  <a:lnTo>
                    <a:pt x="2069" y="1237"/>
                  </a:lnTo>
                  <a:lnTo>
                    <a:pt x="2069" y="1035"/>
                  </a:lnTo>
                  <a:lnTo>
                    <a:pt x="2069" y="808"/>
                  </a:lnTo>
                  <a:lnTo>
                    <a:pt x="1994" y="631"/>
                  </a:lnTo>
                  <a:lnTo>
                    <a:pt x="1893" y="455"/>
                  </a:lnTo>
                  <a:lnTo>
                    <a:pt x="1766" y="303"/>
                  </a:lnTo>
                  <a:lnTo>
                    <a:pt x="1615" y="177"/>
                  </a:lnTo>
                  <a:lnTo>
                    <a:pt x="1438" y="76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21;p64">
              <a:extLst>
                <a:ext uri="{FF2B5EF4-FFF2-40B4-BE49-F238E27FC236}">
                  <a16:creationId xmlns:a16="http://schemas.microsoft.com/office/drawing/2014/main" id="{0A9512E6-3A19-D68B-A040-2FBABDF46D12}"/>
                </a:ext>
              </a:extLst>
            </p:cNvPr>
            <p:cNvSpPr/>
            <p:nvPr/>
          </p:nvSpPr>
          <p:spPr>
            <a:xfrm>
              <a:off x="4334500" y="1566050"/>
              <a:ext cx="51750" cy="51750"/>
            </a:xfrm>
            <a:custGeom>
              <a:avLst/>
              <a:gdLst/>
              <a:ahLst/>
              <a:cxnLst/>
              <a:rect l="l" t="t" r="r" b="b"/>
              <a:pathLst>
                <a:path w="2070" h="2070" extrusionOk="0">
                  <a:moveTo>
                    <a:pt x="833" y="1"/>
                  </a:moveTo>
                  <a:lnTo>
                    <a:pt x="631" y="76"/>
                  </a:lnTo>
                  <a:lnTo>
                    <a:pt x="454" y="177"/>
                  </a:lnTo>
                  <a:lnTo>
                    <a:pt x="303" y="303"/>
                  </a:lnTo>
                  <a:lnTo>
                    <a:pt x="177" y="455"/>
                  </a:lnTo>
                  <a:lnTo>
                    <a:pt x="76" y="631"/>
                  </a:lnTo>
                  <a:lnTo>
                    <a:pt x="25" y="808"/>
                  </a:lnTo>
                  <a:lnTo>
                    <a:pt x="0" y="1035"/>
                  </a:lnTo>
                  <a:lnTo>
                    <a:pt x="25" y="1237"/>
                  </a:lnTo>
                  <a:lnTo>
                    <a:pt x="76" y="1439"/>
                  </a:lnTo>
                  <a:lnTo>
                    <a:pt x="177" y="1615"/>
                  </a:lnTo>
                  <a:lnTo>
                    <a:pt x="303" y="1767"/>
                  </a:lnTo>
                  <a:lnTo>
                    <a:pt x="454" y="1893"/>
                  </a:lnTo>
                  <a:lnTo>
                    <a:pt x="631" y="1969"/>
                  </a:lnTo>
                  <a:lnTo>
                    <a:pt x="833" y="2044"/>
                  </a:lnTo>
                  <a:lnTo>
                    <a:pt x="1035" y="2070"/>
                  </a:lnTo>
                  <a:lnTo>
                    <a:pt x="1237" y="2044"/>
                  </a:lnTo>
                  <a:lnTo>
                    <a:pt x="1438" y="1969"/>
                  </a:lnTo>
                  <a:lnTo>
                    <a:pt x="1615" y="1893"/>
                  </a:lnTo>
                  <a:lnTo>
                    <a:pt x="1766" y="1767"/>
                  </a:lnTo>
                  <a:lnTo>
                    <a:pt x="1893" y="1615"/>
                  </a:lnTo>
                  <a:lnTo>
                    <a:pt x="1994" y="1439"/>
                  </a:lnTo>
                  <a:lnTo>
                    <a:pt x="2044" y="1237"/>
                  </a:lnTo>
                  <a:lnTo>
                    <a:pt x="2069" y="1035"/>
                  </a:lnTo>
                  <a:lnTo>
                    <a:pt x="2044" y="808"/>
                  </a:lnTo>
                  <a:lnTo>
                    <a:pt x="1994" y="631"/>
                  </a:lnTo>
                  <a:lnTo>
                    <a:pt x="1893" y="455"/>
                  </a:lnTo>
                  <a:lnTo>
                    <a:pt x="1766" y="303"/>
                  </a:lnTo>
                  <a:lnTo>
                    <a:pt x="1615" y="177"/>
                  </a:lnTo>
                  <a:lnTo>
                    <a:pt x="1438" y="76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22;p64">
              <a:extLst>
                <a:ext uri="{FF2B5EF4-FFF2-40B4-BE49-F238E27FC236}">
                  <a16:creationId xmlns:a16="http://schemas.microsoft.com/office/drawing/2014/main" id="{6CFC0519-E6B3-59CE-6F7E-3335468608C8}"/>
                </a:ext>
              </a:extLst>
            </p:cNvPr>
            <p:cNvSpPr/>
            <p:nvPr/>
          </p:nvSpPr>
          <p:spPr>
            <a:xfrm>
              <a:off x="3982500" y="1289775"/>
              <a:ext cx="26525" cy="25875"/>
            </a:xfrm>
            <a:custGeom>
              <a:avLst/>
              <a:gdLst/>
              <a:ahLst/>
              <a:cxnLst/>
              <a:rect l="l" t="t" r="r" b="b"/>
              <a:pathLst>
                <a:path w="1061" h="1035" extrusionOk="0">
                  <a:moveTo>
                    <a:pt x="430" y="0"/>
                  </a:moveTo>
                  <a:lnTo>
                    <a:pt x="329" y="25"/>
                  </a:lnTo>
                  <a:lnTo>
                    <a:pt x="253" y="76"/>
                  </a:lnTo>
                  <a:lnTo>
                    <a:pt x="152" y="152"/>
                  </a:lnTo>
                  <a:lnTo>
                    <a:pt x="102" y="227"/>
                  </a:lnTo>
                  <a:lnTo>
                    <a:pt x="51" y="303"/>
                  </a:lnTo>
                  <a:lnTo>
                    <a:pt x="26" y="404"/>
                  </a:lnTo>
                  <a:lnTo>
                    <a:pt x="1" y="505"/>
                  </a:lnTo>
                  <a:lnTo>
                    <a:pt x="26" y="606"/>
                  </a:lnTo>
                  <a:lnTo>
                    <a:pt x="51" y="707"/>
                  </a:lnTo>
                  <a:lnTo>
                    <a:pt x="102" y="808"/>
                  </a:lnTo>
                  <a:lnTo>
                    <a:pt x="152" y="883"/>
                  </a:lnTo>
                  <a:lnTo>
                    <a:pt x="253" y="934"/>
                  </a:lnTo>
                  <a:lnTo>
                    <a:pt x="329" y="984"/>
                  </a:lnTo>
                  <a:lnTo>
                    <a:pt x="430" y="1009"/>
                  </a:lnTo>
                  <a:lnTo>
                    <a:pt x="531" y="1035"/>
                  </a:lnTo>
                  <a:lnTo>
                    <a:pt x="632" y="1009"/>
                  </a:lnTo>
                  <a:lnTo>
                    <a:pt x="733" y="984"/>
                  </a:lnTo>
                  <a:lnTo>
                    <a:pt x="834" y="934"/>
                  </a:lnTo>
                  <a:lnTo>
                    <a:pt x="909" y="883"/>
                  </a:lnTo>
                  <a:lnTo>
                    <a:pt x="960" y="808"/>
                  </a:lnTo>
                  <a:lnTo>
                    <a:pt x="1010" y="707"/>
                  </a:lnTo>
                  <a:lnTo>
                    <a:pt x="1035" y="606"/>
                  </a:lnTo>
                  <a:lnTo>
                    <a:pt x="1061" y="505"/>
                  </a:lnTo>
                  <a:lnTo>
                    <a:pt x="1035" y="404"/>
                  </a:lnTo>
                  <a:lnTo>
                    <a:pt x="1010" y="303"/>
                  </a:lnTo>
                  <a:lnTo>
                    <a:pt x="960" y="227"/>
                  </a:lnTo>
                  <a:lnTo>
                    <a:pt x="909" y="152"/>
                  </a:lnTo>
                  <a:lnTo>
                    <a:pt x="834" y="76"/>
                  </a:lnTo>
                  <a:lnTo>
                    <a:pt x="733" y="25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23;p64">
              <a:extLst>
                <a:ext uri="{FF2B5EF4-FFF2-40B4-BE49-F238E27FC236}">
                  <a16:creationId xmlns:a16="http://schemas.microsoft.com/office/drawing/2014/main" id="{4D8E5EB7-48A3-3ED0-4932-CEE90DCE947D}"/>
                </a:ext>
              </a:extLst>
            </p:cNvPr>
            <p:cNvSpPr/>
            <p:nvPr/>
          </p:nvSpPr>
          <p:spPr>
            <a:xfrm>
              <a:off x="4126325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6" y="0"/>
                  </a:moveTo>
                  <a:lnTo>
                    <a:pt x="455" y="25"/>
                  </a:lnTo>
                  <a:lnTo>
                    <a:pt x="354" y="51"/>
                  </a:lnTo>
                  <a:lnTo>
                    <a:pt x="253" y="101"/>
                  </a:lnTo>
                  <a:lnTo>
                    <a:pt x="177" y="177"/>
                  </a:lnTo>
                  <a:lnTo>
                    <a:pt x="102" y="253"/>
                  </a:lnTo>
                  <a:lnTo>
                    <a:pt x="51" y="353"/>
                  </a:lnTo>
                  <a:lnTo>
                    <a:pt x="26" y="454"/>
                  </a:lnTo>
                  <a:lnTo>
                    <a:pt x="1" y="555"/>
                  </a:lnTo>
                  <a:lnTo>
                    <a:pt x="1" y="4719"/>
                  </a:lnTo>
                  <a:lnTo>
                    <a:pt x="26" y="4820"/>
                  </a:lnTo>
                  <a:lnTo>
                    <a:pt x="51" y="4920"/>
                  </a:lnTo>
                  <a:lnTo>
                    <a:pt x="102" y="5021"/>
                  </a:lnTo>
                  <a:lnTo>
                    <a:pt x="177" y="5097"/>
                  </a:lnTo>
                  <a:lnTo>
                    <a:pt x="253" y="5173"/>
                  </a:lnTo>
                  <a:lnTo>
                    <a:pt x="354" y="5223"/>
                  </a:lnTo>
                  <a:lnTo>
                    <a:pt x="455" y="5248"/>
                  </a:lnTo>
                  <a:lnTo>
                    <a:pt x="556" y="5274"/>
                  </a:lnTo>
                  <a:lnTo>
                    <a:pt x="682" y="5248"/>
                  </a:lnTo>
                  <a:lnTo>
                    <a:pt x="783" y="5223"/>
                  </a:lnTo>
                  <a:lnTo>
                    <a:pt x="859" y="5173"/>
                  </a:lnTo>
                  <a:lnTo>
                    <a:pt x="960" y="5097"/>
                  </a:lnTo>
                  <a:lnTo>
                    <a:pt x="1010" y="5021"/>
                  </a:lnTo>
                  <a:lnTo>
                    <a:pt x="1060" y="4920"/>
                  </a:lnTo>
                  <a:lnTo>
                    <a:pt x="1111" y="4820"/>
                  </a:lnTo>
                  <a:lnTo>
                    <a:pt x="1111" y="4719"/>
                  </a:lnTo>
                  <a:lnTo>
                    <a:pt x="1111" y="555"/>
                  </a:lnTo>
                  <a:lnTo>
                    <a:pt x="1111" y="454"/>
                  </a:lnTo>
                  <a:lnTo>
                    <a:pt x="1060" y="353"/>
                  </a:lnTo>
                  <a:lnTo>
                    <a:pt x="1010" y="253"/>
                  </a:lnTo>
                  <a:lnTo>
                    <a:pt x="960" y="177"/>
                  </a:lnTo>
                  <a:lnTo>
                    <a:pt x="859" y="101"/>
                  </a:lnTo>
                  <a:lnTo>
                    <a:pt x="783" y="51"/>
                  </a:lnTo>
                  <a:lnTo>
                    <a:pt x="682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24;p64">
              <a:extLst>
                <a:ext uri="{FF2B5EF4-FFF2-40B4-BE49-F238E27FC236}">
                  <a16:creationId xmlns:a16="http://schemas.microsoft.com/office/drawing/2014/main" id="{DF187B3E-48D9-6C8E-1290-BDDEA457E85A}"/>
                </a:ext>
              </a:extLst>
            </p:cNvPr>
            <p:cNvSpPr/>
            <p:nvPr/>
          </p:nvSpPr>
          <p:spPr>
            <a:xfrm>
              <a:off x="4181850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5" y="0"/>
                  </a:moveTo>
                  <a:lnTo>
                    <a:pt x="429" y="25"/>
                  </a:lnTo>
                  <a:lnTo>
                    <a:pt x="328" y="51"/>
                  </a:lnTo>
                  <a:lnTo>
                    <a:pt x="227" y="101"/>
                  </a:lnTo>
                  <a:lnTo>
                    <a:pt x="152" y="177"/>
                  </a:lnTo>
                  <a:lnTo>
                    <a:pt x="101" y="253"/>
                  </a:lnTo>
                  <a:lnTo>
                    <a:pt x="25" y="353"/>
                  </a:lnTo>
                  <a:lnTo>
                    <a:pt x="0" y="454"/>
                  </a:lnTo>
                  <a:lnTo>
                    <a:pt x="0" y="555"/>
                  </a:lnTo>
                  <a:lnTo>
                    <a:pt x="0" y="4719"/>
                  </a:lnTo>
                  <a:lnTo>
                    <a:pt x="0" y="4820"/>
                  </a:lnTo>
                  <a:lnTo>
                    <a:pt x="25" y="4920"/>
                  </a:lnTo>
                  <a:lnTo>
                    <a:pt x="101" y="5021"/>
                  </a:lnTo>
                  <a:lnTo>
                    <a:pt x="152" y="5097"/>
                  </a:lnTo>
                  <a:lnTo>
                    <a:pt x="227" y="5173"/>
                  </a:lnTo>
                  <a:lnTo>
                    <a:pt x="328" y="5223"/>
                  </a:lnTo>
                  <a:lnTo>
                    <a:pt x="429" y="5248"/>
                  </a:lnTo>
                  <a:lnTo>
                    <a:pt x="555" y="5274"/>
                  </a:lnTo>
                  <a:lnTo>
                    <a:pt x="656" y="5248"/>
                  </a:lnTo>
                  <a:lnTo>
                    <a:pt x="757" y="5223"/>
                  </a:lnTo>
                  <a:lnTo>
                    <a:pt x="858" y="5173"/>
                  </a:lnTo>
                  <a:lnTo>
                    <a:pt x="934" y="5097"/>
                  </a:lnTo>
                  <a:lnTo>
                    <a:pt x="1009" y="5021"/>
                  </a:lnTo>
                  <a:lnTo>
                    <a:pt x="1060" y="4920"/>
                  </a:lnTo>
                  <a:lnTo>
                    <a:pt x="1085" y="4820"/>
                  </a:lnTo>
                  <a:lnTo>
                    <a:pt x="1110" y="4719"/>
                  </a:lnTo>
                  <a:lnTo>
                    <a:pt x="1110" y="555"/>
                  </a:lnTo>
                  <a:lnTo>
                    <a:pt x="1085" y="454"/>
                  </a:lnTo>
                  <a:lnTo>
                    <a:pt x="1060" y="353"/>
                  </a:lnTo>
                  <a:lnTo>
                    <a:pt x="1009" y="253"/>
                  </a:lnTo>
                  <a:lnTo>
                    <a:pt x="934" y="177"/>
                  </a:lnTo>
                  <a:lnTo>
                    <a:pt x="858" y="101"/>
                  </a:lnTo>
                  <a:lnTo>
                    <a:pt x="757" y="51"/>
                  </a:lnTo>
                  <a:lnTo>
                    <a:pt x="656" y="2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25;p64">
              <a:extLst>
                <a:ext uri="{FF2B5EF4-FFF2-40B4-BE49-F238E27FC236}">
                  <a16:creationId xmlns:a16="http://schemas.microsoft.com/office/drawing/2014/main" id="{DB87CD16-6254-CF61-F6C7-CD3982AF8553}"/>
                </a:ext>
              </a:extLst>
            </p:cNvPr>
            <p:cNvSpPr/>
            <p:nvPr/>
          </p:nvSpPr>
          <p:spPr>
            <a:xfrm>
              <a:off x="4236725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5" y="0"/>
                  </a:moveTo>
                  <a:lnTo>
                    <a:pt x="454" y="25"/>
                  </a:lnTo>
                  <a:lnTo>
                    <a:pt x="354" y="51"/>
                  </a:lnTo>
                  <a:lnTo>
                    <a:pt x="253" y="101"/>
                  </a:lnTo>
                  <a:lnTo>
                    <a:pt x="177" y="177"/>
                  </a:lnTo>
                  <a:lnTo>
                    <a:pt x="101" y="253"/>
                  </a:lnTo>
                  <a:lnTo>
                    <a:pt x="51" y="353"/>
                  </a:lnTo>
                  <a:lnTo>
                    <a:pt x="26" y="454"/>
                  </a:lnTo>
                  <a:lnTo>
                    <a:pt x="0" y="555"/>
                  </a:lnTo>
                  <a:lnTo>
                    <a:pt x="0" y="4719"/>
                  </a:lnTo>
                  <a:lnTo>
                    <a:pt x="26" y="4820"/>
                  </a:lnTo>
                  <a:lnTo>
                    <a:pt x="51" y="4920"/>
                  </a:lnTo>
                  <a:lnTo>
                    <a:pt x="101" y="5021"/>
                  </a:lnTo>
                  <a:lnTo>
                    <a:pt x="177" y="5097"/>
                  </a:lnTo>
                  <a:lnTo>
                    <a:pt x="253" y="5173"/>
                  </a:lnTo>
                  <a:lnTo>
                    <a:pt x="354" y="5223"/>
                  </a:lnTo>
                  <a:lnTo>
                    <a:pt x="454" y="5248"/>
                  </a:lnTo>
                  <a:lnTo>
                    <a:pt x="555" y="5274"/>
                  </a:lnTo>
                  <a:lnTo>
                    <a:pt x="682" y="5248"/>
                  </a:lnTo>
                  <a:lnTo>
                    <a:pt x="782" y="5223"/>
                  </a:lnTo>
                  <a:lnTo>
                    <a:pt x="858" y="5173"/>
                  </a:lnTo>
                  <a:lnTo>
                    <a:pt x="959" y="5097"/>
                  </a:lnTo>
                  <a:lnTo>
                    <a:pt x="1010" y="5021"/>
                  </a:lnTo>
                  <a:lnTo>
                    <a:pt x="1060" y="4920"/>
                  </a:lnTo>
                  <a:lnTo>
                    <a:pt x="1111" y="4820"/>
                  </a:lnTo>
                  <a:lnTo>
                    <a:pt x="1111" y="4719"/>
                  </a:lnTo>
                  <a:lnTo>
                    <a:pt x="1111" y="555"/>
                  </a:lnTo>
                  <a:lnTo>
                    <a:pt x="1111" y="454"/>
                  </a:lnTo>
                  <a:lnTo>
                    <a:pt x="1060" y="353"/>
                  </a:lnTo>
                  <a:lnTo>
                    <a:pt x="1010" y="253"/>
                  </a:lnTo>
                  <a:lnTo>
                    <a:pt x="959" y="177"/>
                  </a:lnTo>
                  <a:lnTo>
                    <a:pt x="858" y="101"/>
                  </a:lnTo>
                  <a:lnTo>
                    <a:pt x="782" y="51"/>
                  </a:lnTo>
                  <a:lnTo>
                    <a:pt x="682" y="2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26;p64">
              <a:extLst>
                <a:ext uri="{FF2B5EF4-FFF2-40B4-BE49-F238E27FC236}">
                  <a16:creationId xmlns:a16="http://schemas.microsoft.com/office/drawing/2014/main" id="{693F64BD-A5F0-2DB5-A432-65014ED67ABF}"/>
                </a:ext>
              </a:extLst>
            </p:cNvPr>
            <p:cNvSpPr/>
            <p:nvPr/>
          </p:nvSpPr>
          <p:spPr>
            <a:xfrm>
              <a:off x="4292225" y="1371775"/>
              <a:ext cx="27775" cy="131850"/>
            </a:xfrm>
            <a:custGeom>
              <a:avLst/>
              <a:gdLst/>
              <a:ahLst/>
              <a:cxnLst/>
              <a:rect l="l" t="t" r="r" b="b"/>
              <a:pathLst>
                <a:path w="1111" h="5274" extrusionOk="0">
                  <a:moveTo>
                    <a:pt x="556" y="0"/>
                  </a:moveTo>
                  <a:lnTo>
                    <a:pt x="430" y="25"/>
                  </a:lnTo>
                  <a:lnTo>
                    <a:pt x="329" y="51"/>
                  </a:lnTo>
                  <a:lnTo>
                    <a:pt x="228" y="101"/>
                  </a:lnTo>
                  <a:lnTo>
                    <a:pt x="152" y="177"/>
                  </a:lnTo>
                  <a:lnTo>
                    <a:pt x="102" y="253"/>
                  </a:lnTo>
                  <a:lnTo>
                    <a:pt x="26" y="353"/>
                  </a:lnTo>
                  <a:lnTo>
                    <a:pt x="1" y="454"/>
                  </a:lnTo>
                  <a:lnTo>
                    <a:pt x="1" y="555"/>
                  </a:lnTo>
                  <a:lnTo>
                    <a:pt x="1" y="4719"/>
                  </a:lnTo>
                  <a:lnTo>
                    <a:pt x="1" y="4820"/>
                  </a:lnTo>
                  <a:lnTo>
                    <a:pt x="26" y="4920"/>
                  </a:lnTo>
                  <a:lnTo>
                    <a:pt x="102" y="5021"/>
                  </a:lnTo>
                  <a:lnTo>
                    <a:pt x="152" y="5097"/>
                  </a:lnTo>
                  <a:lnTo>
                    <a:pt x="228" y="5173"/>
                  </a:lnTo>
                  <a:lnTo>
                    <a:pt x="329" y="5223"/>
                  </a:lnTo>
                  <a:lnTo>
                    <a:pt x="430" y="5248"/>
                  </a:lnTo>
                  <a:lnTo>
                    <a:pt x="556" y="5274"/>
                  </a:lnTo>
                  <a:lnTo>
                    <a:pt x="657" y="5248"/>
                  </a:lnTo>
                  <a:lnTo>
                    <a:pt x="758" y="5223"/>
                  </a:lnTo>
                  <a:lnTo>
                    <a:pt x="859" y="5173"/>
                  </a:lnTo>
                  <a:lnTo>
                    <a:pt x="934" y="5097"/>
                  </a:lnTo>
                  <a:lnTo>
                    <a:pt x="1010" y="5021"/>
                  </a:lnTo>
                  <a:lnTo>
                    <a:pt x="1060" y="4920"/>
                  </a:lnTo>
                  <a:lnTo>
                    <a:pt x="1086" y="4820"/>
                  </a:lnTo>
                  <a:lnTo>
                    <a:pt x="1111" y="4719"/>
                  </a:lnTo>
                  <a:lnTo>
                    <a:pt x="1111" y="555"/>
                  </a:lnTo>
                  <a:lnTo>
                    <a:pt x="1086" y="454"/>
                  </a:lnTo>
                  <a:lnTo>
                    <a:pt x="1060" y="353"/>
                  </a:lnTo>
                  <a:lnTo>
                    <a:pt x="1010" y="253"/>
                  </a:lnTo>
                  <a:lnTo>
                    <a:pt x="934" y="177"/>
                  </a:lnTo>
                  <a:lnTo>
                    <a:pt x="859" y="101"/>
                  </a:lnTo>
                  <a:lnTo>
                    <a:pt x="758" y="51"/>
                  </a:lnTo>
                  <a:lnTo>
                    <a:pt x="657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927;p64">
              <a:extLst>
                <a:ext uri="{FF2B5EF4-FFF2-40B4-BE49-F238E27FC236}">
                  <a16:creationId xmlns:a16="http://schemas.microsoft.com/office/drawing/2014/main" id="{379E26D7-BB65-3E22-8934-DEF6E27EB164}"/>
                </a:ext>
              </a:extLst>
            </p:cNvPr>
            <p:cNvSpPr/>
            <p:nvPr/>
          </p:nvSpPr>
          <p:spPr>
            <a:xfrm>
              <a:off x="4275825" y="1236775"/>
              <a:ext cx="58050" cy="12025"/>
            </a:xfrm>
            <a:custGeom>
              <a:avLst/>
              <a:gdLst/>
              <a:ahLst/>
              <a:cxnLst/>
              <a:rect l="l" t="t" r="r" b="b"/>
              <a:pathLst>
                <a:path w="2322" h="481" extrusionOk="0">
                  <a:moveTo>
                    <a:pt x="253" y="1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53"/>
                  </a:lnTo>
                  <a:lnTo>
                    <a:pt x="26" y="329"/>
                  </a:lnTo>
                  <a:lnTo>
                    <a:pt x="76" y="404"/>
                  </a:lnTo>
                  <a:lnTo>
                    <a:pt x="152" y="455"/>
                  </a:lnTo>
                  <a:lnTo>
                    <a:pt x="253" y="480"/>
                  </a:lnTo>
                  <a:lnTo>
                    <a:pt x="2070" y="480"/>
                  </a:lnTo>
                  <a:lnTo>
                    <a:pt x="2171" y="455"/>
                  </a:lnTo>
                  <a:lnTo>
                    <a:pt x="2246" y="404"/>
                  </a:lnTo>
                  <a:lnTo>
                    <a:pt x="2297" y="329"/>
                  </a:lnTo>
                  <a:lnTo>
                    <a:pt x="2322" y="253"/>
                  </a:lnTo>
                  <a:lnTo>
                    <a:pt x="2297" y="152"/>
                  </a:lnTo>
                  <a:lnTo>
                    <a:pt x="2246" y="76"/>
                  </a:lnTo>
                  <a:lnTo>
                    <a:pt x="2171" y="26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928;p64">
              <a:extLst>
                <a:ext uri="{FF2B5EF4-FFF2-40B4-BE49-F238E27FC236}">
                  <a16:creationId xmlns:a16="http://schemas.microsoft.com/office/drawing/2014/main" id="{FB31AFF9-5133-B73E-4F68-511F405929EA}"/>
                </a:ext>
              </a:extLst>
            </p:cNvPr>
            <p:cNvSpPr/>
            <p:nvPr/>
          </p:nvSpPr>
          <p:spPr>
            <a:xfrm>
              <a:off x="4275825" y="1259500"/>
              <a:ext cx="58050" cy="12000"/>
            </a:xfrm>
            <a:custGeom>
              <a:avLst/>
              <a:gdLst/>
              <a:ahLst/>
              <a:cxnLst/>
              <a:rect l="l" t="t" r="r" b="b"/>
              <a:pathLst>
                <a:path w="2322" h="480" extrusionOk="0">
                  <a:moveTo>
                    <a:pt x="253" y="0"/>
                  </a:moveTo>
                  <a:lnTo>
                    <a:pt x="152" y="25"/>
                  </a:lnTo>
                  <a:lnTo>
                    <a:pt x="76" y="76"/>
                  </a:lnTo>
                  <a:lnTo>
                    <a:pt x="26" y="151"/>
                  </a:lnTo>
                  <a:lnTo>
                    <a:pt x="1" y="252"/>
                  </a:lnTo>
                  <a:lnTo>
                    <a:pt x="26" y="328"/>
                  </a:lnTo>
                  <a:lnTo>
                    <a:pt x="76" y="404"/>
                  </a:lnTo>
                  <a:lnTo>
                    <a:pt x="152" y="454"/>
                  </a:lnTo>
                  <a:lnTo>
                    <a:pt x="253" y="479"/>
                  </a:lnTo>
                  <a:lnTo>
                    <a:pt x="2070" y="479"/>
                  </a:lnTo>
                  <a:lnTo>
                    <a:pt x="2171" y="454"/>
                  </a:lnTo>
                  <a:lnTo>
                    <a:pt x="2246" y="404"/>
                  </a:lnTo>
                  <a:lnTo>
                    <a:pt x="2297" y="328"/>
                  </a:lnTo>
                  <a:lnTo>
                    <a:pt x="2322" y="252"/>
                  </a:lnTo>
                  <a:lnTo>
                    <a:pt x="2297" y="151"/>
                  </a:lnTo>
                  <a:lnTo>
                    <a:pt x="2246" y="76"/>
                  </a:lnTo>
                  <a:lnTo>
                    <a:pt x="2171" y="25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929;p64">
              <a:extLst>
                <a:ext uri="{FF2B5EF4-FFF2-40B4-BE49-F238E27FC236}">
                  <a16:creationId xmlns:a16="http://schemas.microsoft.com/office/drawing/2014/main" id="{CA08A22E-7F1A-E116-4AD4-C9292B43627B}"/>
                </a:ext>
              </a:extLst>
            </p:cNvPr>
            <p:cNvSpPr/>
            <p:nvPr/>
          </p:nvSpPr>
          <p:spPr>
            <a:xfrm>
              <a:off x="4275825" y="1282200"/>
              <a:ext cx="58050" cy="12000"/>
            </a:xfrm>
            <a:custGeom>
              <a:avLst/>
              <a:gdLst/>
              <a:ahLst/>
              <a:cxnLst/>
              <a:rect l="l" t="t" r="r" b="b"/>
              <a:pathLst>
                <a:path w="2322" h="480" extrusionOk="0">
                  <a:moveTo>
                    <a:pt x="253" y="0"/>
                  </a:moveTo>
                  <a:lnTo>
                    <a:pt x="152" y="26"/>
                  </a:lnTo>
                  <a:lnTo>
                    <a:pt x="76" y="76"/>
                  </a:lnTo>
                  <a:lnTo>
                    <a:pt x="26" y="152"/>
                  </a:lnTo>
                  <a:lnTo>
                    <a:pt x="1" y="227"/>
                  </a:lnTo>
                  <a:lnTo>
                    <a:pt x="26" y="328"/>
                  </a:lnTo>
                  <a:lnTo>
                    <a:pt x="76" y="404"/>
                  </a:lnTo>
                  <a:lnTo>
                    <a:pt x="152" y="455"/>
                  </a:lnTo>
                  <a:lnTo>
                    <a:pt x="253" y="480"/>
                  </a:lnTo>
                  <a:lnTo>
                    <a:pt x="2070" y="480"/>
                  </a:lnTo>
                  <a:lnTo>
                    <a:pt x="2171" y="455"/>
                  </a:lnTo>
                  <a:lnTo>
                    <a:pt x="2246" y="404"/>
                  </a:lnTo>
                  <a:lnTo>
                    <a:pt x="2297" y="328"/>
                  </a:lnTo>
                  <a:lnTo>
                    <a:pt x="2322" y="227"/>
                  </a:lnTo>
                  <a:lnTo>
                    <a:pt x="2297" y="152"/>
                  </a:lnTo>
                  <a:lnTo>
                    <a:pt x="2246" y="76"/>
                  </a:lnTo>
                  <a:lnTo>
                    <a:pt x="2171" y="2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930;p64">
              <a:extLst>
                <a:ext uri="{FF2B5EF4-FFF2-40B4-BE49-F238E27FC236}">
                  <a16:creationId xmlns:a16="http://schemas.microsoft.com/office/drawing/2014/main" id="{42E9CEAF-8C25-60B6-7D29-8AC917BC5514}"/>
                </a:ext>
              </a:extLst>
            </p:cNvPr>
            <p:cNvSpPr/>
            <p:nvPr/>
          </p:nvSpPr>
          <p:spPr>
            <a:xfrm>
              <a:off x="4155975" y="1236775"/>
              <a:ext cx="57425" cy="12025"/>
            </a:xfrm>
            <a:custGeom>
              <a:avLst/>
              <a:gdLst/>
              <a:ahLst/>
              <a:cxnLst/>
              <a:rect l="l" t="t" r="r" b="b"/>
              <a:pathLst>
                <a:path w="2297" h="481" extrusionOk="0">
                  <a:moveTo>
                    <a:pt x="228" y="1"/>
                  </a:moveTo>
                  <a:lnTo>
                    <a:pt x="127" y="26"/>
                  </a:lnTo>
                  <a:lnTo>
                    <a:pt x="51" y="76"/>
                  </a:lnTo>
                  <a:lnTo>
                    <a:pt x="1" y="152"/>
                  </a:lnTo>
                  <a:lnTo>
                    <a:pt x="1" y="253"/>
                  </a:lnTo>
                  <a:lnTo>
                    <a:pt x="1" y="329"/>
                  </a:lnTo>
                  <a:lnTo>
                    <a:pt x="51" y="404"/>
                  </a:lnTo>
                  <a:lnTo>
                    <a:pt x="127" y="455"/>
                  </a:lnTo>
                  <a:lnTo>
                    <a:pt x="228" y="480"/>
                  </a:lnTo>
                  <a:lnTo>
                    <a:pt x="2044" y="480"/>
                  </a:lnTo>
                  <a:lnTo>
                    <a:pt x="2145" y="455"/>
                  </a:lnTo>
                  <a:lnTo>
                    <a:pt x="2221" y="404"/>
                  </a:lnTo>
                  <a:lnTo>
                    <a:pt x="2272" y="329"/>
                  </a:lnTo>
                  <a:lnTo>
                    <a:pt x="2297" y="253"/>
                  </a:lnTo>
                  <a:lnTo>
                    <a:pt x="2272" y="152"/>
                  </a:lnTo>
                  <a:lnTo>
                    <a:pt x="2221" y="76"/>
                  </a:lnTo>
                  <a:lnTo>
                    <a:pt x="2145" y="26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931;p64">
              <a:extLst>
                <a:ext uri="{FF2B5EF4-FFF2-40B4-BE49-F238E27FC236}">
                  <a16:creationId xmlns:a16="http://schemas.microsoft.com/office/drawing/2014/main" id="{736223B7-946B-6A99-3034-0DC4EAD3D0E4}"/>
                </a:ext>
              </a:extLst>
            </p:cNvPr>
            <p:cNvSpPr/>
            <p:nvPr/>
          </p:nvSpPr>
          <p:spPr>
            <a:xfrm>
              <a:off x="4155975" y="1259500"/>
              <a:ext cx="57425" cy="12000"/>
            </a:xfrm>
            <a:custGeom>
              <a:avLst/>
              <a:gdLst/>
              <a:ahLst/>
              <a:cxnLst/>
              <a:rect l="l" t="t" r="r" b="b"/>
              <a:pathLst>
                <a:path w="2297" h="480" extrusionOk="0">
                  <a:moveTo>
                    <a:pt x="228" y="0"/>
                  </a:moveTo>
                  <a:lnTo>
                    <a:pt x="127" y="25"/>
                  </a:lnTo>
                  <a:lnTo>
                    <a:pt x="51" y="76"/>
                  </a:lnTo>
                  <a:lnTo>
                    <a:pt x="1" y="151"/>
                  </a:lnTo>
                  <a:lnTo>
                    <a:pt x="1" y="252"/>
                  </a:lnTo>
                  <a:lnTo>
                    <a:pt x="1" y="328"/>
                  </a:lnTo>
                  <a:lnTo>
                    <a:pt x="51" y="404"/>
                  </a:lnTo>
                  <a:lnTo>
                    <a:pt x="127" y="454"/>
                  </a:lnTo>
                  <a:lnTo>
                    <a:pt x="228" y="479"/>
                  </a:lnTo>
                  <a:lnTo>
                    <a:pt x="2044" y="479"/>
                  </a:lnTo>
                  <a:lnTo>
                    <a:pt x="2145" y="454"/>
                  </a:lnTo>
                  <a:lnTo>
                    <a:pt x="2221" y="404"/>
                  </a:lnTo>
                  <a:lnTo>
                    <a:pt x="2272" y="328"/>
                  </a:lnTo>
                  <a:lnTo>
                    <a:pt x="2297" y="252"/>
                  </a:lnTo>
                  <a:lnTo>
                    <a:pt x="2272" y="151"/>
                  </a:lnTo>
                  <a:lnTo>
                    <a:pt x="2221" y="76"/>
                  </a:lnTo>
                  <a:lnTo>
                    <a:pt x="2145" y="2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932;p64">
              <a:extLst>
                <a:ext uri="{FF2B5EF4-FFF2-40B4-BE49-F238E27FC236}">
                  <a16:creationId xmlns:a16="http://schemas.microsoft.com/office/drawing/2014/main" id="{0BF87FE5-7556-C18D-C857-7FD8DE40F39A}"/>
                </a:ext>
              </a:extLst>
            </p:cNvPr>
            <p:cNvSpPr/>
            <p:nvPr/>
          </p:nvSpPr>
          <p:spPr>
            <a:xfrm>
              <a:off x="4155975" y="1282200"/>
              <a:ext cx="57425" cy="12000"/>
            </a:xfrm>
            <a:custGeom>
              <a:avLst/>
              <a:gdLst/>
              <a:ahLst/>
              <a:cxnLst/>
              <a:rect l="l" t="t" r="r" b="b"/>
              <a:pathLst>
                <a:path w="2297" h="480" extrusionOk="0">
                  <a:moveTo>
                    <a:pt x="228" y="0"/>
                  </a:moveTo>
                  <a:lnTo>
                    <a:pt x="127" y="26"/>
                  </a:lnTo>
                  <a:lnTo>
                    <a:pt x="51" y="76"/>
                  </a:lnTo>
                  <a:lnTo>
                    <a:pt x="1" y="152"/>
                  </a:lnTo>
                  <a:lnTo>
                    <a:pt x="1" y="227"/>
                  </a:lnTo>
                  <a:lnTo>
                    <a:pt x="1" y="328"/>
                  </a:lnTo>
                  <a:lnTo>
                    <a:pt x="51" y="404"/>
                  </a:lnTo>
                  <a:lnTo>
                    <a:pt x="127" y="455"/>
                  </a:lnTo>
                  <a:lnTo>
                    <a:pt x="228" y="480"/>
                  </a:lnTo>
                  <a:lnTo>
                    <a:pt x="2044" y="480"/>
                  </a:lnTo>
                  <a:lnTo>
                    <a:pt x="2145" y="455"/>
                  </a:lnTo>
                  <a:lnTo>
                    <a:pt x="2221" y="404"/>
                  </a:lnTo>
                  <a:lnTo>
                    <a:pt x="2272" y="328"/>
                  </a:lnTo>
                  <a:lnTo>
                    <a:pt x="2297" y="227"/>
                  </a:lnTo>
                  <a:lnTo>
                    <a:pt x="2272" y="152"/>
                  </a:lnTo>
                  <a:lnTo>
                    <a:pt x="2221" y="76"/>
                  </a:lnTo>
                  <a:lnTo>
                    <a:pt x="2145" y="2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933;p64">
              <a:extLst>
                <a:ext uri="{FF2B5EF4-FFF2-40B4-BE49-F238E27FC236}">
                  <a16:creationId xmlns:a16="http://schemas.microsoft.com/office/drawing/2014/main" id="{BE684824-DFF9-81FF-A8B8-CF9D0B625264}"/>
                </a:ext>
              </a:extLst>
            </p:cNvPr>
            <p:cNvSpPr/>
            <p:nvPr/>
          </p:nvSpPr>
          <p:spPr>
            <a:xfrm>
              <a:off x="3976825" y="1207775"/>
              <a:ext cx="415725" cy="415700"/>
            </a:xfrm>
            <a:custGeom>
              <a:avLst/>
              <a:gdLst/>
              <a:ahLst/>
              <a:cxnLst/>
              <a:rect l="l" t="t" r="r" b="b"/>
              <a:pathLst>
                <a:path w="16629" h="16628" extrusionOk="0">
                  <a:moveTo>
                    <a:pt x="758" y="3507"/>
                  </a:moveTo>
                  <a:lnTo>
                    <a:pt x="859" y="3532"/>
                  </a:lnTo>
                  <a:lnTo>
                    <a:pt x="934" y="3583"/>
                  </a:lnTo>
                  <a:lnTo>
                    <a:pt x="1010" y="3659"/>
                  </a:lnTo>
                  <a:lnTo>
                    <a:pt x="1035" y="3785"/>
                  </a:lnTo>
                  <a:lnTo>
                    <a:pt x="1010" y="3886"/>
                  </a:lnTo>
                  <a:lnTo>
                    <a:pt x="960" y="3987"/>
                  </a:lnTo>
                  <a:lnTo>
                    <a:pt x="859" y="4037"/>
                  </a:lnTo>
                  <a:lnTo>
                    <a:pt x="758" y="4062"/>
                  </a:lnTo>
                  <a:lnTo>
                    <a:pt x="657" y="4037"/>
                  </a:lnTo>
                  <a:lnTo>
                    <a:pt x="556" y="3987"/>
                  </a:lnTo>
                  <a:lnTo>
                    <a:pt x="505" y="3886"/>
                  </a:lnTo>
                  <a:lnTo>
                    <a:pt x="480" y="3785"/>
                  </a:lnTo>
                  <a:lnTo>
                    <a:pt x="505" y="3659"/>
                  </a:lnTo>
                  <a:lnTo>
                    <a:pt x="581" y="3583"/>
                  </a:lnTo>
                  <a:lnTo>
                    <a:pt x="657" y="3532"/>
                  </a:lnTo>
                  <a:lnTo>
                    <a:pt x="758" y="3507"/>
                  </a:lnTo>
                  <a:close/>
                  <a:moveTo>
                    <a:pt x="8882" y="505"/>
                  </a:moveTo>
                  <a:lnTo>
                    <a:pt x="9084" y="530"/>
                  </a:lnTo>
                  <a:lnTo>
                    <a:pt x="9261" y="580"/>
                  </a:lnTo>
                  <a:lnTo>
                    <a:pt x="9412" y="656"/>
                  </a:lnTo>
                  <a:lnTo>
                    <a:pt x="9564" y="782"/>
                  </a:lnTo>
                  <a:lnTo>
                    <a:pt x="9690" y="934"/>
                  </a:lnTo>
                  <a:lnTo>
                    <a:pt x="9766" y="1085"/>
                  </a:lnTo>
                  <a:lnTo>
                    <a:pt x="9841" y="1262"/>
                  </a:lnTo>
                  <a:lnTo>
                    <a:pt x="9841" y="1463"/>
                  </a:lnTo>
                  <a:lnTo>
                    <a:pt x="9841" y="5122"/>
                  </a:lnTo>
                  <a:lnTo>
                    <a:pt x="6763" y="5122"/>
                  </a:lnTo>
                  <a:lnTo>
                    <a:pt x="6763" y="1463"/>
                  </a:lnTo>
                  <a:lnTo>
                    <a:pt x="6788" y="1262"/>
                  </a:lnTo>
                  <a:lnTo>
                    <a:pt x="6839" y="1085"/>
                  </a:lnTo>
                  <a:lnTo>
                    <a:pt x="6940" y="934"/>
                  </a:lnTo>
                  <a:lnTo>
                    <a:pt x="7040" y="782"/>
                  </a:lnTo>
                  <a:lnTo>
                    <a:pt x="7192" y="656"/>
                  </a:lnTo>
                  <a:lnTo>
                    <a:pt x="7343" y="580"/>
                  </a:lnTo>
                  <a:lnTo>
                    <a:pt x="7545" y="530"/>
                  </a:lnTo>
                  <a:lnTo>
                    <a:pt x="7722" y="505"/>
                  </a:lnTo>
                  <a:close/>
                  <a:moveTo>
                    <a:pt x="3937" y="14559"/>
                  </a:moveTo>
                  <a:lnTo>
                    <a:pt x="4139" y="14584"/>
                  </a:lnTo>
                  <a:lnTo>
                    <a:pt x="3710" y="15215"/>
                  </a:lnTo>
                  <a:lnTo>
                    <a:pt x="3685" y="15316"/>
                  </a:lnTo>
                  <a:lnTo>
                    <a:pt x="3685" y="15417"/>
                  </a:lnTo>
                  <a:lnTo>
                    <a:pt x="3710" y="15492"/>
                  </a:lnTo>
                  <a:lnTo>
                    <a:pt x="3786" y="15568"/>
                  </a:lnTo>
                  <a:lnTo>
                    <a:pt x="3887" y="15593"/>
                  </a:lnTo>
                  <a:lnTo>
                    <a:pt x="3962" y="15593"/>
                  </a:lnTo>
                  <a:lnTo>
                    <a:pt x="4063" y="15568"/>
                  </a:lnTo>
                  <a:lnTo>
                    <a:pt x="4139" y="15492"/>
                  </a:lnTo>
                  <a:lnTo>
                    <a:pt x="4543" y="14861"/>
                  </a:lnTo>
                  <a:lnTo>
                    <a:pt x="4618" y="14962"/>
                  </a:lnTo>
                  <a:lnTo>
                    <a:pt x="4669" y="15063"/>
                  </a:lnTo>
                  <a:lnTo>
                    <a:pt x="4694" y="15164"/>
                  </a:lnTo>
                  <a:lnTo>
                    <a:pt x="4719" y="15265"/>
                  </a:lnTo>
                  <a:lnTo>
                    <a:pt x="4719" y="15391"/>
                  </a:lnTo>
                  <a:lnTo>
                    <a:pt x="4694" y="15492"/>
                  </a:lnTo>
                  <a:lnTo>
                    <a:pt x="4643" y="15694"/>
                  </a:lnTo>
                  <a:lnTo>
                    <a:pt x="4517" y="15871"/>
                  </a:lnTo>
                  <a:lnTo>
                    <a:pt x="4442" y="15946"/>
                  </a:lnTo>
                  <a:lnTo>
                    <a:pt x="4366" y="16022"/>
                  </a:lnTo>
                  <a:lnTo>
                    <a:pt x="4265" y="16073"/>
                  </a:lnTo>
                  <a:lnTo>
                    <a:pt x="4164" y="16123"/>
                  </a:lnTo>
                  <a:lnTo>
                    <a:pt x="4038" y="16148"/>
                  </a:lnTo>
                  <a:lnTo>
                    <a:pt x="3912" y="16148"/>
                  </a:lnTo>
                  <a:lnTo>
                    <a:pt x="3760" y="16123"/>
                  </a:lnTo>
                  <a:lnTo>
                    <a:pt x="3609" y="16098"/>
                  </a:lnTo>
                  <a:lnTo>
                    <a:pt x="3483" y="16022"/>
                  </a:lnTo>
                  <a:lnTo>
                    <a:pt x="3357" y="15921"/>
                  </a:lnTo>
                  <a:lnTo>
                    <a:pt x="3256" y="15795"/>
                  </a:lnTo>
                  <a:lnTo>
                    <a:pt x="3180" y="15669"/>
                  </a:lnTo>
                  <a:lnTo>
                    <a:pt x="3155" y="15518"/>
                  </a:lnTo>
                  <a:lnTo>
                    <a:pt x="3130" y="15366"/>
                  </a:lnTo>
                  <a:lnTo>
                    <a:pt x="3155" y="15164"/>
                  </a:lnTo>
                  <a:lnTo>
                    <a:pt x="3205" y="14988"/>
                  </a:lnTo>
                  <a:lnTo>
                    <a:pt x="3306" y="14861"/>
                  </a:lnTo>
                  <a:lnTo>
                    <a:pt x="3432" y="14735"/>
                  </a:lnTo>
                  <a:lnTo>
                    <a:pt x="3584" y="14634"/>
                  </a:lnTo>
                  <a:lnTo>
                    <a:pt x="3760" y="14584"/>
                  </a:lnTo>
                  <a:lnTo>
                    <a:pt x="3937" y="14559"/>
                  </a:lnTo>
                  <a:close/>
                  <a:moveTo>
                    <a:pt x="15342" y="14559"/>
                  </a:moveTo>
                  <a:lnTo>
                    <a:pt x="15518" y="14584"/>
                  </a:lnTo>
                  <a:lnTo>
                    <a:pt x="15695" y="14634"/>
                  </a:lnTo>
                  <a:lnTo>
                    <a:pt x="15821" y="14735"/>
                  </a:lnTo>
                  <a:lnTo>
                    <a:pt x="15947" y="14861"/>
                  </a:lnTo>
                  <a:lnTo>
                    <a:pt x="16048" y="15013"/>
                  </a:lnTo>
                  <a:lnTo>
                    <a:pt x="16124" y="15164"/>
                  </a:lnTo>
                  <a:lnTo>
                    <a:pt x="16124" y="15366"/>
                  </a:lnTo>
                  <a:lnTo>
                    <a:pt x="16124" y="15518"/>
                  </a:lnTo>
                  <a:lnTo>
                    <a:pt x="16073" y="15669"/>
                  </a:lnTo>
                  <a:lnTo>
                    <a:pt x="15998" y="15795"/>
                  </a:lnTo>
                  <a:lnTo>
                    <a:pt x="15897" y="15921"/>
                  </a:lnTo>
                  <a:lnTo>
                    <a:pt x="15771" y="16022"/>
                  </a:lnTo>
                  <a:lnTo>
                    <a:pt x="15645" y="16098"/>
                  </a:lnTo>
                  <a:lnTo>
                    <a:pt x="15493" y="16123"/>
                  </a:lnTo>
                  <a:lnTo>
                    <a:pt x="15342" y="16148"/>
                  </a:lnTo>
                  <a:lnTo>
                    <a:pt x="15216" y="16148"/>
                  </a:lnTo>
                  <a:lnTo>
                    <a:pt x="15089" y="16123"/>
                  </a:lnTo>
                  <a:lnTo>
                    <a:pt x="14988" y="16073"/>
                  </a:lnTo>
                  <a:lnTo>
                    <a:pt x="14888" y="16022"/>
                  </a:lnTo>
                  <a:lnTo>
                    <a:pt x="14812" y="15946"/>
                  </a:lnTo>
                  <a:lnTo>
                    <a:pt x="14736" y="15871"/>
                  </a:lnTo>
                  <a:lnTo>
                    <a:pt x="14610" y="15669"/>
                  </a:lnTo>
                  <a:lnTo>
                    <a:pt x="14560" y="15467"/>
                  </a:lnTo>
                  <a:lnTo>
                    <a:pt x="14534" y="15366"/>
                  </a:lnTo>
                  <a:lnTo>
                    <a:pt x="14560" y="15240"/>
                  </a:lnTo>
                  <a:lnTo>
                    <a:pt x="14585" y="15139"/>
                  </a:lnTo>
                  <a:lnTo>
                    <a:pt x="14610" y="15038"/>
                  </a:lnTo>
                  <a:lnTo>
                    <a:pt x="14660" y="14937"/>
                  </a:lnTo>
                  <a:lnTo>
                    <a:pt x="14736" y="14836"/>
                  </a:lnTo>
                  <a:lnTo>
                    <a:pt x="15140" y="15492"/>
                  </a:lnTo>
                  <a:lnTo>
                    <a:pt x="15190" y="15543"/>
                  </a:lnTo>
                  <a:lnTo>
                    <a:pt x="15291" y="15593"/>
                  </a:lnTo>
                  <a:lnTo>
                    <a:pt x="15367" y="15593"/>
                  </a:lnTo>
                  <a:lnTo>
                    <a:pt x="15468" y="15568"/>
                  </a:lnTo>
                  <a:lnTo>
                    <a:pt x="15544" y="15492"/>
                  </a:lnTo>
                  <a:lnTo>
                    <a:pt x="15569" y="15417"/>
                  </a:lnTo>
                  <a:lnTo>
                    <a:pt x="15569" y="15316"/>
                  </a:lnTo>
                  <a:lnTo>
                    <a:pt x="15544" y="15240"/>
                  </a:lnTo>
                  <a:lnTo>
                    <a:pt x="15165" y="14584"/>
                  </a:lnTo>
                  <a:lnTo>
                    <a:pt x="15342" y="14559"/>
                  </a:lnTo>
                  <a:close/>
                  <a:moveTo>
                    <a:pt x="7722" y="0"/>
                  </a:moveTo>
                  <a:lnTo>
                    <a:pt x="7444" y="50"/>
                  </a:lnTo>
                  <a:lnTo>
                    <a:pt x="7167" y="126"/>
                  </a:lnTo>
                  <a:lnTo>
                    <a:pt x="6914" y="252"/>
                  </a:lnTo>
                  <a:lnTo>
                    <a:pt x="6712" y="429"/>
                  </a:lnTo>
                  <a:lnTo>
                    <a:pt x="6536" y="656"/>
                  </a:lnTo>
                  <a:lnTo>
                    <a:pt x="6384" y="908"/>
                  </a:lnTo>
                  <a:lnTo>
                    <a:pt x="6309" y="1161"/>
                  </a:lnTo>
                  <a:lnTo>
                    <a:pt x="6284" y="1463"/>
                  </a:lnTo>
                  <a:lnTo>
                    <a:pt x="6284" y="5122"/>
                  </a:lnTo>
                  <a:lnTo>
                    <a:pt x="3533" y="5122"/>
                  </a:lnTo>
                  <a:lnTo>
                    <a:pt x="3458" y="4643"/>
                  </a:lnTo>
                  <a:lnTo>
                    <a:pt x="3407" y="4416"/>
                  </a:lnTo>
                  <a:lnTo>
                    <a:pt x="3331" y="4214"/>
                  </a:lnTo>
                  <a:lnTo>
                    <a:pt x="3205" y="4012"/>
                  </a:lnTo>
                  <a:lnTo>
                    <a:pt x="3029" y="3860"/>
                  </a:lnTo>
                  <a:lnTo>
                    <a:pt x="2852" y="3734"/>
                  </a:lnTo>
                  <a:lnTo>
                    <a:pt x="2650" y="3633"/>
                  </a:lnTo>
                  <a:lnTo>
                    <a:pt x="2423" y="3558"/>
                  </a:lnTo>
                  <a:lnTo>
                    <a:pt x="2196" y="3532"/>
                  </a:lnTo>
                  <a:lnTo>
                    <a:pt x="1489" y="3532"/>
                  </a:lnTo>
                  <a:lnTo>
                    <a:pt x="1414" y="3406"/>
                  </a:lnTo>
                  <a:lnTo>
                    <a:pt x="1338" y="3280"/>
                  </a:lnTo>
                  <a:lnTo>
                    <a:pt x="1237" y="3204"/>
                  </a:lnTo>
                  <a:lnTo>
                    <a:pt x="1136" y="3129"/>
                  </a:lnTo>
                  <a:lnTo>
                    <a:pt x="1010" y="3078"/>
                  </a:lnTo>
                  <a:lnTo>
                    <a:pt x="884" y="3028"/>
                  </a:lnTo>
                  <a:lnTo>
                    <a:pt x="632" y="3028"/>
                  </a:lnTo>
                  <a:lnTo>
                    <a:pt x="505" y="3078"/>
                  </a:lnTo>
                  <a:lnTo>
                    <a:pt x="405" y="3129"/>
                  </a:lnTo>
                  <a:lnTo>
                    <a:pt x="278" y="3179"/>
                  </a:lnTo>
                  <a:lnTo>
                    <a:pt x="203" y="3280"/>
                  </a:lnTo>
                  <a:lnTo>
                    <a:pt x="127" y="3381"/>
                  </a:lnTo>
                  <a:lnTo>
                    <a:pt x="51" y="3507"/>
                  </a:lnTo>
                  <a:lnTo>
                    <a:pt x="1" y="3633"/>
                  </a:lnTo>
                  <a:lnTo>
                    <a:pt x="1" y="3785"/>
                  </a:lnTo>
                  <a:lnTo>
                    <a:pt x="1" y="3936"/>
                  </a:lnTo>
                  <a:lnTo>
                    <a:pt x="51" y="4088"/>
                  </a:lnTo>
                  <a:lnTo>
                    <a:pt x="127" y="4188"/>
                  </a:lnTo>
                  <a:lnTo>
                    <a:pt x="203" y="4315"/>
                  </a:lnTo>
                  <a:lnTo>
                    <a:pt x="278" y="4390"/>
                  </a:lnTo>
                  <a:lnTo>
                    <a:pt x="405" y="4466"/>
                  </a:lnTo>
                  <a:lnTo>
                    <a:pt x="505" y="4516"/>
                  </a:lnTo>
                  <a:lnTo>
                    <a:pt x="632" y="4542"/>
                  </a:lnTo>
                  <a:lnTo>
                    <a:pt x="884" y="4542"/>
                  </a:lnTo>
                  <a:lnTo>
                    <a:pt x="1010" y="4516"/>
                  </a:lnTo>
                  <a:lnTo>
                    <a:pt x="1136" y="4466"/>
                  </a:lnTo>
                  <a:lnTo>
                    <a:pt x="1237" y="4390"/>
                  </a:lnTo>
                  <a:lnTo>
                    <a:pt x="1338" y="4289"/>
                  </a:lnTo>
                  <a:lnTo>
                    <a:pt x="1414" y="4163"/>
                  </a:lnTo>
                  <a:lnTo>
                    <a:pt x="1489" y="4037"/>
                  </a:lnTo>
                  <a:lnTo>
                    <a:pt x="2347" y="4037"/>
                  </a:lnTo>
                  <a:lnTo>
                    <a:pt x="2474" y="4088"/>
                  </a:lnTo>
                  <a:lnTo>
                    <a:pt x="2600" y="4138"/>
                  </a:lnTo>
                  <a:lnTo>
                    <a:pt x="2726" y="4239"/>
                  </a:lnTo>
                  <a:lnTo>
                    <a:pt x="2827" y="4340"/>
                  </a:lnTo>
                  <a:lnTo>
                    <a:pt x="2902" y="4441"/>
                  </a:lnTo>
                  <a:lnTo>
                    <a:pt x="2953" y="4567"/>
                  </a:lnTo>
                  <a:lnTo>
                    <a:pt x="2978" y="4718"/>
                  </a:lnTo>
                  <a:lnTo>
                    <a:pt x="3130" y="5702"/>
                  </a:lnTo>
                  <a:lnTo>
                    <a:pt x="3281" y="6964"/>
                  </a:lnTo>
                  <a:lnTo>
                    <a:pt x="3306" y="7040"/>
                  </a:lnTo>
                  <a:lnTo>
                    <a:pt x="3382" y="7115"/>
                  </a:lnTo>
                  <a:lnTo>
                    <a:pt x="3458" y="7166"/>
                  </a:lnTo>
                  <a:lnTo>
                    <a:pt x="3558" y="7166"/>
                  </a:lnTo>
                  <a:lnTo>
                    <a:pt x="3634" y="7141"/>
                  </a:lnTo>
                  <a:lnTo>
                    <a:pt x="3710" y="7065"/>
                  </a:lnTo>
                  <a:lnTo>
                    <a:pt x="3760" y="6989"/>
                  </a:lnTo>
                  <a:lnTo>
                    <a:pt x="3760" y="6888"/>
                  </a:lnTo>
                  <a:lnTo>
                    <a:pt x="3609" y="5627"/>
                  </a:lnTo>
                  <a:lnTo>
                    <a:pt x="3609" y="5601"/>
                  </a:lnTo>
                  <a:lnTo>
                    <a:pt x="16073" y="5601"/>
                  </a:lnTo>
                  <a:lnTo>
                    <a:pt x="16099" y="5627"/>
                  </a:lnTo>
                  <a:lnTo>
                    <a:pt x="15216" y="12792"/>
                  </a:lnTo>
                  <a:lnTo>
                    <a:pt x="13071" y="12792"/>
                  </a:lnTo>
                  <a:lnTo>
                    <a:pt x="12945" y="12818"/>
                  </a:lnTo>
                  <a:lnTo>
                    <a:pt x="12869" y="12868"/>
                  </a:lnTo>
                  <a:lnTo>
                    <a:pt x="12844" y="12944"/>
                  </a:lnTo>
                  <a:lnTo>
                    <a:pt x="12819" y="13045"/>
                  </a:lnTo>
                  <a:lnTo>
                    <a:pt x="12844" y="13120"/>
                  </a:lnTo>
                  <a:lnTo>
                    <a:pt x="12869" y="13196"/>
                  </a:lnTo>
                  <a:lnTo>
                    <a:pt x="12945" y="13272"/>
                  </a:lnTo>
                  <a:lnTo>
                    <a:pt x="13071" y="13297"/>
                  </a:lnTo>
                  <a:lnTo>
                    <a:pt x="13828" y="13297"/>
                  </a:lnTo>
                  <a:lnTo>
                    <a:pt x="14484" y="14407"/>
                  </a:lnTo>
                  <a:lnTo>
                    <a:pt x="14358" y="14559"/>
                  </a:lnTo>
                  <a:lnTo>
                    <a:pt x="14232" y="14710"/>
                  </a:lnTo>
                  <a:lnTo>
                    <a:pt x="14131" y="14912"/>
                  </a:lnTo>
                  <a:lnTo>
                    <a:pt x="14080" y="15114"/>
                  </a:lnTo>
                  <a:lnTo>
                    <a:pt x="5173" y="15114"/>
                  </a:lnTo>
                  <a:lnTo>
                    <a:pt x="5123" y="14912"/>
                  </a:lnTo>
                  <a:lnTo>
                    <a:pt x="5047" y="14735"/>
                  </a:lnTo>
                  <a:lnTo>
                    <a:pt x="4946" y="14584"/>
                  </a:lnTo>
                  <a:lnTo>
                    <a:pt x="4820" y="14433"/>
                  </a:lnTo>
                  <a:lnTo>
                    <a:pt x="5552" y="13297"/>
                  </a:lnTo>
                  <a:lnTo>
                    <a:pt x="11910" y="13297"/>
                  </a:lnTo>
                  <a:lnTo>
                    <a:pt x="12011" y="13272"/>
                  </a:lnTo>
                  <a:lnTo>
                    <a:pt x="12087" y="13196"/>
                  </a:lnTo>
                  <a:lnTo>
                    <a:pt x="12137" y="13120"/>
                  </a:lnTo>
                  <a:lnTo>
                    <a:pt x="12137" y="13045"/>
                  </a:lnTo>
                  <a:lnTo>
                    <a:pt x="12137" y="12944"/>
                  </a:lnTo>
                  <a:lnTo>
                    <a:pt x="12087" y="12868"/>
                  </a:lnTo>
                  <a:lnTo>
                    <a:pt x="12011" y="12818"/>
                  </a:lnTo>
                  <a:lnTo>
                    <a:pt x="11910" y="12792"/>
                  </a:lnTo>
                  <a:lnTo>
                    <a:pt x="4492" y="12792"/>
                  </a:lnTo>
                  <a:lnTo>
                    <a:pt x="3912" y="8024"/>
                  </a:lnTo>
                  <a:lnTo>
                    <a:pt x="3861" y="7948"/>
                  </a:lnTo>
                  <a:lnTo>
                    <a:pt x="3811" y="7872"/>
                  </a:lnTo>
                  <a:lnTo>
                    <a:pt x="3735" y="7822"/>
                  </a:lnTo>
                  <a:lnTo>
                    <a:pt x="3634" y="7822"/>
                  </a:lnTo>
                  <a:lnTo>
                    <a:pt x="3533" y="7847"/>
                  </a:lnTo>
                  <a:lnTo>
                    <a:pt x="3458" y="7923"/>
                  </a:lnTo>
                  <a:lnTo>
                    <a:pt x="3432" y="7998"/>
                  </a:lnTo>
                  <a:lnTo>
                    <a:pt x="3407" y="8099"/>
                  </a:lnTo>
                  <a:lnTo>
                    <a:pt x="4013" y="12843"/>
                  </a:lnTo>
                  <a:lnTo>
                    <a:pt x="4038" y="12944"/>
                  </a:lnTo>
                  <a:lnTo>
                    <a:pt x="4063" y="13020"/>
                  </a:lnTo>
                  <a:lnTo>
                    <a:pt x="4114" y="13095"/>
                  </a:lnTo>
                  <a:lnTo>
                    <a:pt x="4164" y="13171"/>
                  </a:lnTo>
                  <a:lnTo>
                    <a:pt x="4240" y="13221"/>
                  </a:lnTo>
                  <a:lnTo>
                    <a:pt x="4315" y="13247"/>
                  </a:lnTo>
                  <a:lnTo>
                    <a:pt x="4416" y="13272"/>
                  </a:lnTo>
                  <a:lnTo>
                    <a:pt x="4517" y="13297"/>
                  </a:lnTo>
                  <a:lnTo>
                    <a:pt x="4971" y="13297"/>
                  </a:lnTo>
                  <a:lnTo>
                    <a:pt x="4391" y="14180"/>
                  </a:lnTo>
                  <a:lnTo>
                    <a:pt x="4240" y="14105"/>
                  </a:lnTo>
                  <a:lnTo>
                    <a:pt x="4088" y="14079"/>
                  </a:lnTo>
                  <a:lnTo>
                    <a:pt x="3786" y="14079"/>
                  </a:lnTo>
                  <a:lnTo>
                    <a:pt x="3634" y="14105"/>
                  </a:lnTo>
                  <a:lnTo>
                    <a:pt x="3483" y="14155"/>
                  </a:lnTo>
                  <a:lnTo>
                    <a:pt x="3331" y="14231"/>
                  </a:lnTo>
                  <a:lnTo>
                    <a:pt x="3205" y="14306"/>
                  </a:lnTo>
                  <a:lnTo>
                    <a:pt x="3079" y="14382"/>
                  </a:lnTo>
                  <a:lnTo>
                    <a:pt x="2978" y="14508"/>
                  </a:lnTo>
                  <a:lnTo>
                    <a:pt x="2877" y="14609"/>
                  </a:lnTo>
                  <a:lnTo>
                    <a:pt x="2802" y="14735"/>
                  </a:lnTo>
                  <a:lnTo>
                    <a:pt x="2726" y="14887"/>
                  </a:lnTo>
                  <a:lnTo>
                    <a:pt x="2675" y="15038"/>
                  </a:lnTo>
                  <a:lnTo>
                    <a:pt x="2650" y="15189"/>
                  </a:lnTo>
                  <a:lnTo>
                    <a:pt x="2650" y="15366"/>
                  </a:lnTo>
                  <a:lnTo>
                    <a:pt x="2675" y="15618"/>
                  </a:lnTo>
                  <a:lnTo>
                    <a:pt x="2751" y="15871"/>
                  </a:lnTo>
                  <a:lnTo>
                    <a:pt x="2877" y="16073"/>
                  </a:lnTo>
                  <a:lnTo>
                    <a:pt x="3003" y="16249"/>
                  </a:lnTo>
                  <a:lnTo>
                    <a:pt x="3180" y="16401"/>
                  </a:lnTo>
                  <a:lnTo>
                    <a:pt x="3382" y="16502"/>
                  </a:lnTo>
                  <a:lnTo>
                    <a:pt x="3584" y="16577"/>
                  </a:lnTo>
                  <a:lnTo>
                    <a:pt x="3811" y="16628"/>
                  </a:lnTo>
                  <a:lnTo>
                    <a:pt x="4013" y="16628"/>
                  </a:lnTo>
                  <a:lnTo>
                    <a:pt x="4240" y="16602"/>
                  </a:lnTo>
                  <a:lnTo>
                    <a:pt x="4442" y="16527"/>
                  </a:lnTo>
                  <a:lnTo>
                    <a:pt x="4643" y="16401"/>
                  </a:lnTo>
                  <a:lnTo>
                    <a:pt x="4820" y="16274"/>
                  </a:lnTo>
                  <a:lnTo>
                    <a:pt x="4971" y="16073"/>
                  </a:lnTo>
                  <a:lnTo>
                    <a:pt x="5098" y="15871"/>
                  </a:lnTo>
                  <a:lnTo>
                    <a:pt x="5173" y="15593"/>
                  </a:lnTo>
                  <a:lnTo>
                    <a:pt x="14080" y="15593"/>
                  </a:lnTo>
                  <a:lnTo>
                    <a:pt x="14156" y="15871"/>
                  </a:lnTo>
                  <a:lnTo>
                    <a:pt x="14282" y="16073"/>
                  </a:lnTo>
                  <a:lnTo>
                    <a:pt x="14433" y="16274"/>
                  </a:lnTo>
                  <a:lnTo>
                    <a:pt x="14610" y="16401"/>
                  </a:lnTo>
                  <a:lnTo>
                    <a:pt x="14812" y="16527"/>
                  </a:lnTo>
                  <a:lnTo>
                    <a:pt x="15014" y="16602"/>
                  </a:lnTo>
                  <a:lnTo>
                    <a:pt x="15241" y="16628"/>
                  </a:lnTo>
                  <a:lnTo>
                    <a:pt x="15468" y="16628"/>
                  </a:lnTo>
                  <a:lnTo>
                    <a:pt x="15670" y="16577"/>
                  </a:lnTo>
                  <a:lnTo>
                    <a:pt x="15897" y="16502"/>
                  </a:lnTo>
                  <a:lnTo>
                    <a:pt x="16073" y="16401"/>
                  </a:lnTo>
                  <a:lnTo>
                    <a:pt x="16250" y="16249"/>
                  </a:lnTo>
                  <a:lnTo>
                    <a:pt x="16401" y="16073"/>
                  </a:lnTo>
                  <a:lnTo>
                    <a:pt x="16502" y="15871"/>
                  </a:lnTo>
                  <a:lnTo>
                    <a:pt x="16578" y="15618"/>
                  </a:lnTo>
                  <a:lnTo>
                    <a:pt x="16629" y="15366"/>
                  </a:lnTo>
                  <a:lnTo>
                    <a:pt x="16603" y="15089"/>
                  </a:lnTo>
                  <a:lnTo>
                    <a:pt x="16528" y="14861"/>
                  </a:lnTo>
                  <a:lnTo>
                    <a:pt x="16401" y="14634"/>
                  </a:lnTo>
                  <a:lnTo>
                    <a:pt x="16250" y="14458"/>
                  </a:lnTo>
                  <a:lnTo>
                    <a:pt x="16048" y="14306"/>
                  </a:lnTo>
                  <a:lnTo>
                    <a:pt x="15846" y="14180"/>
                  </a:lnTo>
                  <a:lnTo>
                    <a:pt x="15594" y="14105"/>
                  </a:lnTo>
                  <a:lnTo>
                    <a:pt x="15342" y="14079"/>
                  </a:lnTo>
                  <a:lnTo>
                    <a:pt x="15115" y="14105"/>
                  </a:lnTo>
                  <a:lnTo>
                    <a:pt x="14913" y="14155"/>
                  </a:lnTo>
                  <a:lnTo>
                    <a:pt x="14383" y="13297"/>
                  </a:lnTo>
                  <a:lnTo>
                    <a:pt x="15190" y="13297"/>
                  </a:lnTo>
                  <a:lnTo>
                    <a:pt x="15291" y="13272"/>
                  </a:lnTo>
                  <a:lnTo>
                    <a:pt x="15367" y="13247"/>
                  </a:lnTo>
                  <a:lnTo>
                    <a:pt x="15468" y="13221"/>
                  </a:lnTo>
                  <a:lnTo>
                    <a:pt x="15518" y="13171"/>
                  </a:lnTo>
                  <a:lnTo>
                    <a:pt x="15594" y="13095"/>
                  </a:lnTo>
                  <a:lnTo>
                    <a:pt x="15645" y="13020"/>
                  </a:lnTo>
                  <a:lnTo>
                    <a:pt x="15670" y="12944"/>
                  </a:lnTo>
                  <a:lnTo>
                    <a:pt x="15695" y="12843"/>
                  </a:lnTo>
                  <a:lnTo>
                    <a:pt x="16578" y="5677"/>
                  </a:lnTo>
                  <a:lnTo>
                    <a:pt x="16578" y="5576"/>
                  </a:lnTo>
                  <a:lnTo>
                    <a:pt x="16553" y="5475"/>
                  </a:lnTo>
                  <a:lnTo>
                    <a:pt x="16528" y="5374"/>
                  </a:lnTo>
                  <a:lnTo>
                    <a:pt x="16452" y="5299"/>
                  </a:lnTo>
                  <a:lnTo>
                    <a:pt x="16376" y="5223"/>
                  </a:lnTo>
                  <a:lnTo>
                    <a:pt x="16301" y="5173"/>
                  </a:lnTo>
                  <a:lnTo>
                    <a:pt x="16200" y="5147"/>
                  </a:lnTo>
                  <a:lnTo>
                    <a:pt x="16073" y="5122"/>
                  </a:lnTo>
                  <a:lnTo>
                    <a:pt x="15140" y="5122"/>
                  </a:lnTo>
                  <a:lnTo>
                    <a:pt x="15140" y="4567"/>
                  </a:lnTo>
                  <a:lnTo>
                    <a:pt x="15140" y="4466"/>
                  </a:lnTo>
                  <a:lnTo>
                    <a:pt x="15064" y="4390"/>
                  </a:lnTo>
                  <a:lnTo>
                    <a:pt x="14988" y="4340"/>
                  </a:lnTo>
                  <a:lnTo>
                    <a:pt x="14812" y="4340"/>
                  </a:lnTo>
                  <a:lnTo>
                    <a:pt x="14736" y="4390"/>
                  </a:lnTo>
                  <a:lnTo>
                    <a:pt x="14686" y="4466"/>
                  </a:lnTo>
                  <a:lnTo>
                    <a:pt x="14660" y="4567"/>
                  </a:lnTo>
                  <a:lnTo>
                    <a:pt x="14660" y="5122"/>
                  </a:lnTo>
                  <a:lnTo>
                    <a:pt x="11582" y="5122"/>
                  </a:lnTo>
                  <a:lnTo>
                    <a:pt x="11582" y="1463"/>
                  </a:lnTo>
                  <a:lnTo>
                    <a:pt x="11607" y="1262"/>
                  </a:lnTo>
                  <a:lnTo>
                    <a:pt x="11658" y="1085"/>
                  </a:lnTo>
                  <a:lnTo>
                    <a:pt x="11734" y="934"/>
                  </a:lnTo>
                  <a:lnTo>
                    <a:pt x="11860" y="782"/>
                  </a:lnTo>
                  <a:lnTo>
                    <a:pt x="12011" y="656"/>
                  </a:lnTo>
                  <a:lnTo>
                    <a:pt x="12163" y="580"/>
                  </a:lnTo>
                  <a:lnTo>
                    <a:pt x="12339" y="530"/>
                  </a:lnTo>
                  <a:lnTo>
                    <a:pt x="12541" y="505"/>
                  </a:lnTo>
                  <a:lnTo>
                    <a:pt x="13702" y="505"/>
                  </a:lnTo>
                  <a:lnTo>
                    <a:pt x="13904" y="530"/>
                  </a:lnTo>
                  <a:lnTo>
                    <a:pt x="14080" y="580"/>
                  </a:lnTo>
                  <a:lnTo>
                    <a:pt x="14232" y="656"/>
                  </a:lnTo>
                  <a:lnTo>
                    <a:pt x="14383" y="782"/>
                  </a:lnTo>
                  <a:lnTo>
                    <a:pt x="14509" y="934"/>
                  </a:lnTo>
                  <a:lnTo>
                    <a:pt x="14585" y="1085"/>
                  </a:lnTo>
                  <a:lnTo>
                    <a:pt x="14635" y="1262"/>
                  </a:lnTo>
                  <a:lnTo>
                    <a:pt x="14660" y="1463"/>
                  </a:lnTo>
                  <a:lnTo>
                    <a:pt x="14660" y="3457"/>
                  </a:lnTo>
                  <a:lnTo>
                    <a:pt x="14686" y="3558"/>
                  </a:lnTo>
                  <a:lnTo>
                    <a:pt x="14736" y="3633"/>
                  </a:lnTo>
                  <a:lnTo>
                    <a:pt x="14812" y="3684"/>
                  </a:lnTo>
                  <a:lnTo>
                    <a:pt x="14988" y="3684"/>
                  </a:lnTo>
                  <a:lnTo>
                    <a:pt x="15064" y="3633"/>
                  </a:lnTo>
                  <a:lnTo>
                    <a:pt x="15140" y="3558"/>
                  </a:lnTo>
                  <a:lnTo>
                    <a:pt x="15140" y="3457"/>
                  </a:lnTo>
                  <a:lnTo>
                    <a:pt x="15140" y="1463"/>
                  </a:lnTo>
                  <a:lnTo>
                    <a:pt x="15115" y="1161"/>
                  </a:lnTo>
                  <a:lnTo>
                    <a:pt x="15039" y="908"/>
                  </a:lnTo>
                  <a:lnTo>
                    <a:pt x="14913" y="656"/>
                  </a:lnTo>
                  <a:lnTo>
                    <a:pt x="14736" y="429"/>
                  </a:lnTo>
                  <a:lnTo>
                    <a:pt x="14509" y="252"/>
                  </a:lnTo>
                  <a:lnTo>
                    <a:pt x="14257" y="126"/>
                  </a:lnTo>
                  <a:lnTo>
                    <a:pt x="14004" y="50"/>
                  </a:lnTo>
                  <a:lnTo>
                    <a:pt x="13702" y="0"/>
                  </a:lnTo>
                  <a:lnTo>
                    <a:pt x="12541" y="0"/>
                  </a:lnTo>
                  <a:lnTo>
                    <a:pt x="12263" y="50"/>
                  </a:lnTo>
                  <a:lnTo>
                    <a:pt x="11986" y="126"/>
                  </a:lnTo>
                  <a:lnTo>
                    <a:pt x="11734" y="252"/>
                  </a:lnTo>
                  <a:lnTo>
                    <a:pt x="11507" y="429"/>
                  </a:lnTo>
                  <a:lnTo>
                    <a:pt x="11330" y="656"/>
                  </a:lnTo>
                  <a:lnTo>
                    <a:pt x="11204" y="908"/>
                  </a:lnTo>
                  <a:lnTo>
                    <a:pt x="11128" y="1161"/>
                  </a:lnTo>
                  <a:lnTo>
                    <a:pt x="11103" y="1463"/>
                  </a:lnTo>
                  <a:lnTo>
                    <a:pt x="11103" y="5122"/>
                  </a:lnTo>
                  <a:lnTo>
                    <a:pt x="10346" y="5122"/>
                  </a:lnTo>
                  <a:lnTo>
                    <a:pt x="10346" y="1463"/>
                  </a:lnTo>
                  <a:lnTo>
                    <a:pt x="10295" y="1161"/>
                  </a:lnTo>
                  <a:lnTo>
                    <a:pt x="10220" y="908"/>
                  </a:lnTo>
                  <a:lnTo>
                    <a:pt x="10094" y="656"/>
                  </a:lnTo>
                  <a:lnTo>
                    <a:pt x="9917" y="429"/>
                  </a:lnTo>
                  <a:lnTo>
                    <a:pt x="9690" y="252"/>
                  </a:lnTo>
                  <a:lnTo>
                    <a:pt x="9438" y="126"/>
                  </a:lnTo>
                  <a:lnTo>
                    <a:pt x="9185" y="50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934;p64">
              <a:extLst>
                <a:ext uri="{FF2B5EF4-FFF2-40B4-BE49-F238E27FC236}">
                  <a16:creationId xmlns:a16="http://schemas.microsoft.com/office/drawing/2014/main" id="{B258F1E1-CFFC-EA55-85D2-4397443A61FC}"/>
                </a:ext>
              </a:extLst>
            </p:cNvPr>
            <p:cNvSpPr/>
            <p:nvPr/>
          </p:nvSpPr>
          <p:spPr>
            <a:xfrm>
              <a:off x="4120650" y="1366100"/>
              <a:ext cx="39775" cy="143200"/>
            </a:xfrm>
            <a:custGeom>
              <a:avLst/>
              <a:gdLst/>
              <a:ahLst/>
              <a:cxnLst/>
              <a:rect l="l" t="t" r="r" b="b"/>
              <a:pathLst>
                <a:path w="1591" h="5728" extrusionOk="0">
                  <a:moveTo>
                    <a:pt x="783" y="480"/>
                  </a:moveTo>
                  <a:lnTo>
                    <a:pt x="909" y="505"/>
                  </a:lnTo>
                  <a:lnTo>
                    <a:pt x="985" y="555"/>
                  </a:lnTo>
                  <a:lnTo>
                    <a:pt x="1060" y="656"/>
                  </a:lnTo>
                  <a:lnTo>
                    <a:pt x="1086" y="782"/>
                  </a:lnTo>
                  <a:lnTo>
                    <a:pt x="1086" y="4946"/>
                  </a:lnTo>
                  <a:lnTo>
                    <a:pt x="1060" y="5072"/>
                  </a:lnTo>
                  <a:lnTo>
                    <a:pt x="985" y="5173"/>
                  </a:lnTo>
                  <a:lnTo>
                    <a:pt x="909" y="5223"/>
                  </a:lnTo>
                  <a:lnTo>
                    <a:pt x="783" y="5248"/>
                  </a:lnTo>
                  <a:lnTo>
                    <a:pt x="682" y="5223"/>
                  </a:lnTo>
                  <a:lnTo>
                    <a:pt x="581" y="5173"/>
                  </a:lnTo>
                  <a:lnTo>
                    <a:pt x="505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05" y="656"/>
                  </a:lnTo>
                  <a:lnTo>
                    <a:pt x="581" y="555"/>
                  </a:lnTo>
                  <a:lnTo>
                    <a:pt x="682" y="505"/>
                  </a:lnTo>
                  <a:lnTo>
                    <a:pt x="783" y="480"/>
                  </a:lnTo>
                  <a:close/>
                  <a:moveTo>
                    <a:pt x="631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6" y="454"/>
                  </a:lnTo>
                  <a:lnTo>
                    <a:pt x="26" y="606"/>
                  </a:lnTo>
                  <a:lnTo>
                    <a:pt x="1" y="782"/>
                  </a:lnTo>
                  <a:lnTo>
                    <a:pt x="1" y="4946"/>
                  </a:lnTo>
                  <a:lnTo>
                    <a:pt x="26" y="5122"/>
                  </a:lnTo>
                  <a:lnTo>
                    <a:pt x="76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31" y="5728"/>
                  </a:lnTo>
                  <a:lnTo>
                    <a:pt x="934" y="5728"/>
                  </a:lnTo>
                  <a:lnTo>
                    <a:pt x="1060" y="5677"/>
                  </a:lnTo>
                  <a:lnTo>
                    <a:pt x="1212" y="5627"/>
                  </a:lnTo>
                  <a:lnTo>
                    <a:pt x="1313" y="5526"/>
                  </a:lnTo>
                  <a:lnTo>
                    <a:pt x="1414" y="5425"/>
                  </a:lnTo>
                  <a:lnTo>
                    <a:pt x="1515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5" y="454"/>
                  </a:lnTo>
                  <a:lnTo>
                    <a:pt x="1414" y="303"/>
                  </a:lnTo>
                  <a:lnTo>
                    <a:pt x="1313" y="202"/>
                  </a:lnTo>
                  <a:lnTo>
                    <a:pt x="1212" y="101"/>
                  </a:lnTo>
                  <a:lnTo>
                    <a:pt x="1060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935;p64">
              <a:extLst>
                <a:ext uri="{FF2B5EF4-FFF2-40B4-BE49-F238E27FC236}">
                  <a16:creationId xmlns:a16="http://schemas.microsoft.com/office/drawing/2014/main" id="{646B3F31-B5C4-E3E1-BFB6-D20C8BDC5D14}"/>
                </a:ext>
              </a:extLst>
            </p:cNvPr>
            <p:cNvSpPr/>
            <p:nvPr/>
          </p:nvSpPr>
          <p:spPr>
            <a:xfrm>
              <a:off x="4175525" y="1366100"/>
              <a:ext cx="39775" cy="143200"/>
            </a:xfrm>
            <a:custGeom>
              <a:avLst/>
              <a:gdLst/>
              <a:ahLst/>
              <a:cxnLst/>
              <a:rect l="l" t="t" r="r" b="b"/>
              <a:pathLst>
                <a:path w="1591" h="5728" extrusionOk="0">
                  <a:moveTo>
                    <a:pt x="808" y="480"/>
                  </a:moveTo>
                  <a:lnTo>
                    <a:pt x="909" y="505"/>
                  </a:lnTo>
                  <a:lnTo>
                    <a:pt x="1010" y="555"/>
                  </a:lnTo>
                  <a:lnTo>
                    <a:pt x="1086" y="656"/>
                  </a:lnTo>
                  <a:lnTo>
                    <a:pt x="1111" y="782"/>
                  </a:lnTo>
                  <a:lnTo>
                    <a:pt x="1111" y="4946"/>
                  </a:lnTo>
                  <a:lnTo>
                    <a:pt x="1086" y="5072"/>
                  </a:lnTo>
                  <a:lnTo>
                    <a:pt x="1010" y="5173"/>
                  </a:lnTo>
                  <a:lnTo>
                    <a:pt x="909" y="5223"/>
                  </a:lnTo>
                  <a:lnTo>
                    <a:pt x="808" y="5248"/>
                  </a:lnTo>
                  <a:lnTo>
                    <a:pt x="682" y="5223"/>
                  </a:lnTo>
                  <a:lnTo>
                    <a:pt x="581" y="5173"/>
                  </a:lnTo>
                  <a:lnTo>
                    <a:pt x="531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31" y="656"/>
                  </a:lnTo>
                  <a:lnTo>
                    <a:pt x="581" y="555"/>
                  </a:lnTo>
                  <a:lnTo>
                    <a:pt x="682" y="505"/>
                  </a:lnTo>
                  <a:lnTo>
                    <a:pt x="808" y="480"/>
                  </a:lnTo>
                  <a:close/>
                  <a:moveTo>
                    <a:pt x="657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7" y="454"/>
                  </a:lnTo>
                  <a:lnTo>
                    <a:pt x="26" y="606"/>
                  </a:lnTo>
                  <a:lnTo>
                    <a:pt x="1" y="782"/>
                  </a:lnTo>
                  <a:lnTo>
                    <a:pt x="1" y="4946"/>
                  </a:lnTo>
                  <a:lnTo>
                    <a:pt x="26" y="5122"/>
                  </a:lnTo>
                  <a:lnTo>
                    <a:pt x="77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57" y="5728"/>
                  </a:lnTo>
                  <a:lnTo>
                    <a:pt x="934" y="5728"/>
                  </a:lnTo>
                  <a:lnTo>
                    <a:pt x="1086" y="5677"/>
                  </a:lnTo>
                  <a:lnTo>
                    <a:pt x="1212" y="5627"/>
                  </a:lnTo>
                  <a:lnTo>
                    <a:pt x="1338" y="5526"/>
                  </a:lnTo>
                  <a:lnTo>
                    <a:pt x="1439" y="5425"/>
                  </a:lnTo>
                  <a:lnTo>
                    <a:pt x="1515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5" y="454"/>
                  </a:lnTo>
                  <a:lnTo>
                    <a:pt x="1439" y="303"/>
                  </a:lnTo>
                  <a:lnTo>
                    <a:pt x="1338" y="202"/>
                  </a:lnTo>
                  <a:lnTo>
                    <a:pt x="1212" y="101"/>
                  </a:lnTo>
                  <a:lnTo>
                    <a:pt x="1086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936;p64">
              <a:extLst>
                <a:ext uri="{FF2B5EF4-FFF2-40B4-BE49-F238E27FC236}">
                  <a16:creationId xmlns:a16="http://schemas.microsoft.com/office/drawing/2014/main" id="{7B940B9E-70B3-E8FA-95CB-6EC8EBCCDC37}"/>
                </a:ext>
              </a:extLst>
            </p:cNvPr>
            <p:cNvSpPr/>
            <p:nvPr/>
          </p:nvSpPr>
          <p:spPr>
            <a:xfrm>
              <a:off x="4231050" y="1366100"/>
              <a:ext cx="39750" cy="143200"/>
            </a:xfrm>
            <a:custGeom>
              <a:avLst/>
              <a:gdLst/>
              <a:ahLst/>
              <a:cxnLst/>
              <a:rect l="l" t="t" r="r" b="b"/>
              <a:pathLst>
                <a:path w="1590" h="5728" extrusionOk="0">
                  <a:moveTo>
                    <a:pt x="782" y="480"/>
                  </a:moveTo>
                  <a:lnTo>
                    <a:pt x="909" y="505"/>
                  </a:lnTo>
                  <a:lnTo>
                    <a:pt x="984" y="555"/>
                  </a:lnTo>
                  <a:lnTo>
                    <a:pt x="1060" y="656"/>
                  </a:lnTo>
                  <a:lnTo>
                    <a:pt x="1085" y="782"/>
                  </a:lnTo>
                  <a:lnTo>
                    <a:pt x="1085" y="4946"/>
                  </a:lnTo>
                  <a:lnTo>
                    <a:pt x="1060" y="5072"/>
                  </a:lnTo>
                  <a:lnTo>
                    <a:pt x="984" y="5173"/>
                  </a:lnTo>
                  <a:lnTo>
                    <a:pt x="909" y="5223"/>
                  </a:lnTo>
                  <a:lnTo>
                    <a:pt x="782" y="5248"/>
                  </a:lnTo>
                  <a:lnTo>
                    <a:pt x="681" y="5223"/>
                  </a:lnTo>
                  <a:lnTo>
                    <a:pt x="581" y="5173"/>
                  </a:lnTo>
                  <a:lnTo>
                    <a:pt x="505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05" y="656"/>
                  </a:lnTo>
                  <a:lnTo>
                    <a:pt x="581" y="555"/>
                  </a:lnTo>
                  <a:lnTo>
                    <a:pt x="681" y="505"/>
                  </a:lnTo>
                  <a:lnTo>
                    <a:pt x="782" y="480"/>
                  </a:lnTo>
                  <a:close/>
                  <a:moveTo>
                    <a:pt x="631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6" y="454"/>
                  </a:lnTo>
                  <a:lnTo>
                    <a:pt x="25" y="606"/>
                  </a:lnTo>
                  <a:lnTo>
                    <a:pt x="0" y="782"/>
                  </a:lnTo>
                  <a:lnTo>
                    <a:pt x="0" y="4946"/>
                  </a:lnTo>
                  <a:lnTo>
                    <a:pt x="25" y="5122"/>
                  </a:lnTo>
                  <a:lnTo>
                    <a:pt x="76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31" y="5728"/>
                  </a:lnTo>
                  <a:lnTo>
                    <a:pt x="934" y="5728"/>
                  </a:lnTo>
                  <a:lnTo>
                    <a:pt x="1060" y="5677"/>
                  </a:lnTo>
                  <a:lnTo>
                    <a:pt x="1211" y="5627"/>
                  </a:lnTo>
                  <a:lnTo>
                    <a:pt x="1312" y="5526"/>
                  </a:lnTo>
                  <a:lnTo>
                    <a:pt x="1413" y="5425"/>
                  </a:lnTo>
                  <a:lnTo>
                    <a:pt x="1514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4" y="454"/>
                  </a:lnTo>
                  <a:lnTo>
                    <a:pt x="1413" y="303"/>
                  </a:lnTo>
                  <a:lnTo>
                    <a:pt x="1312" y="202"/>
                  </a:lnTo>
                  <a:lnTo>
                    <a:pt x="1211" y="101"/>
                  </a:lnTo>
                  <a:lnTo>
                    <a:pt x="1060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937;p64">
              <a:extLst>
                <a:ext uri="{FF2B5EF4-FFF2-40B4-BE49-F238E27FC236}">
                  <a16:creationId xmlns:a16="http://schemas.microsoft.com/office/drawing/2014/main" id="{E67DF413-7993-0841-8ABC-BE2C6A1E0B3E}"/>
                </a:ext>
              </a:extLst>
            </p:cNvPr>
            <p:cNvSpPr/>
            <p:nvPr/>
          </p:nvSpPr>
          <p:spPr>
            <a:xfrm>
              <a:off x="4285925" y="1366100"/>
              <a:ext cx="39750" cy="143200"/>
            </a:xfrm>
            <a:custGeom>
              <a:avLst/>
              <a:gdLst/>
              <a:ahLst/>
              <a:cxnLst/>
              <a:rect l="l" t="t" r="r" b="b"/>
              <a:pathLst>
                <a:path w="1590" h="5728" extrusionOk="0">
                  <a:moveTo>
                    <a:pt x="808" y="480"/>
                  </a:moveTo>
                  <a:lnTo>
                    <a:pt x="909" y="505"/>
                  </a:lnTo>
                  <a:lnTo>
                    <a:pt x="1010" y="555"/>
                  </a:lnTo>
                  <a:lnTo>
                    <a:pt x="1085" y="656"/>
                  </a:lnTo>
                  <a:lnTo>
                    <a:pt x="1111" y="782"/>
                  </a:lnTo>
                  <a:lnTo>
                    <a:pt x="1111" y="4946"/>
                  </a:lnTo>
                  <a:lnTo>
                    <a:pt x="1085" y="5072"/>
                  </a:lnTo>
                  <a:lnTo>
                    <a:pt x="1010" y="5173"/>
                  </a:lnTo>
                  <a:lnTo>
                    <a:pt x="909" y="5223"/>
                  </a:lnTo>
                  <a:lnTo>
                    <a:pt x="808" y="5248"/>
                  </a:lnTo>
                  <a:lnTo>
                    <a:pt x="682" y="5223"/>
                  </a:lnTo>
                  <a:lnTo>
                    <a:pt x="581" y="5173"/>
                  </a:lnTo>
                  <a:lnTo>
                    <a:pt x="530" y="5072"/>
                  </a:lnTo>
                  <a:lnTo>
                    <a:pt x="480" y="4946"/>
                  </a:lnTo>
                  <a:lnTo>
                    <a:pt x="480" y="782"/>
                  </a:lnTo>
                  <a:lnTo>
                    <a:pt x="530" y="656"/>
                  </a:lnTo>
                  <a:lnTo>
                    <a:pt x="581" y="555"/>
                  </a:lnTo>
                  <a:lnTo>
                    <a:pt x="682" y="505"/>
                  </a:lnTo>
                  <a:lnTo>
                    <a:pt x="808" y="480"/>
                  </a:lnTo>
                  <a:close/>
                  <a:moveTo>
                    <a:pt x="656" y="0"/>
                  </a:moveTo>
                  <a:lnTo>
                    <a:pt x="505" y="51"/>
                  </a:lnTo>
                  <a:lnTo>
                    <a:pt x="379" y="101"/>
                  </a:lnTo>
                  <a:lnTo>
                    <a:pt x="253" y="202"/>
                  </a:lnTo>
                  <a:lnTo>
                    <a:pt x="152" y="303"/>
                  </a:lnTo>
                  <a:lnTo>
                    <a:pt x="76" y="454"/>
                  </a:lnTo>
                  <a:lnTo>
                    <a:pt x="26" y="606"/>
                  </a:lnTo>
                  <a:lnTo>
                    <a:pt x="0" y="782"/>
                  </a:lnTo>
                  <a:lnTo>
                    <a:pt x="0" y="4946"/>
                  </a:lnTo>
                  <a:lnTo>
                    <a:pt x="26" y="5122"/>
                  </a:lnTo>
                  <a:lnTo>
                    <a:pt x="76" y="5299"/>
                  </a:lnTo>
                  <a:lnTo>
                    <a:pt x="152" y="5425"/>
                  </a:lnTo>
                  <a:lnTo>
                    <a:pt x="253" y="5551"/>
                  </a:lnTo>
                  <a:lnTo>
                    <a:pt x="379" y="5627"/>
                  </a:lnTo>
                  <a:lnTo>
                    <a:pt x="505" y="5677"/>
                  </a:lnTo>
                  <a:lnTo>
                    <a:pt x="656" y="5728"/>
                  </a:lnTo>
                  <a:lnTo>
                    <a:pt x="934" y="5728"/>
                  </a:lnTo>
                  <a:lnTo>
                    <a:pt x="1085" y="5677"/>
                  </a:lnTo>
                  <a:lnTo>
                    <a:pt x="1212" y="5627"/>
                  </a:lnTo>
                  <a:lnTo>
                    <a:pt x="1338" y="5526"/>
                  </a:lnTo>
                  <a:lnTo>
                    <a:pt x="1439" y="5425"/>
                  </a:lnTo>
                  <a:lnTo>
                    <a:pt x="1514" y="5299"/>
                  </a:lnTo>
                  <a:lnTo>
                    <a:pt x="1565" y="5122"/>
                  </a:lnTo>
                  <a:lnTo>
                    <a:pt x="1590" y="4946"/>
                  </a:lnTo>
                  <a:lnTo>
                    <a:pt x="1590" y="782"/>
                  </a:lnTo>
                  <a:lnTo>
                    <a:pt x="1565" y="606"/>
                  </a:lnTo>
                  <a:lnTo>
                    <a:pt x="1514" y="454"/>
                  </a:lnTo>
                  <a:lnTo>
                    <a:pt x="1439" y="303"/>
                  </a:lnTo>
                  <a:lnTo>
                    <a:pt x="1338" y="202"/>
                  </a:lnTo>
                  <a:lnTo>
                    <a:pt x="1212" y="101"/>
                  </a:lnTo>
                  <a:lnTo>
                    <a:pt x="1085" y="5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938;p64">
              <a:extLst>
                <a:ext uri="{FF2B5EF4-FFF2-40B4-BE49-F238E27FC236}">
                  <a16:creationId xmlns:a16="http://schemas.microsoft.com/office/drawing/2014/main" id="{30CEE136-C101-0321-F065-BD86194D713A}"/>
                </a:ext>
              </a:extLst>
            </p:cNvPr>
            <p:cNvSpPr/>
            <p:nvPr/>
          </p:nvSpPr>
          <p:spPr>
            <a:xfrm>
              <a:off x="4174900" y="1214075"/>
              <a:ext cx="54275" cy="170325"/>
            </a:xfrm>
            <a:custGeom>
              <a:avLst/>
              <a:gdLst/>
              <a:ahLst/>
              <a:cxnLst/>
              <a:rect l="l" t="t" r="r" b="b"/>
              <a:pathLst>
                <a:path w="2171" h="6813" extrusionOk="0">
                  <a:moveTo>
                    <a:pt x="1" y="0"/>
                  </a:moveTo>
                  <a:lnTo>
                    <a:pt x="228" y="26"/>
                  </a:lnTo>
                  <a:lnTo>
                    <a:pt x="455" y="101"/>
                  </a:lnTo>
                  <a:lnTo>
                    <a:pt x="657" y="202"/>
                  </a:lnTo>
                  <a:lnTo>
                    <a:pt x="833" y="354"/>
                  </a:lnTo>
                  <a:lnTo>
                    <a:pt x="985" y="530"/>
                  </a:lnTo>
                  <a:lnTo>
                    <a:pt x="1111" y="732"/>
                  </a:lnTo>
                  <a:lnTo>
                    <a:pt x="1161" y="959"/>
                  </a:lnTo>
                  <a:lnTo>
                    <a:pt x="1186" y="1211"/>
                  </a:lnTo>
                  <a:lnTo>
                    <a:pt x="1186" y="6813"/>
                  </a:lnTo>
                  <a:lnTo>
                    <a:pt x="2171" y="6813"/>
                  </a:lnTo>
                  <a:lnTo>
                    <a:pt x="2171" y="1211"/>
                  </a:lnTo>
                  <a:lnTo>
                    <a:pt x="2145" y="959"/>
                  </a:lnTo>
                  <a:lnTo>
                    <a:pt x="2070" y="732"/>
                  </a:lnTo>
                  <a:lnTo>
                    <a:pt x="1969" y="530"/>
                  </a:lnTo>
                  <a:lnTo>
                    <a:pt x="1817" y="354"/>
                  </a:lnTo>
                  <a:lnTo>
                    <a:pt x="1641" y="202"/>
                  </a:lnTo>
                  <a:lnTo>
                    <a:pt x="1439" y="101"/>
                  </a:lnTo>
                  <a:lnTo>
                    <a:pt x="1212" y="26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939;p64">
              <a:extLst>
                <a:ext uri="{FF2B5EF4-FFF2-40B4-BE49-F238E27FC236}">
                  <a16:creationId xmlns:a16="http://schemas.microsoft.com/office/drawing/2014/main" id="{0ECFAE73-D1A4-5476-6814-1210F5472A1C}"/>
                </a:ext>
              </a:extLst>
            </p:cNvPr>
            <p:cNvSpPr/>
            <p:nvPr/>
          </p:nvSpPr>
          <p:spPr>
            <a:xfrm>
              <a:off x="4294750" y="1214075"/>
              <a:ext cx="54900" cy="170325"/>
            </a:xfrm>
            <a:custGeom>
              <a:avLst/>
              <a:gdLst/>
              <a:ahLst/>
              <a:cxnLst/>
              <a:rect l="l" t="t" r="r" b="b"/>
              <a:pathLst>
                <a:path w="2196" h="6813" extrusionOk="0">
                  <a:moveTo>
                    <a:pt x="1" y="0"/>
                  </a:moveTo>
                  <a:lnTo>
                    <a:pt x="253" y="26"/>
                  </a:lnTo>
                  <a:lnTo>
                    <a:pt x="480" y="101"/>
                  </a:lnTo>
                  <a:lnTo>
                    <a:pt x="682" y="202"/>
                  </a:lnTo>
                  <a:lnTo>
                    <a:pt x="859" y="354"/>
                  </a:lnTo>
                  <a:lnTo>
                    <a:pt x="1010" y="530"/>
                  </a:lnTo>
                  <a:lnTo>
                    <a:pt x="1111" y="732"/>
                  </a:lnTo>
                  <a:lnTo>
                    <a:pt x="1187" y="959"/>
                  </a:lnTo>
                  <a:lnTo>
                    <a:pt x="1212" y="1211"/>
                  </a:lnTo>
                  <a:lnTo>
                    <a:pt x="1212" y="6813"/>
                  </a:lnTo>
                  <a:lnTo>
                    <a:pt x="2196" y="6813"/>
                  </a:lnTo>
                  <a:lnTo>
                    <a:pt x="2196" y="1211"/>
                  </a:lnTo>
                  <a:lnTo>
                    <a:pt x="2171" y="959"/>
                  </a:lnTo>
                  <a:lnTo>
                    <a:pt x="2095" y="732"/>
                  </a:lnTo>
                  <a:lnTo>
                    <a:pt x="1994" y="530"/>
                  </a:lnTo>
                  <a:lnTo>
                    <a:pt x="1843" y="354"/>
                  </a:lnTo>
                  <a:lnTo>
                    <a:pt x="1666" y="202"/>
                  </a:lnTo>
                  <a:lnTo>
                    <a:pt x="1464" y="101"/>
                  </a:lnTo>
                  <a:lnTo>
                    <a:pt x="1237" y="26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3690;p59">
            <a:extLst>
              <a:ext uri="{FF2B5EF4-FFF2-40B4-BE49-F238E27FC236}">
                <a16:creationId xmlns:a16="http://schemas.microsoft.com/office/drawing/2014/main" id="{13F8177C-FF06-E5B6-257A-9B6AF236E4D4}"/>
              </a:ext>
            </a:extLst>
          </p:cNvPr>
          <p:cNvGrpSpPr/>
          <p:nvPr/>
        </p:nvGrpSpPr>
        <p:grpSpPr>
          <a:xfrm>
            <a:off x="884747" y="1574941"/>
            <a:ext cx="428561" cy="425837"/>
            <a:chOff x="1616500" y="238125"/>
            <a:chExt cx="4387000" cy="5238750"/>
          </a:xfrm>
        </p:grpSpPr>
        <p:sp>
          <p:nvSpPr>
            <p:cNvPr id="1486" name="Google Shape;3691;p59">
              <a:extLst>
                <a:ext uri="{FF2B5EF4-FFF2-40B4-BE49-F238E27FC236}">
                  <a16:creationId xmlns:a16="http://schemas.microsoft.com/office/drawing/2014/main" id="{AF0AF669-76DE-CD70-0229-2A5D7682A7BC}"/>
                </a:ext>
              </a:extLst>
            </p:cNvPr>
            <p:cNvSpPr/>
            <p:nvPr/>
          </p:nvSpPr>
          <p:spPr>
            <a:xfrm>
              <a:off x="1693800" y="654325"/>
              <a:ext cx="664000" cy="327875"/>
            </a:xfrm>
            <a:custGeom>
              <a:avLst/>
              <a:gdLst/>
              <a:ahLst/>
              <a:cxnLst/>
              <a:rect l="l" t="t" r="r" b="b"/>
              <a:pathLst>
                <a:path w="26560" h="13115" extrusionOk="0">
                  <a:moveTo>
                    <a:pt x="6240" y="0"/>
                  </a:moveTo>
                  <a:lnTo>
                    <a:pt x="5908" y="28"/>
                  </a:lnTo>
                  <a:lnTo>
                    <a:pt x="5577" y="55"/>
                  </a:lnTo>
                  <a:lnTo>
                    <a:pt x="5246" y="110"/>
                  </a:lnTo>
                  <a:lnTo>
                    <a:pt x="4611" y="276"/>
                  </a:lnTo>
                  <a:lnTo>
                    <a:pt x="4003" y="497"/>
                  </a:lnTo>
                  <a:lnTo>
                    <a:pt x="3451" y="773"/>
                  </a:lnTo>
                  <a:lnTo>
                    <a:pt x="2899" y="1104"/>
                  </a:lnTo>
                  <a:lnTo>
                    <a:pt x="2402" y="1491"/>
                  </a:lnTo>
                  <a:lnTo>
                    <a:pt x="1933" y="1905"/>
                  </a:lnTo>
                  <a:lnTo>
                    <a:pt x="1491" y="2374"/>
                  </a:lnTo>
                  <a:lnTo>
                    <a:pt x="1132" y="2871"/>
                  </a:lnTo>
                  <a:lnTo>
                    <a:pt x="801" y="3424"/>
                  </a:lnTo>
                  <a:lnTo>
                    <a:pt x="525" y="4003"/>
                  </a:lnTo>
                  <a:lnTo>
                    <a:pt x="304" y="4611"/>
                  </a:lnTo>
                  <a:lnTo>
                    <a:pt x="138" y="5218"/>
                  </a:lnTo>
                  <a:lnTo>
                    <a:pt x="83" y="5549"/>
                  </a:lnTo>
                  <a:lnTo>
                    <a:pt x="28" y="5881"/>
                  </a:lnTo>
                  <a:lnTo>
                    <a:pt x="0" y="6212"/>
                  </a:lnTo>
                  <a:lnTo>
                    <a:pt x="0" y="6543"/>
                  </a:lnTo>
                  <a:lnTo>
                    <a:pt x="0" y="6902"/>
                  </a:lnTo>
                  <a:lnTo>
                    <a:pt x="28" y="7234"/>
                  </a:lnTo>
                  <a:lnTo>
                    <a:pt x="83" y="7565"/>
                  </a:lnTo>
                  <a:lnTo>
                    <a:pt x="138" y="7869"/>
                  </a:lnTo>
                  <a:lnTo>
                    <a:pt x="304" y="8504"/>
                  </a:lnTo>
                  <a:lnTo>
                    <a:pt x="525" y="9111"/>
                  </a:lnTo>
                  <a:lnTo>
                    <a:pt x="801" y="9691"/>
                  </a:lnTo>
                  <a:lnTo>
                    <a:pt x="1132" y="10215"/>
                  </a:lnTo>
                  <a:lnTo>
                    <a:pt x="1491" y="10740"/>
                  </a:lnTo>
                  <a:lnTo>
                    <a:pt x="1933" y="11209"/>
                  </a:lnTo>
                  <a:lnTo>
                    <a:pt x="2402" y="11623"/>
                  </a:lnTo>
                  <a:lnTo>
                    <a:pt x="2899" y="12010"/>
                  </a:lnTo>
                  <a:lnTo>
                    <a:pt x="3451" y="12341"/>
                  </a:lnTo>
                  <a:lnTo>
                    <a:pt x="4003" y="12617"/>
                  </a:lnTo>
                  <a:lnTo>
                    <a:pt x="4611" y="12838"/>
                  </a:lnTo>
                  <a:lnTo>
                    <a:pt x="5246" y="12976"/>
                  </a:lnTo>
                  <a:lnTo>
                    <a:pt x="5577" y="13059"/>
                  </a:lnTo>
                  <a:lnTo>
                    <a:pt x="5908" y="13087"/>
                  </a:lnTo>
                  <a:lnTo>
                    <a:pt x="6240" y="13114"/>
                  </a:lnTo>
                  <a:lnTo>
                    <a:pt x="20320" y="13114"/>
                  </a:lnTo>
                  <a:lnTo>
                    <a:pt x="20651" y="13087"/>
                  </a:lnTo>
                  <a:lnTo>
                    <a:pt x="20983" y="13059"/>
                  </a:lnTo>
                  <a:lnTo>
                    <a:pt x="21314" y="12976"/>
                  </a:lnTo>
                  <a:lnTo>
                    <a:pt x="21949" y="12838"/>
                  </a:lnTo>
                  <a:lnTo>
                    <a:pt x="22529" y="12617"/>
                  </a:lnTo>
                  <a:lnTo>
                    <a:pt x="23109" y="12341"/>
                  </a:lnTo>
                  <a:lnTo>
                    <a:pt x="23661" y="12010"/>
                  </a:lnTo>
                  <a:lnTo>
                    <a:pt x="24158" y="11623"/>
                  </a:lnTo>
                  <a:lnTo>
                    <a:pt x="24627" y="11209"/>
                  </a:lnTo>
                  <a:lnTo>
                    <a:pt x="25041" y="10740"/>
                  </a:lnTo>
                  <a:lnTo>
                    <a:pt x="25428" y="10215"/>
                  </a:lnTo>
                  <a:lnTo>
                    <a:pt x="25759" y="9691"/>
                  </a:lnTo>
                  <a:lnTo>
                    <a:pt x="26035" y="9111"/>
                  </a:lnTo>
                  <a:lnTo>
                    <a:pt x="26256" y="8504"/>
                  </a:lnTo>
                  <a:lnTo>
                    <a:pt x="26422" y="7869"/>
                  </a:lnTo>
                  <a:lnTo>
                    <a:pt x="26477" y="7565"/>
                  </a:lnTo>
                  <a:lnTo>
                    <a:pt x="26504" y="7234"/>
                  </a:lnTo>
                  <a:lnTo>
                    <a:pt x="26532" y="6902"/>
                  </a:lnTo>
                  <a:lnTo>
                    <a:pt x="26560" y="6543"/>
                  </a:lnTo>
                  <a:lnTo>
                    <a:pt x="26532" y="6212"/>
                  </a:lnTo>
                  <a:lnTo>
                    <a:pt x="26504" y="5881"/>
                  </a:lnTo>
                  <a:lnTo>
                    <a:pt x="26477" y="5549"/>
                  </a:lnTo>
                  <a:lnTo>
                    <a:pt x="26422" y="5218"/>
                  </a:lnTo>
                  <a:lnTo>
                    <a:pt x="26256" y="4611"/>
                  </a:lnTo>
                  <a:lnTo>
                    <a:pt x="26035" y="4003"/>
                  </a:lnTo>
                  <a:lnTo>
                    <a:pt x="25759" y="3424"/>
                  </a:lnTo>
                  <a:lnTo>
                    <a:pt x="25428" y="2871"/>
                  </a:lnTo>
                  <a:lnTo>
                    <a:pt x="25041" y="2374"/>
                  </a:lnTo>
                  <a:lnTo>
                    <a:pt x="24627" y="1905"/>
                  </a:lnTo>
                  <a:lnTo>
                    <a:pt x="24158" y="1491"/>
                  </a:lnTo>
                  <a:lnTo>
                    <a:pt x="23661" y="1104"/>
                  </a:lnTo>
                  <a:lnTo>
                    <a:pt x="23109" y="773"/>
                  </a:lnTo>
                  <a:lnTo>
                    <a:pt x="22529" y="497"/>
                  </a:lnTo>
                  <a:lnTo>
                    <a:pt x="21949" y="276"/>
                  </a:lnTo>
                  <a:lnTo>
                    <a:pt x="21314" y="110"/>
                  </a:lnTo>
                  <a:lnTo>
                    <a:pt x="20983" y="55"/>
                  </a:lnTo>
                  <a:lnTo>
                    <a:pt x="20651" y="28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692;p59">
              <a:extLst>
                <a:ext uri="{FF2B5EF4-FFF2-40B4-BE49-F238E27FC236}">
                  <a16:creationId xmlns:a16="http://schemas.microsoft.com/office/drawing/2014/main" id="{7D118B3D-15DB-F73A-0E5A-09FEB526F7D5}"/>
                </a:ext>
              </a:extLst>
            </p:cNvPr>
            <p:cNvSpPr/>
            <p:nvPr/>
          </p:nvSpPr>
          <p:spPr>
            <a:xfrm>
              <a:off x="1693800" y="1469450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571" y="1"/>
                  </a:moveTo>
                  <a:lnTo>
                    <a:pt x="6240" y="29"/>
                  </a:lnTo>
                  <a:lnTo>
                    <a:pt x="5908" y="56"/>
                  </a:lnTo>
                  <a:lnTo>
                    <a:pt x="5577" y="84"/>
                  </a:lnTo>
                  <a:lnTo>
                    <a:pt x="5246" y="139"/>
                  </a:lnTo>
                  <a:lnTo>
                    <a:pt x="4611" y="305"/>
                  </a:lnTo>
                  <a:lnTo>
                    <a:pt x="4003" y="525"/>
                  </a:lnTo>
                  <a:lnTo>
                    <a:pt x="3451" y="802"/>
                  </a:lnTo>
                  <a:lnTo>
                    <a:pt x="2899" y="1133"/>
                  </a:lnTo>
                  <a:lnTo>
                    <a:pt x="2402" y="1519"/>
                  </a:lnTo>
                  <a:lnTo>
                    <a:pt x="1933" y="1934"/>
                  </a:lnTo>
                  <a:lnTo>
                    <a:pt x="1491" y="2403"/>
                  </a:lnTo>
                  <a:lnTo>
                    <a:pt x="1132" y="2900"/>
                  </a:lnTo>
                  <a:lnTo>
                    <a:pt x="801" y="3452"/>
                  </a:lnTo>
                  <a:lnTo>
                    <a:pt x="525" y="4032"/>
                  </a:lnTo>
                  <a:lnTo>
                    <a:pt x="304" y="4639"/>
                  </a:lnTo>
                  <a:lnTo>
                    <a:pt x="138" y="5247"/>
                  </a:lnTo>
                  <a:lnTo>
                    <a:pt x="83" y="5578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2"/>
                  </a:lnTo>
                  <a:lnTo>
                    <a:pt x="0" y="6931"/>
                  </a:lnTo>
                  <a:lnTo>
                    <a:pt x="28" y="7262"/>
                  </a:lnTo>
                  <a:lnTo>
                    <a:pt x="83" y="7593"/>
                  </a:lnTo>
                  <a:lnTo>
                    <a:pt x="138" y="7897"/>
                  </a:lnTo>
                  <a:lnTo>
                    <a:pt x="304" y="8532"/>
                  </a:lnTo>
                  <a:lnTo>
                    <a:pt x="525" y="9139"/>
                  </a:lnTo>
                  <a:lnTo>
                    <a:pt x="801" y="9719"/>
                  </a:lnTo>
                  <a:lnTo>
                    <a:pt x="1132" y="10244"/>
                  </a:lnTo>
                  <a:lnTo>
                    <a:pt x="1491" y="10768"/>
                  </a:lnTo>
                  <a:lnTo>
                    <a:pt x="1933" y="11210"/>
                  </a:lnTo>
                  <a:lnTo>
                    <a:pt x="2402" y="11652"/>
                  </a:lnTo>
                  <a:lnTo>
                    <a:pt x="2899" y="12011"/>
                  </a:lnTo>
                  <a:lnTo>
                    <a:pt x="3451" y="12342"/>
                  </a:lnTo>
                  <a:lnTo>
                    <a:pt x="4003" y="12618"/>
                  </a:lnTo>
                  <a:lnTo>
                    <a:pt x="4611" y="12839"/>
                  </a:lnTo>
                  <a:lnTo>
                    <a:pt x="5246" y="13005"/>
                  </a:lnTo>
                  <a:lnTo>
                    <a:pt x="5577" y="13060"/>
                  </a:lnTo>
                  <a:lnTo>
                    <a:pt x="5908" y="13115"/>
                  </a:lnTo>
                  <a:lnTo>
                    <a:pt x="6240" y="13143"/>
                  </a:lnTo>
                  <a:lnTo>
                    <a:pt x="20320" y="13143"/>
                  </a:lnTo>
                  <a:lnTo>
                    <a:pt x="20651" y="13115"/>
                  </a:lnTo>
                  <a:lnTo>
                    <a:pt x="20983" y="13060"/>
                  </a:lnTo>
                  <a:lnTo>
                    <a:pt x="21314" y="13005"/>
                  </a:lnTo>
                  <a:lnTo>
                    <a:pt x="21949" y="12839"/>
                  </a:lnTo>
                  <a:lnTo>
                    <a:pt x="22529" y="12618"/>
                  </a:lnTo>
                  <a:lnTo>
                    <a:pt x="23109" y="12342"/>
                  </a:lnTo>
                  <a:lnTo>
                    <a:pt x="23661" y="12011"/>
                  </a:lnTo>
                  <a:lnTo>
                    <a:pt x="24158" y="11652"/>
                  </a:lnTo>
                  <a:lnTo>
                    <a:pt x="24627" y="11210"/>
                  </a:lnTo>
                  <a:lnTo>
                    <a:pt x="25041" y="10768"/>
                  </a:lnTo>
                  <a:lnTo>
                    <a:pt x="25428" y="10244"/>
                  </a:lnTo>
                  <a:lnTo>
                    <a:pt x="25759" y="9719"/>
                  </a:lnTo>
                  <a:lnTo>
                    <a:pt x="26035" y="9139"/>
                  </a:lnTo>
                  <a:lnTo>
                    <a:pt x="26256" y="8532"/>
                  </a:lnTo>
                  <a:lnTo>
                    <a:pt x="26422" y="7897"/>
                  </a:lnTo>
                  <a:lnTo>
                    <a:pt x="26477" y="7593"/>
                  </a:lnTo>
                  <a:lnTo>
                    <a:pt x="26504" y="7262"/>
                  </a:lnTo>
                  <a:lnTo>
                    <a:pt x="26532" y="6931"/>
                  </a:lnTo>
                  <a:lnTo>
                    <a:pt x="26560" y="6572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8"/>
                  </a:lnTo>
                  <a:lnTo>
                    <a:pt x="26422" y="5247"/>
                  </a:lnTo>
                  <a:lnTo>
                    <a:pt x="26256" y="4639"/>
                  </a:lnTo>
                  <a:lnTo>
                    <a:pt x="26035" y="4032"/>
                  </a:lnTo>
                  <a:lnTo>
                    <a:pt x="25759" y="3452"/>
                  </a:lnTo>
                  <a:lnTo>
                    <a:pt x="25428" y="2900"/>
                  </a:lnTo>
                  <a:lnTo>
                    <a:pt x="25041" y="2403"/>
                  </a:lnTo>
                  <a:lnTo>
                    <a:pt x="24627" y="1934"/>
                  </a:lnTo>
                  <a:lnTo>
                    <a:pt x="24158" y="1519"/>
                  </a:lnTo>
                  <a:lnTo>
                    <a:pt x="23661" y="1133"/>
                  </a:lnTo>
                  <a:lnTo>
                    <a:pt x="23109" y="802"/>
                  </a:lnTo>
                  <a:lnTo>
                    <a:pt x="22529" y="525"/>
                  </a:lnTo>
                  <a:lnTo>
                    <a:pt x="21949" y="305"/>
                  </a:lnTo>
                  <a:lnTo>
                    <a:pt x="21314" y="139"/>
                  </a:lnTo>
                  <a:lnTo>
                    <a:pt x="20983" y="84"/>
                  </a:lnTo>
                  <a:lnTo>
                    <a:pt x="20651" y="56"/>
                  </a:lnTo>
                  <a:lnTo>
                    <a:pt x="20320" y="29"/>
                  </a:lnTo>
                  <a:lnTo>
                    <a:pt x="19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693;p59">
              <a:extLst>
                <a:ext uri="{FF2B5EF4-FFF2-40B4-BE49-F238E27FC236}">
                  <a16:creationId xmlns:a16="http://schemas.microsoft.com/office/drawing/2014/main" id="{511735FB-49CA-6916-0156-DF4DDE3A062C}"/>
                </a:ext>
              </a:extLst>
            </p:cNvPr>
            <p:cNvSpPr/>
            <p:nvPr/>
          </p:nvSpPr>
          <p:spPr>
            <a:xfrm>
              <a:off x="1693800" y="2285300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571" y="0"/>
                  </a:moveTo>
                  <a:lnTo>
                    <a:pt x="6240" y="28"/>
                  </a:lnTo>
                  <a:lnTo>
                    <a:pt x="5908" y="56"/>
                  </a:lnTo>
                  <a:lnTo>
                    <a:pt x="5577" y="83"/>
                  </a:lnTo>
                  <a:lnTo>
                    <a:pt x="5246" y="138"/>
                  </a:lnTo>
                  <a:lnTo>
                    <a:pt x="4611" y="304"/>
                  </a:lnTo>
                  <a:lnTo>
                    <a:pt x="4003" y="525"/>
                  </a:lnTo>
                  <a:lnTo>
                    <a:pt x="3451" y="801"/>
                  </a:lnTo>
                  <a:lnTo>
                    <a:pt x="2899" y="1132"/>
                  </a:lnTo>
                  <a:lnTo>
                    <a:pt x="2402" y="1519"/>
                  </a:lnTo>
                  <a:lnTo>
                    <a:pt x="1933" y="1933"/>
                  </a:lnTo>
                  <a:lnTo>
                    <a:pt x="1491" y="2402"/>
                  </a:lnTo>
                  <a:lnTo>
                    <a:pt x="1132" y="2899"/>
                  </a:lnTo>
                  <a:lnTo>
                    <a:pt x="801" y="3451"/>
                  </a:lnTo>
                  <a:lnTo>
                    <a:pt x="525" y="4031"/>
                  </a:lnTo>
                  <a:lnTo>
                    <a:pt x="304" y="4611"/>
                  </a:lnTo>
                  <a:lnTo>
                    <a:pt x="138" y="5246"/>
                  </a:lnTo>
                  <a:lnTo>
                    <a:pt x="83" y="5577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1"/>
                  </a:lnTo>
                  <a:lnTo>
                    <a:pt x="0" y="6903"/>
                  </a:lnTo>
                  <a:lnTo>
                    <a:pt x="28" y="7261"/>
                  </a:lnTo>
                  <a:lnTo>
                    <a:pt x="83" y="7565"/>
                  </a:lnTo>
                  <a:lnTo>
                    <a:pt x="138" y="7896"/>
                  </a:lnTo>
                  <a:lnTo>
                    <a:pt x="304" y="8531"/>
                  </a:lnTo>
                  <a:lnTo>
                    <a:pt x="525" y="9139"/>
                  </a:lnTo>
                  <a:lnTo>
                    <a:pt x="801" y="9719"/>
                  </a:lnTo>
                  <a:lnTo>
                    <a:pt x="1132" y="10243"/>
                  </a:lnTo>
                  <a:lnTo>
                    <a:pt x="1491" y="10740"/>
                  </a:lnTo>
                  <a:lnTo>
                    <a:pt x="1933" y="11210"/>
                  </a:lnTo>
                  <a:lnTo>
                    <a:pt x="2402" y="11651"/>
                  </a:lnTo>
                  <a:lnTo>
                    <a:pt x="2899" y="12010"/>
                  </a:lnTo>
                  <a:lnTo>
                    <a:pt x="3451" y="12341"/>
                  </a:lnTo>
                  <a:lnTo>
                    <a:pt x="4003" y="12618"/>
                  </a:lnTo>
                  <a:lnTo>
                    <a:pt x="4611" y="12838"/>
                  </a:lnTo>
                  <a:lnTo>
                    <a:pt x="5246" y="13004"/>
                  </a:lnTo>
                  <a:lnTo>
                    <a:pt x="5577" y="13059"/>
                  </a:lnTo>
                  <a:lnTo>
                    <a:pt x="5908" y="13115"/>
                  </a:lnTo>
                  <a:lnTo>
                    <a:pt x="6240" y="13142"/>
                  </a:lnTo>
                  <a:lnTo>
                    <a:pt x="20320" y="13142"/>
                  </a:lnTo>
                  <a:lnTo>
                    <a:pt x="20651" y="13115"/>
                  </a:lnTo>
                  <a:lnTo>
                    <a:pt x="20983" y="13059"/>
                  </a:lnTo>
                  <a:lnTo>
                    <a:pt x="21314" y="13004"/>
                  </a:lnTo>
                  <a:lnTo>
                    <a:pt x="21949" y="12838"/>
                  </a:lnTo>
                  <a:lnTo>
                    <a:pt x="22529" y="12618"/>
                  </a:lnTo>
                  <a:lnTo>
                    <a:pt x="23109" y="12341"/>
                  </a:lnTo>
                  <a:lnTo>
                    <a:pt x="23661" y="12010"/>
                  </a:lnTo>
                  <a:lnTo>
                    <a:pt x="24158" y="11651"/>
                  </a:lnTo>
                  <a:lnTo>
                    <a:pt x="24627" y="11210"/>
                  </a:lnTo>
                  <a:lnTo>
                    <a:pt x="25041" y="10740"/>
                  </a:lnTo>
                  <a:lnTo>
                    <a:pt x="25428" y="10243"/>
                  </a:lnTo>
                  <a:lnTo>
                    <a:pt x="25759" y="9719"/>
                  </a:lnTo>
                  <a:lnTo>
                    <a:pt x="26035" y="9139"/>
                  </a:lnTo>
                  <a:lnTo>
                    <a:pt x="26256" y="8531"/>
                  </a:lnTo>
                  <a:lnTo>
                    <a:pt x="26422" y="7896"/>
                  </a:lnTo>
                  <a:lnTo>
                    <a:pt x="26477" y="7565"/>
                  </a:lnTo>
                  <a:lnTo>
                    <a:pt x="26504" y="7261"/>
                  </a:lnTo>
                  <a:lnTo>
                    <a:pt x="26532" y="6903"/>
                  </a:lnTo>
                  <a:lnTo>
                    <a:pt x="26560" y="6571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7"/>
                  </a:lnTo>
                  <a:lnTo>
                    <a:pt x="26422" y="5246"/>
                  </a:lnTo>
                  <a:lnTo>
                    <a:pt x="26256" y="4611"/>
                  </a:lnTo>
                  <a:lnTo>
                    <a:pt x="26035" y="4031"/>
                  </a:lnTo>
                  <a:lnTo>
                    <a:pt x="25759" y="3451"/>
                  </a:lnTo>
                  <a:lnTo>
                    <a:pt x="25428" y="2899"/>
                  </a:lnTo>
                  <a:lnTo>
                    <a:pt x="25041" y="2402"/>
                  </a:lnTo>
                  <a:lnTo>
                    <a:pt x="24627" y="1933"/>
                  </a:lnTo>
                  <a:lnTo>
                    <a:pt x="24158" y="1519"/>
                  </a:lnTo>
                  <a:lnTo>
                    <a:pt x="23661" y="1132"/>
                  </a:lnTo>
                  <a:lnTo>
                    <a:pt x="23109" y="801"/>
                  </a:lnTo>
                  <a:lnTo>
                    <a:pt x="22529" y="525"/>
                  </a:lnTo>
                  <a:lnTo>
                    <a:pt x="21949" y="304"/>
                  </a:lnTo>
                  <a:lnTo>
                    <a:pt x="21314" y="138"/>
                  </a:lnTo>
                  <a:lnTo>
                    <a:pt x="20983" y="83"/>
                  </a:lnTo>
                  <a:lnTo>
                    <a:pt x="20651" y="56"/>
                  </a:lnTo>
                  <a:lnTo>
                    <a:pt x="20320" y="28"/>
                  </a:lnTo>
                  <a:lnTo>
                    <a:pt x="19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694;p59">
              <a:extLst>
                <a:ext uri="{FF2B5EF4-FFF2-40B4-BE49-F238E27FC236}">
                  <a16:creationId xmlns:a16="http://schemas.microsoft.com/office/drawing/2014/main" id="{9B8C1028-2FD0-5331-B30C-AEC7CCD221DE}"/>
                </a:ext>
              </a:extLst>
            </p:cNvPr>
            <p:cNvSpPr/>
            <p:nvPr/>
          </p:nvSpPr>
          <p:spPr>
            <a:xfrm>
              <a:off x="1693800" y="3101125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571" y="1"/>
                  </a:moveTo>
                  <a:lnTo>
                    <a:pt x="6240" y="28"/>
                  </a:lnTo>
                  <a:lnTo>
                    <a:pt x="5908" y="28"/>
                  </a:lnTo>
                  <a:lnTo>
                    <a:pt x="5577" y="84"/>
                  </a:lnTo>
                  <a:lnTo>
                    <a:pt x="5246" y="139"/>
                  </a:lnTo>
                  <a:lnTo>
                    <a:pt x="4611" y="305"/>
                  </a:lnTo>
                  <a:lnTo>
                    <a:pt x="4003" y="525"/>
                  </a:lnTo>
                  <a:lnTo>
                    <a:pt x="3451" y="802"/>
                  </a:lnTo>
                  <a:lnTo>
                    <a:pt x="2899" y="1133"/>
                  </a:lnTo>
                  <a:lnTo>
                    <a:pt x="2402" y="1519"/>
                  </a:lnTo>
                  <a:lnTo>
                    <a:pt x="1933" y="1933"/>
                  </a:lnTo>
                  <a:lnTo>
                    <a:pt x="1491" y="2403"/>
                  </a:lnTo>
                  <a:lnTo>
                    <a:pt x="1132" y="2900"/>
                  </a:lnTo>
                  <a:lnTo>
                    <a:pt x="801" y="3452"/>
                  </a:lnTo>
                  <a:lnTo>
                    <a:pt x="525" y="4004"/>
                  </a:lnTo>
                  <a:lnTo>
                    <a:pt x="304" y="4612"/>
                  </a:lnTo>
                  <a:lnTo>
                    <a:pt x="138" y="5247"/>
                  </a:lnTo>
                  <a:lnTo>
                    <a:pt x="83" y="5578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2"/>
                  </a:lnTo>
                  <a:lnTo>
                    <a:pt x="0" y="6903"/>
                  </a:lnTo>
                  <a:lnTo>
                    <a:pt x="28" y="7234"/>
                  </a:lnTo>
                  <a:lnTo>
                    <a:pt x="83" y="7566"/>
                  </a:lnTo>
                  <a:lnTo>
                    <a:pt x="138" y="7897"/>
                  </a:lnTo>
                  <a:lnTo>
                    <a:pt x="304" y="8532"/>
                  </a:lnTo>
                  <a:lnTo>
                    <a:pt x="525" y="9139"/>
                  </a:lnTo>
                  <a:lnTo>
                    <a:pt x="801" y="9692"/>
                  </a:lnTo>
                  <a:lnTo>
                    <a:pt x="1132" y="10244"/>
                  </a:lnTo>
                  <a:lnTo>
                    <a:pt x="1491" y="10741"/>
                  </a:lnTo>
                  <a:lnTo>
                    <a:pt x="1933" y="11210"/>
                  </a:lnTo>
                  <a:lnTo>
                    <a:pt x="2402" y="11652"/>
                  </a:lnTo>
                  <a:lnTo>
                    <a:pt x="2899" y="12011"/>
                  </a:lnTo>
                  <a:lnTo>
                    <a:pt x="3451" y="12342"/>
                  </a:lnTo>
                  <a:lnTo>
                    <a:pt x="4003" y="12618"/>
                  </a:lnTo>
                  <a:lnTo>
                    <a:pt x="4611" y="12839"/>
                  </a:lnTo>
                  <a:lnTo>
                    <a:pt x="5246" y="13005"/>
                  </a:lnTo>
                  <a:lnTo>
                    <a:pt x="5577" y="13060"/>
                  </a:lnTo>
                  <a:lnTo>
                    <a:pt x="5908" y="13115"/>
                  </a:lnTo>
                  <a:lnTo>
                    <a:pt x="6240" y="13143"/>
                  </a:lnTo>
                  <a:lnTo>
                    <a:pt x="20320" y="13143"/>
                  </a:lnTo>
                  <a:lnTo>
                    <a:pt x="20651" y="13115"/>
                  </a:lnTo>
                  <a:lnTo>
                    <a:pt x="20983" y="13060"/>
                  </a:lnTo>
                  <a:lnTo>
                    <a:pt x="21314" y="13005"/>
                  </a:lnTo>
                  <a:lnTo>
                    <a:pt x="21949" y="12839"/>
                  </a:lnTo>
                  <a:lnTo>
                    <a:pt x="22529" y="12618"/>
                  </a:lnTo>
                  <a:lnTo>
                    <a:pt x="23109" y="12342"/>
                  </a:lnTo>
                  <a:lnTo>
                    <a:pt x="23661" y="12011"/>
                  </a:lnTo>
                  <a:lnTo>
                    <a:pt x="24158" y="11652"/>
                  </a:lnTo>
                  <a:lnTo>
                    <a:pt x="24627" y="11210"/>
                  </a:lnTo>
                  <a:lnTo>
                    <a:pt x="25041" y="10741"/>
                  </a:lnTo>
                  <a:lnTo>
                    <a:pt x="25428" y="10244"/>
                  </a:lnTo>
                  <a:lnTo>
                    <a:pt x="25759" y="9692"/>
                  </a:lnTo>
                  <a:lnTo>
                    <a:pt x="26035" y="9139"/>
                  </a:lnTo>
                  <a:lnTo>
                    <a:pt x="26256" y="8532"/>
                  </a:lnTo>
                  <a:lnTo>
                    <a:pt x="26422" y="7897"/>
                  </a:lnTo>
                  <a:lnTo>
                    <a:pt x="26477" y="7566"/>
                  </a:lnTo>
                  <a:lnTo>
                    <a:pt x="26504" y="7234"/>
                  </a:lnTo>
                  <a:lnTo>
                    <a:pt x="26532" y="6903"/>
                  </a:lnTo>
                  <a:lnTo>
                    <a:pt x="26560" y="6572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8"/>
                  </a:lnTo>
                  <a:lnTo>
                    <a:pt x="26422" y="5247"/>
                  </a:lnTo>
                  <a:lnTo>
                    <a:pt x="26256" y="4612"/>
                  </a:lnTo>
                  <a:lnTo>
                    <a:pt x="26035" y="4004"/>
                  </a:lnTo>
                  <a:lnTo>
                    <a:pt x="25759" y="3452"/>
                  </a:lnTo>
                  <a:lnTo>
                    <a:pt x="25428" y="2900"/>
                  </a:lnTo>
                  <a:lnTo>
                    <a:pt x="25041" y="2403"/>
                  </a:lnTo>
                  <a:lnTo>
                    <a:pt x="24627" y="1933"/>
                  </a:lnTo>
                  <a:lnTo>
                    <a:pt x="24158" y="1519"/>
                  </a:lnTo>
                  <a:lnTo>
                    <a:pt x="23661" y="1133"/>
                  </a:lnTo>
                  <a:lnTo>
                    <a:pt x="23109" y="802"/>
                  </a:lnTo>
                  <a:lnTo>
                    <a:pt x="22529" y="525"/>
                  </a:lnTo>
                  <a:lnTo>
                    <a:pt x="21949" y="305"/>
                  </a:lnTo>
                  <a:lnTo>
                    <a:pt x="21314" y="139"/>
                  </a:lnTo>
                  <a:lnTo>
                    <a:pt x="20983" y="84"/>
                  </a:lnTo>
                  <a:lnTo>
                    <a:pt x="20651" y="28"/>
                  </a:lnTo>
                  <a:lnTo>
                    <a:pt x="20320" y="28"/>
                  </a:lnTo>
                  <a:lnTo>
                    <a:pt x="19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695;p59">
              <a:extLst>
                <a:ext uri="{FF2B5EF4-FFF2-40B4-BE49-F238E27FC236}">
                  <a16:creationId xmlns:a16="http://schemas.microsoft.com/office/drawing/2014/main" id="{04B638A1-64A8-F661-14A9-404D6C46648F}"/>
                </a:ext>
              </a:extLst>
            </p:cNvPr>
            <p:cNvSpPr/>
            <p:nvPr/>
          </p:nvSpPr>
          <p:spPr>
            <a:xfrm>
              <a:off x="1693800" y="3916975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240" y="0"/>
                  </a:moveTo>
                  <a:lnTo>
                    <a:pt x="5908" y="28"/>
                  </a:lnTo>
                  <a:lnTo>
                    <a:pt x="5577" y="83"/>
                  </a:lnTo>
                  <a:lnTo>
                    <a:pt x="5246" y="138"/>
                  </a:lnTo>
                  <a:lnTo>
                    <a:pt x="4611" y="304"/>
                  </a:lnTo>
                  <a:lnTo>
                    <a:pt x="4003" y="525"/>
                  </a:lnTo>
                  <a:lnTo>
                    <a:pt x="3451" y="801"/>
                  </a:lnTo>
                  <a:lnTo>
                    <a:pt x="2899" y="1132"/>
                  </a:lnTo>
                  <a:lnTo>
                    <a:pt x="2402" y="1491"/>
                  </a:lnTo>
                  <a:lnTo>
                    <a:pt x="1933" y="1933"/>
                  </a:lnTo>
                  <a:lnTo>
                    <a:pt x="1491" y="2402"/>
                  </a:lnTo>
                  <a:lnTo>
                    <a:pt x="1132" y="2899"/>
                  </a:lnTo>
                  <a:lnTo>
                    <a:pt x="801" y="3451"/>
                  </a:lnTo>
                  <a:lnTo>
                    <a:pt x="525" y="4004"/>
                  </a:lnTo>
                  <a:lnTo>
                    <a:pt x="304" y="4611"/>
                  </a:lnTo>
                  <a:lnTo>
                    <a:pt x="138" y="5246"/>
                  </a:lnTo>
                  <a:lnTo>
                    <a:pt x="83" y="5577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1"/>
                  </a:lnTo>
                  <a:lnTo>
                    <a:pt x="0" y="6903"/>
                  </a:lnTo>
                  <a:lnTo>
                    <a:pt x="28" y="7234"/>
                  </a:lnTo>
                  <a:lnTo>
                    <a:pt x="83" y="7565"/>
                  </a:lnTo>
                  <a:lnTo>
                    <a:pt x="138" y="7896"/>
                  </a:lnTo>
                  <a:lnTo>
                    <a:pt x="304" y="8531"/>
                  </a:lnTo>
                  <a:lnTo>
                    <a:pt x="525" y="9139"/>
                  </a:lnTo>
                  <a:lnTo>
                    <a:pt x="801" y="9691"/>
                  </a:lnTo>
                  <a:lnTo>
                    <a:pt x="1132" y="10243"/>
                  </a:lnTo>
                  <a:lnTo>
                    <a:pt x="1491" y="10740"/>
                  </a:lnTo>
                  <a:lnTo>
                    <a:pt x="1933" y="11209"/>
                  </a:lnTo>
                  <a:lnTo>
                    <a:pt x="2402" y="11624"/>
                  </a:lnTo>
                  <a:lnTo>
                    <a:pt x="2899" y="12010"/>
                  </a:lnTo>
                  <a:lnTo>
                    <a:pt x="3451" y="12341"/>
                  </a:lnTo>
                  <a:lnTo>
                    <a:pt x="4003" y="12618"/>
                  </a:lnTo>
                  <a:lnTo>
                    <a:pt x="4611" y="12838"/>
                  </a:lnTo>
                  <a:lnTo>
                    <a:pt x="5246" y="13004"/>
                  </a:lnTo>
                  <a:lnTo>
                    <a:pt x="5577" y="13059"/>
                  </a:lnTo>
                  <a:lnTo>
                    <a:pt x="5908" y="13114"/>
                  </a:lnTo>
                  <a:lnTo>
                    <a:pt x="6240" y="13114"/>
                  </a:lnTo>
                  <a:lnTo>
                    <a:pt x="6571" y="13142"/>
                  </a:lnTo>
                  <a:lnTo>
                    <a:pt x="19989" y="13142"/>
                  </a:lnTo>
                  <a:lnTo>
                    <a:pt x="20320" y="13114"/>
                  </a:lnTo>
                  <a:lnTo>
                    <a:pt x="20651" y="13114"/>
                  </a:lnTo>
                  <a:lnTo>
                    <a:pt x="20983" y="13059"/>
                  </a:lnTo>
                  <a:lnTo>
                    <a:pt x="21314" y="13004"/>
                  </a:lnTo>
                  <a:lnTo>
                    <a:pt x="21949" y="12838"/>
                  </a:lnTo>
                  <a:lnTo>
                    <a:pt x="22529" y="12618"/>
                  </a:lnTo>
                  <a:lnTo>
                    <a:pt x="23109" y="12341"/>
                  </a:lnTo>
                  <a:lnTo>
                    <a:pt x="23661" y="12010"/>
                  </a:lnTo>
                  <a:lnTo>
                    <a:pt x="24158" y="11624"/>
                  </a:lnTo>
                  <a:lnTo>
                    <a:pt x="24627" y="11209"/>
                  </a:lnTo>
                  <a:lnTo>
                    <a:pt x="25041" y="10740"/>
                  </a:lnTo>
                  <a:lnTo>
                    <a:pt x="25428" y="10243"/>
                  </a:lnTo>
                  <a:lnTo>
                    <a:pt x="25759" y="9691"/>
                  </a:lnTo>
                  <a:lnTo>
                    <a:pt x="26035" y="9139"/>
                  </a:lnTo>
                  <a:lnTo>
                    <a:pt x="26256" y="8531"/>
                  </a:lnTo>
                  <a:lnTo>
                    <a:pt x="26422" y="7896"/>
                  </a:lnTo>
                  <a:lnTo>
                    <a:pt x="26477" y="7565"/>
                  </a:lnTo>
                  <a:lnTo>
                    <a:pt x="26504" y="7234"/>
                  </a:lnTo>
                  <a:lnTo>
                    <a:pt x="26532" y="6903"/>
                  </a:lnTo>
                  <a:lnTo>
                    <a:pt x="26560" y="6571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7"/>
                  </a:lnTo>
                  <a:lnTo>
                    <a:pt x="26422" y="5246"/>
                  </a:lnTo>
                  <a:lnTo>
                    <a:pt x="26256" y="4611"/>
                  </a:lnTo>
                  <a:lnTo>
                    <a:pt x="26035" y="4004"/>
                  </a:lnTo>
                  <a:lnTo>
                    <a:pt x="25759" y="3451"/>
                  </a:lnTo>
                  <a:lnTo>
                    <a:pt x="25428" y="2899"/>
                  </a:lnTo>
                  <a:lnTo>
                    <a:pt x="25041" y="2402"/>
                  </a:lnTo>
                  <a:lnTo>
                    <a:pt x="24627" y="1933"/>
                  </a:lnTo>
                  <a:lnTo>
                    <a:pt x="24158" y="1491"/>
                  </a:lnTo>
                  <a:lnTo>
                    <a:pt x="23661" y="1132"/>
                  </a:lnTo>
                  <a:lnTo>
                    <a:pt x="23109" y="801"/>
                  </a:lnTo>
                  <a:lnTo>
                    <a:pt x="22529" y="525"/>
                  </a:lnTo>
                  <a:lnTo>
                    <a:pt x="21949" y="304"/>
                  </a:lnTo>
                  <a:lnTo>
                    <a:pt x="21314" y="138"/>
                  </a:lnTo>
                  <a:lnTo>
                    <a:pt x="20983" y="83"/>
                  </a:lnTo>
                  <a:lnTo>
                    <a:pt x="20651" y="28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696;p59">
              <a:extLst>
                <a:ext uri="{FF2B5EF4-FFF2-40B4-BE49-F238E27FC236}">
                  <a16:creationId xmlns:a16="http://schemas.microsoft.com/office/drawing/2014/main" id="{DA37489C-A44C-1D93-F5F8-42453B9EBBB0}"/>
                </a:ext>
              </a:extLst>
            </p:cNvPr>
            <p:cNvSpPr/>
            <p:nvPr/>
          </p:nvSpPr>
          <p:spPr>
            <a:xfrm>
              <a:off x="1693800" y="4732800"/>
              <a:ext cx="664000" cy="328575"/>
            </a:xfrm>
            <a:custGeom>
              <a:avLst/>
              <a:gdLst/>
              <a:ahLst/>
              <a:cxnLst/>
              <a:rect l="l" t="t" r="r" b="b"/>
              <a:pathLst>
                <a:path w="26560" h="13143" extrusionOk="0">
                  <a:moveTo>
                    <a:pt x="6240" y="1"/>
                  </a:moveTo>
                  <a:lnTo>
                    <a:pt x="5908" y="28"/>
                  </a:lnTo>
                  <a:lnTo>
                    <a:pt x="5577" y="84"/>
                  </a:lnTo>
                  <a:lnTo>
                    <a:pt x="5246" y="139"/>
                  </a:lnTo>
                  <a:lnTo>
                    <a:pt x="4611" y="305"/>
                  </a:lnTo>
                  <a:lnTo>
                    <a:pt x="4003" y="525"/>
                  </a:lnTo>
                  <a:lnTo>
                    <a:pt x="3451" y="801"/>
                  </a:lnTo>
                  <a:lnTo>
                    <a:pt x="2899" y="1133"/>
                  </a:lnTo>
                  <a:lnTo>
                    <a:pt x="2402" y="1492"/>
                  </a:lnTo>
                  <a:lnTo>
                    <a:pt x="1933" y="1933"/>
                  </a:lnTo>
                  <a:lnTo>
                    <a:pt x="1491" y="2403"/>
                  </a:lnTo>
                  <a:lnTo>
                    <a:pt x="1132" y="2900"/>
                  </a:lnTo>
                  <a:lnTo>
                    <a:pt x="801" y="3452"/>
                  </a:lnTo>
                  <a:lnTo>
                    <a:pt x="525" y="4004"/>
                  </a:lnTo>
                  <a:lnTo>
                    <a:pt x="304" y="4611"/>
                  </a:lnTo>
                  <a:lnTo>
                    <a:pt x="138" y="5246"/>
                  </a:lnTo>
                  <a:lnTo>
                    <a:pt x="83" y="5578"/>
                  </a:lnTo>
                  <a:lnTo>
                    <a:pt x="28" y="5909"/>
                  </a:lnTo>
                  <a:lnTo>
                    <a:pt x="0" y="6240"/>
                  </a:lnTo>
                  <a:lnTo>
                    <a:pt x="0" y="6572"/>
                  </a:lnTo>
                  <a:lnTo>
                    <a:pt x="0" y="6903"/>
                  </a:lnTo>
                  <a:lnTo>
                    <a:pt x="28" y="7234"/>
                  </a:lnTo>
                  <a:lnTo>
                    <a:pt x="83" y="7566"/>
                  </a:lnTo>
                  <a:lnTo>
                    <a:pt x="138" y="7897"/>
                  </a:lnTo>
                  <a:lnTo>
                    <a:pt x="304" y="8532"/>
                  </a:lnTo>
                  <a:lnTo>
                    <a:pt x="525" y="9112"/>
                  </a:lnTo>
                  <a:lnTo>
                    <a:pt x="801" y="9691"/>
                  </a:lnTo>
                  <a:lnTo>
                    <a:pt x="1132" y="10244"/>
                  </a:lnTo>
                  <a:lnTo>
                    <a:pt x="1491" y="10741"/>
                  </a:lnTo>
                  <a:lnTo>
                    <a:pt x="1933" y="11210"/>
                  </a:lnTo>
                  <a:lnTo>
                    <a:pt x="2402" y="11624"/>
                  </a:lnTo>
                  <a:lnTo>
                    <a:pt x="2899" y="12011"/>
                  </a:lnTo>
                  <a:lnTo>
                    <a:pt x="3451" y="12342"/>
                  </a:lnTo>
                  <a:lnTo>
                    <a:pt x="4003" y="12618"/>
                  </a:lnTo>
                  <a:lnTo>
                    <a:pt x="4611" y="12839"/>
                  </a:lnTo>
                  <a:lnTo>
                    <a:pt x="5246" y="13005"/>
                  </a:lnTo>
                  <a:lnTo>
                    <a:pt x="5577" y="13060"/>
                  </a:lnTo>
                  <a:lnTo>
                    <a:pt x="5908" y="13087"/>
                  </a:lnTo>
                  <a:lnTo>
                    <a:pt x="6240" y="13115"/>
                  </a:lnTo>
                  <a:lnTo>
                    <a:pt x="6571" y="13143"/>
                  </a:lnTo>
                  <a:lnTo>
                    <a:pt x="19989" y="13143"/>
                  </a:lnTo>
                  <a:lnTo>
                    <a:pt x="20320" y="13115"/>
                  </a:lnTo>
                  <a:lnTo>
                    <a:pt x="20651" y="13087"/>
                  </a:lnTo>
                  <a:lnTo>
                    <a:pt x="20983" y="13060"/>
                  </a:lnTo>
                  <a:lnTo>
                    <a:pt x="21314" y="13005"/>
                  </a:lnTo>
                  <a:lnTo>
                    <a:pt x="21949" y="12839"/>
                  </a:lnTo>
                  <a:lnTo>
                    <a:pt x="22529" y="12618"/>
                  </a:lnTo>
                  <a:lnTo>
                    <a:pt x="23109" y="12342"/>
                  </a:lnTo>
                  <a:lnTo>
                    <a:pt x="23661" y="12011"/>
                  </a:lnTo>
                  <a:lnTo>
                    <a:pt x="24158" y="11624"/>
                  </a:lnTo>
                  <a:lnTo>
                    <a:pt x="24627" y="11210"/>
                  </a:lnTo>
                  <a:lnTo>
                    <a:pt x="25041" y="10741"/>
                  </a:lnTo>
                  <a:lnTo>
                    <a:pt x="25428" y="10244"/>
                  </a:lnTo>
                  <a:lnTo>
                    <a:pt x="25759" y="9691"/>
                  </a:lnTo>
                  <a:lnTo>
                    <a:pt x="26035" y="9112"/>
                  </a:lnTo>
                  <a:lnTo>
                    <a:pt x="26256" y="8532"/>
                  </a:lnTo>
                  <a:lnTo>
                    <a:pt x="26422" y="7897"/>
                  </a:lnTo>
                  <a:lnTo>
                    <a:pt x="26477" y="7566"/>
                  </a:lnTo>
                  <a:lnTo>
                    <a:pt x="26504" y="7234"/>
                  </a:lnTo>
                  <a:lnTo>
                    <a:pt x="26532" y="6903"/>
                  </a:lnTo>
                  <a:lnTo>
                    <a:pt x="26560" y="6572"/>
                  </a:lnTo>
                  <a:lnTo>
                    <a:pt x="26532" y="6240"/>
                  </a:lnTo>
                  <a:lnTo>
                    <a:pt x="26504" y="5909"/>
                  </a:lnTo>
                  <a:lnTo>
                    <a:pt x="26477" y="5578"/>
                  </a:lnTo>
                  <a:lnTo>
                    <a:pt x="26422" y="5246"/>
                  </a:lnTo>
                  <a:lnTo>
                    <a:pt x="26256" y="4611"/>
                  </a:lnTo>
                  <a:lnTo>
                    <a:pt x="26035" y="4004"/>
                  </a:lnTo>
                  <a:lnTo>
                    <a:pt x="25759" y="3452"/>
                  </a:lnTo>
                  <a:lnTo>
                    <a:pt x="25428" y="2900"/>
                  </a:lnTo>
                  <a:lnTo>
                    <a:pt x="25041" y="2403"/>
                  </a:lnTo>
                  <a:lnTo>
                    <a:pt x="24627" y="1933"/>
                  </a:lnTo>
                  <a:lnTo>
                    <a:pt x="24158" y="1492"/>
                  </a:lnTo>
                  <a:lnTo>
                    <a:pt x="23661" y="1133"/>
                  </a:lnTo>
                  <a:lnTo>
                    <a:pt x="23109" y="801"/>
                  </a:lnTo>
                  <a:lnTo>
                    <a:pt x="22529" y="525"/>
                  </a:lnTo>
                  <a:lnTo>
                    <a:pt x="21949" y="305"/>
                  </a:lnTo>
                  <a:lnTo>
                    <a:pt x="21314" y="139"/>
                  </a:lnTo>
                  <a:lnTo>
                    <a:pt x="20983" y="84"/>
                  </a:lnTo>
                  <a:lnTo>
                    <a:pt x="20651" y="28"/>
                  </a:lnTo>
                  <a:lnTo>
                    <a:pt x="203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697;p59">
              <a:extLst>
                <a:ext uri="{FF2B5EF4-FFF2-40B4-BE49-F238E27FC236}">
                  <a16:creationId xmlns:a16="http://schemas.microsoft.com/office/drawing/2014/main" id="{CD208FA4-1672-A516-BDFC-359FECECCA89}"/>
                </a:ext>
              </a:extLst>
            </p:cNvPr>
            <p:cNvSpPr/>
            <p:nvPr/>
          </p:nvSpPr>
          <p:spPr>
            <a:xfrm>
              <a:off x="2007850" y="316100"/>
              <a:ext cx="3918350" cy="5082800"/>
            </a:xfrm>
            <a:custGeom>
              <a:avLst/>
              <a:gdLst/>
              <a:ahLst/>
              <a:cxnLst/>
              <a:rect l="l" t="t" r="r" b="b"/>
              <a:pathLst>
                <a:path w="156734" h="203312" extrusionOk="0">
                  <a:moveTo>
                    <a:pt x="4804" y="1"/>
                  </a:moveTo>
                  <a:lnTo>
                    <a:pt x="4335" y="28"/>
                  </a:lnTo>
                  <a:lnTo>
                    <a:pt x="3838" y="84"/>
                  </a:lnTo>
                  <a:lnTo>
                    <a:pt x="3396" y="222"/>
                  </a:lnTo>
                  <a:lnTo>
                    <a:pt x="2954" y="360"/>
                  </a:lnTo>
                  <a:lnTo>
                    <a:pt x="2512" y="581"/>
                  </a:lnTo>
                  <a:lnTo>
                    <a:pt x="2126" y="801"/>
                  </a:lnTo>
                  <a:lnTo>
                    <a:pt x="1767" y="1105"/>
                  </a:lnTo>
                  <a:lnTo>
                    <a:pt x="1408" y="1409"/>
                  </a:lnTo>
                  <a:lnTo>
                    <a:pt x="1104" y="1740"/>
                  </a:lnTo>
                  <a:lnTo>
                    <a:pt x="828" y="2099"/>
                  </a:lnTo>
                  <a:lnTo>
                    <a:pt x="580" y="2513"/>
                  </a:lnTo>
                  <a:lnTo>
                    <a:pt x="387" y="2927"/>
                  </a:lnTo>
                  <a:lnTo>
                    <a:pt x="221" y="3369"/>
                  </a:lnTo>
                  <a:lnTo>
                    <a:pt x="110" y="3838"/>
                  </a:lnTo>
                  <a:lnTo>
                    <a:pt x="28" y="4308"/>
                  </a:lnTo>
                  <a:lnTo>
                    <a:pt x="0" y="4805"/>
                  </a:lnTo>
                  <a:lnTo>
                    <a:pt x="0" y="198507"/>
                  </a:lnTo>
                  <a:lnTo>
                    <a:pt x="28" y="199004"/>
                  </a:lnTo>
                  <a:lnTo>
                    <a:pt x="110" y="199501"/>
                  </a:lnTo>
                  <a:lnTo>
                    <a:pt x="221" y="199943"/>
                  </a:lnTo>
                  <a:lnTo>
                    <a:pt x="387" y="200385"/>
                  </a:lnTo>
                  <a:lnTo>
                    <a:pt x="580" y="200799"/>
                  </a:lnTo>
                  <a:lnTo>
                    <a:pt x="828" y="201213"/>
                  </a:lnTo>
                  <a:lnTo>
                    <a:pt x="1104" y="201572"/>
                  </a:lnTo>
                  <a:lnTo>
                    <a:pt x="1408" y="201931"/>
                  </a:lnTo>
                  <a:lnTo>
                    <a:pt x="1767" y="202234"/>
                  </a:lnTo>
                  <a:lnTo>
                    <a:pt x="2126" y="202511"/>
                  </a:lnTo>
                  <a:lnTo>
                    <a:pt x="2512" y="202731"/>
                  </a:lnTo>
                  <a:lnTo>
                    <a:pt x="2954" y="202952"/>
                  </a:lnTo>
                  <a:lnTo>
                    <a:pt x="3396" y="203118"/>
                  </a:lnTo>
                  <a:lnTo>
                    <a:pt x="3838" y="203228"/>
                  </a:lnTo>
                  <a:lnTo>
                    <a:pt x="4335" y="203311"/>
                  </a:lnTo>
                  <a:lnTo>
                    <a:pt x="152399" y="203311"/>
                  </a:lnTo>
                  <a:lnTo>
                    <a:pt x="152896" y="203228"/>
                  </a:lnTo>
                  <a:lnTo>
                    <a:pt x="153338" y="203118"/>
                  </a:lnTo>
                  <a:lnTo>
                    <a:pt x="153780" y="202952"/>
                  </a:lnTo>
                  <a:lnTo>
                    <a:pt x="154221" y="202731"/>
                  </a:lnTo>
                  <a:lnTo>
                    <a:pt x="154608" y="202511"/>
                  </a:lnTo>
                  <a:lnTo>
                    <a:pt x="154967" y="202234"/>
                  </a:lnTo>
                  <a:lnTo>
                    <a:pt x="155326" y="201931"/>
                  </a:lnTo>
                  <a:lnTo>
                    <a:pt x="155630" y="201572"/>
                  </a:lnTo>
                  <a:lnTo>
                    <a:pt x="155906" y="201213"/>
                  </a:lnTo>
                  <a:lnTo>
                    <a:pt x="156154" y="200799"/>
                  </a:lnTo>
                  <a:lnTo>
                    <a:pt x="156347" y="200385"/>
                  </a:lnTo>
                  <a:lnTo>
                    <a:pt x="156513" y="199943"/>
                  </a:lnTo>
                  <a:lnTo>
                    <a:pt x="156623" y="199501"/>
                  </a:lnTo>
                  <a:lnTo>
                    <a:pt x="156706" y="199004"/>
                  </a:lnTo>
                  <a:lnTo>
                    <a:pt x="156734" y="198507"/>
                  </a:lnTo>
                  <a:lnTo>
                    <a:pt x="156734" y="4805"/>
                  </a:lnTo>
                  <a:lnTo>
                    <a:pt x="156706" y="4308"/>
                  </a:lnTo>
                  <a:lnTo>
                    <a:pt x="156623" y="3838"/>
                  </a:lnTo>
                  <a:lnTo>
                    <a:pt x="156513" y="3369"/>
                  </a:lnTo>
                  <a:lnTo>
                    <a:pt x="156347" y="2927"/>
                  </a:lnTo>
                  <a:lnTo>
                    <a:pt x="156154" y="2513"/>
                  </a:lnTo>
                  <a:lnTo>
                    <a:pt x="155906" y="2099"/>
                  </a:lnTo>
                  <a:lnTo>
                    <a:pt x="155630" y="1740"/>
                  </a:lnTo>
                  <a:lnTo>
                    <a:pt x="155326" y="1409"/>
                  </a:lnTo>
                  <a:lnTo>
                    <a:pt x="154967" y="1105"/>
                  </a:lnTo>
                  <a:lnTo>
                    <a:pt x="154608" y="801"/>
                  </a:lnTo>
                  <a:lnTo>
                    <a:pt x="154221" y="581"/>
                  </a:lnTo>
                  <a:lnTo>
                    <a:pt x="153780" y="360"/>
                  </a:lnTo>
                  <a:lnTo>
                    <a:pt x="153338" y="222"/>
                  </a:lnTo>
                  <a:lnTo>
                    <a:pt x="152896" y="84"/>
                  </a:lnTo>
                  <a:lnTo>
                    <a:pt x="152399" y="28"/>
                  </a:lnTo>
                  <a:lnTo>
                    <a:pt x="151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698;p59">
              <a:extLst>
                <a:ext uri="{FF2B5EF4-FFF2-40B4-BE49-F238E27FC236}">
                  <a16:creationId xmlns:a16="http://schemas.microsoft.com/office/drawing/2014/main" id="{EF3A2332-96F3-4A7A-796F-B38164A8E788}"/>
                </a:ext>
              </a:extLst>
            </p:cNvPr>
            <p:cNvSpPr/>
            <p:nvPr/>
          </p:nvSpPr>
          <p:spPr>
            <a:xfrm>
              <a:off x="3795500" y="1080175"/>
              <a:ext cx="343050" cy="369975"/>
            </a:xfrm>
            <a:custGeom>
              <a:avLst/>
              <a:gdLst/>
              <a:ahLst/>
              <a:cxnLst/>
              <a:rect l="l" t="t" r="r" b="b"/>
              <a:pathLst>
                <a:path w="13722" h="14799" extrusionOk="0">
                  <a:moveTo>
                    <a:pt x="3148" y="1"/>
                  </a:moveTo>
                  <a:lnTo>
                    <a:pt x="2789" y="83"/>
                  </a:lnTo>
                  <a:lnTo>
                    <a:pt x="2430" y="166"/>
                  </a:lnTo>
                  <a:lnTo>
                    <a:pt x="2071" y="304"/>
                  </a:lnTo>
                  <a:lnTo>
                    <a:pt x="1767" y="470"/>
                  </a:lnTo>
                  <a:lnTo>
                    <a:pt x="1463" y="663"/>
                  </a:lnTo>
                  <a:lnTo>
                    <a:pt x="1160" y="912"/>
                  </a:lnTo>
                  <a:lnTo>
                    <a:pt x="911" y="1160"/>
                  </a:lnTo>
                  <a:lnTo>
                    <a:pt x="690" y="1436"/>
                  </a:lnTo>
                  <a:lnTo>
                    <a:pt x="497" y="1740"/>
                  </a:lnTo>
                  <a:lnTo>
                    <a:pt x="332" y="2071"/>
                  </a:lnTo>
                  <a:lnTo>
                    <a:pt x="193" y="2403"/>
                  </a:lnTo>
                  <a:lnTo>
                    <a:pt x="83" y="2761"/>
                  </a:lnTo>
                  <a:lnTo>
                    <a:pt x="28" y="3120"/>
                  </a:lnTo>
                  <a:lnTo>
                    <a:pt x="0" y="3507"/>
                  </a:lnTo>
                  <a:lnTo>
                    <a:pt x="28" y="3893"/>
                  </a:lnTo>
                  <a:lnTo>
                    <a:pt x="1160" y="14799"/>
                  </a:lnTo>
                  <a:lnTo>
                    <a:pt x="12562" y="14799"/>
                  </a:lnTo>
                  <a:lnTo>
                    <a:pt x="13694" y="3893"/>
                  </a:lnTo>
                  <a:lnTo>
                    <a:pt x="13722" y="3507"/>
                  </a:lnTo>
                  <a:lnTo>
                    <a:pt x="13694" y="3120"/>
                  </a:lnTo>
                  <a:lnTo>
                    <a:pt x="13639" y="2761"/>
                  </a:lnTo>
                  <a:lnTo>
                    <a:pt x="13528" y="2403"/>
                  </a:lnTo>
                  <a:lnTo>
                    <a:pt x="13418" y="2071"/>
                  </a:lnTo>
                  <a:lnTo>
                    <a:pt x="13225" y="1740"/>
                  </a:lnTo>
                  <a:lnTo>
                    <a:pt x="13031" y="1436"/>
                  </a:lnTo>
                  <a:lnTo>
                    <a:pt x="12811" y="1160"/>
                  </a:lnTo>
                  <a:lnTo>
                    <a:pt x="12562" y="912"/>
                  </a:lnTo>
                  <a:lnTo>
                    <a:pt x="12286" y="663"/>
                  </a:lnTo>
                  <a:lnTo>
                    <a:pt x="11982" y="470"/>
                  </a:lnTo>
                  <a:lnTo>
                    <a:pt x="11651" y="304"/>
                  </a:lnTo>
                  <a:lnTo>
                    <a:pt x="11292" y="166"/>
                  </a:lnTo>
                  <a:lnTo>
                    <a:pt x="10933" y="83"/>
                  </a:lnTo>
                  <a:lnTo>
                    <a:pt x="10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699;p59">
              <a:extLst>
                <a:ext uri="{FF2B5EF4-FFF2-40B4-BE49-F238E27FC236}">
                  <a16:creationId xmlns:a16="http://schemas.microsoft.com/office/drawing/2014/main" id="{8068DEBA-7E6E-97CD-D104-E182336E687E}"/>
                </a:ext>
              </a:extLst>
            </p:cNvPr>
            <p:cNvSpPr/>
            <p:nvPr/>
          </p:nvSpPr>
          <p:spPr>
            <a:xfrm>
              <a:off x="2877500" y="1383175"/>
              <a:ext cx="2179050" cy="1182375"/>
            </a:xfrm>
            <a:custGeom>
              <a:avLst/>
              <a:gdLst/>
              <a:ahLst/>
              <a:cxnLst/>
              <a:rect l="l" t="t" r="r" b="b"/>
              <a:pathLst>
                <a:path w="87162" h="47295" extrusionOk="0">
                  <a:moveTo>
                    <a:pt x="43595" y="1"/>
                  </a:moveTo>
                  <a:lnTo>
                    <a:pt x="42463" y="28"/>
                  </a:lnTo>
                  <a:lnTo>
                    <a:pt x="41331" y="56"/>
                  </a:lnTo>
                  <a:lnTo>
                    <a:pt x="40227" y="139"/>
                  </a:lnTo>
                  <a:lnTo>
                    <a:pt x="39122" y="222"/>
                  </a:lnTo>
                  <a:lnTo>
                    <a:pt x="38045" y="360"/>
                  </a:lnTo>
                  <a:lnTo>
                    <a:pt x="36941" y="498"/>
                  </a:lnTo>
                  <a:lnTo>
                    <a:pt x="35864" y="691"/>
                  </a:lnTo>
                  <a:lnTo>
                    <a:pt x="34788" y="884"/>
                  </a:lnTo>
                  <a:lnTo>
                    <a:pt x="33739" y="1105"/>
                  </a:lnTo>
                  <a:lnTo>
                    <a:pt x="32689" y="1381"/>
                  </a:lnTo>
                  <a:lnTo>
                    <a:pt x="31640" y="1657"/>
                  </a:lnTo>
                  <a:lnTo>
                    <a:pt x="30619" y="1961"/>
                  </a:lnTo>
                  <a:lnTo>
                    <a:pt x="29597" y="2292"/>
                  </a:lnTo>
                  <a:lnTo>
                    <a:pt x="28603" y="2651"/>
                  </a:lnTo>
                  <a:lnTo>
                    <a:pt x="27609" y="3038"/>
                  </a:lnTo>
                  <a:lnTo>
                    <a:pt x="26615" y="3424"/>
                  </a:lnTo>
                  <a:lnTo>
                    <a:pt x="25649" y="3866"/>
                  </a:lnTo>
                  <a:lnTo>
                    <a:pt x="24683" y="4308"/>
                  </a:lnTo>
                  <a:lnTo>
                    <a:pt x="23744" y="4777"/>
                  </a:lnTo>
                  <a:lnTo>
                    <a:pt x="22806" y="5274"/>
                  </a:lnTo>
                  <a:lnTo>
                    <a:pt x="21894" y="5771"/>
                  </a:lnTo>
                  <a:lnTo>
                    <a:pt x="20983" y="6323"/>
                  </a:lnTo>
                  <a:lnTo>
                    <a:pt x="20100" y="6875"/>
                  </a:lnTo>
                  <a:lnTo>
                    <a:pt x="19216" y="7455"/>
                  </a:lnTo>
                  <a:lnTo>
                    <a:pt x="18361" y="8035"/>
                  </a:lnTo>
                  <a:lnTo>
                    <a:pt x="17505" y="8670"/>
                  </a:lnTo>
                  <a:lnTo>
                    <a:pt x="16676" y="9305"/>
                  </a:lnTo>
                  <a:lnTo>
                    <a:pt x="15848" y="9968"/>
                  </a:lnTo>
                  <a:lnTo>
                    <a:pt x="15075" y="10630"/>
                  </a:lnTo>
                  <a:lnTo>
                    <a:pt x="14274" y="11320"/>
                  </a:lnTo>
                  <a:lnTo>
                    <a:pt x="13501" y="12038"/>
                  </a:lnTo>
                  <a:lnTo>
                    <a:pt x="12756" y="12756"/>
                  </a:lnTo>
                  <a:lnTo>
                    <a:pt x="12038" y="13529"/>
                  </a:lnTo>
                  <a:lnTo>
                    <a:pt x="11320" y="14275"/>
                  </a:lnTo>
                  <a:lnTo>
                    <a:pt x="10630" y="15075"/>
                  </a:lnTo>
                  <a:lnTo>
                    <a:pt x="9940" y="15876"/>
                  </a:lnTo>
                  <a:lnTo>
                    <a:pt x="9305" y="16676"/>
                  </a:lnTo>
                  <a:lnTo>
                    <a:pt x="8670" y="17505"/>
                  </a:lnTo>
                  <a:lnTo>
                    <a:pt x="8035" y="18361"/>
                  </a:lnTo>
                  <a:lnTo>
                    <a:pt x="7455" y="19216"/>
                  </a:lnTo>
                  <a:lnTo>
                    <a:pt x="6875" y="20100"/>
                  </a:lnTo>
                  <a:lnTo>
                    <a:pt x="6323" y="20983"/>
                  </a:lnTo>
                  <a:lnTo>
                    <a:pt x="5771" y="21895"/>
                  </a:lnTo>
                  <a:lnTo>
                    <a:pt x="5274" y="22806"/>
                  </a:lnTo>
                  <a:lnTo>
                    <a:pt x="4777" y="23744"/>
                  </a:lnTo>
                  <a:lnTo>
                    <a:pt x="4308" y="24683"/>
                  </a:lnTo>
                  <a:lnTo>
                    <a:pt x="3838" y="25649"/>
                  </a:lnTo>
                  <a:lnTo>
                    <a:pt x="3424" y="26616"/>
                  </a:lnTo>
                  <a:lnTo>
                    <a:pt x="3010" y="27610"/>
                  </a:lnTo>
                  <a:lnTo>
                    <a:pt x="2651" y="28603"/>
                  </a:lnTo>
                  <a:lnTo>
                    <a:pt x="2292" y="29597"/>
                  </a:lnTo>
                  <a:lnTo>
                    <a:pt x="1961" y="30619"/>
                  </a:lnTo>
                  <a:lnTo>
                    <a:pt x="1657" y="31668"/>
                  </a:lnTo>
                  <a:lnTo>
                    <a:pt x="1381" y="32690"/>
                  </a:lnTo>
                  <a:lnTo>
                    <a:pt x="1105" y="33739"/>
                  </a:lnTo>
                  <a:lnTo>
                    <a:pt x="884" y="34815"/>
                  </a:lnTo>
                  <a:lnTo>
                    <a:pt x="691" y="35865"/>
                  </a:lnTo>
                  <a:lnTo>
                    <a:pt x="498" y="36941"/>
                  </a:lnTo>
                  <a:lnTo>
                    <a:pt x="360" y="38046"/>
                  </a:lnTo>
                  <a:lnTo>
                    <a:pt x="222" y="39122"/>
                  </a:lnTo>
                  <a:lnTo>
                    <a:pt x="139" y="40227"/>
                  </a:lnTo>
                  <a:lnTo>
                    <a:pt x="56" y="41331"/>
                  </a:lnTo>
                  <a:lnTo>
                    <a:pt x="28" y="42463"/>
                  </a:lnTo>
                  <a:lnTo>
                    <a:pt x="1" y="43595"/>
                  </a:lnTo>
                  <a:lnTo>
                    <a:pt x="1" y="47295"/>
                  </a:lnTo>
                  <a:lnTo>
                    <a:pt x="87161" y="47295"/>
                  </a:lnTo>
                  <a:lnTo>
                    <a:pt x="87161" y="43595"/>
                  </a:lnTo>
                  <a:lnTo>
                    <a:pt x="87161" y="42463"/>
                  </a:lnTo>
                  <a:lnTo>
                    <a:pt x="87106" y="41331"/>
                  </a:lnTo>
                  <a:lnTo>
                    <a:pt x="87051" y="40227"/>
                  </a:lnTo>
                  <a:lnTo>
                    <a:pt x="86940" y="39122"/>
                  </a:lnTo>
                  <a:lnTo>
                    <a:pt x="86802" y="38046"/>
                  </a:lnTo>
                  <a:lnTo>
                    <a:pt x="86664" y="36941"/>
                  </a:lnTo>
                  <a:lnTo>
                    <a:pt x="86471" y="35865"/>
                  </a:lnTo>
                  <a:lnTo>
                    <a:pt x="86278" y="34815"/>
                  </a:lnTo>
                  <a:lnTo>
                    <a:pt x="86057" y="33739"/>
                  </a:lnTo>
                  <a:lnTo>
                    <a:pt x="85781" y="32690"/>
                  </a:lnTo>
                  <a:lnTo>
                    <a:pt x="85505" y="31668"/>
                  </a:lnTo>
                  <a:lnTo>
                    <a:pt x="85201" y="30619"/>
                  </a:lnTo>
                  <a:lnTo>
                    <a:pt x="84870" y="29597"/>
                  </a:lnTo>
                  <a:lnTo>
                    <a:pt x="84511" y="28603"/>
                  </a:lnTo>
                  <a:lnTo>
                    <a:pt x="84152" y="27610"/>
                  </a:lnTo>
                  <a:lnTo>
                    <a:pt x="83738" y="26616"/>
                  </a:lnTo>
                  <a:lnTo>
                    <a:pt x="83323" y="25649"/>
                  </a:lnTo>
                  <a:lnTo>
                    <a:pt x="82854" y="24683"/>
                  </a:lnTo>
                  <a:lnTo>
                    <a:pt x="82385" y="23744"/>
                  </a:lnTo>
                  <a:lnTo>
                    <a:pt x="81915" y="22806"/>
                  </a:lnTo>
                  <a:lnTo>
                    <a:pt x="81391" y="21895"/>
                  </a:lnTo>
                  <a:lnTo>
                    <a:pt x="80866" y="20983"/>
                  </a:lnTo>
                  <a:lnTo>
                    <a:pt x="80287" y="20100"/>
                  </a:lnTo>
                  <a:lnTo>
                    <a:pt x="79734" y="19216"/>
                  </a:lnTo>
                  <a:lnTo>
                    <a:pt x="79127" y="18361"/>
                  </a:lnTo>
                  <a:lnTo>
                    <a:pt x="78520" y="17505"/>
                  </a:lnTo>
                  <a:lnTo>
                    <a:pt x="77857" y="16676"/>
                  </a:lnTo>
                  <a:lnTo>
                    <a:pt x="77222" y="15876"/>
                  </a:lnTo>
                  <a:lnTo>
                    <a:pt x="76532" y="15075"/>
                  </a:lnTo>
                  <a:lnTo>
                    <a:pt x="75842" y="14275"/>
                  </a:lnTo>
                  <a:lnTo>
                    <a:pt x="75124" y="13529"/>
                  </a:lnTo>
                  <a:lnTo>
                    <a:pt x="74406" y="12756"/>
                  </a:lnTo>
                  <a:lnTo>
                    <a:pt x="73660" y="12038"/>
                  </a:lnTo>
                  <a:lnTo>
                    <a:pt x="72887" y="11320"/>
                  </a:lnTo>
                  <a:lnTo>
                    <a:pt x="72114" y="10630"/>
                  </a:lnTo>
                  <a:lnTo>
                    <a:pt x="71314" y="9968"/>
                  </a:lnTo>
                  <a:lnTo>
                    <a:pt x="70485" y="9305"/>
                  </a:lnTo>
                  <a:lnTo>
                    <a:pt x="69657" y="8670"/>
                  </a:lnTo>
                  <a:lnTo>
                    <a:pt x="68801" y="8035"/>
                  </a:lnTo>
                  <a:lnTo>
                    <a:pt x="67946" y="7455"/>
                  </a:lnTo>
                  <a:lnTo>
                    <a:pt x="67062" y="6875"/>
                  </a:lnTo>
                  <a:lnTo>
                    <a:pt x="66179" y="6323"/>
                  </a:lnTo>
                  <a:lnTo>
                    <a:pt x="65267" y="5771"/>
                  </a:lnTo>
                  <a:lnTo>
                    <a:pt x="64356" y="5274"/>
                  </a:lnTo>
                  <a:lnTo>
                    <a:pt x="63418" y="4777"/>
                  </a:lnTo>
                  <a:lnTo>
                    <a:pt x="62479" y="4308"/>
                  </a:lnTo>
                  <a:lnTo>
                    <a:pt x="61513" y="3866"/>
                  </a:lnTo>
                  <a:lnTo>
                    <a:pt x="60546" y="3424"/>
                  </a:lnTo>
                  <a:lnTo>
                    <a:pt x="59553" y="3038"/>
                  </a:lnTo>
                  <a:lnTo>
                    <a:pt x="58559" y="2651"/>
                  </a:lnTo>
                  <a:lnTo>
                    <a:pt x="57565" y="2292"/>
                  </a:lnTo>
                  <a:lnTo>
                    <a:pt x="56543" y="1961"/>
                  </a:lnTo>
                  <a:lnTo>
                    <a:pt x="55522" y="1657"/>
                  </a:lnTo>
                  <a:lnTo>
                    <a:pt x="54473" y="1381"/>
                  </a:lnTo>
                  <a:lnTo>
                    <a:pt x="53423" y="1105"/>
                  </a:lnTo>
                  <a:lnTo>
                    <a:pt x="52374" y="884"/>
                  </a:lnTo>
                  <a:lnTo>
                    <a:pt x="51298" y="691"/>
                  </a:lnTo>
                  <a:lnTo>
                    <a:pt x="50221" y="498"/>
                  </a:lnTo>
                  <a:lnTo>
                    <a:pt x="49144" y="360"/>
                  </a:lnTo>
                  <a:lnTo>
                    <a:pt x="48040" y="222"/>
                  </a:lnTo>
                  <a:lnTo>
                    <a:pt x="46935" y="139"/>
                  </a:lnTo>
                  <a:lnTo>
                    <a:pt x="45831" y="56"/>
                  </a:lnTo>
                  <a:lnTo>
                    <a:pt x="44699" y="28"/>
                  </a:lnTo>
                  <a:lnTo>
                    <a:pt x="43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3700;p59">
              <a:extLst>
                <a:ext uri="{FF2B5EF4-FFF2-40B4-BE49-F238E27FC236}">
                  <a16:creationId xmlns:a16="http://schemas.microsoft.com/office/drawing/2014/main" id="{AE764CD7-7BAA-C1DE-B258-4C0DD9764EB5}"/>
                </a:ext>
              </a:extLst>
            </p:cNvPr>
            <p:cNvSpPr/>
            <p:nvPr/>
          </p:nvSpPr>
          <p:spPr>
            <a:xfrm>
              <a:off x="2682875" y="2486150"/>
              <a:ext cx="2568300" cy="247125"/>
            </a:xfrm>
            <a:custGeom>
              <a:avLst/>
              <a:gdLst/>
              <a:ahLst/>
              <a:cxnLst/>
              <a:rect l="l" t="t" r="r" b="b"/>
              <a:pathLst>
                <a:path w="102732" h="9885" extrusionOk="0">
                  <a:moveTo>
                    <a:pt x="1740" y="1"/>
                  </a:moveTo>
                  <a:lnTo>
                    <a:pt x="1574" y="28"/>
                  </a:lnTo>
                  <a:lnTo>
                    <a:pt x="1381" y="56"/>
                  </a:lnTo>
                  <a:lnTo>
                    <a:pt x="1215" y="83"/>
                  </a:lnTo>
                  <a:lnTo>
                    <a:pt x="1077" y="139"/>
                  </a:lnTo>
                  <a:lnTo>
                    <a:pt x="773" y="304"/>
                  </a:lnTo>
                  <a:lnTo>
                    <a:pt x="525" y="525"/>
                  </a:lnTo>
                  <a:lnTo>
                    <a:pt x="304" y="774"/>
                  </a:lnTo>
                  <a:lnTo>
                    <a:pt x="138" y="1077"/>
                  </a:lnTo>
                  <a:lnTo>
                    <a:pt x="83" y="1215"/>
                  </a:lnTo>
                  <a:lnTo>
                    <a:pt x="28" y="1381"/>
                  </a:lnTo>
                  <a:lnTo>
                    <a:pt x="28" y="1574"/>
                  </a:lnTo>
                  <a:lnTo>
                    <a:pt x="0" y="1740"/>
                  </a:lnTo>
                  <a:lnTo>
                    <a:pt x="0" y="8145"/>
                  </a:lnTo>
                  <a:lnTo>
                    <a:pt x="28" y="8338"/>
                  </a:lnTo>
                  <a:lnTo>
                    <a:pt x="28" y="8504"/>
                  </a:lnTo>
                  <a:lnTo>
                    <a:pt x="83" y="8670"/>
                  </a:lnTo>
                  <a:lnTo>
                    <a:pt x="138" y="8835"/>
                  </a:lnTo>
                  <a:lnTo>
                    <a:pt x="304" y="9111"/>
                  </a:lnTo>
                  <a:lnTo>
                    <a:pt x="525" y="9360"/>
                  </a:lnTo>
                  <a:lnTo>
                    <a:pt x="773" y="9581"/>
                  </a:lnTo>
                  <a:lnTo>
                    <a:pt x="1077" y="9746"/>
                  </a:lnTo>
                  <a:lnTo>
                    <a:pt x="1215" y="9802"/>
                  </a:lnTo>
                  <a:lnTo>
                    <a:pt x="1381" y="9857"/>
                  </a:lnTo>
                  <a:lnTo>
                    <a:pt x="1574" y="9857"/>
                  </a:lnTo>
                  <a:lnTo>
                    <a:pt x="1740" y="9884"/>
                  </a:lnTo>
                  <a:lnTo>
                    <a:pt x="100992" y="9884"/>
                  </a:lnTo>
                  <a:lnTo>
                    <a:pt x="101186" y="9857"/>
                  </a:lnTo>
                  <a:lnTo>
                    <a:pt x="101351" y="9857"/>
                  </a:lnTo>
                  <a:lnTo>
                    <a:pt x="101517" y="9802"/>
                  </a:lnTo>
                  <a:lnTo>
                    <a:pt x="101683" y="9746"/>
                  </a:lnTo>
                  <a:lnTo>
                    <a:pt x="101959" y="9581"/>
                  </a:lnTo>
                  <a:lnTo>
                    <a:pt x="102235" y="9360"/>
                  </a:lnTo>
                  <a:lnTo>
                    <a:pt x="102428" y="9111"/>
                  </a:lnTo>
                  <a:lnTo>
                    <a:pt x="102594" y="8835"/>
                  </a:lnTo>
                  <a:lnTo>
                    <a:pt x="102649" y="8670"/>
                  </a:lnTo>
                  <a:lnTo>
                    <a:pt x="102704" y="8504"/>
                  </a:lnTo>
                  <a:lnTo>
                    <a:pt x="102732" y="8338"/>
                  </a:lnTo>
                  <a:lnTo>
                    <a:pt x="102732" y="8145"/>
                  </a:lnTo>
                  <a:lnTo>
                    <a:pt x="102732" y="1740"/>
                  </a:lnTo>
                  <a:lnTo>
                    <a:pt x="102732" y="1574"/>
                  </a:lnTo>
                  <a:lnTo>
                    <a:pt x="102704" y="1381"/>
                  </a:lnTo>
                  <a:lnTo>
                    <a:pt x="102649" y="1215"/>
                  </a:lnTo>
                  <a:lnTo>
                    <a:pt x="102594" y="1077"/>
                  </a:lnTo>
                  <a:lnTo>
                    <a:pt x="102428" y="774"/>
                  </a:lnTo>
                  <a:lnTo>
                    <a:pt x="102235" y="525"/>
                  </a:lnTo>
                  <a:lnTo>
                    <a:pt x="101959" y="304"/>
                  </a:lnTo>
                  <a:lnTo>
                    <a:pt x="101683" y="139"/>
                  </a:lnTo>
                  <a:lnTo>
                    <a:pt x="101517" y="83"/>
                  </a:lnTo>
                  <a:lnTo>
                    <a:pt x="101351" y="56"/>
                  </a:lnTo>
                  <a:lnTo>
                    <a:pt x="101186" y="28"/>
                  </a:lnTo>
                  <a:lnTo>
                    <a:pt x="1009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701;p59">
              <a:extLst>
                <a:ext uri="{FF2B5EF4-FFF2-40B4-BE49-F238E27FC236}">
                  <a16:creationId xmlns:a16="http://schemas.microsoft.com/office/drawing/2014/main" id="{04E64308-2054-7E32-51F1-3182BDFF35F3}"/>
                </a:ext>
              </a:extLst>
            </p:cNvPr>
            <p:cNvSpPr/>
            <p:nvPr/>
          </p:nvSpPr>
          <p:spPr>
            <a:xfrm>
              <a:off x="2699425" y="3703000"/>
              <a:ext cx="532875" cy="672300"/>
            </a:xfrm>
            <a:custGeom>
              <a:avLst/>
              <a:gdLst/>
              <a:ahLst/>
              <a:cxnLst/>
              <a:rect l="l" t="t" r="r" b="b"/>
              <a:pathLst>
                <a:path w="21315" h="26892" extrusionOk="0">
                  <a:moveTo>
                    <a:pt x="2403" y="1"/>
                  </a:moveTo>
                  <a:lnTo>
                    <a:pt x="1961" y="28"/>
                  </a:lnTo>
                  <a:lnTo>
                    <a:pt x="1740" y="83"/>
                  </a:lnTo>
                  <a:lnTo>
                    <a:pt x="1519" y="139"/>
                  </a:lnTo>
                  <a:lnTo>
                    <a:pt x="1326" y="194"/>
                  </a:lnTo>
                  <a:lnTo>
                    <a:pt x="1105" y="304"/>
                  </a:lnTo>
                  <a:lnTo>
                    <a:pt x="940" y="415"/>
                  </a:lnTo>
                  <a:lnTo>
                    <a:pt x="746" y="525"/>
                  </a:lnTo>
                  <a:lnTo>
                    <a:pt x="608" y="691"/>
                  </a:lnTo>
                  <a:lnTo>
                    <a:pt x="443" y="857"/>
                  </a:lnTo>
                  <a:lnTo>
                    <a:pt x="332" y="1050"/>
                  </a:lnTo>
                  <a:lnTo>
                    <a:pt x="222" y="1271"/>
                  </a:lnTo>
                  <a:lnTo>
                    <a:pt x="139" y="1519"/>
                  </a:lnTo>
                  <a:lnTo>
                    <a:pt x="56" y="1795"/>
                  </a:lnTo>
                  <a:lnTo>
                    <a:pt x="28" y="2071"/>
                  </a:lnTo>
                  <a:lnTo>
                    <a:pt x="1" y="2403"/>
                  </a:lnTo>
                  <a:lnTo>
                    <a:pt x="1" y="25401"/>
                  </a:lnTo>
                  <a:lnTo>
                    <a:pt x="28" y="25566"/>
                  </a:lnTo>
                  <a:lnTo>
                    <a:pt x="56" y="25732"/>
                  </a:lnTo>
                  <a:lnTo>
                    <a:pt x="139" y="25898"/>
                  </a:lnTo>
                  <a:lnTo>
                    <a:pt x="222" y="26036"/>
                  </a:lnTo>
                  <a:lnTo>
                    <a:pt x="332" y="26174"/>
                  </a:lnTo>
                  <a:lnTo>
                    <a:pt x="443" y="26312"/>
                  </a:lnTo>
                  <a:lnTo>
                    <a:pt x="608" y="26422"/>
                  </a:lnTo>
                  <a:lnTo>
                    <a:pt x="746" y="26505"/>
                  </a:lnTo>
                  <a:lnTo>
                    <a:pt x="1105" y="26671"/>
                  </a:lnTo>
                  <a:lnTo>
                    <a:pt x="1519" y="26809"/>
                  </a:lnTo>
                  <a:lnTo>
                    <a:pt x="1961" y="26864"/>
                  </a:lnTo>
                  <a:lnTo>
                    <a:pt x="2403" y="26892"/>
                  </a:lnTo>
                  <a:lnTo>
                    <a:pt x="2845" y="26864"/>
                  </a:lnTo>
                  <a:lnTo>
                    <a:pt x="3286" y="26809"/>
                  </a:lnTo>
                  <a:lnTo>
                    <a:pt x="3673" y="26671"/>
                  </a:lnTo>
                  <a:lnTo>
                    <a:pt x="4032" y="26505"/>
                  </a:lnTo>
                  <a:lnTo>
                    <a:pt x="4197" y="26422"/>
                  </a:lnTo>
                  <a:lnTo>
                    <a:pt x="4363" y="26312"/>
                  </a:lnTo>
                  <a:lnTo>
                    <a:pt x="4473" y="26174"/>
                  </a:lnTo>
                  <a:lnTo>
                    <a:pt x="4584" y="26036"/>
                  </a:lnTo>
                  <a:lnTo>
                    <a:pt x="4667" y="25898"/>
                  </a:lnTo>
                  <a:lnTo>
                    <a:pt x="4750" y="25732"/>
                  </a:lnTo>
                  <a:lnTo>
                    <a:pt x="4777" y="25566"/>
                  </a:lnTo>
                  <a:lnTo>
                    <a:pt x="4805" y="25401"/>
                  </a:lnTo>
                  <a:lnTo>
                    <a:pt x="4805" y="9277"/>
                  </a:lnTo>
                  <a:lnTo>
                    <a:pt x="9029" y="17228"/>
                  </a:lnTo>
                  <a:lnTo>
                    <a:pt x="9194" y="17477"/>
                  </a:lnTo>
                  <a:lnTo>
                    <a:pt x="9360" y="17670"/>
                  </a:lnTo>
                  <a:lnTo>
                    <a:pt x="9553" y="17836"/>
                  </a:lnTo>
                  <a:lnTo>
                    <a:pt x="9747" y="17974"/>
                  </a:lnTo>
                  <a:lnTo>
                    <a:pt x="9968" y="18084"/>
                  </a:lnTo>
                  <a:lnTo>
                    <a:pt x="10161" y="18140"/>
                  </a:lnTo>
                  <a:lnTo>
                    <a:pt x="10382" y="18167"/>
                  </a:lnTo>
                  <a:lnTo>
                    <a:pt x="10823" y="18167"/>
                  </a:lnTo>
                  <a:lnTo>
                    <a:pt x="11044" y="18140"/>
                  </a:lnTo>
                  <a:lnTo>
                    <a:pt x="11265" y="18084"/>
                  </a:lnTo>
                  <a:lnTo>
                    <a:pt x="11486" y="17974"/>
                  </a:lnTo>
                  <a:lnTo>
                    <a:pt x="11707" y="17836"/>
                  </a:lnTo>
                  <a:lnTo>
                    <a:pt x="11900" y="17670"/>
                  </a:lnTo>
                  <a:lnTo>
                    <a:pt x="12066" y="17477"/>
                  </a:lnTo>
                  <a:lnTo>
                    <a:pt x="12231" y="17228"/>
                  </a:lnTo>
                  <a:lnTo>
                    <a:pt x="16538" y="9581"/>
                  </a:lnTo>
                  <a:lnTo>
                    <a:pt x="16538" y="25401"/>
                  </a:lnTo>
                  <a:lnTo>
                    <a:pt x="16538" y="25566"/>
                  </a:lnTo>
                  <a:lnTo>
                    <a:pt x="16594" y="25732"/>
                  </a:lnTo>
                  <a:lnTo>
                    <a:pt x="16649" y="25898"/>
                  </a:lnTo>
                  <a:lnTo>
                    <a:pt x="16732" y="26036"/>
                  </a:lnTo>
                  <a:lnTo>
                    <a:pt x="16842" y="26174"/>
                  </a:lnTo>
                  <a:lnTo>
                    <a:pt x="16980" y="26312"/>
                  </a:lnTo>
                  <a:lnTo>
                    <a:pt x="17118" y="26422"/>
                  </a:lnTo>
                  <a:lnTo>
                    <a:pt x="17284" y="26505"/>
                  </a:lnTo>
                  <a:lnTo>
                    <a:pt x="17643" y="26671"/>
                  </a:lnTo>
                  <a:lnTo>
                    <a:pt x="18029" y="26809"/>
                  </a:lnTo>
                  <a:lnTo>
                    <a:pt x="18471" y="26864"/>
                  </a:lnTo>
                  <a:lnTo>
                    <a:pt x="18913" y="26892"/>
                  </a:lnTo>
                  <a:lnTo>
                    <a:pt x="19354" y="26864"/>
                  </a:lnTo>
                  <a:lnTo>
                    <a:pt x="19796" y="26809"/>
                  </a:lnTo>
                  <a:lnTo>
                    <a:pt x="20210" y="26671"/>
                  </a:lnTo>
                  <a:lnTo>
                    <a:pt x="20569" y="26505"/>
                  </a:lnTo>
                  <a:lnTo>
                    <a:pt x="20735" y="26422"/>
                  </a:lnTo>
                  <a:lnTo>
                    <a:pt x="20873" y="26312"/>
                  </a:lnTo>
                  <a:lnTo>
                    <a:pt x="21011" y="26174"/>
                  </a:lnTo>
                  <a:lnTo>
                    <a:pt x="21094" y="26036"/>
                  </a:lnTo>
                  <a:lnTo>
                    <a:pt x="21204" y="25898"/>
                  </a:lnTo>
                  <a:lnTo>
                    <a:pt x="21259" y="25732"/>
                  </a:lnTo>
                  <a:lnTo>
                    <a:pt x="21315" y="25566"/>
                  </a:lnTo>
                  <a:lnTo>
                    <a:pt x="21315" y="25401"/>
                  </a:lnTo>
                  <a:lnTo>
                    <a:pt x="21315" y="2403"/>
                  </a:lnTo>
                  <a:lnTo>
                    <a:pt x="21315" y="2071"/>
                  </a:lnTo>
                  <a:lnTo>
                    <a:pt x="21259" y="1795"/>
                  </a:lnTo>
                  <a:lnTo>
                    <a:pt x="21204" y="1519"/>
                  </a:lnTo>
                  <a:lnTo>
                    <a:pt x="21121" y="1271"/>
                  </a:lnTo>
                  <a:lnTo>
                    <a:pt x="21011" y="1050"/>
                  </a:lnTo>
                  <a:lnTo>
                    <a:pt x="20873" y="857"/>
                  </a:lnTo>
                  <a:lnTo>
                    <a:pt x="20735" y="691"/>
                  </a:lnTo>
                  <a:lnTo>
                    <a:pt x="20569" y="525"/>
                  </a:lnTo>
                  <a:lnTo>
                    <a:pt x="20404" y="415"/>
                  </a:lnTo>
                  <a:lnTo>
                    <a:pt x="20210" y="304"/>
                  </a:lnTo>
                  <a:lnTo>
                    <a:pt x="20017" y="194"/>
                  </a:lnTo>
                  <a:lnTo>
                    <a:pt x="19824" y="139"/>
                  </a:lnTo>
                  <a:lnTo>
                    <a:pt x="19603" y="83"/>
                  </a:lnTo>
                  <a:lnTo>
                    <a:pt x="19382" y="28"/>
                  </a:lnTo>
                  <a:lnTo>
                    <a:pt x="18913" y="1"/>
                  </a:lnTo>
                  <a:lnTo>
                    <a:pt x="18305" y="28"/>
                  </a:lnTo>
                  <a:lnTo>
                    <a:pt x="18029" y="56"/>
                  </a:lnTo>
                  <a:lnTo>
                    <a:pt x="17781" y="83"/>
                  </a:lnTo>
                  <a:lnTo>
                    <a:pt x="17532" y="166"/>
                  </a:lnTo>
                  <a:lnTo>
                    <a:pt x="17284" y="249"/>
                  </a:lnTo>
                  <a:lnTo>
                    <a:pt x="17063" y="332"/>
                  </a:lnTo>
                  <a:lnTo>
                    <a:pt x="16842" y="470"/>
                  </a:lnTo>
                  <a:lnTo>
                    <a:pt x="16649" y="608"/>
                  </a:lnTo>
                  <a:lnTo>
                    <a:pt x="16428" y="774"/>
                  </a:lnTo>
                  <a:lnTo>
                    <a:pt x="16235" y="995"/>
                  </a:lnTo>
                  <a:lnTo>
                    <a:pt x="16014" y="1243"/>
                  </a:lnTo>
                  <a:lnTo>
                    <a:pt x="15821" y="1492"/>
                  </a:lnTo>
                  <a:lnTo>
                    <a:pt x="15600" y="1823"/>
                  </a:lnTo>
                  <a:lnTo>
                    <a:pt x="15158" y="2541"/>
                  </a:lnTo>
                  <a:lnTo>
                    <a:pt x="10658" y="10796"/>
                  </a:lnTo>
                  <a:lnTo>
                    <a:pt x="6130" y="2541"/>
                  </a:lnTo>
                  <a:lnTo>
                    <a:pt x="5688" y="1823"/>
                  </a:lnTo>
                  <a:lnTo>
                    <a:pt x="5467" y="1492"/>
                  </a:lnTo>
                  <a:lnTo>
                    <a:pt x="5274" y="1243"/>
                  </a:lnTo>
                  <a:lnTo>
                    <a:pt x="5081" y="995"/>
                  </a:lnTo>
                  <a:lnTo>
                    <a:pt x="4860" y="774"/>
                  </a:lnTo>
                  <a:lnTo>
                    <a:pt x="4667" y="608"/>
                  </a:lnTo>
                  <a:lnTo>
                    <a:pt x="4446" y="470"/>
                  </a:lnTo>
                  <a:lnTo>
                    <a:pt x="4253" y="332"/>
                  </a:lnTo>
                  <a:lnTo>
                    <a:pt x="4032" y="249"/>
                  </a:lnTo>
                  <a:lnTo>
                    <a:pt x="3783" y="166"/>
                  </a:lnTo>
                  <a:lnTo>
                    <a:pt x="3535" y="83"/>
                  </a:lnTo>
                  <a:lnTo>
                    <a:pt x="3286" y="56"/>
                  </a:lnTo>
                  <a:lnTo>
                    <a:pt x="3010" y="2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702;p59">
              <a:extLst>
                <a:ext uri="{FF2B5EF4-FFF2-40B4-BE49-F238E27FC236}">
                  <a16:creationId xmlns:a16="http://schemas.microsoft.com/office/drawing/2014/main" id="{CABAC878-DFA2-015F-52F9-D652B37B5302}"/>
                </a:ext>
              </a:extLst>
            </p:cNvPr>
            <p:cNvSpPr/>
            <p:nvPr/>
          </p:nvSpPr>
          <p:spPr>
            <a:xfrm>
              <a:off x="3445550" y="3703000"/>
              <a:ext cx="417600" cy="672300"/>
            </a:xfrm>
            <a:custGeom>
              <a:avLst/>
              <a:gdLst/>
              <a:ahLst/>
              <a:cxnLst/>
              <a:rect l="l" t="t" r="r" b="b"/>
              <a:pathLst>
                <a:path w="16704" h="26892" extrusionOk="0">
                  <a:moveTo>
                    <a:pt x="2099" y="1"/>
                  </a:moveTo>
                  <a:lnTo>
                    <a:pt x="1712" y="28"/>
                  </a:lnTo>
                  <a:lnTo>
                    <a:pt x="1326" y="111"/>
                  </a:lnTo>
                  <a:lnTo>
                    <a:pt x="967" y="222"/>
                  </a:lnTo>
                  <a:lnTo>
                    <a:pt x="663" y="387"/>
                  </a:lnTo>
                  <a:lnTo>
                    <a:pt x="498" y="498"/>
                  </a:lnTo>
                  <a:lnTo>
                    <a:pt x="387" y="608"/>
                  </a:lnTo>
                  <a:lnTo>
                    <a:pt x="277" y="718"/>
                  </a:lnTo>
                  <a:lnTo>
                    <a:pt x="166" y="857"/>
                  </a:lnTo>
                  <a:lnTo>
                    <a:pt x="111" y="995"/>
                  </a:lnTo>
                  <a:lnTo>
                    <a:pt x="56" y="1160"/>
                  </a:lnTo>
                  <a:lnTo>
                    <a:pt x="1" y="1326"/>
                  </a:lnTo>
                  <a:lnTo>
                    <a:pt x="1" y="1519"/>
                  </a:lnTo>
                  <a:lnTo>
                    <a:pt x="1" y="25401"/>
                  </a:lnTo>
                  <a:lnTo>
                    <a:pt x="1" y="25566"/>
                  </a:lnTo>
                  <a:lnTo>
                    <a:pt x="56" y="25732"/>
                  </a:lnTo>
                  <a:lnTo>
                    <a:pt x="111" y="25898"/>
                  </a:lnTo>
                  <a:lnTo>
                    <a:pt x="166" y="26036"/>
                  </a:lnTo>
                  <a:lnTo>
                    <a:pt x="277" y="26174"/>
                  </a:lnTo>
                  <a:lnTo>
                    <a:pt x="387" y="26312"/>
                  </a:lnTo>
                  <a:lnTo>
                    <a:pt x="498" y="26422"/>
                  </a:lnTo>
                  <a:lnTo>
                    <a:pt x="663" y="26505"/>
                  </a:lnTo>
                  <a:lnTo>
                    <a:pt x="967" y="26671"/>
                  </a:lnTo>
                  <a:lnTo>
                    <a:pt x="1326" y="26809"/>
                  </a:lnTo>
                  <a:lnTo>
                    <a:pt x="1712" y="26864"/>
                  </a:lnTo>
                  <a:lnTo>
                    <a:pt x="2099" y="26892"/>
                  </a:lnTo>
                  <a:lnTo>
                    <a:pt x="15379" y="26892"/>
                  </a:lnTo>
                  <a:lnTo>
                    <a:pt x="15544" y="26864"/>
                  </a:lnTo>
                  <a:lnTo>
                    <a:pt x="15710" y="26781"/>
                  </a:lnTo>
                  <a:lnTo>
                    <a:pt x="15876" y="26726"/>
                  </a:lnTo>
                  <a:lnTo>
                    <a:pt x="16014" y="26615"/>
                  </a:lnTo>
                  <a:lnTo>
                    <a:pt x="16124" y="26505"/>
                  </a:lnTo>
                  <a:lnTo>
                    <a:pt x="16235" y="26395"/>
                  </a:lnTo>
                  <a:lnTo>
                    <a:pt x="16345" y="26229"/>
                  </a:lnTo>
                  <a:lnTo>
                    <a:pt x="16511" y="25925"/>
                  </a:lnTo>
                  <a:lnTo>
                    <a:pt x="16621" y="25566"/>
                  </a:lnTo>
                  <a:lnTo>
                    <a:pt x="16676" y="25207"/>
                  </a:lnTo>
                  <a:lnTo>
                    <a:pt x="16704" y="24848"/>
                  </a:lnTo>
                  <a:lnTo>
                    <a:pt x="16676" y="24407"/>
                  </a:lnTo>
                  <a:lnTo>
                    <a:pt x="16593" y="24020"/>
                  </a:lnTo>
                  <a:lnTo>
                    <a:pt x="16483" y="23661"/>
                  </a:lnTo>
                  <a:lnTo>
                    <a:pt x="16317" y="23330"/>
                  </a:lnTo>
                  <a:lnTo>
                    <a:pt x="16207" y="23192"/>
                  </a:lnTo>
                  <a:lnTo>
                    <a:pt x="16096" y="23082"/>
                  </a:lnTo>
                  <a:lnTo>
                    <a:pt x="15958" y="22971"/>
                  </a:lnTo>
                  <a:lnTo>
                    <a:pt x="15848" y="22888"/>
                  </a:lnTo>
                  <a:lnTo>
                    <a:pt x="15682" y="22805"/>
                  </a:lnTo>
                  <a:lnTo>
                    <a:pt x="15544" y="22750"/>
                  </a:lnTo>
                  <a:lnTo>
                    <a:pt x="15379" y="22723"/>
                  </a:lnTo>
                  <a:lnTo>
                    <a:pt x="15185" y="22695"/>
                  </a:lnTo>
                  <a:lnTo>
                    <a:pt x="4777" y="22695"/>
                  </a:lnTo>
                  <a:lnTo>
                    <a:pt x="4777" y="15296"/>
                  </a:lnTo>
                  <a:lnTo>
                    <a:pt x="10575" y="15296"/>
                  </a:lnTo>
                  <a:lnTo>
                    <a:pt x="10740" y="15268"/>
                  </a:lnTo>
                  <a:lnTo>
                    <a:pt x="10906" y="15213"/>
                  </a:lnTo>
                  <a:lnTo>
                    <a:pt x="11044" y="15130"/>
                  </a:lnTo>
                  <a:lnTo>
                    <a:pt x="11182" y="15047"/>
                  </a:lnTo>
                  <a:lnTo>
                    <a:pt x="11320" y="14937"/>
                  </a:lnTo>
                  <a:lnTo>
                    <a:pt x="11431" y="14827"/>
                  </a:lnTo>
                  <a:lnTo>
                    <a:pt x="11513" y="14716"/>
                  </a:lnTo>
                  <a:lnTo>
                    <a:pt x="11679" y="14412"/>
                  </a:lnTo>
                  <a:lnTo>
                    <a:pt x="11790" y="14109"/>
                  </a:lnTo>
                  <a:lnTo>
                    <a:pt x="11872" y="13805"/>
                  </a:lnTo>
                  <a:lnTo>
                    <a:pt x="11872" y="13474"/>
                  </a:lnTo>
                  <a:lnTo>
                    <a:pt x="11872" y="13115"/>
                  </a:lnTo>
                  <a:lnTo>
                    <a:pt x="11790" y="12756"/>
                  </a:lnTo>
                  <a:lnTo>
                    <a:pt x="11652" y="12425"/>
                  </a:lnTo>
                  <a:lnTo>
                    <a:pt x="11486" y="12148"/>
                  </a:lnTo>
                  <a:lnTo>
                    <a:pt x="11375" y="12010"/>
                  </a:lnTo>
                  <a:lnTo>
                    <a:pt x="11265" y="11900"/>
                  </a:lnTo>
                  <a:lnTo>
                    <a:pt x="11155" y="11790"/>
                  </a:lnTo>
                  <a:lnTo>
                    <a:pt x="11017" y="11707"/>
                  </a:lnTo>
                  <a:lnTo>
                    <a:pt x="10878" y="11652"/>
                  </a:lnTo>
                  <a:lnTo>
                    <a:pt x="10713" y="11596"/>
                  </a:lnTo>
                  <a:lnTo>
                    <a:pt x="10547" y="11569"/>
                  </a:lnTo>
                  <a:lnTo>
                    <a:pt x="4777" y="11569"/>
                  </a:lnTo>
                  <a:lnTo>
                    <a:pt x="4777" y="4197"/>
                  </a:lnTo>
                  <a:lnTo>
                    <a:pt x="15379" y="4197"/>
                  </a:lnTo>
                  <a:lnTo>
                    <a:pt x="15544" y="4142"/>
                  </a:lnTo>
                  <a:lnTo>
                    <a:pt x="15682" y="4087"/>
                  </a:lnTo>
                  <a:lnTo>
                    <a:pt x="15848" y="4032"/>
                  </a:lnTo>
                  <a:lnTo>
                    <a:pt x="15958" y="3921"/>
                  </a:lnTo>
                  <a:lnTo>
                    <a:pt x="16096" y="3811"/>
                  </a:lnTo>
                  <a:lnTo>
                    <a:pt x="16207" y="3700"/>
                  </a:lnTo>
                  <a:lnTo>
                    <a:pt x="16317" y="3562"/>
                  </a:lnTo>
                  <a:lnTo>
                    <a:pt x="16483" y="3231"/>
                  </a:lnTo>
                  <a:lnTo>
                    <a:pt x="16593" y="2872"/>
                  </a:lnTo>
                  <a:lnTo>
                    <a:pt x="16676" y="2485"/>
                  </a:lnTo>
                  <a:lnTo>
                    <a:pt x="16704" y="2071"/>
                  </a:lnTo>
                  <a:lnTo>
                    <a:pt x="16676" y="1685"/>
                  </a:lnTo>
                  <a:lnTo>
                    <a:pt x="16621" y="1326"/>
                  </a:lnTo>
                  <a:lnTo>
                    <a:pt x="16511" y="967"/>
                  </a:lnTo>
                  <a:lnTo>
                    <a:pt x="16345" y="663"/>
                  </a:lnTo>
                  <a:lnTo>
                    <a:pt x="16235" y="525"/>
                  </a:lnTo>
                  <a:lnTo>
                    <a:pt x="16124" y="387"/>
                  </a:lnTo>
                  <a:lnTo>
                    <a:pt x="16014" y="277"/>
                  </a:lnTo>
                  <a:lnTo>
                    <a:pt x="15876" y="194"/>
                  </a:lnTo>
                  <a:lnTo>
                    <a:pt x="15710" y="111"/>
                  </a:lnTo>
                  <a:lnTo>
                    <a:pt x="15544" y="56"/>
                  </a:lnTo>
                  <a:lnTo>
                    <a:pt x="15379" y="28"/>
                  </a:lnTo>
                  <a:lnTo>
                    <a:pt x="151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703;p59">
              <a:extLst>
                <a:ext uri="{FF2B5EF4-FFF2-40B4-BE49-F238E27FC236}">
                  <a16:creationId xmlns:a16="http://schemas.microsoft.com/office/drawing/2014/main" id="{301A3363-872D-276E-0B9C-91748F5BF6C2}"/>
                </a:ext>
              </a:extLst>
            </p:cNvPr>
            <p:cNvSpPr/>
            <p:nvPr/>
          </p:nvSpPr>
          <p:spPr>
            <a:xfrm>
              <a:off x="4035700" y="3703000"/>
              <a:ext cx="446575" cy="672300"/>
            </a:xfrm>
            <a:custGeom>
              <a:avLst/>
              <a:gdLst/>
              <a:ahLst/>
              <a:cxnLst/>
              <a:rect l="l" t="t" r="r" b="b"/>
              <a:pathLst>
                <a:path w="17863" h="26892" extrusionOk="0">
                  <a:moveTo>
                    <a:pt x="2402" y="1"/>
                  </a:moveTo>
                  <a:lnTo>
                    <a:pt x="1960" y="28"/>
                  </a:lnTo>
                  <a:lnTo>
                    <a:pt x="1518" y="83"/>
                  </a:lnTo>
                  <a:lnTo>
                    <a:pt x="1104" y="222"/>
                  </a:lnTo>
                  <a:lnTo>
                    <a:pt x="745" y="360"/>
                  </a:lnTo>
                  <a:lnTo>
                    <a:pt x="607" y="470"/>
                  </a:lnTo>
                  <a:lnTo>
                    <a:pt x="442" y="580"/>
                  </a:lnTo>
                  <a:lnTo>
                    <a:pt x="331" y="718"/>
                  </a:lnTo>
                  <a:lnTo>
                    <a:pt x="221" y="857"/>
                  </a:lnTo>
                  <a:lnTo>
                    <a:pt x="138" y="995"/>
                  </a:lnTo>
                  <a:lnTo>
                    <a:pt x="55" y="1160"/>
                  </a:lnTo>
                  <a:lnTo>
                    <a:pt x="28" y="1326"/>
                  </a:lnTo>
                  <a:lnTo>
                    <a:pt x="0" y="1519"/>
                  </a:lnTo>
                  <a:lnTo>
                    <a:pt x="0" y="25401"/>
                  </a:lnTo>
                  <a:lnTo>
                    <a:pt x="28" y="25566"/>
                  </a:lnTo>
                  <a:lnTo>
                    <a:pt x="55" y="25732"/>
                  </a:lnTo>
                  <a:lnTo>
                    <a:pt x="138" y="25898"/>
                  </a:lnTo>
                  <a:lnTo>
                    <a:pt x="221" y="26036"/>
                  </a:lnTo>
                  <a:lnTo>
                    <a:pt x="331" y="26174"/>
                  </a:lnTo>
                  <a:lnTo>
                    <a:pt x="442" y="26312"/>
                  </a:lnTo>
                  <a:lnTo>
                    <a:pt x="607" y="26422"/>
                  </a:lnTo>
                  <a:lnTo>
                    <a:pt x="745" y="26505"/>
                  </a:lnTo>
                  <a:lnTo>
                    <a:pt x="1104" y="26671"/>
                  </a:lnTo>
                  <a:lnTo>
                    <a:pt x="1518" y="26809"/>
                  </a:lnTo>
                  <a:lnTo>
                    <a:pt x="1960" y="26864"/>
                  </a:lnTo>
                  <a:lnTo>
                    <a:pt x="2402" y="26892"/>
                  </a:lnTo>
                  <a:lnTo>
                    <a:pt x="2844" y="26864"/>
                  </a:lnTo>
                  <a:lnTo>
                    <a:pt x="3285" y="26809"/>
                  </a:lnTo>
                  <a:lnTo>
                    <a:pt x="3672" y="26671"/>
                  </a:lnTo>
                  <a:lnTo>
                    <a:pt x="4031" y="26505"/>
                  </a:lnTo>
                  <a:lnTo>
                    <a:pt x="4197" y="26422"/>
                  </a:lnTo>
                  <a:lnTo>
                    <a:pt x="4362" y="26312"/>
                  </a:lnTo>
                  <a:lnTo>
                    <a:pt x="4473" y="26174"/>
                  </a:lnTo>
                  <a:lnTo>
                    <a:pt x="4583" y="26036"/>
                  </a:lnTo>
                  <a:lnTo>
                    <a:pt x="4666" y="25898"/>
                  </a:lnTo>
                  <a:lnTo>
                    <a:pt x="4749" y="25732"/>
                  </a:lnTo>
                  <a:lnTo>
                    <a:pt x="4776" y="25566"/>
                  </a:lnTo>
                  <a:lnTo>
                    <a:pt x="4804" y="25401"/>
                  </a:lnTo>
                  <a:lnTo>
                    <a:pt x="4804" y="10602"/>
                  </a:lnTo>
                  <a:lnTo>
                    <a:pt x="12700" y="25401"/>
                  </a:lnTo>
                  <a:lnTo>
                    <a:pt x="12838" y="25594"/>
                  </a:lnTo>
                  <a:lnTo>
                    <a:pt x="12948" y="25787"/>
                  </a:lnTo>
                  <a:lnTo>
                    <a:pt x="13086" y="25953"/>
                  </a:lnTo>
                  <a:lnTo>
                    <a:pt x="13252" y="26118"/>
                  </a:lnTo>
                  <a:lnTo>
                    <a:pt x="13556" y="26367"/>
                  </a:lnTo>
                  <a:lnTo>
                    <a:pt x="13887" y="26560"/>
                  </a:lnTo>
                  <a:lnTo>
                    <a:pt x="14246" y="26726"/>
                  </a:lnTo>
                  <a:lnTo>
                    <a:pt x="14633" y="26836"/>
                  </a:lnTo>
                  <a:lnTo>
                    <a:pt x="15047" y="26892"/>
                  </a:lnTo>
                  <a:lnTo>
                    <a:pt x="15461" y="26892"/>
                  </a:lnTo>
                  <a:lnTo>
                    <a:pt x="15903" y="26864"/>
                  </a:lnTo>
                  <a:lnTo>
                    <a:pt x="16344" y="26809"/>
                  </a:lnTo>
                  <a:lnTo>
                    <a:pt x="16731" y="26671"/>
                  </a:lnTo>
                  <a:lnTo>
                    <a:pt x="17090" y="26505"/>
                  </a:lnTo>
                  <a:lnTo>
                    <a:pt x="17255" y="26422"/>
                  </a:lnTo>
                  <a:lnTo>
                    <a:pt x="17421" y="26312"/>
                  </a:lnTo>
                  <a:lnTo>
                    <a:pt x="17531" y="26174"/>
                  </a:lnTo>
                  <a:lnTo>
                    <a:pt x="17642" y="26036"/>
                  </a:lnTo>
                  <a:lnTo>
                    <a:pt x="17725" y="25898"/>
                  </a:lnTo>
                  <a:lnTo>
                    <a:pt x="17808" y="25732"/>
                  </a:lnTo>
                  <a:lnTo>
                    <a:pt x="17835" y="25566"/>
                  </a:lnTo>
                  <a:lnTo>
                    <a:pt x="17863" y="25401"/>
                  </a:lnTo>
                  <a:lnTo>
                    <a:pt x="17863" y="1464"/>
                  </a:lnTo>
                  <a:lnTo>
                    <a:pt x="17835" y="1298"/>
                  </a:lnTo>
                  <a:lnTo>
                    <a:pt x="17808" y="1105"/>
                  </a:lnTo>
                  <a:lnTo>
                    <a:pt x="17725" y="967"/>
                  </a:lnTo>
                  <a:lnTo>
                    <a:pt x="17642" y="801"/>
                  </a:lnTo>
                  <a:lnTo>
                    <a:pt x="17531" y="691"/>
                  </a:lnTo>
                  <a:lnTo>
                    <a:pt x="17421" y="553"/>
                  </a:lnTo>
                  <a:lnTo>
                    <a:pt x="17255" y="442"/>
                  </a:lnTo>
                  <a:lnTo>
                    <a:pt x="17090" y="360"/>
                  </a:lnTo>
                  <a:lnTo>
                    <a:pt x="16731" y="194"/>
                  </a:lnTo>
                  <a:lnTo>
                    <a:pt x="16344" y="83"/>
                  </a:lnTo>
                  <a:lnTo>
                    <a:pt x="15903" y="28"/>
                  </a:lnTo>
                  <a:lnTo>
                    <a:pt x="15461" y="1"/>
                  </a:lnTo>
                  <a:lnTo>
                    <a:pt x="15019" y="28"/>
                  </a:lnTo>
                  <a:lnTo>
                    <a:pt x="14577" y="83"/>
                  </a:lnTo>
                  <a:lnTo>
                    <a:pt x="14163" y="194"/>
                  </a:lnTo>
                  <a:lnTo>
                    <a:pt x="13804" y="360"/>
                  </a:lnTo>
                  <a:lnTo>
                    <a:pt x="13666" y="442"/>
                  </a:lnTo>
                  <a:lnTo>
                    <a:pt x="13501" y="553"/>
                  </a:lnTo>
                  <a:lnTo>
                    <a:pt x="13390" y="691"/>
                  </a:lnTo>
                  <a:lnTo>
                    <a:pt x="13280" y="801"/>
                  </a:lnTo>
                  <a:lnTo>
                    <a:pt x="13197" y="967"/>
                  </a:lnTo>
                  <a:lnTo>
                    <a:pt x="13114" y="1105"/>
                  </a:lnTo>
                  <a:lnTo>
                    <a:pt x="13086" y="1298"/>
                  </a:lnTo>
                  <a:lnTo>
                    <a:pt x="13086" y="1464"/>
                  </a:lnTo>
                  <a:lnTo>
                    <a:pt x="13086" y="16262"/>
                  </a:lnTo>
                  <a:lnTo>
                    <a:pt x="5963" y="2541"/>
                  </a:lnTo>
                  <a:lnTo>
                    <a:pt x="5577" y="1823"/>
                  </a:lnTo>
                  <a:lnTo>
                    <a:pt x="5356" y="1492"/>
                  </a:lnTo>
                  <a:lnTo>
                    <a:pt x="5190" y="1243"/>
                  </a:lnTo>
                  <a:lnTo>
                    <a:pt x="4997" y="995"/>
                  </a:lnTo>
                  <a:lnTo>
                    <a:pt x="4804" y="774"/>
                  </a:lnTo>
                  <a:lnTo>
                    <a:pt x="4611" y="608"/>
                  </a:lnTo>
                  <a:lnTo>
                    <a:pt x="4417" y="470"/>
                  </a:lnTo>
                  <a:lnTo>
                    <a:pt x="4197" y="332"/>
                  </a:lnTo>
                  <a:lnTo>
                    <a:pt x="4003" y="249"/>
                  </a:lnTo>
                  <a:lnTo>
                    <a:pt x="3782" y="166"/>
                  </a:lnTo>
                  <a:lnTo>
                    <a:pt x="3534" y="83"/>
                  </a:lnTo>
                  <a:lnTo>
                    <a:pt x="3285" y="56"/>
                  </a:lnTo>
                  <a:lnTo>
                    <a:pt x="3009" y="28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704;p59">
              <a:extLst>
                <a:ext uri="{FF2B5EF4-FFF2-40B4-BE49-F238E27FC236}">
                  <a16:creationId xmlns:a16="http://schemas.microsoft.com/office/drawing/2014/main" id="{D3A99B6A-5332-28CC-1929-A31931CE72C6}"/>
                </a:ext>
              </a:extLst>
            </p:cNvPr>
            <p:cNvSpPr/>
            <p:nvPr/>
          </p:nvSpPr>
          <p:spPr>
            <a:xfrm>
              <a:off x="4692775" y="3703000"/>
              <a:ext cx="441075" cy="677825"/>
            </a:xfrm>
            <a:custGeom>
              <a:avLst/>
              <a:gdLst/>
              <a:ahLst/>
              <a:cxnLst/>
              <a:rect l="l" t="t" r="r" b="b"/>
              <a:pathLst>
                <a:path w="17643" h="27113" extrusionOk="0">
                  <a:moveTo>
                    <a:pt x="2375" y="1"/>
                  </a:moveTo>
                  <a:lnTo>
                    <a:pt x="1933" y="28"/>
                  </a:lnTo>
                  <a:lnTo>
                    <a:pt x="1491" y="83"/>
                  </a:lnTo>
                  <a:lnTo>
                    <a:pt x="1105" y="194"/>
                  </a:lnTo>
                  <a:lnTo>
                    <a:pt x="746" y="360"/>
                  </a:lnTo>
                  <a:lnTo>
                    <a:pt x="580" y="442"/>
                  </a:lnTo>
                  <a:lnTo>
                    <a:pt x="442" y="553"/>
                  </a:lnTo>
                  <a:lnTo>
                    <a:pt x="304" y="691"/>
                  </a:lnTo>
                  <a:lnTo>
                    <a:pt x="194" y="801"/>
                  </a:lnTo>
                  <a:lnTo>
                    <a:pt x="111" y="967"/>
                  </a:lnTo>
                  <a:lnTo>
                    <a:pt x="56" y="1105"/>
                  </a:lnTo>
                  <a:lnTo>
                    <a:pt x="0" y="1298"/>
                  </a:lnTo>
                  <a:lnTo>
                    <a:pt x="0" y="1464"/>
                  </a:lnTo>
                  <a:lnTo>
                    <a:pt x="0" y="18692"/>
                  </a:lnTo>
                  <a:lnTo>
                    <a:pt x="0" y="19272"/>
                  </a:lnTo>
                  <a:lnTo>
                    <a:pt x="28" y="19796"/>
                  </a:lnTo>
                  <a:lnTo>
                    <a:pt x="83" y="20321"/>
                  </a:lnTo>
                  <a:lnTo>
                    <a:pt x="166" y="20818"/>
                  </a:lnTo>
                  <a:lnTo>
                    <a:pt x="276" y="21287"/>
                  </a:lnTo>
                  <a:lnTo>
                    <a:pt x="387" y="21756"/>
                  </a:lnTo>
                  <a:lnTo>
                    <a:pt x="525" y="22198"/>
                  </a:lnTo>
                  <a:lnTo>
                    <a:pt x="691" y="22612"/>
                  </a:lnTo>
                  <a:lnTo>
                    <a:pt x="856" y="22999"/>
                  </a:lnTo>
                  <a:lnTo>
                    <a:pt x="1049" y="23358"/>
                  </a:lnTo>
                  <a:lnTo>
                    <a:pt x="1243" y="23717"/>
                  </a:lnTo>
                  <a:lnTo>
                    <a:pt x="1491" y="24048"/>
                  </a:lnTo>
                  <a:lnTo>
                    <a:pt x="1712" y="24379"/>
                  </a:lnTo>
                  <a:lnTo>
                    <a:pt x="1988" y="24683"/>
                  </a:lnTo>
                  <a:lnTo>
                    <a:pt x="2264" y="24959"/>
                  </a:lnTo>
                  <a:lnTo>
                    <a:pt x="2540" y="25207"/>
                  </a:lnTo>
                  <a:lnTo>
                    <a:pt x="2844" y="25456"/>
                  </a:lnTo>
                  <a:lnTo>
                    <a:pt x="3175" y="25677"/>
                  </a:lnTo>
                  <a:lnTo>
                    <a:pt x="3507" y="25870"/>
                  </a:lnTo>
                  <a:lnTo>
                    <a:pt x="3838" y="26063"/>
                  </a:lnTo>
                  <a:lnTo>
                    <a:pt x="4197" y="26257"/>
                  </a:lnTo>
                  <a:lnTo>
                    <a:pt x="4583" y="26395"/>
                  </a:lnTo>
                  <a:lnTo>
                    <a:pt x="4970" y="26533"/>
                  </a:lnTo>
                  <a:lnTo>
                    <a:pt x="5356" y="26671"/>
                  </a:lnTo>
                  <a:lnTo>
                    <a:pt x="5743" y="26781"/>
                  </a:lnTo>
                  <a:lnTo>
                    <a:pt x="6157" y="26864"/>
                  </a:lnTo>
                  <a:lnTo>
                    <a:pt x="7013" y="27002"/>
                  </a:lnTo>
                  <a:lnTo>
                    <a:pt x="7896" y="27085"/>
                  </a:lnTo>
                  <a:lnTo>
                    <a:pt x="8835" y="27112"/>
                  </a:lnTo>
                  <a:lnTo>
                    <a:pt x="9746" y="27085"/>
                  </a:lnTo>
                  <a:lnTo>
                    <a:pt x="10630" y="27002"/>
                  </a:lnTo>
                  <a:lnTo>
                    <a:pt x="11486" y="26864"/>
                  </a:lnTo>
                  <a:lnTo>
                    <a:pt x="11872" y="26781"/>
                  </a:lnTo>
                  <a:lnTo>
                    <a:pt x="12286" y="26671"/>
                  </a:lnTo>
                  <a:lnTo>
                    <a:pt x="12673" y="26533"/>
                  </a:lnTo>
                  <a:lnTo>
                    <a:pt x="13059" y="26395"/>
                  </a:lnTo>
                  <a:lnTo>
                    <a:pt x="13418" y="26257"/>
                  </a:lnTo>
                  <a:lnTo>
                    <a:pt x="13777" y="26063"/>
                  </a:lnTo>
                  <a:lnTo>
                    <a:pt x="14136" y="25870"/>
                  </a:lnTo>
                  <a:lnTo>
                    <a:pt x="14467" y="25677"/>
                  </a:lnTo>
                  <a:lnTo>
                    <a:pt x="14771" y="25456"/>
                  </a:lnTo>
                  <a:lnTo>
                    <a:pt x="15102" y="25207"/>
                  </a:lnTo>
                  <a:lnTo>
                    <a:pt x="15378" y="24959"/>
                  </a:lnTo>
                  <a:lnTo>
                    <a:pt x="15654" y="24683"/>
                  </a:lnTo>
                  <a:lnTo>
                    <a:pt x="15930" y="24379"/>
                  </a:lnTo>
                  <a:lnTo>
                    <a:pt x="16151" y="24048"/>
                  </a:lnTo>
                  <a:lnTo>
                    <a:pt x="16400" y="23717"/>
                  </a:lnTo>
                  <a:lnTo>
                    <a:pt x="16593" y="23358"/>
                  </a:lnTo>
                  <a:lnTo>
                    <a:pt x="16786" y="22999"/>
                  </a:lnTo>
                  <a:lnTo>
                    <a:pt x="16980" y="22612"/>
                  </a:lnTo>
                  <a:lnTo>
                    <a:pt x="17118" y="22198"/>
                  </a:lnTo>
                  <a:lnTo>
                    <a:pt x="17256" y="21756"/>
                  </a:lnTo>
                  <a:lnTo>
                    <a:pt x="17394" y="21287"/>
                  </a:lnTo>
                  <a:lnTo>
                    <a:pt x="17477" y="20818"/>
                  </a:lnTo>
                  <a:lnTo>
                    <a:pt x="17559" y="20321"/>
                  </a:lnTo>
                  <a:lnTo>
                    <a:pt x="17615" y="19796"/>
                  </a:lnTo>
                  <a:lnTo>
                    <a:pt x="17642" y="19272"/>
                  </a:lnTo>
                  <a:lnTo>
                    <a:pt x="17642" y="18692"/>
                  </a:lnTo>
                  <a:lnTo>
                    <a:pt x="17642" y="1464"/>
                  </a:lnTo>
                  <a:lnTo>
                    <a:pt x="17642" y="1298"/>
                  </a:lnTo>
                  <a:lnTo>
                    <a:pt x="17615" y="1105"/>
                  </a:lnTo>
                  <a:lnTo>
                    <a:pt x="17532" y="967"/>
                  </a:lnTo>
                  <a:lnTo>
                    <a:pt x="17449" y="801"/>
                  </a:lnTo>
                  <a:lnTo>
                    <a:pt x="17339" y="691"/>
                  </a:lnTo>
                  <a:lnTo>
                    <a:pt x="17200" y="553"/>
                  </a:lnTo>
                  <a:lnTo>
                    <a:pt x="17062" y="442"/>
                  </a:lnTo>
                  <a:lnTo>
                    <a:pt x="16897" y="360"/>
                  </a:lnTo>
                  <a:lnTo>
                    <a:pt x="16538" y="194"/>
                  </a:lnTo>
                  <a:lnTo>
                    <a:pt x="16124" y="83"/>
                  </a:lnTo>
                  <a:lnTo>
                    <a:pt x="15710" y="28"/>
                  </a:lnTo>
                  <a:lnTo>
                    <a:pt x="15268" y="1"/>
                  </a:lnTo>
                  <a:lnTo>
                    <a:pt x="14826" y="28"/>
                  </a:lnTo>
                  <a:lnTo>
                    <a:pt x="14384" y="83"/>
                  </a:lnTo>
                  <a:lnTo>
                    <a:pt x="13970" y="194"/>
                  </a:lnTo>
                  <a:lnTo>
                    <a:pt x="13611" y="360"/>
                  </a:lnTo>
                  <a:lnTo>
                    <a:pt x="13446" y="442"/>
                  </a:lnTo>
                  <a:lnTo>
                    <a:pt x="13308" y="553"/>
                  </a:lnTo>
                  <a:lnTo>
                    <a:pt x="13197" y="691"/>
                  </a:lnTo>
                  <a:lnTo>
                    <a:pt x="13087" y="801"/>
                  </a:lnTo>
                  <a:lnTo>
                    <a:pt x="13004" y="967"/>
                  </a:lnTo>
                  <a:lnTo>
                    <a:pt x="12921" y="1105"/>
                  </a:lnTo>
                  <a:lnTo>
                    <a:pt x="12894" y="1298"/>
                  </a:lnTo>
                  <a:lnTo>
                    <a:pt x="12866" y="1464"/>
                  </a:lnTo>
                  <a:lnTo>
                    <a:pt x="12866" y="18692"/>
                  </a:lnTo>
                  <a:lnTo>
                    <a:pt x="12866" y="19216"/>
                  </a:lnTo>
                  <a:lnTo>
                    <a:pt x="12811" y="19713"/>
                  </a:lnTo>
                  <a:lnTo>
                    <a:pt x="12728" y="20155"/>
                  </a:lnTo>
                  <a:lnTo>
                    <a:pt x="12590" y="20569"/>
                  </a:lnTo>
                  <a:lnTo>
                    <a:pt x="12452" y="20956"/>
                  </a:lnTo>
                  <a:lnTo>
                    <a:pt x="12259" y="21287"/>
                  </a:lnTo>
                  <a:lnTo>
                    <a:pt x="12038" y="21618"/>
                  </a:lnTo>
                  <a:lnTo>
                    <a:pt x="11789" y="21894"/>
                  </a:lnTo>
                  <a:lnTo>
                    <a:pt x="11513" y="22143"/>
                  </a:lnTo>
                  <a:lnTo>
                    <a:pt x="11209" y="22336"/>
                  </a:lnTo>
                  <a:lnTo>
                    <a:pt x="10878" y="22529"/>
                  </a:lnTo>
                  <a:lnTo>
                    <a:pt x="10519" y="22667"/>
                  </a:lnTo>
                  <a:lnTo>
                    <a:pt x="10133" y="22778"/>
                  </a:lnTo>
                  <a:lnTo>
                    <a:pt x="9719" y="22861"/>
                  </a:lnTo>
                  <a:lnTo>
                    <a:pt x="9277" y="22916"/>
                  </a:lnTo>
                  <a:lnTo>
                    <a:pt x="8366" y="22916"/>
                  </a:lnTo>
                  <a:lnTo>
                    <a:pt x="7924" y="22861"/>
                  </a:lnTo>
                  <a:lnTo>
                    <a:pt x="7510" y="22778"/>
                  </a:lnTo>
                  <a:lnTo>
                    <a:pt x="7123" y="22667"/>
                  </a:lnTo>
                  <a:lnTo>
                    <a:pt x="6764" y="22529"/>
                  </a:lnTo>
                  <a:lnTo>
                    <a:pt x="6433" y="22336"/>
                  </a:lnTo>
                  <a:lnTo>
                    <a:pt x="6129" y="22143"/>
                  </a:lnTo>
                  <a:lnTo>
                    <a:pt x="5853" y="21894"/>
                  </a:lnTo>
                  <a:lnTo>
                    <a:pt x="5605" y="21618"/>
                  </a:lnTo>
                  <a:lnTo>
                    <a:pt x="5384" y="21287"/>
                  </a:lnTo>
                  <a:lnTo>
                    <a:pt x="5218" y="20956"/>
                  </a:lnTo>
                  <a:lnTo>
                    <a:pt x="5053" y="20569"/>
                  </a:lnTo>
                  <a:lnTo>
                    <a:pt x="4942" y="20155"/>
                  </a:lnTo>
                  <a:lnTo>
                    <a:pt x="4859" y="19713"/>
                  </a:lnTo>
                  <a:lnTo>
                    <a:pt x="4804" y="19216"/>
                  </a:lnTo>
                  <a:lnTo>
                    <a:pt x="4777" y="18692"/>
                  </a:lnTo>
                  <a:lnTo>
                    <a:pt x="4777" y="1464"/>
                  </a:lnTo>
                  <a:lnTo>
                    <a:pt x="4777" y="1298"/>
                  </a:lnTo>
                  <a:lnTo>
                    <a:pt x="4721" y="1105"/>
                  </a:lnTo>
                  <a:lnTo>
                    <a:pt x="4666" y="967"/>
                  </a:lnTo>
                  <a:lnTo>
                    <a:pt x="4583" y="801"/>
                  </a:lnTo>
                  <a:lnTo>
                    <a:pt x="4473" y="691"/>
                  </a:lnTo>
                  <a:lnTo>
                    <a:pt x="4335" y="553"/>
                  </a:lnTo>
                  <a:lnTo>
                    <a:pt x="4197" y="442"/>
                  </a:lnTo>
                  <a:lnTo>
                    <a:pt x="4031" y="360"/>
                  </a:lnTo>
                  <a:lnTo>
                    <a:pt x="3672" y="194"/>
                  </a:lnTo>
                  <a:lnTo>
                    <a:pt x="3258" y="83"/>
                  </a:lnTo>
                  <a:lnTo>
                    <a:pt x="2816" y="28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705;p59">
              <a:extLst>
                <a:ext uri="{FF2B5EF4-FFF2-40B4-BE49-F238E27FC236}">
                  <a16:creationId xmlns:a16="http://schemas.microsoft.com/office/drawing/2014/main" id="{0035CBA7-0C33-4894-C649-1EF483F42665}"/>
                </a:ext>
              </a:extLst>
            </p:cNvPr>
            <p:cNvSpPr/>
            <p:nvPr/>
          </p:nvSpPr>
          <p:spPr>
            <a:xfrm>
              <a:off x="4736250" y="4557500"/>
              <a:ext cx="592225" cy="155325"/>
            </a:xfrm>
            <a:custGeom>
              <a:avLst/>
              <a:gdLst/>
              <a:ahLst/>
              <a:cxnLst/>
              <a:rect l="l" t="t" r="r" b="b"/>
              <a:pathLst>
                <a:path w="23689" h="6213" extrusionOk="0">
                  <a:moveTo>
                    <a:pt x="3093" y="0"/>
                  </a:moveTo>
                  <a:lnTo>
                    <a:pt x="2789" y="28"/>
                  </a:lnTo>
                  <a:lnTo>
                    <a:pt x="2485" y="55"/>
                  </a:lnTo>
                  <a:lnTo>
                    <a:pt x="2182" y="138"/>
                  </a:lnTo>
                  <a:lnTo>
                    <a:pt x="1906" y="249"/>
                  </a:lnTo>
                  <a:lnTo>
                    <a:pt x="1630" y="387"/>
                  </a:lnTo>
                  <a:lnTo>
                    <a:pt x="1354" y="525"/>
                  </a:lnTo>
                  <a:lnTo>
                    <a:pt x="1133" y="718"/>
                  </a:lnTo>
                  <a:lnTo>
                    <a:pt x="912" y="911"/>
                  </a:lnTo>
                  <a:lnTo>
                    <a:pt x="719" y="1132"/>
                  </a:lnTo>
                  <a:lnTo>
                    <a:pt x="525" y="1381"/>
                  </a:lnTo>
                  <a:lnTo>
                    <a:pt x="360" y="1629"/>
                  </a:lnTo>
                  <a:lnTo>
                    <a:pt x="249" y="1905"/>
                  </a:lnTo>
                  <a:lnTo>
                    <a:pt x="139" y="2181"/>
                  </a:lnTo>
                  <a:lnTo>
                    <a:pt x="56" y="2485"/>
                  </a:lnTo>
                  <a:lnTo>
                    <a:pt x="1" y="2789"/>
                  </a:lnTo>
                  <a:lnTo>
                    <a:pt x="1" y="3120"/>
                  </a:lnTo>
                  <a:lnTo>
                    <a:pt x="1" y="3424"/>
                  </a:lnTo>
                  <a:lnTo>
                    <a:pt x="56" y="3727"/>
                  </a:lnTo>
                  <a:lnTo>
                    <a:pt x="139" y="4031"/>
                  </a:lnTo>
                  <a:lnTo>
                    <a:pt x="249" y="4307"/>
                  </a:lnTo>
                  <a:lnTo>
                    <a:pt x="360" y="4583"/>
                  </a:lnTo>
                  <a:lnTo>
                    <a:pt x="525" y="4859"/>
                  </a:lnTo>
                  <a:lnTo>
                    <a:pt x="719" y="5080"/>
                  </a:lnTo>
                  <a:lnTo>
                    <a:pt x="912" y="5301"/>
                  </a:lnTo>
                  <a:lnTo>
                    <a:pt x="1133" y="5494"/>
                  </a:lnTo>
                  <a:lnTo>
                    <a:pt x="1354" y="5688"/>
                  </a:lnTo>
                  <a:lnTo>
                    <a:pt x="1630" y="5853"/>
                  </a:lnTo>
                  <a:lnTo>
                    <a:pt x="1906" y="5964"/>
                  </a:lnTo>
                  <a:lnTo>
                    <a:pt x="2182" y="6074"/>
                  </a:lnTo>
                  <a:lnTo>
                    <a:pt x="2485" y="6157"/>
                  </a:lnTo>
                  <a:lnTo>
                    <a:pt x="2789" y="6212"/>
                  </a:lnTo>
                  <a:lnTo>
                    <a:pt x="20900" y="6212"/>
                  </a:lnTo>
                  <a:lnTo>
                    <a:pt x="21232" y="6157"/>
                  </a:lnTo>
                  <a:lnTo>
                    <a:pt x="21508" y="6074"/>
                  </a:lnTo>
                  <a:lnTo>
                    <a:pt x="21811" y="5964"/>
                  </a:lnTo>
                  <a:lnTo>
                    <a:pt x="22088" y="5853"/>
                  </a:lnTo>
                  <a:lnTo>
                    <a:pt x="22336" y="5688"/>
                  </a:lnTo>
                  <a:lnTo>
                    <a:pt x="22557" y="5494"/>
                  </a:lnTo>
                  <a:lnTo>
                    <a:pt x="22778" y="5301"/>
                  </a:lnTo>
                  <a:lnTo>
                    <a:pt x="22999" y="5080"/>
                  </a:lnTo>
                  <a:lnTo>
                    <a:pt x="23164" y="4859"/>
                  </a:lnTo>
                  <a:lnTo>
                    <a:pt x="23330" y="4583"/>
                  </a:lnTo>
                  <a:lnTo>
                    <a:pt x="23468" y="4307"/>
                  </a:lnTo>
                  <a:lnTo>
                    <a:pt x="23551" y="4031"/>
                  </a:lnTo>
                  <a:lnTo>
                    <a:pt x="23634" y="3727"/>
                  </a:lnTo>
                  <a:lnTo>
                    <a:pt x="23689" y="3424"/>
                  </a:lnTo>
                  <a:lnTo>
                    <a:pt x="23689" y="3120"/>
                  </a:lnTo>
                  <a:lnTo>
                    <a:pt x="23689" y="2789"/>
                  </a:lnTo>
                  <a:lnTo>
                    <a:pt x="23634" y="2485"/>
                  </a:lnTo>
                  <a:lnTo>
                    <a:pt x="23551" y="2181"/>
                  </a:lnTo>
                  <a:lnTo>
                    <a:pt x="23468" y="1905"/>
                  </a:lnTo>
                  <a:lnTo>
                    <a:pt x="23330" y="1629"/>
                  </a:lnTo>
                  <a:lnTo>
                    <a:pt x="23164" y="1381"/>
                  </a:lnTo>
                  <a:lnTo>
                    <a:pt x="22999" y="1132"/>
                  </a:lnTo>
                  <a:lnTo>
                    <a:pt x="22778" y="911"/>
                  </a:lnTo>
                  <a:lnTo>
                    <a:pt x="22557" y="718"/>
                  </a:lnTo>
                  <a:lnTo>
                    <a:pt x="22336" y="525"/>
                  </a:lnTo>
                  <a:lnTo>
                    <a:pt x="22088" y="387"/>
                  </a:lnTo>
                  <a:lnTo>
                    <a:pt x="21811" y="249"/>
                  </a:lnTo>
                  <a:lnTo>
                    <a:pt x="21508" y="138"/>
                  </a:lnTo>
                  <a:lnTo>
                    <a:pt x="21232" y="55"/>
                  </a:lnTo>
                  <a:lnTo>
                    <a:pt x="20900" y="28"/>
                  </a:lnTo>
                  <a:lnTo>
                    <a:pt x="205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706;p59">
              <a:extLst>
                <a:ext uri="{FF2B5EF4-FFF2-40B4-BE49-F238E27FC236}">
                  <a16:creationId xmlns:a16="http://schemas.microsoft.com/office/drawing/2014/main" id="{FAB4669F-CD5C-86B1-A8CB-9B44B6679E5A}"/>
                </a:ext>
              </a:extLst>
            </p:cNvPr>
            <p:cNvSpPr/>
            <p:nvPr/>
          </p:nvSpPr>
          <p:spPr>
            <a:xfrm>
              <a:off x="2605575" y="4557500"/>
              <a:ext cx="1924325" cy="155325"/>
            </a:xfrm>
            <a:custGeom>
              <a:avLst/>
              <a:gdLst/>
              <a:ahLst/>
              <a:cxnLst/>
              <a:rect l="l" t="t" r="r" b="b"/>
              <a:pathLst>
                <a:path w="76973" h="6213" extrusionOk="0">
                  <a:moveTo>
                    <a:pt x="3092" y="0"/>
                  </a:moveTo>
                  <a:lnTo>
                    <a:pt x="2789" y="28"/>
                  </a:lnTo>
                  <a:lnTo>
                    <a:pt x="2485" y="55"/>
                  </a:lnTo>
                  <a:lnTo>
                    <a:pt x="2181" y="138"/>
                  </a:lnTo>
                  <a:lnTo>
                    <a:pt x="1877" y="249"/>
                  </a:lnTo>
                  <a:lnTo>
                    <a:pt x="1629" y="387"/>
                  </a:lnTo>
                  <a:lnTo>
                    <a:pt x="1353" y="525"/>
                  </a:lnTo>
                  <a:lnTo>
                    <a:pt x="1132" y="718"/>
                  </a:lnTo>
                  <a:lnTo>
                    <a:pt x="911" y="911"/>
                  </a:lnTo>
                  <a:lnTo>
                    <a:pt x="690" y="1132"/>
                  </a:lnTo>
                  <a:lnTo>
                    <a:pt x="525" y="1381"/>
                  </a:lnTo>
                  <a:lnTo>
                    <a:pt x="359" y="1629"/>
                  </a:lnTo>
                  <a:lnTo>
                    <a:pt x="249" y="1905"/>
                  </a:lnTo>
                  <a:lnTo>
                    <a:pt x="138" y="2181"/>
                  </a:lnTo>
                  <a:lnTo>
                    <a:pt x="55" y="2485"/>
                  </a:lnTo>
                  <a:lnTo>
                    <a:pt x="0" y="2789"/>
                  </a:lnTo>
                  <a:lnTo>
                    <a:pt x="0" y="3120"/>
                  </a:lnTo>
                  <a:lnTo>
                    <a:pt x="0" y="3424"/>
                  </a:lnTo>
                  <a:lnTo>
                    <a:pt x="55" y="3727"/>
                  </a:lnTo>
                  <a:lnTo>
                    <a:pt x="138" y="4031"/>
                  </a:lnTo>
                  <a:lnTo>
                    <a:pt x="249" y="4307"/>
                  </a:lnTo>
                  <a:lnTo>
                    <a:pt x="359" y="4583"/>
                  </a:lnTo>
                  <a:lnTo>
                    <a:pt x="525" y="4859"/>
                  </a:lnTo>
                  <a:lnTo>
                    <a:pt x="690" y="5080"/>
                  </a:lnTo>
                  <a:lnTo>
                    <a:pt x="911" y="5301"/>
                  </a:lnTo>
                  <a:lnTo>
                    <a:pt x="1132" y="5494"/>
                  </a:lnTo>
                  <a:lnTo>
                    <a:pt x="1353" y="5688"/>
                  </a:lnTo>
                  <a:lnTo>
                    <a:pt x="1629" y="5853"/>
                  </a:lnTo>
                  <a:lnTo>
                    <a:pt x="1877" y="5964"/>
                  </a:lnTo>
                  <a:lnTo>
                    <a:pt x="2181" y="6074"/>
                  </a:lnTo>
                  <a:lnTo>
                    <a:pt x="2485" y="6157"/>
                  </a:lnTo>
                  <a:lnTo>
                    <a:pt x="2789" y="6212"/>
                  </a:lnTo>
                  <a:lnTo>
                    <a:pt x="74184" y="6212"/>
                  </a:lnTo>
                  <a:lnTo>
                    <a:pt x="74516" y="6157"/>
                  </a:lnTo>
                  <a:lnTo>
                    <a:pt x="74792" y="6074"/>
                  </a:lnTo>
                  <a:lnTo>
                    <a:pt x="75095" y="5964"/>
                  </a:lnTo>
                  <a:lnTo>
                    <a:pt x="75371" y="5853"/>
                  </a:lnTo>
                  <a:lnTo>
                    <a:pt x="75620" y="5688"/>
                  </a:lnTo>
                  <a:lnTo>
                    <a:pt x="75841" y="5494"/>
                  </a:lnTo>
                  <a:lnTo>
                    <a:pt x="76062" y="5301"/>
                  </a:lnTo>
                  <a:lnTo>
                    <a:pt x="76283" y="5080"/>
                  </a:lnTo>
                  <a:lnTo>
                    <a:pt x="76448" y="4859"/>
                  </a:lnTo>
                  <a:lnTo>
                    <a:pt x="76614" y="4583"/>
                  </a:lnTo>
                  <a:lnTo>
                    <a:pt x="76752" y="4307"/>
                  </a:lnTo>
                  <a:lnTo>
                    <a:pt x="76835" y="4031"/>
                  </a:lnTo>
                  <a:lnTo>
                    <a:pt x="76918" y="3727"/>
                  </a:lnTo>
                  <a:lnTo>
                    <a:pt x="76973" y="3424"/>
                  </a:lnTo>
                  <a:lnTo>
                    <a:pt x="76973" y="3120"/>
                  </a:lnTo>
                  <a:lnTo>
                    <a:pt x="76973" y="2789"/>
                  </a:lnTo>
                  <a:lnTo>
                    <a:pt x="76918" y="2485"/>
                  </a:lnTo>
                  <a:lnTo>
                    <a:pt x="76835" y="2181"/>
                  </a:lnTo>
                  <a:lnTo>
                    <a:pt x="76752" y="1905"/>
                  </a:lnTo>
                  <a:lnTo>
                    <a:pt x="76614" y="1629"/>
                  </a:lnTo>
                  <a:lnTo>
                    <a:pt x="76448" y="1381"/>
                  </a:lnTo>
                  <a:lnTo>
                    <a:pt x="76283" y="1132"/>
                  </a:lnTo>
                  <a:lnTo>
                    <a:pt x="76062" y="911"/>
                  </a:lnTo>
                  <a:lnTo>
                    <a:pt x="75841" y="718"/>
                  </a:lnTo>
                  <a:lnTo>
                    <a:pt x="75620" y="525"/>
                  </a:lnTo>
                  <a:lnTo>
                    <a:pt x="75371" y="387"/>
                  </a:lnTo>
                  <a:lnTo>
                    <a:pt x="75095" y="249"/>
                  </a:lnTo>
                  <a:lnTo>
                    <a:pt x="74792" y="138"/>
                  </a:lnTo>
                  <a:lnTo>
                    <a:pt x="74516" y="55"/>
                  </a:lnTo>
                  <a:lnTo>
                    <a:pt x="74184" y="28"/>
                  </a:lnTo>
                  <a:lnTo>
                    <a:pt x="73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707;p59">
              <a:extLst>
                <a:ext uri="{FF2B5EF4-FFF2-40B4-BE49-F238E27FC236}">
                  <a16:creationId xmlns:a16="http://schemas.microsoft.com/office/drawing/2014/main" id="{9C333BB5-0869-810C-9D1E-D6D4F889D5BA}"/>
                </a:ext>
              </a:extLst>
            </p:cNvPr>
            <p:cNvSpPr/>
            <p:nvPr/>
          </p:nvSpPr>
          <p:spPr>
            <a:xfrm>
              <a:off x="2605575" y="3371700"/>
              <a:ext cx="2722900" cy="155325"/>
            </a:xfrm>
            <a:custGeom>
              <a:avLst/>
              <a:gdLst/>
              <a:ahLst/>
              <a:cxnLst/>
              <a:rect l="l" t="t" r="r" b="b"/>
              <a:pathLst>
                <a:path w="108916" h="6213" extrusionOk="0">
                  <a:moveTo>
                    <a:pt x="2789" y="0"/>
                  </a:moveTo>
                  <a:lnTo>
                    <a:pt x="2485" y="56"/>
                  </a:lnTo>
                  <a:lnTo>
                    <a:pt x="2181" y="139"/>
                  </a:lnTo>
                  <a:lnTo>
                    <a:pt x="1877" y="249"/>
                  </a:lnTo>
                  <a:lnTo>
                    <a:pt x="1629" y="359"/>
                  </a:lnTo>
                  <a:lnTo>
                    <a:pt x="1353" y="525"/>
                  </a:lnTo>
                  <a:lnTo>
                    <a:pt x="1132" y="718"/>
                  </a:lnTo>
                  <a:lnTo>
                    <a:pt x="911" y="912"/>
                  </a:lnTo>
                  <a:lnTo>
                    <a:pt x="690" y="1132"/>
                  </a:lnTo>
                  <a:lnTo>
                    <a:pt x="525" y="1381"/>
                  </a:lnTo>
                  <a:lnTo>
                    <a:pt x="359" y="1629"/>
                  </a:lnTo>
                  <a:lnTo>
                    <a:pt x="249" y="1905"/>
                  </a:lnTo>
                  <a:lnTo>
                    <a:pt x="138" y="2182"/>
                  </a:lnTo>
                  <a:lnTo>
                    <a:pt x="55" y="2485"/>
                  </a:lnTo>
                  <a:lnTo>
                    <a:pt x="0" y="2789"/>
                  </a:lnTo>
                  <a:lnTo>
                    <a:pt x="0" y="3093"/>
                  </a:lnTo>
                  <a:lnTo>
                    <a:pt x="0" y="3424"/>
                  </a:lnTo>
                  <a:lnTo>
                    <a:pt x="55" y="3728"/>
                  </a:lnTo>
                  <a:lnTo>
                    <a:pt x="138" y="4031"/>
                  </a:lnTo>
                  <a:lnTo>
                    <a:pt x="249" y="4307"/>
                  </a:lnTo>
                  <a:lnTo>
                    <a:pt x="359" y="4584"/>
                  </a:lnTo>
                  <a:lnTo>
                    <a:pt x="525" y="4832"/>
                  </a:lnTo>
                  <a:lnTo>
                    <a:pt x="690" y="5080"/>
                  </a:lnTo>
                  <a:lnTo>
                    <a:pt x="911" y="5301"/>
                  </a:lnTo>
                  <a:lnTo>
                    <a:pt x="1132" y="5495"/>
                  </a:lnTo>
                  <a:lnTo>
                    <a:pt x="1353" y="5688"/>
                  </a:lnTo>
                  <a:lnTo>
                    <a:pt x="1629" y="5826"/>
                  </a:lnTo>
                  <a:lnTo>
                    <a:pt x="1877" y="5964"/>
                  </a:lnTo>
                  <a:lnTo>
                    <a:pt x="2181" y="6074"/>
                  </a:lnTo>
                  <a:lnTo>
                    <a:pt x="2485" y="6157"/>
                  </a:lnTo>
                  <a:lnTo>
                    <a:pt x="2789" y="6185"/>
                  </a:lnTo>
                  <a:lnTo>
                    <a:pt x="3092" y="6212"/>
                  </a:lnTo>
                  <a:lnTo>
                    <a:pt x="105824" y="6212"/>
                  </a:lnTo>
                  <a:lnTo>
                    <a:pt x="106127" y="6185"/>
                  </a:lnTo>
                  <a:lnTo>
                    <a:pt x="106459" y="6157"/>
                  </a:lnTo>
                  <a:lnTo>
                    <a:pt x="106735" y="6074"/>
                  </a:lnTo>
                  <a:lnTo>
                    <a:pt x="107038" y="5964"/>
                  </a:lnTo>
                  <a:lnTo>
                    <a:pt x="107315" y="5826"/>
                  </a:lnTo>
                  <a:lnTo>
                    <a:pt x="107563" y="5688"/>
                  </a:lnTo>
                  <a:lnTo>
                    <a:pt x="107784" y="5495"/>
                  </a:lnTo>
                  <a:lnTo>
                    <a:pt x="108005" y="5301"/>
                  </a:lnTo>
                  <a:lnTo>
                    <a:pt x="108226" y="5080"/>
                  </a:lnTo>
                  <a:lnTo>
                    <a:pt x="108391" y="4832"/>
                  </a:lnTo>
                  <a:lnTo>
                    <a:pt x="108557" y="4584"/>
                  </a:lnTo>
                  <a:lnTo>
                    <a:pt x="108695" y="4307"/>
                  </a:lnTo>
                  <a:lnTo>
                    <a:pt x="108778" y="4031"/>
                  </a:lnTo>
                  <a:lnTo>
                    <a:pt x="108861" y="3728"/>
                  </a:lnTo>
                  <a:lnTo>
                    <a:pt x="108916" y="3424"/>
                  </a:lnTo>
                  <a:lnTo>
                    <a:pt x="108916" y="3093"/>
                  </a:lnTo>
                  <a:lnTo>
                    <a:pt x="108916" y="2789"/>
                  </a:lnTo>
                  <a:lnTo>
                    <a:pt x="108861" y="2485"/>
                  </a:lnTo>
                  <a:lnTo>
                    <a:pt x="108778" y="2182"/>
                  </a:lnTo>
                  <a:lnTo>
                    <a:pt x="108695" y="1905"/>
                  </a:lnTo>
                  <a:lnTo>
                    <a:pt x="108557" y="1629"/>
                  </a:lnTo>
                  <a:lnTo>
                    <a:pt x="108391" y="1381"/>
                  </a:lnTo>
                  <a:lnTo>
                    <a:pt x="108226" y="1132"/>
                  </a:lnTo>
                  <a:lnTo>
                    <a:pt x="108005" y="912"/>
                  </a:lnTo>
                  <a:lnTo>
                    <a:pt x="107784" y="718"/>
                  </a:lnTo>
                  <a:lnTo>
                    <a:pt x="107563" y="525"/>
                  </a:lnTo>
                  <a:lnTo>
                    <a:pt x="107315" y="359"/>
                  </a:lnTo>
                  <a:lnTo>
                    <a:pt x="107038" y="249"/>
                  </a:lnTo>
                  <a:lnTo>
                    <a:pt x="106735" y="139"/>
                  </a:lnTo>
                  <a:lnTo>
                    <a:pt x="106459" y="56"/>
                  </a:lnTo>
                  <a:lnTo>
                    <a:pt x="106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3708;p59">
              <a:extLst>
                <a:ext uri="{FF2B5EF4-FFF2-40B4-BE49-F238E27FC236}">
                  <a16:creationId xmlns:a16="http://schemas.microsoft.com/office/drawing/2014/main" id="{E481FACA-5A5F-4812-CACD-C8B1CB020CFF}"/>
                </a:ext>
              </a:extLst>
            </p:cNvPr>
            <p:cNvSpPr/>
            <p:nvPr/>
          </p:nvSpPr>
          <p:spPr>
            <a:xfrm>
              <a:off x="2605575" y="1002175"/>
              <a:ext cx="2722900" cy="1808400"/>
            </a:xfrm>
            <a:custGeom>
              <a:avLst/>
              <a:gdLst/>
              <a:ahLst/>
              <a:cxnLst/>
              <a:rect l="l" t="t" r="r" b="b"/>
              <a:pathLst>
                <a:path w="108916" h="72336" extrusionOk="0">
                  <a:moveTo>
                    <a:pt x="57785" y="6213"/>
                  </a:moveTo>
                  <a:lnTo>
                    <a:pt x="57868" y="6240"/>
                  </a:lnTo>
                  <a:lnTo>
                    <a:pt x="57950" y="6240"/>
                  </a:lnTo>
                  <a:lnTo>
                    <a:pt x="58033" y="6296"/>
                  </a:lnTo>
                  <a:lnTo>
                    <a:pt x="58088" y="6351"/>
                  </a:lnTo>
                  <a:lnTo>
                    <a:pt x="58144" y="6434"/>
                  </a:lnTo>
                  <a:lnTo>
                    <a:pt x="58199" y="6516"/>
                  </a:lnTo>
                  <a:lnTo>
                    <a:pt x="58199" y="6599"/>
                  </a:lnTo>
                  <a:lnTo>
                    <a:pt x="58199" y="6682"/>
                  </a:lnTo>
                  <a:lnTo>
                    <a:pt x="57619" y="12259"/>
                  </a:lnTo>
                  <a:lnTo>
                    <a:pt x="56045" y="12176"/>
                  </a:lnTo>
                  <a:lnTo>
                    <a:pt x="54472" y="12149"/>
                  </a:lnTo>
                  <a:lnTo>
                    <a:pt x="52870" y="12176"/>
                  </a:lnTo>
                  <a:lnTo>
                    <a:pt x="51297" y="12259"/>
                  </a:lnTo>
                  <a:lnTo>
                    <a:pt x="50717" y="6682"/>
                  </a:lnTo>
                  <a:lnTo>
                    <a:pt x="50717" y="6599"/>
                  </a:lnTo>
                  <a:lnTo>
                    <a:pt x="50717" y="6516"/>
                  </a:lnTo>
                  <a:lnTo>
                    <a:pt x="50772" y="6434"/>
                  </a:lnTo>
                  <a:lnTo>
                    <a:pt x="50827" y="6351"/>
                  </a:lnTo>
                  <a:lnTo>
                    <a:pt x="50883" y="6296"/>
                  </a:lnTo>
                  <a:lnTo>
                    <a:pt x="50965" y="6240"/>
                  </a:lnTo>
                  <a:lnTo>
                    <a:pt x="51048" y="6240"/>
                  </a:lnTo>
                  <a:lnTo>
                    <a:pt x="51131" y="6213"/>
                  </a:lnTo>
                  <a:close/>
                  <a:moveTo>
                    <a:pt x="55466" y="18361"/>
                  </a:moveTo>
                  <a:lnTo>
                    <a:pt x="56460" y="18388"/>
                  </a:lnTo>
                  <a:lnTo>
                    <a:pt x="57453" y="18471"/>
                  </a:lnTo>
                  <a:lnTo>
                    <a:pt x="58447" y="18554"/>
                  </a:lnTo>
                  <a:lnTo>
                    <a:pt x="59414" y="18664"/>
                  </a:lnTo>
                  <a:lnTo>
                    <a:pt x="60380" y="18775"/>
                  </a:lnTo>
                  <a:lnTo>
                    <a:pt x="61346" y="18940"/>
                  </a:lnTo>
                  <a:lnTo>
                    <a:pt x="62313" y="19106"/>
                  </a:lnTo>
                  <a:lnTo>
                    <a:pt x="63251" y="19299"/>
                  </a:lnTo>
                  <a:lnTo>
                    <a:pt x="64190" y="19520"/>
                  </a:lnTo>
                  <a:lnTo>
                    <a:pt x="65129" y="19769"/>
                  </a:lnTo>
                  <a:lnTo>
                    <a:pt x="66040" y="20045"/>
                  </a:lnTo>
                  <a:lnTo>
                    <a:pt x="66951" y="20321"/>
                  </a:lnTo>
                  <a:lnTo>
                    <a:pt x="67862" y="20625"/>
                  </a:lnTo>
                  <a:lnTo>
                    <a:pt x="68745" y="20956"/>
                  </a:lnTo>
                  <a:lnTo>
                    <a:pt x="69629" y="21315"/>
                  </a:lnTo>
                  <a:lnTo>
                    <a:pt x="70512" y="21674"/>
                  </a:lnTo>
                  <a:lnTo>
                    <a:pt x="71368" y="22060"/>
                  </a:lnTo>
                  <a:lnTo>
                    <a:pt x="72224" y="22474"/>
                  </a:lnTo>
                  <a:lnTo>
                    <a:pt x="73080" y="22888"/>
                  </a:lnTo>
                  <a:lnTo>
                    <a:pt x="73908" y="23330"/>
                  </a:lnTo>
                  <a:lnTo>
                    <a:pt x="74709" y="23800"/>
                  </a:lnTo>
                  <a:lnTo>
                    <a:pt x="75537" y="24269"/>
                  </a:lnTo>
                  <a:lnTo>
                    <a:pt x="76310" y="24766"/>
                  </a:lnTo>
                  <a:lnTo>
                    <a:pt x="77111" y="25290"/>
                  </a:lnTo>
                  <a:lnTo>
                    <a:pt x="77884" y="25815"/>
                  </a:lnTo>
                  <a:lnTo>
                    <a:pt x="78629" y="26367"/>
                  </a:lnTo>
                  <a:lnTo>
                    <a:pt x="79375" y="26947"/>
                  </a:lnTo>
                  <a:lnTo>
                    <a:pt x="80093" y="27527"/>
                  </a:lnTo>
                  <a:lnTo>
                    <a:pt x="80810" y="28134"/>
                  </a:lnTo>
                  <a:lnTo>
                    <a:pt x="81528" y="28741"/>
                  </a:lnTo>
                  <a:lnTo>
                    <a:pt x="82191" y="29376"/>
                  </a:lnTo>
                  <a:lnTo>
                    <a:pt x="82881" y="30039"/>
                  </a:lnTo>
                  <a:lnTo>
                    <a:pt x="83544" y="30702"/>
                  </a:lnTo>
                  <a:lnTo>
                    <a:pt x="84179" y="31364"/>
                  </a:lnTo>
                  <a:lnTo>
                    <a:pt x="84814" y="32055"/>
                  </a:lnTo>
                  <a:lnTo>
                    <a:pt x="85421" y="32772"/>
                  </a:lnTo>
                  <a:lnTo>
                    <a:pt x="86001" y="33490"/>
                  </a:lnTo>
                  <a:lnTo>
                    <a:pt x="86581" y="34236"/>
                  </a:lnTo>
                  <a:lnTo>
                    <a:pt x="87133" y="34981"/>
                  </a:lnTo>
                  <a:lnTo>
                    <a:pt x="87685" y="35754"/>
                  </a:lnTo>
                  <a:lnTo>
                    <a:pt x="88209" y="36527"/>
                  </a:lnTo>
                  <a:lnTo>
                    <a:pt x="88734" y="37300"/>
                  </a:lnTo>
                  <a:lnTo>
                    <a:pt x="89203" y="38101"/>
                  </a:lnTo>
                  <a:lnTo>
                    <a:pt x="89700" y="38929"/>
                  </a:lnTo>
                  <a:lnTo>
                    <a:pt x="90142" y="39730"/>
                  </a:lnTo>
                  <a:lnTo>
                    <a:pt x="90584" y="40586"/>
                  </a:lnTo>
                  <a:lnTo>
                    <a:pt x="90998" y="41414"/>
                  </a:lnTo>
                  <a:lnTo>
                    <a:pt x="91384" y="42270"/>
                  </a:lnTo>
                  <a:lnTo>
                    <a:pt x="91771" y="43153"/>
                  </a:lnTo>
                  <a:lnTo>
                    <a:pt x="92130" y="44037"/>
                  </a:lnTo>
                  <a:lnTo>
                    <a:pt x="92461" y="44920"/>
                  </a:lnTo>
                  <a:lnTo>
                    <a:pt x="92792" y="45804"/>
                  </a:lnTo>
                  <a:lnTo>
                    <a:pt x="93096" y="46715"/>
                  </a:lnTo>
                  <a:lnTo>
                    <a:pt x="93372" y="47653"/>
                  </a:lnTo>
                  <a:lnTo>
                    <a:pt x="93621" y="48565"/>
                  </a:lnTo>
                  <a:lnTo>
                    <a:pt x="93842" y="49503"/>
                  </a:lnTo>
                  <a:lnTo>
                    <a:pt x="94062" y="50442"/>
                  </a:lnTo>
                  <a:lnTo>
                    <a:pt x="94256" y="51408"/>
                  </a:lnTo>
                  <a:lnTo>
                    <a:pt x="94421" y="52347"/>
                  </a:lnTo>
                  <a:lnTo>
                    <a:pt x="94559" y="53313"/>
                  </a:lnTo>
                  <a:lnTo>
                    <a:pt x="94670" y="54307"/>
                  </a:lnTo>
                  <a:lnTo>
                    <a:pt x="94780" y="55273"/>
                  </a:lnTo>
                  <a:lnTo>
                    <a:pt x="94863" y="56267"/>
                  </a:lnTo>
                  <a:lnTo>
                    <a:pt x="33434" y="56267"/>
                  </a:lnTo>
                  <a:lnTo>
                    <a:pt x="33130" y="56323"/>
                  </a:lnTo>
                  <a:lnTo>
                    <a:pt x="32827" y="56405"/>
                  </a:lnTo>
                  <a:lnTo>
                    <a:pt x="32551" y="56516"/>
                  </a:lnTo>
                  <a:lnTo>
                    <a:pt x="32274" y="56626"/>
                  </a:lnTo>
                  <a:lnTo>
                    <a:pt x="32026" y="56792"/>
                  </a:lnTo>
                  <a:lnTo>
                    <a:pt x="31778" y="56958"/>
                  </a:lnTo>
                  <a:lnTo>
                    <a:pt x="31557" y="57178"/>
                  </a:lnTo>
                  <a:lnTo>
                    <a:pt x="31363" y="57399"/>
                  </a:lnTo>
                  <a:lnTo>
                    <a:pt x="31170" y="57620"/>
                  </a:lnTo>
                  <a:lnTo>
                    <a:pt x="31032" y="57896"/>
                  </a:lnTo>
                  <a:lnTo>
                    <a:pt x="30894" y="58172"/>
                  </a:lnTo>
                  <a:lnTo>
                    <a:pt x="30784" y="58448"/>
                  </a:lnTo>
                  <a:lnTo>
                    <a:pt x="30701" y="58752"/>
                  </a:lnTo>
                  <a:lnTo>
                    <a:pt x="30673" y="59056"/>
                  </a:lnTo>
                  <a:lnTo>
                    <a:pt x="30646" y="59360"/>
                  </a:lnTo>
                  <a:lnTo>
                    <a:pt x="30673" y="59691"/>
                  </a:lnTo>
                  <a:lnTo>
                    <a:pt x="30701" y="59995"/>
                  </a:lnTo>
                  <a:lnTo>
                    <a:pt x="30784" y="60298"/>
                  </a:lnTo>
                  <a:lnTo>
                    <a:pt x="30894" y="60574"/>
                  </a:lnTo>
                  <a:lnTo>
                    <a:pt x="31032" y="60850"/>
                  </a:lnTo>
                  <a:lnTo>
                    <a:pt x="31170" y="61099"/>
                  </a:lnTo>
                  <a:lnTo>
                    <a:pt x="31363" y="61347"/>
                  </a:lnTo>
                  <a:lnTo>
                    <a:pt x="31557" y="61568"/>
                  </a:lnTo>
                  <a:lnTo>
                    <a:pt x="31778" y="61761"/>
                  </a:lnTo>
                  <a:lnTo>
                    <a:pt x="32026" y="61955"/>
                  </a:lnTo>
                  <a:lnTo>
                    <a:pt x="32274" y="62093"/>
                  </a:lnTo>
                  <a:lnTo>
                    <a:pt x="32551" y="62231"/>
                  </a:lnTo>
                  <a:lnTo>
                    <a:pt x="32827" y="62341"/>
                  </a:lnTo>
                  <a:lnTo>
                    <a:pt x="33130" y="62424"/>
                  </a:lnTo>
                  <a:lnTo>
                    <a:pt x="33434" y="62452"/>
                  </a:lnTo>
                  <a:lnTo>
                    <a:pt x="33765" y="62479"/>
                  </a:lnTo>
                  <a:lnTo>
                    <a:pt x="102704" y="62479"/>
                  </a:lnTo>
                  <a:lnTo>
                    <a:pt x="102704" y="66124"/>
                  </a:lnTo>
                  <a:lnTo>
                    <a:pt x="6212" y="66124"/>
                  </a:lnTo>
                  <a:lnTo>
                    <a:pt x="6212" y="62479"/>
                  </a:lnTo>
                  <a:lnTo>
                    <a:pt x="19298" y="62479"/>
                  </a:lnTo>
                  <a:lnTo>
                    <a:pt x="19602" y="62452"/>
                  </a:lnTo>
                  <a:lnTo>
                    <a:pt x="19933" y="62424"/>
                  </a:lnTo>
                  <a:lnTo>
                    <a:pt x="20210" y="62341"/>
                  </a:lnTo>
                  <a:lnTo>
                    <a:pt x="20513" y="62231"/>
                  </a:lnTo>
                  <a:lnTo>
                    <a:pt x="20789" y="62093"/>
                  </a:lnTo>
                  <a:lnTo>
                    <a:pt x="21038" y="61955"/>
                  </a:lnTo>
                  <a:lnTo>
                    <a:pt x="21286" y="61761"/>
                  </a:lnTo>
                  <a:lnTo>
                    <a:pt x="21507" y="61568"/>
                  </a:lnTo>
                  <a:lnTo>
                    <a:pt x="21700" y="61347"/>
                  </a:lnTo>
                  <a:lnTo>
                    <a:pt x="21866" y="61099"/>
                  </a:lnTo>
                  <a:lnTo>
                    <a:pt x="22032" y="60850"/>
                  </a:lnTo>
                  <a:lnTo>
                    <a:pt x="22170" y="60574"/>
                  </a:lnTo>
                  <a:lnTo>
                    <a:pt x="22253" y="60298"/>
                  </a:lnTo>
                  <a:lnTo>
                    <a:pt x="22335" y="59995"/>
                  </a:lnTo>
                  <a:lnTo>
                    <a:pt x="22391" y="59691"/>
                  </a:lnTo>
                  <a:lnTo>
                    <a:pt x="22418" y="59360"/>
                  </a:lnTo>
                  <a:lnTo>
                    <a:pt x="22391" y="59056"/>
                  </a:lnTo>
                  <a:lnTo>
                    <a:pt x="22335" y="58752"/>
                  </a:lnTo>
                  <a:lnTo>
                    <a:pt x="22253" y="58448"/>
                  </a:lnTo>
                  <a:lnTo>
                    <a:pt x="22170" y="58172"/>
                  </a:lnTo>
                  <a:lnTo>
                    <a:pt x="22032" y="57896"/>
                  </a:lnTo>
                  <a:lnTo>
                    <a:pt x="21866" y="57620"/>
                  </a:lnTo>
                  <a:lnTo>
                    <a:pt x="21700" y="57399"/>
                  </a:lnTo>
                  <a:lnTo>
                    <a:pt x="21507" y="57178"/>
                  </a:lnTo>
                  <a:lnTo>
                    <a:pt x="21286" y="56958"/>
                  </a:lnTo>
                  <a:lnTo>
                    <a:pt x="21038" y="56792"/>
                  </a:lnTo>
                  <a:lnTo>
                    <a:pt x="20789" y="56626"/>
                  </a:lnTo>
                  <a:lnTo>
                    <a:pt x="20513" y="56516"/>
                  </a:lnTo>
                  <a:lnTo>
                    <a:pt x="20210" y="56405"/>
                  </a:lnTo>
                  <a:lnTo>
                    <a:pt x="19933" y="56323"/>
                  </a:lnTo>
                  <a:lnTo>
                    <a:pt x="19602" y="56267"/>
                  </a:lnTo>
                  <a:lnTo>
                    <a:pt x="14080" y="56267"/>
                  </a:lnTo>
                  <a:lnTo>
                    <a:pt x="14136" y="55273"/>
                  </a:lnTo>
                  <a:lnTo>
                    <a:pt x="14246" y="54307"/>
                  </a:lnTo>
                  <a:lnTo>
                    <a:pt x="14357" y="53313"/>
                  </a:lnTo>
                  <a:lnTo>
                    <a:pt x="14495" y="52347"/>
                  </a:lnTo>
                  <a:lnTo>
                    <a:pt x="14660" y="51408"/>
                  </a:lnTo>
                  <a:lnTo>
                    <a:pt x="14853" y="50442"/>
                  </a:lnTo>
                  <a:lnTo>
                    <a:pt x="15074" y="49503"/>
                  </a:lnTo>
                  <a:lnTo>
                    <a:pt x="15295" y="48565"/>
                  </a:lnTo>
                  <a:lnTo>
                    <a:pt x="15571" y="47653"/>
                  </a:lnTo>
                  <a:lnTo>
                    <a:pt x="15847" y="46715"/>
                  </a:lnTo>
                  <a:lnTo>
                    <a:pt x="16123" y="45804"/>
                  </a:lnTo>
                  <a:lnTo>
                    <a:pt x="16455" y="44920"/>
                  </a:lnTo>
                  <a:lnTo>
                    <a:pt x="16786" y="44037"/>
                  </a:lnTo>
                  <a:lnTo>
                    <a:pt x="17145" y="43153"/>
                  </a:lnTo>
                  <a:lnTo>
                    <a:pt x="17532" y="42270"/>
                  </a:lnTo>
                  <a:lnTo>
                    <a:pt x="17918" y="41414"/>
                  </a:lnTo>
                  <a:lnTo>
                    <a:pt x="18332" y="40586"/>
                  </a:lnTo>
                  <a:lnTo>
                    <a:pt x="18774" y="39730"/>
                  </a:lnTo>
                  <a:lnTo>
                    <a:pt x="19243" y="38929"/>
                  </a:lnTo>
                  <a:lnTo>
                    <a:pt x="19713" y="38101"/>
                  </a:lnTo>
                  <a:lnTo>
                    <a:pt x="20182" y="37300"/>
                  </a:lnTo>
                  <a:lnTo>
                    <a:pt x="20706" y="36527"/>
                  </a:lnTo>
                  <a:lnTo>
                    <a:pt x="21231" y="35754"/>
                  </a:lnTo>
                  <a:lnTo>
                    <a:pt x="21783" y="34981"/>
                  </a:lnTo>
                  <a:lnTo>
                    <a:pt x="22335" y="34236"/>
                  </a:lnTo>
                  <a:lnTo>
                    <a:pt x="22915" y="33490"/>
                  </a:lnTo>
                  <a:lnTo>
                    <a:pt x="23495" y="32772"/>
                  </a:lnTo>
                  <a:lnTo>
                    <a:pt x="24130" y="32055"/>
                  </a:lnTo>
                  <a:lnTo>
                    <a:pt x="24737" y="31364"/>
                  </a:lnTo>
                  <a:lnTo>
                    <a:pt x="25372" y="30702"/>
                  </a:lnTo>
                  <a:lnTo>
                    <a:pt x="26035" y="30039"/>
                  </a:lnTo>
                  <a:lnTo>
                    <a:pt x="26725" y="29376"/>
                  </a:lnTo>
                  <a:lnTo>
                    <a:pt x="27415" y="28741"/>
                  </a:lnTo>
                  <a:lnTo>
                    <a:pt x="28106" y="28134"/>
                  </a:lnTo>
                  <a:lnTo>
                    <a:pt x="28823" y="27527"/>
                  </a:lnTo>
                  <a:lnTo>
                    <a:pt x="29541" y="26947"/>
                  </a:lnTo>
                  <a:lnTo>
                    <a:pt x="30287" y="26367"/>
                  </a:lnTo>
                  <a:lnTo>
                    <a:pt x="31060" y="25815"/>
                  </a:lnTo>
                  <a:lnTo>
                    <a:pt x="31805" y="25290"/>
                  </a:lnTo>
                  <a:lnTo>
                    <a:pt x="32606" y="24766"/>
                  </a:lnTo>
                  <a:lnTo>
                    <a:pt x="33406" y="24269"/>
                  </a:lnTo>
                  <a:lnTo>
                    <a:pt x="34207" y="23800"/>
                  </a:lnTo>
                  <a:lnTo>
                    <a:pt x="35008" y="23330"/>
                  </a:lnTo>
                  <a:lnTo>
                    <a:pt x="35864" y="22888"/>
                  </a:lnTo>
                  <a:lnTo>
                    <a:pt x="36692" y="22474"/>
                  </a:lnTo>
                  <a:lnTo>
                    <a:pt x="37548" y="22060"/>
                  </a:lnTo>
                  <a:lnTo>
                    <a:pt x="38404" y="21674"/>
                  </a:lnTo>
                  <a:lnTo>
                    <a:pt x="39287" y="21315"/>
                  </a:lnTo>
                  <a:lnTo>
                    <a:pt x="40171" y="20956"/>
                  </a:lnTo>
                  <a:lnTo>
                    <a:pt x="41054" y="20625"/>
                  </a:lnTo>
                  <a:lnTo>
                    <a:pt x="41965" y="20321"/>
                  </a:lnTo>
                  <a:lnTo>
                    <a:pt x="42876" y="20045"/>
                  </a:lnTo>
                  <a:lnTo>
                    <a:pt x="43787" y="19769"/>
                  </a:lnTo>
                  <a:lnTo>
                    <a:pt x="44726" y="19520"/>
                  </a:lnTo>
                  <a:lnTo>
                    <a:pt x="45665" y="19299"/>
                  </a:lnTo>
                  <a:lnTo>
                    <a:pt x="46631" y="19106"/>
                  </a:lnTo>
                  <a:lnTo>
                    <a:pt x="47570" y="18940"/>
                  </a:lnTo>
                  <a:lnTo>
                    <a:pt x="48536" y="18775"/>
                  </a:lnTo>
                  <a:lnTo>
                    <a:pt x="49502" y="18664"/>
                  </a:lnTo>
                  <a:lnTo>
                    <a:pt x="50496" y="18554"/>
                  </a:lnTo>
                  <a:lnTo>
                    <a:pt x="51462" y="18471"/>
                  </a:lnTo>
                  <a:lnTo>
                    <a:pt x="52456" y="18388"/>
                  </a:lnTo>
                  <a:lnTo>
                    <a:pt x="53450" y="18361"/>
                  </a:lnTo>
                  <a:close/>
                  <a:moveTo>
                    <a:pt x="50800" y="1"/>
                  </a:moveTo>
                  <a:lnTo>
                    <a:pt x="50441" y="28"/>
                  </a:lnTo>
                  <a:lnTo>
                    <a:pt x="50082" y="84"/>
                  </a:lnTo>
                  <a:lnTo>
                    <a:pt x="49751" y="139"/>
                  </a:lnTo>
                  <a:lnTo>
                    <a:pt x="49419" y="222"/>
                  </a:lnTo>
                  <a:lnTo>
                    <a:pt x="49088" y="332"/>
                  </a:lnTo>
                  <a:lnTo>
                    <a:pt x="48757" y="443"/>
                  </a:lnTo>
                  <a:lnTo>
                    <a:pt x="48425" y="581"/>
                  </a:lnTo>
                  <a:lnTo>
                    <a:pt x="48122" y="719"/>
                  </a:lnTo>
                  <a:lnTo>
                    <a:pt x="47818" y="884"/>
                  </a:lnTo>
                  <a:lnTo>
                    <a:pt x="47514" y="1078"/>
                  </a:lnTo>
                  <a:lnTo>
                    <a:pt x="47238" y="1271"/>
                  </a:lnTo>
                  <a:lnTo>
                    <a:pt x="46962" y="1492"/>
                  </a:lnTo>
                  <a:lnTo>
                    <a:pt x="46686" y="1713"/>
                  </a:lnTo>
                  <a:lnTo>
                    <a:pt x="46438" y="1961"/>
                  </a:lnTo>
                  <a:lnTo>
                    <a:pt x="46189" y="2210"/>
                  </a:lnTo>
                  <a:lnTo>
                    <a:pt x="45968" y="2458"/>
                  </a:lnTo>
                  <a:lnTo>
                    <a:pt x="45747" y="2734"/>
                  </a:lnTo>
                  <a:lnTo>
                    <a:pt x="45554" y="3038"/>
                  </a:lnTo>
                  <a:lnTo>
                    <a:pt x="45389" y="3341"/>
                  </a:lnTo>
                  <a:lnTo>
                    <a:pt x="45223" y="3645"/>
                  </a:lnTo>
                  <a:lnTo>
                    <a:pt x="45057" y="3949"/>
                  </a:lnTo>
                  <a:lnTo>
                    <a:pt x="44947" y="4280"/>
                  </a:lnTo>
                  <a:lnTo>
                    <a:pt x="44809" y="4584"/>
                  </a:lnTo>
                  <a:lnTo>
                    <a:pt x="44726" y="4915"/>
                  </a:lnTo>
                  <a:lnTo>
                    <a:pt x="44643" y="5274"/>
                  </a:lnTo>
                  <a:lnTo>
                    <a:pt x="44588" y="5605"/>
                  </a:lnTo>
                  <a:lnTo>
                    <a:pt x="44533" y="5937"/>
                  </a:lnTo>
                  <a:lnTo>
                    <a:pt x="44505" y="6296"/>
                  </a:lnTo>
                  <a:lnTo>
                    <a:pt x="44505" y="6655"/>
                  </a:lnTo>
                  <a:lnTo>
                    <a:pt x="44505" y="6986"/>
                  </a:lnTo>
                  <a:lnTo>
                    <a:pt x="44533" y="7345"/>
                  </a:lnTo>
                  <a:lnTo>
                    <a:pt x="45140" y="13060"/>
                  </a:lnTo>
                  <a:lnTo>
                    <a:pt x="44174" y="13281"/>
                  </a:lnTo>
                  <a:lnTo>
                    <a:pt x="43235" y="13501"/>
                  </a:lnTo>
                  <a:lnTo>
                    <a:pt x="42296" y="13750"/>
                  </a:lnTo>
                  <a:lnTo>
                    <a:pt x="41358" y="13998"/>
                  </a:lnTo>
                  <a:lnTo>
                    <a:pt x="40419" y="14302"/>
                  </a:lnTo>
                  <a:lnTo>
                    <a:pt x="39508" y="14606"/>
                  </a:lnTo>
                  <a:lnTo>
                    <a:pt x="38597" y="14910"/>
                  </a:lnTo>
                  <a:lnTo>
                    <a:pt x="37686" y="15241"/>
                  </a:lnTo>
                  <a:lnTo>
                    <a:pt x="36802" y="15600"/>
                  </a:lnTo>
                  <a:lnTo>
                    <a:pt x="35919" y="15986"/>
                  </a:lnTo>
                  <a:lnTo>
                    <a:pt x="35063" y="16373"/>
                  </a:lnTo>
                  <a:lnTo>
                    <a:pt x="34179" y="16759"/>
                  </a:lnTo>
                  <a:lnTo>
                    <a:pt x="33324" y="17201"/>
                  </a:lnTo>
                  <a:lnTo>
                    <a:pt x="32495" y="17643"/>
                  </a:lnTo>
                  <a:lnTo>
                    <a:pt x="31639" y="18085"/>
                  </a:lnTo>
                  <a:lnTo>
                    <a:pt x="30839" y="18581"/>
                  </a:lnTo>
                  <a:lnTo>
                    <a:pt x="30011" y="19051"/>
                  </a:lnTo>
                  <a:lnTo>
                    <a:pt x="29210" y="19575"/>
                  </a:lnTo>
                  <a:lnTo>
                    <a:pt x="28409" y="20100"/>
                  </a:lnTo>
                  <a:lnTo>
                    <a:pt x="27636" y="20625"/>
                  </a:lnTo>
                  <a:lnTo>
                    <a:pt x="26863" y="21177"/>
                  </a:lnTo>
                  <a:lnTo>
                    <a:pt x="26118" y="21756"/>
                  </a:lnTo>
                  <a:lnTo>
                    <a:pt x="25372" y="22336"/>
                  </a:lnTo>
                  <a:lnTo>
                    <a:pt x="24655" y="22916"/>
                  </a:lnTo>
                  <a:lnTo>
                    <a:pt x="23909" y="23551"/>
                  </a:lnTo>
                  <a:lnTo>
                    <a:pt x="23219" y="24158"/>
                  </a:lnTo>
                  <a:lnTo>
                    <a:pt x="22529" y="24793"/>
                  </a:lnTo>
                  <a:lnTo>
                    <a:pt x="21838" y="25456"/>
                  </a:lnTo>
                  <a:lnTo>
                    <a:pt x="21176" y="26119"/>
                  </a:lnTo>
                  <a:lnTo>
                    <a:pt x="20513" y="26809"/>
                  </a:lnTo>
                  <a:lnTo>
                    <a:pt x="19878" y="27499"/>
                  </a:lnTo>
                  <a:lnTo>
                    <a:pt x="19243" y="28217"/>
                  </a:lnTo>
                  <a:lnTo>
                    <a:pt x="18636" y="28935"/>
                  </a:lnTo>
                  <a:lnTo>
                    <a:pt x="18028" y="29653"/>
                  </a:lnTo>
                  <a:lnTo>
                    <a:pt x="17449" y="30398"/>
                  </a:lnTo>
                  <a:lnTo>
                    <a:pt x="16869" y="31143"/>
                  </a:lnTo>
                  <a:lnTo>
                    <a:pt x="16317" y="31916"/>
                  </a:lnTo>
                  <a:lnTo>
                    <a:pt x="15792" y="32690"/>
                  </a:lnTo>
                  <a:lnTo>
                    <a:pt x="15268" y="33490"/>
                  </a:lnTo>
                  <a:lnTo>
                    <a:pt x="14743" y="34291"/>
                  </a:lnTo>
                  <a:lnTo>
                    <a:pt x="14274" y="35091"/>
                  </a:lnTo>
                  <a:lnTo>
                    <a:pt x="13777" y="35920"/>
                  </a:lnTo>
                  <a:lnTo>
                    <a:pt x="13335" y="36748"/>
                  </a:lnTo>
                  <a:lnTo>
                    <a:pt x="12893" y="37604"/>
                  </a:lnTo>
                  <a:lnTo>
                    <a:pt x="12452" y="38460"/>
                  </a:lnTo>
                  <a:lnTo>
                    <a:pt x="12037" y="39316"/>
                  </a:lnTo>
                  <a:lnTo>
                    <a:pt x="11651" y="40199"/>
                  </a:lnTo>
                  <a:lnTo>
                    <a:pt x="11292" y="41055"/>
                  </a:lnTo>
                  <a:lnTo>
                    <a:pt x="10933" y="41966"/>
                  </a:lnTo>
                  <a:lnTo>
                    <a:pt x="10574" y="42850"/>
                  </a:lnTo>
                  <a:lnTo>
                    <a:pt x="10270" y="43761"/>
                  </a:lnTo>
                  <a:lnTo>
                    <a:pt x="9967" y="44672"/>
                  </a:lnTo>
                  <a:lnTo>
                    <a:pt x="9691" y="45610"/>
                  </a:lnTo>
                  <a:lnTo>
                    <a:pt x="9415" y="46549"/>
                  </a:lnTo>
                  <a:lnTo>
                    <a:pt x="9166" y="47488"/>
                  </a:lnTo>
                  <a:lnTo>
                    <a:pt x="8945" y="48426"/>
                  </a:lnTo>
                  <a:lnTo>
                    <a:pt x="8724" y="49393"/>
                  </a:lnTo>
                  <a:lnTo>
                    <a:pt x="8531" y="50359"/>
                  </a:lnTo>
                  <a:lnTo>
                    <a:pt x="8365" y="51325"/>
                  </a:lnTo>
                  <a:lnTo>
                    <a:pt x="8227" y="52292"/>
                  </a:lnTo>
                  <a:lnTo>
                    <a:pt x="8089" y="53286"/>
                  </a:lnTo>
                  <a:lnTo>
                    <a:pt x="8007" y="54252"/>
                  </a:lnTo>
                  <a:lnTo>
                    <a:pt x="7896" y="55246"/>
                  </a:lnTo>
                  <a:lnTo>
                    <a:pt x="7841" y="56267"/>
                  </a:lnTo>
                  <a:lnTo>
                    <a:pt x="4832" y="56267"/>
                  </a:lnTo>
                  <a:lnTo>
                    <a:pt x="4335" y="56295"/>
                  </a:lnTo>
                  <a:lnTo>
                    <a:pt x="3865" y="56350"/>
                  </a:lnTo>
                  <a:lnTo>
                    <a:pt x="3396" y="56488"/>
                  </a:lnTo>
                  <a:lnTo>
                    <a:pt x="2954" y="56654"/>
                  </a:lnTo>
                  <a:lnTo>
                    <a:pt x="2512" y="56847"/>
                  </a:lnTo>
                  <a:lnTo>
                    <a:pt x="2126" y="57096"/>
                  </a:lnTo>
                  <a:lnTo>
                    <a:pt x="1767" y="57372"/>
                  </a:lnTo>
                  <a:lnTo>
                    <a:pt x="1408" y="57675"/>
                  </a:lnTo>
                  <a:lnTo>
                    <a:pt x="1104" y="58034"/>
                  </a:lnTo>
                  <a:lnTo>
                    <a:pt x="828" y="58393"/>
                  </a:lnTo>
                  <a:lnTo>
                    <a:pt x="580" y="58780"/>
                  </a:lnTo>
                  <a:lnTo>
                    <a:pt x="359" y="59221"/>
                  </a:lnTo>
                  <a:lnTo>
                    <a:pt x="221" y="59663"/>
                  </a:lnTo>
                  <a:lnTo>
                    <a:pt x="83" y="60133"/>
                  </a:lnTo>
                  <a:lnTo>
                    <a:pt x="28" y="60602"/>
                  </a:lnTo>
                  <a:lnTo>
                    <a:pt x="0" y="61099"/>
                  </a:lnTo>
                  <a:lnTo>
                    <a:pt x="0" y="67504"/>
                  </a:lnTo>
                  <a:lnTo>
                    <a:pt x="28" y="68001"/>
                  </a:lnTo>
                  <a:lnTo>
                    <a:pt x="83" y="68470"/>
                  </a:lnTo>
                  <a:lnTo>
                    <a:pt x="221" y="68940"/>
                  </a:lnTo>
                  <a:lnTo>
                    <a:pt x="359" y="69381"/>
                  </a:lnTo>
                  <a:lnTo>
                    <a:pt x="580" y="69823"/>
                  </a:lnTo>
                  <a:lnTo>
                    <a:pt x="828" y="70210"/>
                  </a:lnTo>
                  <a:lnTo>
                    <a:pt x="1104" y="70569"/>
                  </a:lnTo>
                  <a:lnTo>
                    <a:pt x="1408" y="70928"/>
                  </a:lnTo>
                  <a:lnTo>
                    <a:pt x="1767" y="71231"/>
                  </a:lnTo>
                  <a:lnTo>
                    <a:pt x="2126" y="71507"/>
                  </a:lnTo>
                  <a:lnTo>
                    <a:pt x="2512" y="71756"/>
                  </a:lnTo>
                  <a:lnTo>
                    <a:pt x="2954" y="71949"/>
                  </a:lnTo>
                  <a:lnTo>
                    <a:pt x="3396" y="72115"/>
                  </a:lnTo>
                  <a:lnTo>
                    <a:pt x="3865" y="72253"/>
                  </a:lnTo>
                  <a:lnTo>
                    <a:pt x="4335" y="72308"/>
                  </a:lnTo>
                  <a:lnTo>
                    <a:pt x="4832" y="72336"/>
                  </a:lnTo>
                  <a:lnTo>
                    <a:pt x="104084" y="72336"/>
                  </a:lnTo>
                  <a:lnTo>
                    <a:pt x="104581" y="72308"/>
                  </a:lnTo>
                  <a:lnTo>
                    <a:pt x="105051" y="72253"/>
                  </a:lnTo>
                  <a:lnTo>
                    <a:pt x="105520" y="72115"/>
                  </a:lnTo>
                  <a:lnTo>
                    <a:pt x="105962" y="71949"/>
                  </a:lnTo>
                  <a:lnTo>
                    <a:pt x="106403" y="71756"/>
                  </a:lnTo>
                  <a:lnTo>
                    <a:pt x="106790" y="71507"/>
                  </a:lnTo>
                  <a:lnTo>
                    <a:pt x="107176" y="71231"/>
                  </a:lnTo>
                  <a:lnTo>
                    <a:pt x="107508" y="70928"/>
                  </a:lnTo>
                  <a:lnTo>
                    <a:pt x="107811" y="70569"/>
                  </a:lnTo>
                  <a:lnTo>
                    <a:pt x="108088" y="70210"/>
                  </a:lnTo>
                  <a:lnTo>
                    <a:pt x="108336" y="69823"/>
                  </a:lnTo>
                  <a:lnTo>
                    <a:pt x="108557" y="69381"/>
                  </a:lnTo>
                  <a:lnTo>
                    <a:pt x="108695" y="68940"/>
                  </a:lnTo>
                  <a:lnTo>
                    <a:pt x="108833" y="68470"/>
                  </a:lnTo>
                  <a:lnTo>
                    <a:pt x="108888" y="68001"/>
                  </a:lnTo>
                  <a:lnTo>
                    <a:pt x="108916" y="67504"/>
                  </a:lnTo>
                  <a:lnTo>
                    <a:pt x="108916" y="61099"/>
                  </a:lnTo>
                  <a:lnTo>
                    <a:pt x="108888" y="60602"/>
                  </a:lnTo>
                  <a:lnTo>
                    <a:pt x="108833" y="60133"/>
                  </a:lnTo>
                  <a:lnTo>
                    <a:pt x="108695" y="59663"/>
                  </a:lnTo>
                  <a:lnTo>
                    <a:pt x="108557" y="59221"/>
                  </a:lnTo>
                  <a:lnTo>
                    <a:pt x="108336" y="58807"/>
                  </a:lnTo>
                  <a:lnTo>
                    <a:pt x="108088" y="58393"/>
                  </a:lnTo>
                  <a:lnTo>
                    <a:pt x="107811" y="58034"/>
                  </a:lnTo>
                  <a:lnTo>
                    <a:pt x="107508" y="57675"/>
                  </a:lnTo>
                  <a:lnTo>
                    <a:pt x="107176" y="57372"/>
                  </a:lnTo>
                  <a:lnTo>
                    <a:pt x="106790" y="57096"/>
                  </a:lnTo>
                  <a:lnTo>
                    <a:pt x="106403" y="56847"/>
                  </a:lnTo>
                  <a:lnTo>
                    <a:pt x="105962" y="56654"/>
                  </a:lnTo>
                  <a:lnTo>
                    <a:pt x="105520" y="56488"/>
                  </a:lnTo>
                  <a:lnTo>
                    <a:pt x="105078" y="56350"/>
                  </a:lnTo>
                  <a:lnTo>
                    <a:pt x="104581" y="56295"/>
                  </a:lnTo>
                  <a:lnTo>
                    <a:pt x="104084" y="56267"/>
                  </a:lnTo>
                  <a:lnTo>
                    <a:pt x="101075" y="56267"/>
                  </a:lnTo>
                  <a:lnTo>
                    <a:pt x="101020" y="55273"/>
                  </a:lnTo>
                  <a:lnTo>
                    <a:pt x="100937" y="54280"/>
                  </a:lnTo>
                  <a:lnTo>
                    <a:pt x="100827" y="53286"/>
                  </a:lnTo>
                  <a:lnTo>
                    <a:pt x="100688" y="52292"/>
                  </a:lnTo>
                  <a:lnTo>
                    <a:pt x="100550" y="51325"/>
                  </a:lnTo>
                  <a:lnTo>
                    <a:pt x="100385" y="50359"/>
                  </a:lnTo>
                  <a:lnTo>
                    <a:pt x="100192" y="49393"/>
                  </a:lnTo>
                  <a:lnTo>
                    <a:pt x="99971" y="48426"/>
                  </a:lnTo>
                  <a:lnTo>
                    <a:pt x="99750" y="47488"/>
                  </a:lnTo>
                  <a:lnTo>
                    <a:pt x="99501" y="46549"/>
                  </a:lnTo>
                  <a:lnTo>
                    <a:pt x="99253" y="45610"/>
                  </a:lnTo>
                  <a:lnTo>
                    <a:pt x="98949" y="44672"/>
                  </a:lnTo>
                  <a:lnTo>
                    <a:pt x="98645" y="43761"/>
                  </a:lnTo>
                  <a:lnTo>
                    <a:pt x="98342" y="42850"/>
                  </a:lnTo>
                  <a:lnTo>
                    <a:pt x="97983" y="41966"/>
                  </a:lnTo>
                  <a:lnTo>
                    <a:pt x="97652" y="41083"/>
                  </a:lnTo>
                  <a:lnTo>
                    <a:pt x="97265" y="40199"/>
                  </a:lnTo>
                  <a:lnTo>
                    <a:pt x="96879" y="39316"/>
                  </a:lnTo>
                  <a:lnTo>
                    <a:pt x="96464" y="38460"/>
                  </a:lnTo>
                  <a:lnTo>
                    <a:pt x="96050" y="37604"/>
                  </a:lnTo>
                  <a:lnTo>
                    <a:pt x="95581" y="36748"/>
                  </a:lnTo>
                  <a:lnTo>
                    <a:pt x="95139" y="35920"/>
                  </a:lnTo>
                  <a:lnTo>
                    <a:pt x="94670" y="35091"/>
                  </a:lnTo>
                  <a:lnTo>
                    <a:pt x="94173" y="34291"/>
                  </a:lnTo>
                  <a:lnTo>
                    <a:pt x="93648" y="33490"/>
                  </a:lnTo>
                  <a:lnTo>
                    <a:pt x="93124" y="32690"/>
                  </a:lnTo>
                  <a:lnTo>
                    <a:pt x="92599" y="31916"/>
                  </a:lnTo>
                  <a:lnTo>
                    <a:pt x="92047" y="31143"/>
                  </a:lnTo>
                  <a:lnTo>
                    <a:pt x="91467" y="30398"/>
                  </a:lnTo>
                  <a:lnTo>
                    <a:pt x="90887" y="29653"/>
                  </a:lnTo>
                  <a:lnTo>
                    <a:pt x="90280" y="28935"/>
                  </a:lnTo>
                  <a:lnTo>
                    <a:pt x="89673" y="28217"/>
                  </a:lnTo>
                  <a:lnTo>
                    <a:pt x="89038" y="27499"/>
                  </a:lnTo>
                  <a:lnTo>
                    <a:pt x="88403" y="26809"/>
                  </a:lnTo>
                  <a:lnTo>
                    <a:pt x="87740" y="26119"/>
                  </a:lnTo>
                  <a:lnTo>
                    <a:pt x="87077" y="25456"/>
                  </a:lnTo>
                  <a:lnTo>
                    <a:pt x="86415" y="24793"/>
                  </a:lnTo>
                  <a:lnTo>
                    <a:pt x="85697" y="24158"/>
                  </a:lnTo>
                  <a:lnTo>
                    <a:pt x="85007" y="23551"/>
                  </a:lnTo>
                  <a:lnTo>
                    <a:pt x="84289" y="22916"/>
                  </a:lnTo>
                  <a:lnTo>
                    <a:pt x="83544" y="22336"/>
                  </a:lnTo>
                  <a:lnTo>
                    <a:pt x="82798" y="21756"/>
                  </a:lnTo>
                  <a:lnTo>
                    <a:pt x="82053" y="21177"/>
                  </a:lnTo>
                  <a:lnTo>
                    <a:pt x="81280" y="20625"/>
                  </a:lnTo>
                  <a:lnTo>
                    <a:pt x="80507" y="20100"/>
                  </a:lnTo>
                  <a:lnTo>
                    <a:pt x="79706" y="19575"/>
                  </a:lnTo>
                  <a:lnTo>
                    <a:pt x="78905" y="19051"/>
                  </a:lnTo>
                  <a:lnTo>
                    <a:pt x="78077" y="18581"/>
                  </a:lnTo>
                  <a:lnTo>
                    <a:pt x="77276" y="18085"/>
                  </a:lnTo>
                  <a:lnTo>
                    <a:pt x="76421" y="17643"/>
                  </a:lnTo>
                  <a:lnTo>
                    <a:pt x="75592" y="17201"/>
                  </a:lnTo>
                  <a:lnTo>
                    <a:pt x="74736" y="16759"/>
                  </a:lnTo>
                  <a:lnTo>
                    <a:pt x="73881" y="16373"/>
                  </a:lnTo>
                  <a:lnTo>
                    <a:pt x="72997" y="15986"/>
                  </a:lnTo>
                  <a:lnTo>
                    <a:pt x="72114" y="15600"/>
                  </a:lnTo>
                  <a:lnTo>
                    <a:pt x="71230" y="15241"/>
                  </a:lnTo>
                  <a:lnTo>
                    <a:pt x="70319" y="14910"/>
                  </a:lnTo>
                  <a:lnTo>
                    <a:pt x="69408" y="14606"/>
                  </a:lnTo>
                  <a:lnTo>
                    <a:pt x="68497" y="14302"/>
                  </a:lnTo>
                  <a:lnTo>
                    <a:pt x="67558" y="13998"/>
                  </a:lnTo>
                  <a:lnTo>
                    <a:pt x="66647" y="13750"/>
                  </a:lnTo>
                  <a:lnTo>
                    <a:pt x="65681" y="13501"/>
                  </a:lnTo>
                  <a:lnTo>
                    <a:pt x="64742" y="13281"/>
                  </a:lnTo>
                  <a:lnTo>
                    <a:pt x="63776" y="13060"/>
                  </a:lnTo>
                  <a:lnTo>
                    <a:pt x="64383" y="7345"/>
                  </a:lnTo>
                  <a:lnTo>
                    <a:pt x="64411" y="6986"/>
                  </a:lnTo>
                  <a:lnTo>
                    <a:pt x="64438" y="6655"/>
                  </a:lnTo>
                  <a:lnTo>
                    <a:pt x="64411" y="6296"/>
                  </a:lnTo>
                  <a:lnTo>
                    <a:pt x="64383" y="5937"/>
                  </a:lnTo>
                  <a:lnTo>
                    <a:pt x="64328" y="5605"/>
                  </a:lnTo>
                  <a:lnTo>
                    <a:pt x="64273" y="5274"/>
                  </a:lnTo>
                  <a:lnTo>
                    <a:pt x="64190" y="4915"/>
                  </a:lnTo>
                  <a:lnTo>
                    <a:pt x="64107" y="4584"/>
                  </a:lnTo>
                  <a:lnTo>
                    <a:pt x="63969" y="4280"/>
                  </a:lnTo>
                  <a:lnTo>
                    <a:pt x="63859" y="3949"/>
                  </a:lnTo>
                  <a:lnTo>
                    <a:pt x="63693" y="3645"/>
                  </a:lnTo>
                  <a:lnTo>
                    <a:pt x="63527" y="3341"/>
                  </a:lnTo>
                  <a:lnTo>
                    <a:pt x="63362" y="3038"/>
                  </a:lnTo>
                  <a:lnTo>
                    <a:pt x="63168" y="2734"/>
                  </a:lnTo>
                  <a:lnTo>
                    <a:pt x="62948" y="2458"/>
                  </a:lnTo>
                  <a:lnTo>
                    <a:pt x="62727" y="2210"/>
                  </a:lnTo>
                  <a:lnTo>
                    <a:pt x="62478" y="1933"/>
                  </a:lnTo>
                  <a:lnTo>
                    <a:pt x="62230" y="1713"/>
                  </a:lnTo>
                  <a:lnTo>
                    <a:pt x="61954" y="1492"/>
                  </a:lnTo>
                  <a:lnTo>
                    <a:pt x="61678" y="1271"/>
                  </a:lnTo>
                  <a:lnTo>
                    <a:pt x="61402" y="1078"/>
                  </a:lnTo>
                  <a:lnTo>
                    <a:pt x="61098" y="884"/>
                  </a:lnTo>
                  <a:lnTo>
                    <a:pt x="60794" y="719"/>
                  </a:lnTo>
                  <a:lnTo>
                    <a:pt x="60490" y="581"/>
                  </a:lnTo>
                  <a:lnTo>
                    <a:pt x="60159" y="443"/>
                  </a:lnTo>
                  <a:lnTo>
                    <a:pt x="59828" y="332"/>
                  </a:lnTo>
                  <a:lnTo>
                    <a:pt x="59497" y="222"/>
                  </a:lnTo>
                  <a:lnTo>
                    <a:pt x="59165" y="139"/>
                  </a:lnTo>
                  <a:lnTo>
                    <a:pt x="58834" y="84"/>
                  </a:lnTo>
                  <a:lnTo>
                    <a:pt x="58475" y="28"/>
                  </a:lnTo>
                  <a:lnTo>
                    <a:pt x="5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709;p59">
              <a:extLst>
                <a:ext uri="{FF2B5EF4-FFF2-40B4-BE49-F238E27FC236}">
                  <a16:creationId xmlns:a16="http://schemas.microsoft.com/office/drawing/2014/main" id="{BC0DAED1-5BD8-D659-91AC-0B1EC93D7E51}"/>
                </a:ext>
              </a:extLst>
            </p:cNvPr>
            <p:cNvSpPr/>
            <p:nvPr/>
          </p:nvSpPr>
          <p:spPr>
            <a:xfrm>
              <a:off x="1616500" y="238125"/>
              <a:ext cx="4387000" cy="5238750"/>
            </a:xfrm>
            <a:custGeom>
              <a:avLst/>
              <a:gdLst/>
              <a:ahLst/>
              <a:cxnLst/>
              <a:rect l="l" t="t" r="r" b="b"/>
              <a:pathLst>
                <a:path w="175480" h="209550" extrusionOk="0">
                  <a:moveTo>
                    <a:pt x="12562" y="19740"/>
                  </a:moveTo>
                  <a:lnTo>
                    <a:pt x="12562" y="26670"/>
                  </a:lnTo>
                  <a:lnTo>
                    <a:pt x="9663" y="26670"/>
                  </a:lnTo>
                  <a:lnTo>
                    <a:pt x="9304" y="26642"/>
                  </a:lnTo>
                  <a:lnTo>
                    <a:pt x="8973" y="26587"/>
                  </a:lnTo>
                  <a:lnTo>
                    <a:pt x="8641" y="26504"/>
                  </a:lnTo>
                  <a:lnTo>
                    <a:pt x="8310" y="26394"/>
                  </a:lnTo>
                  <a:lnTo>
                    <a:pt x="8006" y="26256"/>
                  </a:lnTo>
                  <a:lnTo>
                    <a:pt x="7730" y="26063"/>
                  </a:lnTo>
                  <a:lnTo>
                    <a:pt x="7454" y="25869"/>
                  </a:lnTo>
                  <a:lnTo>
                    <a:pt x="7206" y="25648"/>
                  </a:lnTo>
                  <a:lnTo>
                    <a:pt x="6985" y="25400"/>
                  </a:lnTo>
                  <a:lnTo>
                    <a:pt x="6792" y="25124"/>
                  </a:lnTo>
                  <a:lnTo>
                    <a:pt x="6626" y="24848"/>
                  </a:lnTo>
                  <a:lnTo>
                    <a:pt x="6488" y="24544"/>
                  </a:lnTo>
                  <a:lnTo>
                    <a:pt x="6350" y="24240"/>
                  </a:lnTo>
                  <a:lnTo>
                    <a:pt x="6267" y="23909"/>
                  </a:lnTo>
                  <a:lnTo>
                    <a:pt x="6212" y="23550"/>
                  </a:lnTo>
                  <a:lnTo>
                    <a:pt x="6212" y="23191"/>
                  </a:lnTo>
                  <a:lnTo>
                    <a:pt x="6212" y="22860"/>
                  </a:lnTo>
                  <a:lnTo>
                    <a:pt x="6267" y="22501"/>
                  </a:lnTo>
                  <a:lnTo>
                    <a:pt x="6350" y="22170"/>
                  </a:lnTo>
                  <a:lnTo>
                    <a:pt x="6488" y="21866"/>
                  </a:lnTo>
                  <a:lnTo>
                    <a:pt x="6626" y="21562"/>
                  </a:lnTo>
                  <a:lnTo>
                    <a:pt x="6792" y="21259"/>
                  </a:lnTo>
                  <a:lnTo>
                    <a:pt x="6985" y="21010"/>
                  </a:lnTo>
                  <a:lnTo>
                    <a:pt x="7206" y="20762"/>
                  </a:lnTo>
                  <a:lnTo>
                    <a:pt x="7454" y="20541"/>
                  </a:lnTo>
                  <a:lnTo>
                    <a:pt x="7730" y="20348"/>
                  </a:lnTo>
                  <a:lnTo>
                    <a:pt x="8006" y="20154"/>
                  </a:lnTo>
                  <a:lnTo>
                    <a:pt x="8310" y="20016"/>
                  </a:lnTo>
                  <a:lnTo>
                    <a:pt x="8641" y="19906"/>
                  </a:lnTo>
                  <a:lnTo>
                    <a:pt x="8973" y="19823"/>
                  </a:lnTo>
                  <a:lnTo>
                    <a:pt x="9304" y="19768"/>
                  </a:lnTo>
                  <a:lnTo>
                    <a:pt x="9663" y="19740"/>
                  </a:lnTo>
                  <a:close/>
                  <a:moveTo>
                    <a:pt x="12562" y="52374"/>
                  </a:moveTo>
                  <a:lnTo>
                    <a:pt x="12562" y="59303"/>
                  </a:lnTo>
                  <a:lnTo>
                    <a:pt x="9663" y="59303"/>
                  </a:lnTo>
                  <a:lnTo>
                    <a:pt x="9304" y="59276"/>
                  </a:lnTo>
                  <a:lnTo>
                    <a:pt x="8973" y="59221"/>
                  </a:lnTo>
                  <a:lnTo>
                    <a:pt x="8641" y="59138"/>
                  </a:lnTo>
                  <a:lnTo>
                    <a:pt x="8310" y="59027"/>
                  </a:lnTo>
                  <a:lnTo>
                    <a:pt x="8006" y="58862"/>
                  </a:lnTo>
                  <a:lnTo>
                    <a:pt x="7730" y="58696"/>
                  </a:lnTo>
                  <a:lnTo>
                    <a:pt x="7454" y="58503"/>
                  </a:lnTo>
                  <a:lnTo>
                    <a:pt x="7206" y="58282"/>
                  </a:lnTo>
                  <a:lnTo>
                    <a:pt x="6985" y="58033"/>
                  </a:lnTo>
                  <a:lnTo>
                    <a:pt x="6792" y="57757"/>
                  </a:lnTo>
                  <a:lnTo>
                    <a:pt x="6626" y="57481"/>
                  </a:lnTo>
                  <a:lnTo>
                    <a:pt x="6488" y="57178"/>
                  </a:lnTo>
                  <a:lnTo>
                    <a:pt x="6350" y="56874"/>
                  </a:lnTo>
                  <a:lnTo>
                    <a:pt x="6267" y="56543"/>
                  </a:lnTo>
                  <a:lnTo>
                    <a:pt x="6212" y="56184"/>
                  </a:lnTo>
                  <a:lnTo>
                    <a:pt x="6212" y="55825"/>
                  </a:lnTo>
                  <a:lnTo>
                    <a:pt x="6212" y="55466"/>
                  </a:lnTo>
                  <a:lnTo>
                    <a:pt x="6267" y="55135"/>
                  </a:lnTo>
                  <a:lnTo>
                    <a:pt x="6350" y="54803"/>
                  </a:lnTo>
                  <a:lnTo>
                    <a:pt x="6488" y="54500"/>
                  </a:lnTo>
                  <a:lnTo>
                    <a:pt x="6626" y="54196"/>
                  </a:lnTo>
                  <a:lnTo>
                    <a:pt x="6792" y="53892"/>
                  </a:lnTo>
                  <a:lnTo>
                    <a:pt x="6985" y="53644"/>
                  </a:lnTo>
                  <a:lnTo>
                    <a:pt x="7206" y="53395"/>
                  </a:lnTo>
                  <a:lnTo>
                    <a:pt x="7454" y="53174"/>
                  </a:lnTo>
                  <a:lnTo>
                    <a:pt x="7730" y="52953"/>
                  </a:lnTo>
                  <a:lnTo>
                    <a:pt x="8006" y="52788"/>
                  </a:lnTo>
                  <a:lnTo>
                    <a:pt x="8310" y="52650"/>
                  </a:lnTo>
                  <a:lnTo>
                    <a:pt x="8641" y="52539"/>
                  </a:lnTo>
                  <a:lnTo>
                    <a:pt x="8973" y="52457"/>
                  </a:lnTo>
                  <a:lnTo>
                    <a:pt x="9304" y="52401"/>
                  </a:lnTo>
                  <a:lnTo>
                    <a:pt x="9663" y="52374"/>
                  </a:lnTo>
                  <a:close/>
                  <a:moveTo>
                    <a:pt x="12562" y="85007"/>
                  </a:moveTo>
                  <a:lnTo>
                    <a:pt x="12562" y="91937"/>
                  </a:lnTo>
                  <a:lnTo>
                    <a:pt x="9663" y="91937"/>
                  </a:lnTo>
                  <a:lnTo>
                    <a:pt x="9304" y="91909"/>
                  </a:lnTo>
                  <a:lnTo>
                    <a:pt x="8973" y="91854"/>
                  </a:lnTo>
                  <a:lnTo>
                    <a:pt x="8641" y="91771"/>
                  </a:lnTo>
                  <a:lnTo>
                    <a:pt x="8310" y="91661"/>
                  </a:lnTo>
                  <a:lnTo>
                    <a:pt x="8006" y="91495"/>
                  </a:lnTo>
                  <a:lnTo>
                    <a:pt x="7730" y="91330"/>
                  </a:lnTo>
                  <a:lnTo>
                    <a:pt x="7454" y="91136"/>
                  </a:lnTo>
                  <a:lnTo>
                    <a:pt x="7206" y="90915"/>
                  </a:lnTo>
                  <a:lnTo>
                    <a:pt x="6985" y="90667"/>
                  </a:lnTo>
                  <a:lnTo>
                    <a:pt x="6792" y="90391"/>
                  </a:lnTo>
                  <a:lnTo>
                    <a:pt x="6626" y="90115"/>
                  </a:lnTo>
                  <a:lnTo>
                    <a:pt x="6488" y="89811"/>
                  </a:lnTo>
                  <a:lnTo>
                    <a:pt x="6350" y="89480"/>
                  </a:lnTo>
                  <a:lnTo>
                    <a:pt x="6267" y="89148"/>
                  </a:lnTo>
                  <a:lnTo>
                    <a:pt x="6212" y="88817"/>
                  </a:lnTo>
                  <a:lnTo>
                    <a:pt x="6212" y="88458"/>
                  </a:lnTo>
                  <a:lnTo>
                    <a:pt x="6212" y="88099"/>
                  </a:lnTo>
                  <a:lnTo>
                    <a:pt x="6267" y="87768"/>
                  </a:lnTo>
                  <a:lnTo>
                    <a:pt x="6350" y="87437"/>
                  </a:lnTo>
                  <a:lnTo>
                    <a:pt x="6488" y="87105"/>
                  </a:lnTo>
                  <a:lnTo>
                    <a:pt x="6626" y="86802"/>
                  </a:lnTo>
                  <a:lnTo>
                    <a:pt x="6792" y="86526"/>
                  </a:lnTo>
                  <a:lnTo>
                    <a:pt x="6985" y="86250"/>
                  </a:lnTo>
                  <a:lnTo>
                    <a:pt x="7206" y="86029"/>
                  </a:lnTo>
                  <a:lnTo>
                    <a:pt x="7454" y="85780"/>
                  </a:lnTo>
                  <a:lnTo>
                    <a:pt x="7730" y="85587"/>
                  </a:lnTo>
                  <a:lnTo>
                    <a:pt x="8006" y="85421"/>
                  </a:lnTo>
                  <a:lnTo>
                    <a:pt x="8310" y="85283"/>
                  </a:lnTo>
                  <a:lnTo>
                    <a:pt x="8641" y="85145"/>
                  </a:lnTo>
                  <a:lnTo>
                    <a:pt x="8973" y="85062"/>
                  </a:lnTo>
                  <a:lnTo>
                    <a:pt x="9304" y="85007"/>
                  </a:lnTo>
                  <a:close/>
                  <a:moveTo>
                    <a:pt x="12562" y="117641"/>
                  </a:moveTo>
                  <a:lnTo>
                    <a:pt x="12562" y="124543"/>
                  </a:lnTo>
                  <a:lnTo>
                    <a:pt x="9304" y="124543"/>
                  </a:lnTo>
                  <a:lnTo>
                    <a:pt x="8973" y="124488"/>
                  </a:lnTo>
                  <a:lnTo>
                    <a:pt x="8641" y="124405"/>
                  </a:lnTo>
                  <a:lnTo>
                    <a:pt x="8310" y="124294"/>
                  </a:lnTo>
                  <a:lnTo>
                    <a:pt x="8006" y="124129"/>
                  </a:lnTo>
                  <a:lnTo>
                    <a:pt x="7730" y="123963"/>
                  </a:lnTo>
                  <a:lnTo>
                    <a:pt x="7454" y="123770"/>
                  </a:lnTo>
                  <a:lnTo>
                    <a:pt x="7206" y="123549"/>
                  </a:lnTo>
                  <a:lnTo>
                    <a:pt x="6985" y="123300"/>
                  </a:lnTo>
                  <a:lnTo>
                    <a:pt x="6792" y="123024"/>
                  </a:lnTo>
                  <a:lnTo>
                    <a:pt x="6626" y="122748"/>
                  </a:lnTo>
                  <a:lnTo>
                    <a:pt x="6488" y="122445"/>
                  </a:lnTo>
                  <a:lnTo>
                    <a:pt x="6350" y="122113"/>
                  </a:lnTo>
                  <a:lnTo>
                    <a:pt x="6267" y="121782"/>
                  </a:lnTo>
                  <a:lnTo>
                    <a:pt x="6212" y="121451"/>
                  </a:lnTo>
                  <a:lnTo>
                    <a:pt x="6212" y="121092"/>
                  </a:lnTo>
                  <a:lnTo>
                    <a:pt x="6212" y="120733"/>
                  </a:lnTo>
                  <a:lnTo>
                    <a:pt x="6267" y="120402"/>
                  </a:lnTo>
                  <a:lnTo>
                    <a:pt x="6350" y="120070"/>
                  </a:lnTo>
                  <a:lnTo>
                    <a:pt x="6488" y="119739"/>
                  </a:lnTo>
                  <a:lnTo>
                    <a:pt x="6626" y="119435"/>
                  </a:lnTo>
                  <a:lnTo>
                    <a:pt x="6792" y="119159"/>
                  </a:lnTo>
                  <a:lnTo>
                    <a:pt x="6985" y="118883"/>
                  </a:lnTo>
                  <a:lnTo>
                    <a:pt x="7206" y="118635"/>
                  </a:lnTo>
                  <a:lnTo>
                    <a:pt x="7454" y="118414"/>
                  </a:lnTo>
                  <a:lnTo>
                    <a:pt x="7730" y="118220"/>
                  </a:lnTo>
                  <a:lnTo>
                    <a:pt x="8006" y="118055"/>
                  </a:lnTo>
                  <a:lnTo>
                    <a:pt x="8310" y="117917"/>
                  </a:lnTo>
                  <a:lnTo>
                    <a:pt x="8641" y="117779"/>
                  </a:lnTo>
                  <a:lnTo>
                    <a:pt x="8973" y="117696"/>
                  </a:lnTo>
                  <a:lnTo>
                    <a:pt x="9304" y="117641"/>
                  </a:lnTo>
                  <a:close/>
                  <a:moveTo>
                    <a:pt x="12562" y="150274"/>
                  </a:moveTo>
                  <a:lnTo>
                    <a:pt x="12562" y="157176"/>
                  </a:lnTo>
                  <a:lnTo>
                    <a:pt x="9304" y="157176"/>
                  </a:lnTo>
                  <a:lnTo>
                    <a:pt x="8973" y="157121"/>
                  </a:lnTo>
                  <a:lnTo>
                    <a:pt x="8641" y="157038"/>
                  </a:lnTo>
                  <a:lnTo>
                    <a:pt x="8310" y="156900"/>
                  </a:lnTo>
                  <a:lnTo>
                    <a:pt x="8006" y="156762"/>
                  </a:lnTo>
                  <a:lnTo>
                    <a:pt x="7730" y="156597"/>
                  </a:lnTo>
                  <a:lnTo>
                    <a:pt x="7454" y="156403"/>
                  </a:lnTo>
                  <a:lnTo>
                    <a:pt x="7206" y="156182"/>
                  </a:lnTo>
                  <a:lnTo>
                    <a:pt x="6985" y="155934"/>
                  </a:lnTo>
                  <a:lnTo>
                    <a:pt x="6792" y="155658"/>
                  </a:lnTo>
                  <a:lnTo>
                    <a:pt x="6626" y="155382"/>
                  </a:lnTo>
                  <a:lnTo>
                    <a:pt x="6488" y="155078"/>
                  </a:lnTo>
                  <a:lnTo>
                    <a:pt x="6350" y="154747"/>
                  </a:lnTo>
                  <a:lnTo>
                    <a:pt x="6267" y="154415"/>
                  </a:lnTo>
                  <a:lnTo>
                    <a:pt x="6212" y="154084"/>
                  </a:lnTo>
                  <a:lnTo>
                    <a:pt x="6212" y="153725"/>
                  </a:lnTo>
                  <a:lnTo>
                    <a:pt x="6212" y="153366"/>
                  </a:lnTo>
                  <a:lnTo>
                    <a:pt x="6267" y="153035"/>
                  </a:lnTo>
                  <a:lnTo>
                    <a:pt x="6350" y="152704"/>
                  </a:lnTo>
                  <a:lnTo>
                    <a:pt x="6488" y="152372"/>
                  </a:lnTo>
                  <a:lnTo>
                    <a:pt x="6626" y="152069"/>
                  </a:lnTo>
                  <a:lnTo>
                    <a:pt x="6792" y="151793"/>
                  </a:lnTo>
                  <a:lnTo>
                    <a:pt x="6985" y="151517"/>
                  </a:lnTo>
                  <a:lnTo>
                    <a:pt x="7206" y="151268"/>
                  </a:lnTo>
                  <a:lnTo>
                    <a:pt x="7454" y="151047"/>
                  </a:lnTo>
                  <a:lnTo>
                    <a:pt x="7730" y="150854"/>
                  </a:lnTo>
                  <a:lnTo>
                    <a:pt x="8006" y="150688"/>
                  </a:lnTo>
                  <a:lnTo>
                    <a:pt x="8310" y="150550"/>
                  </a:lnTo>
                  <a:lnTo>
                    <a:pt x="8641" y="150412"/>
                  </a:lnTo>
                  <a:lnTo>
                    <a:pt x="8973" y="150329"/>
                  </a:lnTo>
                  <a:lnTo>
                    <a:pt x="9304" y="150274"/>
                  </a:lnTo>
                  <a:close/>
                  <a:moveTo>
                    <a:pt x="12562" y="182908"/>
                  </a:moveTo>
                  <a:lnTo>
                    <a:pt x="12562" y="189810"/>
                  </a:lnTo>
                  <a:lnTo>
                    <a:pt x="9304" y="189810"/>
                  </a:lnTo>
                  <a:lnTo>
                    <a:pt x="8973" y="189755"/>
                  </a:lnTo>
                  <a:lnTo>
                    <a:pt x="8641" y="189672"/>
                  </a:lnTo>
                  <a:lnTo>
                    <a:pt x="8310" y="189534"/>
                  </a:lnTo>
                  <a:lnTo>
                    <a:pt x="8006" y="189396"/>
                  </a:lnTo>
                  <a:lnTo>
                    <a:pt x="7730" y="189230"/>
                  </a:lnTo>
                  <a:lnTo>
                    <a:pt x="7454" y="189037"/>
                  </a:lnTo>
                  <a:lnTo>
                    <a:pt x="7206" y="188788"/>
                  </a:lnTo>
                  <a:lnTo>
                    <a:pt x="6985" y="188567"/>
                  </a:lnTo>
                  <a:lnTo>
                    <a:pt x="6792" y="188291"/>
                  </a:lnTo>
                  <a:lnTo>
                    <a:pt x="6626" y="188015"/>
                  </a:lnTo>
                  <a:lnTo>
                    <a:pt x="6488" y="187712"/>
                  </a:lnTo>
                  <a:lnTo>
                    <a:pt x="6350" y="187380"/>
                  </a:lnTo>
                  <a:lnTo>
                    <a:pt x="6267" y="187049"/>
                  </a:lnTo>
                  <a:lnTo>
                    <a:pt x="6212" y="186718"/>
                  </a:lnTo>
                  <a:lnTo>
                    <a:pt x="6212" y="186359"/>
                  </a:lnTo>
                  <a:lnTo>
                    <a:pt x="6212" y="186000"/>
                  </a:lnTo>
                  <a:lnTo>
                    <a:pt x="6267" y="185668"/>
                  </a:lnTo>
                  <a:lnTo>
                    <a:pt x="6350" y="185337"/>
                  </a:lnTo>
                  <a:lnTo>
                    <a:pt x="6488" y="185006"/>
                  </a:lnTo>
                  <a:lnTo>
                    <a:pt x="6626" y="184702"/>
                  </a:lnTo>
                  <a:lnTo>
                    <a:pt x="6792" y="184426"/>
                  </a:lnTo>
                  <a:lnTo>
                    <a:pt x="6985" y="184150"/>
                  </a:lnTo>
                  <a:lnTo>
                    <a:pt x="7206" y="183902"/>
                  </a:lnTo>
                  <a:lnTo>
                    <a:pt x="7454" y="183681"/>
                  </a:lnTo>
                  <a:lnTo>
                    <a:pt x="7730" y="183487"/>
                  </a:lnTo>
                  <a:lnTo>
                    <a:pt x="8006" y="183322"/>
                  </a:lnTo>
                  <a:lnTo>
                    <a:pt x="8310" y="183156"/>
                  </a:lnTo>
                  <a:lnTo>
                    <a:pt x="8641" y="183046"/>
                  </a:lnTo>
                  <a:lnTo>
                    <a:pt x="8973" y="182963"/>
                  </a:lnTo>
                  <a:lnTo>
                    <a:pt x="9304" y="182908"/>
                  </a:lnTo>
                  <a:close/>
                  <a:moveTo>
                    <a:pt x="167584" y="6212"/>
                  </a:moveTo>
                  <a:lnTo>
                    <a:pt x="167750" y="6240"/>
                  </a:lnTo>
                  <a:lnTo>
                    <a:pt x="167915" y="6267"/>
                  </a:lnTo>
                  <a:lnTo>
                    <a:pt x="168081" y="6295"/>
                  </a:lnTo>
                  <a:lnTo>
                    <a:pt x="168247" y="6350"/>
                  </a:lnTo>
                  <a:lnTo>
                    <a:pt x="168523" y="6516"/>
                  </a:lnTo>
                  <a:lnTo>
                    <a:pt x="168771" y="6709"/>
                  </a:lnTo>
                  <a:lnTo>
                    <a:pt x="168992" y="6957"/>
                  </a:lnTo>
                  <a:lnTo>
                    <a:pt x="169130" y="7261"/>
                  </a:lnTo>
                  <a:lnTo>
                    <a:pt x="169185" y="7427"/>
                  </a:lnTo>
                  <a:lnTo>
                    <a:pt x="169240" y="7565"/>
                  </a:lnTo>
                  <a:lnTo>
                    <a:pt x="169268" y="7730"/>
                  </a:lnTo>
                  <a:lnTo>
                    <a:pt x="169268" y="7924"/>
                  </a:lnTo>
                  <a:lnTo>
                    <a:pt x="169268" y="201626"/>
                  </a:lnTo>
                  <a:lnTo>
                    <a:pt x="169268" y="201820"/>
                  </a:lnTo>
                  <a:lnTo>
                    <a:pt x="169240" y="201985"/>
                  </a:lnTo>
                  <a:lnTo>
                    <a:pt x="169185" y="202151"/>
                  </a:lnTo>
                  <a:lnTo>
                    <a:pt x="169130" y="202289"/>
                  </a:lnTo>
                  <a:lnTo>
                    <a:pt x="168992" y="202593"/>
                  </a:lnTo>
                  <a:lnTo>
                    <a:pt x="168771" y="202841"/>
                  </a:lnTo>
                  <a:lnTo>
                    <a:pt x="168523" y="203034"/>
                  </a:lnTo>
                  <a:lnTo>
                    <a:pt x="168247" y="203200"/>
                  </a:lnTo>
                  <a:lnTo>
                    <a:pt x="168081" y="203255"/>
                  </a:lnTo>
                  <a:lnTo>
                    <a:pt x="167915" y="203310"/>
                  </a:lnTo>
                  <a:lnTo>
                    <a:pt x="167750" y="203338"/>
                  </a:lnTo>
                  <a:lnTo>
                    <a:pt x="20292" y="203338"/>
                  </a:lnTo>
                  <a:lnTo>
                    <a:pt x="20127" y="203310"/>
                  </a:lnTo>
                  <a:lnTo>
                    <a:pt x="19961" y="203255"/>
                  </a:lnTo>
                  <a:lnTo>
                    <a:pt x="19823" y="203200"/>
                  </a:lnTo>
                  <a:lnTo>
                    <a:pt x="19519" y="203034"/>
                  </a:lnTo>
                  <a:lnTo>
                    <a:pt x="19271" y="202841"/>
                  </a:lnTo>
                  <a:lnTo>
                    <a:pt x="19050" y="202593"/>
                  </a:lnTo>
                  <a:lnTo>
                    <a:pt x="18912" y="202289"/>
                  </a:lnTo>
                  <a:lnTo>
                    <a:pt x="18857" y="202151"/>
                  </a:lnTo>
                  <a:lnTo>
                    <a:pt x="18801" y="201985"/>
                  </a:lnTo>
                  <a:lnTo>
                    <a:pt x="18774" y="201820"/>
                  </a:lnTo>
                  <a:lnTo>
                    <a:pt x="18774" y="201626"/>
                  </a:lnTo>
                  <a:lnTo>
                    <a:pt x="18774" y="7924"/>
                  </a:lnTo>
                  <a:lnTo>
                    <a:pt x="18774" y="7730"/>
                  </a:lnTo>
                  <a:lnTo>
                    <a:pt x="18801" y="7565"/>
                  </a:lnTo>
                  <a:lnTo>
                    <a:pt x="18857" y="7427"/>
                  </a:lnTo>
                  <a:lnTo>
                    <a:pt x="18912" y="7261"/>
                  </a:lnTo>
                  <a:lnTo>
                    <a:pt x="19050" y="6957"/>
                  </a:lnTo>
                  <a:lnTo>
                    <a:pt x="19271" y="6709"/>
                  </a:lnTo>
                  <a:lnTo>
                    <a:pt x="19519" y="6516"/>
                  </a:lnTo>
                  <a:lnTo>
                    <a:pt x="19823" y="6350"/>
                  </a:lnTo>
                  <a:lnTo>
                    <a:pt x="19961" y="6295"/>
                  </a:lnTo>
                  <a:lnTo>
                    <a:pt x="20127" y="6267"/>
                  </a:lnTo>
                  <a:lnTo>
                    <a:pt x="20292" y="6240"/>
                  </a:lnTo>
                  <a:lnTo>
                    <a:pt x="20458" y="6212"/>
                  </a:lnTo>
                  <a:close/>
                  <a:moveTo>
                    <a:pt x="20458" y="0"/>
                  </a:moveTo>
                  <a:lnTo>
                    <a:pt x="20071" y="28"/>
                  </a:lnTo>
                  <a:lnTo>
                    <a:pt x="19657" y="55"/>
                  </a:lnTo>
                  <a:lnTo>
                    <a:pt x="19271" y="110"/>
                  </a:lnTo>
                  <a:lnTo>
                    <a:pt x="18884" y="166"/>
                  </a:lnTo>
                  <a:lnTo>
                    <a:pt x="18498" y="248"/>
                  </a:lnTo>
                  <a:lnTo>
                    <a:pt x="18111" y="359"/>
                  </a:lnTo>
                  <a:lnTo>
                    <a:pt x="17752" y="497"/>
                  </a:lnTo>
                  <a:lnTo>
                    <a:pt x="17393" y="635"/>
                  </a:lnTo>
                  <a:lnTo>
                    <a:pt x="17034" y="801"/>
                  </a:lnTo>
                  <a:lnTo>
                    <a:pt x="16703" y="966"/>
                  </a:lnTo>
                  <a:lnTo>
                    <a:pt x="16372" y="1160"/>
                  </a:lnTo>
                  <a:lnTo>
                    <a:pt x="16041" y="1353"/>
                  </a:lnTo>
                  <a:lnTo>
                    <a:pt x="15737" y="1574"/>
                  </a:lnTo>
                  <a:lnTo>
                    <a:pt x="15433" y="1822"/>
                  </a:lnTo>
                  <a:lnTo>
                    <a:pt x="15157" y="2071"/>
                  </a:lnTo>
                  <a:lnTo>
                    <a:pt x="14881" y="2319"/>
                  </a:lnTo>
                  <a:lnTo>
                    <a:pt x="14605" y="2595"/>
                  </a:lnTo>
                  <a:lnTo>
                    <a:pt x="14356" y="2899"/>
                  </a:lnTo>
                  <a:lnTo>
                    <a:pt x="14136" y="3175"/>
                  </a:lnTo>
                  <a:lnTo>
                    <a:pt x="13915" y="3506"/>
                  </a:lnTo>
                  <a:lnTo>
                    <a:pt x="13694" y="3810"/>
                  </a:lnTo>
                  <a:lnTo>
                    <a:pt x="13528" y="4141"/>
                  </a:lnTo>
                  <a:lnTo>
                    <a:pt x="13335" y="4500"/>
                  </a:lnTo>
                  <a:lnTo>
                    <a:pt x="13169" y="4832"/>
                  </a:lnTo>
                  <a:lnTo>
                    <a:pt x="13031" y="5190"/>
                  </a:lnTo>
                  <a:lnTo>
                    <a:pt x="12921" y="5577"/>
                  </a:lnTo>
                  <a:lnTo>
                    <a:pt x="12810" y="5936"/>
                  </a:lnTo>
                  <a:lnTo>
                    <a:pt x="12728" y="6322"/>
                  </a:lnTo>
                  <a:lnTo>
                    <a:pt x="12645" y="6709"/>
                  </a:lnTo>
                  <a:lnTo>
                    <a:pt x="12590" y="7123"/>
                  </a:lnTo>
                  <a:lnTo>
                    <a:pt x="12562" y="7510"/>
                  </a:lnTo>
                  <a:lnTo>
                    <a:pt x="12562" y="7924"/>
                  </a:lnTo>
                  <a:lnTo>
                    <a:pt x="12562" y="13528"/>
                  </a:lnTo>
                  <a:lnTo>
                    <a:pt x="9166" y="13528"/>
                  </a:lnTo>
                  <a:lnTo>
                    <a:pt x="8669" y="13583"/>
                  </a:lnTo>
                  <a:lnTo>
                    <a:pt x="8200" y="13639"/>
                  </a:lnTo>
                  <a:lnTo>
                    <a:pt x="7703" y="13722"/>
                  </a:lnTo>
                  <a:lnTo>
                    <a:pt x="7233" y="13832"/>
                  </a:lnTo>
                  <a:lnTo>
                    <a:pt x="6792" y="13970"/>
                  </a:lnTo>
                  <a:lnTo>
                    <a:pt x="6350" y="14108"/>
                  </a:lnTo>
                  <a:lnTo>
                    <a:pt x="5908" y="14301"/>
                  </a:lnTo>
                  <a:lnTo>
                    <a:pt x="5466" y="14495"/>
                  </a:lnTo>
                  <a:lnTo>
                    <a:pt x="5052" y="14688"/>
                  </a:lnTo>
                  <a:lnTo>
                    <a:pt x="4638" y="14936"/>
                  </a:lnTo>
                  <a:lnTo>
                    <a:pt x="4252" y="15185"/>
                  </a:lnTo>
                  <a:lnTo>
                    <a:pt x="3865" y="15461"/>
                  </a:lnTo>
                  <a:lnTo>
                    <a:pt x="3506" y="15737"/>
                  </a:lnTo>
                  <a:lnTo>
                    <a:pt x="3175" y="16041"/>
                  </a:lnTo>
                  <a:lnTo>
                    <a:pt x="2816" y="16372"/>
                  </a:lnTo>
                  <a:lnTo>
                    <a:pt x="2512" y="16703"/>
                  </a:lnTo>
                  <a:lnTo>
                    <a:pt x="2209" y="17062"/>
                  </a:lnTo>
                  <a:lnTo>
                    <a:pt x="1905" y="17421"/>
                  </a:lnTo>
                  <a:lnTo>
                    <a:pt x="1657" y="17808"/>
                  </a:lnTo>
                  <a:lnTo>
                    <a:pt x="1380" y="18194"/>
                  </a:lnTo>
                  <a:lnTo>
                    <a:pt x="1160" y="18608"/>
                  </a:lnTo>
                  <a:lnTo>
                    <a:pt x="939" y="19022"/>
                  </a:lnTo>
                  <a:lnTo>
                    <a:pt x="745" y="19437"/>
                  </a:lnTo>
                  <a:lnTo>
                    <a:pt x="580" y="19878"/>
                  </a:lnTo>
                  <a:lnTo>
                    <a:pt x="414" y="20320"/>
                  </a:lnTo>
                  <a:lnTo>
                    <a:pt x="304" y="20789"/>
                  </a:lnTo>
                  <a:lnTo>
                    <a:pt x="193" y="21259"/>
                  </a:lnTo>
                  <a:lnTo>
                    <a:pt x="110" y="21728"/>
                  </a:lnTo>
                  <a:lnTo>
                    <a:pt x="28" y="22225"/>
                  </a:lnTo>
                  <a:lnTo>
                    <a:pt x="0" y="22694"/>
                  </a:lnTo>
                  <a:lnTo>
                    <a:pt x="0" y="23191"/>
                  </a:lnTo>
                  <a:lnTo>
                    <a:pt x="0" y="23688"/>
                  </a:lnTo>
                  <a:lnTo>
                    <a:pt x="28" y="24185"/>
                  </a:lnTo>
                  <a:lnTo>
                    <a:pt x="110" y="24682"/>
                  </a:lnTo>
                  <a:lnTo>
                    <a:pt x="193" y="25152"/>
                  </a:lnTo>
                  <a:lnTo>
                    <a:pt x="304" y="25621"/>
                  </a:lnTo>
                  <a:lnTo>
                    <a:pt x="414" y="26063"/>
                  </a:lnTo>
                  <a:lnTo>
                    <a:pt x="580" y="26532"/>
                  </a:lnTo>
                  <a:lnTo>
                    <a:pt x="745" y="26974"/>
                  </a:lnTo>
                  <a:lnTo>
                    <a:pt x="939" y="27388"/>
                  </a:lnTo>
                  <a:lnTo>
                    <a:pt x="1160" y="27802"/>
                  </a:lnTo>
                  <a:lnTo>
                    <a:pt x="1380" y="28216"/>
                  </a:lnTo>
                  <a:lnTo>
                    <a:pt x="1657" y="28603"/>
                  </a:lnTo>
                  <a:lnTo>
                    <a:pt x="1905" y="28989"/>
                  </a:lnTo>
                  <a:lnTo>
                    <a:pt x="2209" y="29348"/>
                  </a:lnTo>
                  <a:lnTo>
                    <a:pt x="2512" y="29707"/>
                  </a:lnTo>
                  <a:lnTo>
                    <a:pt x="2816" y="30038"/>
                  </a:lnTo>
                  <a:lnTo>
                    <a:pt x="3175" y="30370"/>
                  </a:lnTo>
                  <a:lnTo>
                    <a:pt x="3506" y="30673"/>
                  </a:lnTo>
                  <a:lnTo>
                    <a:pt x="3865" y="30949"/>
                  </a:lnTo>
                  <a:lnTo>
                    <a:pt x="4252" y="31225"/>
                  </a:lnTo>
                  <a:lnTo>
                    <a:pt x="4638" y="31474"/>
                  </a:lnTo>
                  <a:lnTo>
                    <a:pt x="5052" y="31695"/>
                  </a:lnTo>
                  <a:lnTo>
                    <a:pt x="5466" y="31916"/>
                  </a:lnTo>
                  <a:lnTo>
                    <a:pt x="5908" y="32109"/>
                  </a:lnTo>
                  <a:lnTo>
                    <a:pt x="6350" y="32275"/>
                  </a:lnTo>
                  <a:lnTo>
                    <a:pt x="6792" y="32440"/>
                  </a:lnTo>
                  <a:lnTo>
                    <a:pt x="7233" y="32578"/>
                  </a:lnTo>
                  <a:lnTo>
                    <a:pt x="7703" y="32689"/>
                  </a:lnTo>
                  <a:lnTo>
                    <a:pt x="8200" y="32772"/>
                  </a:lnTo>
                  <a:lnTo>
                    <a:pt x="8669" y="32827"/>
                  </a:lnTo>
                  <a:lnTo>
                    <a:pt x="9166" y="32854"/>
                  </a:lnTo>
                  <a:lnTo>
                    <a:pt x="9663" y="32882"/>
                  </a:lnTo>
                  <a:lnTo>
                    <a:pt x="12562" y="32882"/>
                  </a:lnTo>
                  <a:lnTo>
                    <a:pt x="12562" y="46162"/>
                  </a:lnTo>
                  <a:lnTo>
                    <a:pt x="9166" y="46162"/>
                  </a:lnTo>
                  <a:lnTo>
                    <a:pt x="8669" y="46217"/>
                  </a:lnTo>
                  <a:lnTo>
                    <a:pt x="8200" y="46272"/>
                  </a:lnTo>
                  <a:lnTo>
                    <a:pt x="7703" y="46355"/>
                  </a:lnTo>
                  <a:lnTo>
                    <a:pt x="7233" y="46465"/>
                  </a:lnTo>
                  <a:lnTo>
                    <a:pt x="6792" y="46603"/>
                  </a:lnTo>
                  <a:lnTo>
                    <a:pt x="6350" y="46742"/>
                  </a:lnTo>
                  <a:lnTo>
                    <a:pt x="5908" y="46907"/>
                  </a:lnTo>
                  <a:lnTo>
                    <a:pt x="5466" y="47128"/>
                  </a:lnTo>
                  <a:lnTo>
                    <a:pt x="5052" y="47321"/>
                  </a:lnTo>
                  <a:lnTo>
                    <a:pt x="4638" y="47570"/>
                  </a:lnTo>
                  <a:lnTo>
                    <a:pt x="4252" y="47818"/>
                  </a:lnTo>
                  <a:lnTo>
                    <a:pt x="3865" y="48094"/>
                  </a:lnTo>
                  <a:lnTo>
                    <a:pt x="3506" y="48370"/>
                  </a:lnTo>
                  <a:lnTo>
                    <a:pt x="3175" y="48674"/>
                  </a:lnTo>
                  <a:lnTo>
                    <a:pt x="2816" y="49005"/>
                  </a:lnTo>
                  <a:lnTo>
                    <a:pt x="2512" y="49337"/>
                  </a:lnTo>
                  <a:lnTo>
                    <a:pt x="2209" y="49696"/>
                  </a:lnTo>
                  <a:lnTo>
                    <a:pt x="1905" y="50055"/>
                  </a:lnTo>
                  <a:lnTo>
                    <a:pt x="1657" y="50441"/>
                  </a:lnTo>
                  <a:lnTo>
                    <a:pt x="1380" y="50828"/>
                  </a:lnTo>
                  <a:lnTo>
                    <a:pt x="1160" y="51214"/>
                  </a:lnTo>
                  <a:lnTo>
                    <a:pt x="939" y="51656"/>
                  </a:lnTo>
                  <a:lnTo>
                    <a:pt x="745" y="52070"/>
                  </a:lnTo>
                  <a:lnTo>
                    <a:pt x="580" y="52512"/>
                  </a:lnTo>
                  <a:lnTo>
                    <a:pt x="414" y="52953"/>
                  </a:lnTo>
                  <a:lnTo>
                    <a:pt x="304" y="53423"/>
                  </a:lnTo>
                  <a:lnTo>
                    <a:pt x="193" y="53892"/>
                  </a:lnTo>
                  <a:lnTo>
                    <a:pt x="110" y="54362"/>
                  </a:lnTo>
                  <a:lnTo>
                    <a:pt x="28" y="54858"/>
                  </a:lnTo>
                  <a:lnTo>
                    <a:pt x="0" y="55328"/>
                  </a:lnTo>
                  <a:lnTo>
                    <a:pt x="0" y="55825"/>
                  </a:lnTo>
                  <a:lnTo>
                    <a:pt x="0" y="56322"/>
                  </a:lnTo>
                  <a:lnTo>
                    <a:pt x="28" y="56819"/>
                  </a:lnTo>
                  <a:lnTo>
                    <a:pt x="110" y="57316"/>
                  </a:lnTo>
                  <a:lnTo>
                    <a:pt x="193" y="57785"/>
                  </a:lnTo>
                  <a:lnTo>
                    <a:pt x="304" y="58254"/>
                  </a:lnTo>
                  <a:lnTo>
                    <a:pt x="414" y="58696"/>
                  </a:lnTo>
                  <a:lnTo>
                    <a:pt x="580" y="59165"/>
                  </a:lnTo>
                  <a:lnTo>
                    <a:pt x="745" y="59607"/>
                  </a:lnTo>
                  <a:lnTo>
                    <a:pt x="939" y="60021"/>
                  </a:lnTo>
                  <a:lnTo>
                    <a:pt x="1160" y="60435"/>
                  </a:lnTo>
                  <a:lnTo>
                    <a:pt x="1380" y="60850"/>
                  </a:lnTo>
                  <a:lnTo>
                    <a:pt x="1657" y="61236"/>
                  </a:lnTo>
                  <a:lnTo>
                    <a:pt x="1905" y="61623"/>
                  </a:lnTo>
                  <a:lnTo>
                    <a:pt x="2209" y="61982"/>
                  </a:lnTo>
                  <a:lnTo>
                    <a:pt x="2512" y="62340"/>
                  </a:lnTo>
                  <a:lnTo>
                    <a:pt x="2816" y="62672"/>
                  </a:lnTo>
                  <a:lnTo>
                    <a:pt x="3175" y="63003"/>
                  </a:lnTo>
                  <a:lnTo>
                    <a:pt x="3506" y="63307"/>
                  </a:lnTo>
                  <a:lnTo>
                    <a:pt x="3865" y="63583"/>
                  </a:lnTo>
                  <a:lnTo>
                    <a:pt x="4252" y="63859"/>
                  </a:lnTo>
                  <a:lnTo>
                    <a:pt x="4638" y="64107"/>
                  </a:lnTo>
                  <a:lnTo>
                    <a:pt x="5052" y="64328"/>
                  </a:lnTo>
                  <a:lnTo>
                    <a:pt x="5466" y="64549"/>
                  </a:lnTo>
                  <a:lnTo>
                    <a:pt x="5908" y="64742"/>
                  </a:lnTo>
                  <a:lnTo>
                    <a:pt x="6350" y="64908"/>
                  </a:lnTo>
                  <a:lnTo>
                    <a:pt x="6792" y="65074"/>
                  </a:lnTo>
                  <a:lnTo>
                    <a:pt x="7233" y="65212"/>
                  </a:lnTo>
                  <a:lnTo>
                    <a:pt x="7703" y="65295"/>
                  </a:lnTo>
                  <a:lnTo>
                    <a:pt x="8200" y="65405"/>
                  </a:lnTo>
                  <a:lnTo>
                    <a:pt x="8669" y="65460"/>
                  </a:lnTo>
                  <a:lnTo>
                    <a:pt x="9166" y="65488"/>
                  </a:lnTo>
                  <a:lnTo>
                    <a:pt x="9663" y="65515"/>
                  </a:lnTo>
                  <a:lnTo>
                    <a:pt x="12562" y="65515"/>
                  </a:lnTo>
                  <a:lnTo>
                    <a:pt x="12562" y="78795"/>
                  </a:lnTo>
                  <a:lnTo>
                    <a:pt x="9166" y="78795"/>
                  </a:lnTo>
                  <a:lnTo>
                    <a:pt x="8669" y="78850"/>
                  </a:lnTo>
                  <a:lnTo>
                    <a:pt x="8200" y="78906"/>
                  </a:lnTo>
                  <a:lnTo>
                    <a:pt x="7703" y="78988"/>
                  </a:lnTo>
                  <a:lnTo>
                    <a:pt x="7233" y="79099"/>
                  </a:lnTo>
                  <a:lnTo>
                    <a:pt x="6792" y="79237"/>
                  </a:lnTo>
                  <a:lnTo>
                    <a:pt x="6350" y="79375"/>
                  </a:lnTo>
                  <a:lnTo>
                    <a:pt x="5908" y="79541"/>
                  </a:lnTo>
                  <a:lnTo>
                    <a:pt x="5466" y="79734"/>
                  </a:lnTo>
                  <a:lnTo>
                    <a:pt x="5052" y="79955"/>
                  </a:lnTo>
                  <a:lnTo>
                    <a:pt x="4638" y="80203"/>
                  </a:lnTo>
                  <a:lnTo>
                    <a:pt x="4252" y="80452"/>
                  </a:lnTo>
                  <a:lnTo>
                    <a:pt x="3865" y="80728"/>
                  </a:lnTo>
                  <a:lnTo>
                    <a:pt x="3506" y="81004"/>
                  </a:lnTo>
                  <a:lnTo>
                    <a:pt x="3175" y="81308"/>
                  </a:lnTo>
                  <a:lnTo>
                    <a:pt x="2816" y="81639"/>
                  </a:lnTo>
                  <a:lnTo>
                    <a:pt x="2512" y="81970"/>
                  </a:lnTo>
                  <a:lnTo>
                    <a:pt x="2209" y="82302"/>
                  </a:lnTo>
                  <a:lnTo>
                    <a:pt x="1905" y="82688"/>
                  </a:lnTo>
                  <a:lnTo>
                    <a:pt x="1657" y="83047"/>
                  </a:lnTo>
                  <a:lnTo>
                    <a:pt x="1380" y="83461"/>
                  </a:lnTo>
                  <a:lnTo>
                    <a:pt x="1160" y="83848"/>
                  </a:lnTo>
                  <a:lnTo>
                    <a:pt x="939" y="84262"/>
                  </a:lnTo>
                  <a:lnTo>
                    <a:pt x="745" y="84703"/>
                  </a:lnTo>
                  <a:lnTo>
                    <a:pt x="580" y="85145"/>
                  </a:lnTo>
                  <a:lnTo>
                    <a:pt x="414" y="85587"/>
                  </a:lnTo>
                  <a:lnTo>
                    <a:pt x="304" y="86056"/>
                  </a:lnTo>
                  <a:lnTo>
                    <a:pt x="193" y="86526"/>
                  </a:lnTo>
                  <a:lnTo>
                    <a:pt x="110" y="86995"/>
                  </a:lnTo>
                  <a:lnTo>
                    <a:pt x="28" y="87464"/>
                  </a:lnTo>
                  <a:lnTo>
                    <a:pt x="0" y="87961"/>
                  </a:lnTo>
                  <a:lnTo>
                    <a:pt x="0" y="88458"/>
                  </a:lnTo>
                  <a:lnTo>
                    <a:pt x="0" y="88955"/>
                  </a:lnTo>
                  <a:lnTo>
                    <a:pt x="28" y="89452"/>
                  </a:lnTo>
                  <a:lnTo>
                    <a:pt x="110" y="89922"/>
                  </a:lnTo>
                  <a:lnTo>
                    <a:pt x="193" y="90418"/>
                  </a:lnTo>
                  <a:lnTo>
                    <a:pt x="304" y="90888"/>
                  </a:lnTo>
                  <a:lnTo>
                    <a:pt x="414" y="91330"/>
                  </a:lnTo>
                  <a:lnTo>
                    <a:pt x="580" y="91799"/>
                  </a:lnTo>
                  <a:lnTo>
                    <a:pt x="745" y="92213"/>
                  </a:lnTo>
                  <a:lnTo>
                    <a:pt x="939" y="92655"/>
                  </a:lnTo>
                  <a:lnTo>
                    <a:pt x="1160" y="93069"/>
                  </a:lnTo>
                  <a:lnTo>
                    <a:pt x="1380" y="93483"/>
                  </a:lnTo>
                  <a:lnTo>
                    <a:pt x="1657" y="93870"/>
                  </a:lnTo>
                  <a:lnTo>
                    <a:pt x="1905" y="94256"/>
                  </a:lnTo>
                  <a:lnTo>
                    <a:pt x="2209" y="94615"/>
                  </a:lnTo>
                  <a:lnTo>
                    <a:pt x="2512" y="94974"/>
                  </a:lnTo>
                  <a:lnTo>
                    <a:pt x="2816" y="95305"/>
                  </a:lnTo>
                  <a:lnTo>
                    <a:pt x="3175" y="95609"/>
                  </a:lnTo>
                  <a:lnTo>
                    <a:pt x="3506" y="95913"/>
                  </a:lnTo>
                  <a:lnTo>
                    <a:pt x="3865" y="96216"/>
                  </a:lnTo>
                  <a:lnTo>
                    <a:pt x="4252" y="96492"/>
                  </a:lnTo>
                  <a:lnTo>
                    <a:pt x="4638" y="96741"/>
                  </a:lnTo>
                  <a:lnTo>
                    <a:pt x="5052" y="96962"/>
                  </a:lnTo>
                  <a:lnTo>
                    <a:pt x="5466" y="97183"/>
                  </a:lnTo>
                  <a:lnTo>
                    <a:pt x="5908" y="97376"/>
                  </a:lnTo>
                  <a:lnTo>
                    <a:pt x="6350" y="97542"/>
                  </a:lnTo>
                  <a:lnTo>
                    <a:pt x="6792" y="97707"/>
                  </a:lnTo>
                  <a:lnTo>
                    <a:pt x="7233" y="97818"/>
                  </a:lnTo>
                  <a:lnTo>
                    <a:pt x="7703" y="97928"/>
                  </a:lnTo>
                  <a:lnTo>
                    <a:pt x="8200" y="98011"/>
                  </a:lnTo>
                  <a:lnTo>
                    <a:pt x="8669" y="98094"/>
                  </a:lnTo>
                  <a:lnTo>
                    <a:pt x="9166" y="98121"/>
                  </a:lnTo>
                  <a:lnTo>
                    <a:pt x="9663" y="98149"/>
                  </a:lnTo>
                  <a:lnTo>
                    <a:pt x="12562" y="98149"/>
                  </a:lnTo>
                  <a:lnTo>
                    <a:pt x="12562" y="111429"/>
                  </a:lnTo>
                  <a:lnTo>
                    <a:pt x="9166" y="111429"/>
                  </a:lnTo>
                  <a:lnTo>
                    <a:pt x="8669" y="111484"/>
                  </a:lnTo>
                  <a:lnTo>
                    <a:pt x="8200" y="111539"/>
                  </a:lnTo>
                  <a:lnTo>
                    <a:pt x="7703" y="111622"/>
                  </a:lnTo>
                  <a:lnTo>
                    <a:pt x="7233" y="111732"/>
                  </a:lnTo>
                  <a:lnTo>
                    <a:pt x="6792" y="111843"/>
                  </a:lnTo>
                  <a:lnTo>
                    <a:pt x="6350" y="112008"/>
                  </a:lnTo>
                  <a:lnTo>
                    <a:pt x="5908" y="112174"/>
                  </a:lnTo>
                  <a:lnTo>
                    <a:pt x="5466" y="112367"/>
                  </a:lnTo>
                  <a:lnTo>
                    <a:pt x="5052" y="112588"/>
                  </a:lnTo>
                  <a:lnTo>
                    <a:pt x="4638" y="112837"/>
                  </a:lnTo>
                  <a:lnTo>
                    <a:pt x="4252" y="113085"/>
                  </a:lnTo>
                  <a:lnTo>
                    <a:pt x="3865" y="113334"/>
                  </a:lnTo>
                  <a:lnTo>
                    <a:pt x="3506" y="113637"/>
                  </a:lnTo>
                  <a:lnTo>
                    <a:pt x="3175" y="113941"/>
                  </a:lnTo>
                  <a:lnTo>
                    <a:pt x="2816" y="114245"/>
                  </a:lnTo>
                  <a:lnTo>
                    <a:pt x="2512" y="114604"/>
                  </a:lnTo>
                  <a:lnTo>
                    <a:pt x="2209" y="114935"/>
                  </a:lnTo>
                  <a:lnTo>
                    <a:pt x="1905" y="115322"/>
                  </a:lnTo>
                  <a:lnTo>
                    <a:pt x="1657" y="115680"/>
                  </a:lnTo>
                  <a:lnTo>
                    <a:pt x="1380" y="116095"/>
                  </a:lnTo>
                  <a:lnTo>
                    <a:pt x="1160" y="116481"/>
                  </a:lnTo>
                  <a:lnTo>
                    <a:pt x="939" y="116895"/>
                  </a:lnTo>
                  <a:lnTo>
                    <a:pt x="745" y="117337"/>
                  </a:lnTo>
                  <a:lnTo>
                    <a:pt x="580" y="117779"/>
                  </a:lnTo>
                  <a:lnTo>
                    <a:pt x="414" y="118220"/>
                  </a:lnTo>
                  <a:lnTo>
                    <a:pt x="304" y="118690"/>
                  </a:lnTo>
                  <a:lnTo>
                    <a:pt x="193" y="119159"/>
                  </a:lnTo>
                  <a:lnTo>
                    <a:pt x="110" y="119628"/>
                  </a:lnTo>
                  <a:lnTo>
                    <a:pt x="28" y="120098"/>
                  </a:lnTo>
                  <a:lnTo>
                    <a:pt x="0" y="120595"/>
                  </a:lnTo>
                  <a:lnTo>
                    <a:pt x="0" y="121092"/>
                  </a:lnTo>
                  <a:lnTo>
                    <a:pt x="0" y="121589"/>
                  </a:lnTo>
                  <a:lnTo>
                    <a:pt x="28" y="122086"/>
                  </a:lnTo>
                  <a:lnTo>
                    <a:pt x="110" y="122555"/>
                  </a:lnTo>
                  <a:lnTo>
                    <a:pt x="193" y="123052"/>
                  </a:lnTo>
                  <a:lnTo>
                    <a:pt x="304" y="123521"/>
                  </a:lnTo>
                  <a:lnTo>
                    <a:pt x="414" y="123963"/>
                  </a:lnTo>
                  <a:lnTo>
                    <a:pt x="580" y="124405"/>
                  </a:lnTo>
                  <a:lnTo>
                    <a:pt x="745" y="124847"/>
                  </a:lnTo>
                  <a:lnTo>
                    <a:pt x="939" y="125288"/>
                  </a:lnTo>
                  <a:lnTo>
                    <a:pt x="1160" y="125702"/>
                  </a:lnTo>
                  <a:lnTo>
                    <a:pt x="1380" y="126117"/>
                  </a:lnTo>
                  <a:lnTo>
                    <a:pt x="1657" y="126503"/>
                  </a:lnTo>
                  <a:lnTo>
                    <a:pt x="1905" y="126890"/>
                  </a:lnTo>
                  <a:lnTo>
                    <a:pt x="2209" y="127248"/>
                  </a:lnTo>
                  <a:lnTo>
                    <a:pt x="2512" y="127607"/>
                  </a:lnTo>
                  <a:lnTo>
                    <a:pt x="2816" y="127939"/>
                  </a:lnTo>
                  <a:lnTo>
                    <a:pt x="3175" y="128242"/>
                  </a:lnTo>
                  <a:lnTo>
                    <a:pt x="3506" y="128546"/>
                  </a:lnTo>
                  <a:lnTo>
                    <a:pt x="3865" y="128850"/>
                  </a:lnTo>
                  <a:lnTo>
                    <a:pt x="4252" y="129126"/>
                  </a:lnTo>
                  <a:lnTo>
                    <a:pt x="4638" y="129374"/>
                  </a:lnTo>
                  <a:lnTo>
                    <a:pt x="5052" y="129595"/>
                  </a:lnTo>
                  <a:lnTo>
                    <a:pt x="5466" y="129816"/>
                  </a:lnTo>
                  <a:lnTo>
                    <a:pt x="5908" y="130009"/>
                  </a:lnTo>
                  <a:lnTo>
                    <a:pt x="6350" y="130175"/>
                  </a:lnTo>
                  <a:lnTo>
                    <a:pt x="6792" y="130341"/>
                  </a:lnTo>
                  <a:lnTo>
                    <a:pt x="7233" y="130451"/>
                  </a:lnTo>
                  <a:lnTo>
                    <a:pt x="7703" y="130562"/>
                  </a:lnTo>
                  <a:lnTo>
                    <a:pt x="8200" y="130644"/>
                  </a:lnTo>
                  <a:lnTo>
                    <a:pt x="8669" y="130727"/>
                  </a:lnTo>
                  <a:lnTo>
                    <a:pt x="9166" y="130755"/>
                  </a:lnTo>
                  <a:lnTo>
                    <a:pt x="12562" y="130755"/>
                  </a:lnTo>
                  <a:lnTo>
                    <a:pt x="12562" y="144062"/>
                  </a:lnTo>
                  <a:lnTo>
                    <a:pt x="9166" y="144062"/>
                  </a:lnTo>
                  <a:lnTo>
                    <a:pt x="8669" y="144090"/>
                  </a:lnTo>
                  <a:lnTo>
                    <a:pt x="8200" y="144173"/>
                  </a:lnTo>
                  <a:lnTo>
                    <a:pt x="7703" y="144255"/>
                  </a:lnTo>
                  <a:lnTo>
                    <a:pt x="7233" y="144366"/>
                  </a:lnTo>
                  <a:lnTo>
                    <a:pt x="6792" y="144476"/>
                  </a:lnTo>
                  <a:lnTo>
                    <a:pt x="6350" y="144642"/>
                  </a:lnTo>
                  <a:lnTo>
                    <a:pt x="5908" y="144808"/>
                  </a:lnTo>
                  <a:lnTo>
                    <a:pt x="5466" y="145001"/>
                  </a:lnTo>
                  <a:lnTo>
                    <a:pt x="5052" y="145222"/>
                  </a:lnTo>
                  <a:lnTo>
                    <a:pt x="4638" y="145443"/>
                  </a:lnTo>
                  <a:lnTo>
                    <a:pt x="4252" y="145719"/>
                  </a:lnTo>
                  <a:lnTo>
                    <a:pt x="3865" y="145967"/>
                  </a:lnTo>
                  <a:lnTo>
                    <a:pt x="3506" y="146271"/>
                  </a:lnTo>
                  <a:lnTo>
                    <a:pt x="3175" y="146575"/>
                  </a:lnTo>
                  <a:lnTo>
                    <a:pt x="2816" y="146878"/>
                  </a:lnTo>
                  <a:lnTo>
                    <a:pt x="2512" y="147237"/>
                  </a:lnTo>
                  <a:lnTo>
                    <a:pt x="2209" y="147568"/>
                  </a:lnTo>
                  <a:lnTo>
                    <a:pt x="1905" y="147927"/>
                  </a:lnTo>
                  <a:lnTo>
                    <a:pt x="1657" y="148314"/>
                  </a:lnTo>
                  <a:lnTo>
                    <a:pt x="1380" y="148700"/>
                  </a:lnTo>
                  <a:lnTo>
                    <a:pt x="1160" y="149115"/>
                  </a:lnTo>
                  <a:lnTo>
                    <a:pt x="939" y="149529"/>
                  </a:lnTo>
                  <a:lnTo>
                    <a:pt x="745" y="149970"/>
                  </a:lnTo>
                  <a:lnTo>
                    <a:pt x="580" y="150412"/>
                  </a:lnTo>
                  <a:lnTo>
                    <a:pt x="414" y="150854"/>
                  </a:lnTo>
                  <a:lnTo>
                    <a:pt x="304" y="151323"/>
                  </a:lnTo>
                  <a:lnTo>
                    <a:pt x="193" y="151765"/>
                  </a:lnTo>
                  <a:lnTo>
                    <a:pt x="110" y="152262"/>
                  </a:lnTo>
                  <a:lnTo>
                    <a:pt x="28" y="152731"/>
                  </a:lnTo>
                  <a:lnTo>
                    <a:pt x="0" y="153228"/>
                  </a:lnTo>
                  <a:lnTo>
                    <a:pt x="0" y="153725"/>
                  </a:lnTo>
                  <a:lnTo>
                    <a:pt x="0" y="154222"/>
                  </a:lnTo>
                  <a:lnTo>
                    <a:pt x="28" y="154719"/>
                  </a:lnTo>
                  <a:lnTo>
                    <a:pt x="110" y="155188"/>
                  </a:lnTo>
                  <a:lnTo>
                    <a:pt x="193" y="155658"/>
                  </a:lnTo>
                  <a:lnTo>
                    <a:pt x="304" y="156127"/>
                  </a:lnTo>
                  <a:lnTo>
                    <a:pt x="414" y="156597"/>
                  </a:lnTo>
                  <a:lnTo>
                    <a:pt x="580" y="157038"/>
                  </a:lnTo>
                  <a:lnTo>
                    <a:pt x="745" y="157480"/>
                  </a:lnTo>
                  <a:lnTo>
                    <a:pt x="939" y="157922"/>
                  </a:lnTo>
                  <a:lnTo>
                    <a:pt x="1160" y="158336"/>
                  </a:lnTo>
                  <a:lnTo>
                    <a:pt x="1380" y="158750"/>
                  </a:lnTo>
                  <a:lnTo>
                    <a:pt x="1657" y="159137"/>
                  </a:lnTo>
                  <a:lnTo>
                    <a:pt x="1905" y="159495"/>
                  </a:lnTo>
                  <a:lnTo>
                    <a:pt x="2209" y="159882"/>
                  </a:lnTo>
                  <a:lnTo>
                    <a:pt x="2512" y="160213"/>
                  </a:lnTo>
                  <a:lnTo>
                    <a:pt x="2816" y="160572"/>
                  </a:lnTo>
                  <a:lnTo>
                    <a:pt x="3175" y="160876"/>
                  </a:lnTo>
                  <a:lnTo>
                    <a:pt x="3506" y="161180"/>
                  </a:lnTo>
                  <a:lnTo>
                    <a:pt x="3865" y="161483"/>
                  </a:lnTo>
                  <a:lnTo>
                    <a:pt x="4252" y="161732"/>
                  </a:lnTo>
                  <a:lnTo>
                    <a:pt x="4638" y="162008"/>
                  </a:lnTo>
                  <a:lnTo>
                    <a:pt x="5052" y="162229"/>
                  </a:lnTo>
                  <a:lnTo>
                    <a:pt x="5466" y="162450"/>
                  </a:lnTo>
                  <a:lnTo>
                    <a:pt x="5908" y="162643"/>
                  </a:lnTo>
                  <a:lnTo>
                    <a:pt x="6350" y="162808"/>
                  </a:lnTo>
                  <a:lnTo>
                    <a:pt x="6792" y="162974"/>
                  </a:lnTo>
                  <a:lnTo>
                    <a:pt x="7233" y="163085"/>
                  </a:lnTo>
                  <a:lnTo>
                    <a:pt x="7703" y="163195"/>
                  </a:lnTo>
                  <a:lnTo>
                    <a:pt x="8200" y="163278"/>
                  </a:lnTo>
                  <a:lnTo>
                    <a:pt x="8669" y="163361"/>
                  </a:lnTo>
                  <a:lnTo>
                    <a:pt x="9166" y="163388"/>
                  </a:lnTo>
                  <a:lnTo>
                    <a:pt x="12562" y="163388"/>
                  </a:lnTo>
                  <a:lnTo>
                    <a:pt x="12562" y="176696"/>
                  </a:lnTo>
                  <a:lnTo>
                    <a:pt x="9166" y="176696"/>
                  </a:lnTo>
                  <a:lnTo>
                    <a:pt x="8669" y="176723"/>
                  </a:lnTo>
                  <a:lnTo>
                    <a:pt x="8200" y="176806"/>
                  </a:lnTo>
                  <a:lnTo>
                    <a:pt x="7703" y="176889"/>
                  </a:lnTo>
                  <a:lnTo>
                    <a:pt x="7233" y="176999"/>
                  </a:lnTo>
                  <a:lnTo>
                    <a:pt x="6792" y="177110"/>
                  </a:lnTo>
                  <a:lnTo>
                    <a:pt x="6350" y="177275"/>
                  </a:lnTo>
                  <a:lnTo>
                    <a:pt x="5908" y="177441"/>
                  </a:lnTo>
                  <a:lnTo>
                    <a:pt x="5466" y="177634"/>
                  </a:lnTo>
                  <a:lnTo>
                    <a:pt x="5052" y="177855"/>
                  </a:lnTo>
                  <a:lnTo>
                    <a:pt x="4638" y="178076"/>
                  </a:lnTo>
                  <a:lnTo>
                    <a:pt x="4252" y="178325"/>
                  </a:lnTo>
                  <a:lnTo>
                    <a:pt x="3865" y="178601"/>
                  </a:lnTo>
                  <a:lnTo>
                    <a:pt x="3506" y="178904"/>
                  </a:lnTo>
                  <a:lnTo>
                    <a:pt x="3175" y="179208"/>
                  </a:lnTo>
                  <a:lnTo>
                    <a:pt x="2816" y="179512"/>
                  </a:lnTo>
                  <a:lnTo>
                    <a:pt x="2512" y="179843"/>
                  </a:lnTo>
                  <a:lnTo>
                    <a:pt x="2209" y="180202"/>
                  </a:lnTo>
                  <a:lnTo>
                    <a:pt x="1905" y="180561"/>
                  </a:lnTo>
                  <a:lnTo>
                    <a:pt x="1657" y="180947"/>
                  </a:lnTo>
                  <a:lnTo>
                    <a:pt x="1380" y="181334"/>
                  </a:lnTo>
                  <a:lnTo>
                    <a:pt x="1160" y="181748"/>
                  </a:lnTo>
                  <a:lnTo>
                    <a:pt x="939" y="182162"/>
                  </a:lnTo>
                  <a:lnTo>
                    <a:pt x="745" y="182604"/>
                  </a:lnTo>
                  <a:lnTo>
                    <a:pt x="580" y="183046"/>
                  </a:lnTo>
                  <a:lnTo>
                    <a:pt x="414" y="183487"/>
                  </a:lnTo>
                  <a:lnTo>
                    <a:pt x="304" y="183929"/>
                  </a:lnTo>
                  <a:lnTo>
                    <a:pt x="193" y="184398"/>
                  </a:lnTo>
                  <a:lnTo>
                    <a:pt x="110" y="184895"/>
                  </a:lnTo>
                  <a:lnTo>
                    <a:pt x="28" y="185365"/>
                  </a:lnTo>
                  <a:lnTo>
                    <a:pt x="0" y="185862"/>
                  </a:lnTo>
                  <a:lnTo>
                    <a:pt x="0" y="186359"/>
                  </a:lnTo>
                  <a:lnTo>
                    <a:pt x="0" y="186856"/>
                  </a:lnTo>
                  <a:lnTo>
                    <a:pt x="28" y="187353"/>
                  </a:lnTo>
                  <a:lnTo>
                    <a:pt x="110" y="187822"/>
                  </a:lnTo>
                  <a:lnTo>
                    <a:pt x="193" y="188291"/>
                  </a:lnTo>
                  <a:lnTo>
                    <a:pt x="304" y="188761"/>
                  </a:lnTo>
                  <a:lnTo>
                    <a:pt x="414" y="189230"/>
                  </a:lnTo>
                  <a:lnTo>
                    <a:pt x="580" y="189672"/>
                  </a:lnTo>
                  <a:lnTo>
                    <a:pt x="745" y="190113"/>
                  </a:lnTo>
                  <a:lnTo>
                    <a:pt x="939" y="190555"/>
                  </a:lnTo>
                  <a:lnTo>
                    <a:pt x="1160" y="190969"/>
                  </a:lnTo>
                  <a:lnTo>
                    <a:pt x="1380" y="191356"/>
                  </a:lnTo>
                  <a:lnTo>
                    <a:pt x="1657" y="191770"/>
                  </a:lnTo>
                  <a:lnTo>
                    <a:pt x="1905" y="192129"/>
                  </a:lnTo>
                  <a:lnTo>
                    <a:pt x="2209" y="192515"/>
                  </a:lnTo>
                  <a:lnTo>
                    <a:pt x="2512" y="192847"/>
                  </a:lnTo>
                  <a:lnTo>
                    <a:pt x="2816" y="193178"/>
                  </a:lnTo>
                  <a:lnTo>
                    <a:pt x="3175" y="193509"/>
                  </a:lnTo>
                  <a:lnTo>
                    <a:pt x="3506" y="193813"/>
                  </a:lnTo>
                  <a:lnTo>
                    <a:pt x="3865" y="194117"/>
                  </a:lnTo>
                  <a:lnTo>
                    <a:pt x="4252" y="194365"/>
                  </a:lnTo>
                  <a:lnTo>
                    <a:pt x="4638" y="194614"/>
                  </a:lnTo>
                  <a:lnTo>
                    <a:pt x="5052" y="194862"/>
                  </a:lnTo>
                  <a:lnTo>
                    <a:pt x="5466" y="195083"/>
                  </a:lnTo>
                  <a:lnTo>
                    <a:pt x="5908" y="195276"/>
                  </a:lnTo>
                  <a:lnTo>
                    <a:pt x="6350" y="195442"/>
                  </a:lnTo>
                  <a:lnTo>
                    <a:pt x="6792" y="195580"/>
                  </a:lnTo>
                  <a:lnTo>
                    <a:pt x="7233" y="195718"/>
                  </a:lnTo>
                  <a:lnTo>
                    <a:pt x="7703" y="195828"/>
                  </a:lnTo>
                  <a:lnTo>
                    <a:pt x="8200" y="195911"/>
                  </a:lnTo>
                  <a:lnTo>
                    <a:pt x="8669" y="195967"/>
                  </a:lnTo>
                  <a:lnTo>
                    <a:pt x="9166" y="196022"/>
                  </a:lnTo>
                  <a:lnTo>
                    <a:pt x="12562" y="196022"/>
                  </a:lnTo>
                  <a:lnTo>
                    <a:pt x="12562" y="201626"/>
                  </a:lnTo>
                  <a:lnTo>
                    <a:pt x="12562" y="202040"/>
                  </a:lnTo>
                  <a:lnTo>
                    <a:pt x="12590" y="202455"/>
                  </a:lnTo>
                  <a:lnTo>
                    <a:pt x="12645" y="202841"/>
                  </a:lnTo>
                  <a:lnTo>
                    <a:pt x="12728" y="203228"/>
                  </a:lnTo>
                  <a:lnTo>
                    <a:pt x="12810" y="203614"/>
                  </a:lnTo>
                  <a:lnTo>
                    <a:pt x="12921" y="204001"/>
                  </a:lnTo>
                  <a:lnTo>
                    <a:pt x="13031" y="204360"/>
                  </a:lnTo>
                  <a:lnTo>
                    <a:pt x="13169" y="204718"/>
                  </a:lnTo>
                  <a:lnTo>
                    <a:pt x="13335" y="205077"/>
                  </a:lnTo>
                  <a:lnTo>
                    <a:pt x="13528" y="205409"/>
                  </a:lnTo>
                  <a:lnTo>
                    <a:pt x="13694" y="205740"/>
                  </a:lnTo>
                  <a:lnTo>
                    <a:pt x="13915" y="206071"/>
                  </a:lnTo>
                  <a:lnTo>
                    <a:pt x="14136" y="206375"/>
                  </a:lnTo>
                  <a:lnTo>
                    <a:pt x="14356" y="206679"/>
                  </a:lnTo>
                  <a:lnTo>
                    <a:pt x="14605" y="206955"/>
                  </a:lnTo>
                  <a:lnTo>
                    <a:pt x="14881" y="207231"/>
                  </a:lnTo>
                  <a:lnTo>
                    <a:pt x="15157" y="207479"/>
                  </a:lnTo>
                  <a:lnTo>
                    <a:pt x="15433" y="207728"/>
                  </a:lnTo>
                  <a:lnTo>
                    <a:pt x="15737" y="207976"/>
                  </a:lnTo>
                  <a:lnTo>
                    <a:pt x="16041" y="208197"/>
                  </a:lnTo>
                  <a:lnTo>
                    <a:pt x="16372" y="208390"/>
                  </a:lnTo>
                  <a:lnTo>
                    <a:pt x="16703" y="208584"/>
                  </a:lnTo>
                  <a:lnTo>
                    <a:pt x="17034" y="208777"/>
                  </a:lnTo>
                  <a:lnTo>
                    <a:pt x="17393" y="208915"/>
                  </a:lnTo>
                  <a:lnTo>
                    <a:pt x="17752" y="209081"/>
                  </a:lnTo>
                  <a:lnTo>
                    <a:pt x="18111" y="209191"/>
                  </a:lnTo>
                  <a:lnTo>
                    <a:pt x="18498" y="209302"/>
                  </a:lnTo>
                  <a:lnTo>
                    <a:pt x="18884" y="209384"/>
                  </a:lnTo>
                  <a:lnTo>
                    <a:pt x="19271" y="209467"/>
                  </a:lnTo>
                  <a:lnTo>
                    <a:pt x="19657" y="209522"/>
                  </a:lnTo>
                  <a:lnTo>
                    <a:pt x="20071" y="209550"/>
                  </a:lnTo>
                  <a:lnTo>
                    <a:pt x="167970" y="209550"/>
                  </a:lnTo>
                  <a:lnTo>
                    <a:pt x="168385" y="209522"/>
                  </a:lnTo>
                  <a:lnTo>
                    <a:pt x="168771" y="209467"/>
                  </a:lnTo>
                  <a:lnTo>
                    <a:pt x="169158" y="209384"/>
                  </a:lnTo>
                  <a:lnTo>
                    <a:pt x="169544" y="209302"/>
                  </a:lnTo>
                  <a:lnTo>
                    <a:pt x="169931" y="209191"/>
                  </a:lnTo>
                  <a:lnTo>
                    <a:pt x="170290" y="209081"/>
                  </a:lnTo>
                  <a:lnTo>
                    <a:pt x="170649" y="208915"/>
                  </a:lnTo>
                  <a:lnTo>
                    <a:pt x="171007" y="208777"/>
                  </a:lnTo>
                  <a:lnTo>
                    <a:pt x="171339" y="208584"/>
                  </a:lnTo>
                  <a:lnTo>
                    <a:pt x="171670" y="208390"/>
                  </a:lnTo>
                  <a:lnTo>
                    <a:pt x="172001" y="208197"/>
                  </a:lnTo>
                  <a:lnTo>
                    <a:pt x="172305" y="207976"/>
                  </a:lnTo>
                  <a:lnTo>
                    <a:pt x="172609" y="207728"/>
                  </a:lnTo>
                  <a:lnTo>
                    <a:pt x="172885" y="207479"/>
                  </a:lnTo>
                  <a:lnTo>
                    <a:pt x="173161" y="207231"/>
                  </a:lnTo>
                  <a:lnTo>
                    <a:pt x="173437" y="206955"/>
                  </a:lnTo>
                  <a:lnTo>
                    <a:pt x="173685" y="206679"/>
                  </a:lnTo>
                  <a:lnTo>
                    <a:pt x="173906" y="206375"/>
                  </a:lnTo>
                  <a:lnTo>
                    <a:pt x="174127" y="206071"/>
                  </a:lnTo>
                  <a:lnTo>
                    <a:pt x="174348" y="205740"/>
                  </a:lnTo>
                  <a:lnTo>
                    <a:pt x="174541" y="205409"/>
                  </a:lnTo>
                  <a:lnTo>
                    <a:pt x="174707" y="205077"/>
                  </a:lnTo>
                  <a:lnTo>
                    <a:pt x="174873" y="204718"/>
                  </a:lnTo>
                  <a:lnTo>
                    <a:pt x="175011" y="204360"/>
                  </a:lnTo>
                  <a:lnTo>
                    <a:pt x="175121" y="204001"/>
                  </a:lnTo>
                  <a:lnTo>
                    <a:pt x="175232" y="203614"/>
                  </a:lnTo>
                  <a:lnTo>
                    <a:pt x="175314" y="203228"/>
                  </a:lnTo>
                  <a:lnTo>
                    <a:pt x="175397" y="202841"/>
                  </a:lnTo>
                  <a:lnTo>
                    <a:pt x="175452" y="202455"/>
                  </a:lnTo>
                  <a:lnTo>
                    <a:pt x="175480" y="202040"/>
                  </a:lnTo>
                  <a:lnTo>
                    <a:pt x="175480" y="201626"/>
                  </a:lnTo>
                  <a:lnTo>
                    <a:pt x="175480" y="7924"/>
                  </a:lnTo>
                  <a:lnTo>
                    <a:pt x="175480" y="7510"/>
                  </a:lnTo>
                  <a:lnTo>
                    <a:pt x="175452" y="7123"/>
                  </a:lnTo>
                  <a:lnTo>
                    <a:pt x="175397" y="6709"/>
                  </a:lnTo>
                  <a:lnTo>
                    <a:pt x="175314" y="6322"/>
                  </a:lnTo>
                  <a:lnTo>
                    <a:pt x="175232" y="5936"/>
                  </a:lnTo>
                  <a:lnTo>
                    <a:pt x="175121" y="5577"/>
                  </a:lnTo>
                  <a:lnTo>
                    <a:pt x="175011" y="5190"/>
                  </a:lnTo>
                  <a:lnTo>
                    <a:pt x="174873" y="4832"/>
                  </a:lnTo>
                  <a:lnTo>
                    <a:pt x="174707" y="4500"/>
                  </a:lnTo>
                  <a:lnTo>
                    <a:pt x="174541" y="4141"/>
                  </a:lnTo>
                  <a:lnTo>
                    <a:pt x="174348" y="3810"/>
                  </a:lnTo>
                  <a:lnTo>
                    <a:pt x="174127" y="3506"/>
                  </a:lnTo>
                  <a:lnTo>
                    <a:pt x="173906" y="3175"/>
                  </a:lnTo>
                  <a:lnTo>
                    <a:pt x="173685" y="2899"/>
                  </a:lnTo>
                  <a:lnTo>
                    <a:pt x="173437" y="2595"/>
                  </a:lnTo>
                  <a:lnTo>
                    <a:pt x="173161" y="2319"/>
                  </a:lnTo>
                  <a:lnTo>
                    <a:pt x="172885" y="2071"/>
                  </a:lnTo>
                  <a:lnTo>
                    <a:pt x="172609" y="1822"/>
                  </a:lnTo>
                  <a:lnTo>
                    <a:pt x="172305" y="1574"/>
                  </a:lnTo>
                  <a:lnTo>
                    <a:pt x="172001" y="1353"/>
                  </a:lnTo>
                  <a:lnTo>
                    <a:pt x="171670" y="1160"/>
                  </a:lnTo>
                  <a:lnTo>
                    <a:pt x="171339" y="966"/>
                  </a:lnTo>
                  <a:lnTo>
                    <a:pt x="171007" y="801"/>
                  </a:lnTo>
                  <a:lnTo>
                    <a:pt x="170649" y="635"/>
                  </a:lnTo>
                  <a:lnTo>
                    <a:pt x="170290" y="497"/>
                  </a:lnTo>
                  <a:lnTo>
                    <a:pt x="169931" y="359"/>
                  </a:lnTo>
                  <a:lnTo>
                    <a:pt x="169544" y="248"/>
                  </a:lnTo>
                  <a:lnTo>
                    <a:pt x="169158" y="166"/>
                  </a:lnTo>
                  <a:lnTo>
                    <a:pt x="168771" y="110"/>
                  </a:lnTo>
                  <a:lnTo>
                    <a:pt x="168385" y="55"/>
                  </a:lnTo>
                  <a:lnTo>
                    <a:pt x="167970" y="28"/>
                  </a:lnTo>
                  <a:lnTo>
                    <a:pt x="1675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679;p64">
            <a:extLst>
              <a:ext uri="{FF2B5EF4-FFF2-40B4-BE49-F238E27FC236}">
                <a16:creationId xmlns:a16="http://schemas.microsoft.com/office/drawing/2014/main" id="{7D13A9A8-EAFD-E197-75E9-FB2E2BFF8C8C}"/>
              </a:ext>
            </a:extLst>
          </p:cNvPr>
          <p:cNvGrpSpPr/>
          <p:nvPr/>
        </p:nvGrpSpPr>
        <p:grpSpPr>
          <a:xfrm>
            <a:off x="786281" y="3291826"/>
            <a:ext cx="498392" cy="408325"/>
            <a:chOff x="3980625" y="3285600"/>
            <a:chExt cx="403100" cy="340650"/>
          </a:xfrm>
        </p:grpSpPr>
        <p:sp>
          <p:nvSpPr>
            <p:cNvPr id="6" name="Google Shape;4680;p64">
              <a:extLst>
                <a:ext uri="{FF2B5EF4-FFF2-40B4-BE49-F238E27FC236}">
                  <a16:creationId xmlns:a16="http://schemas.microsoft.com/office/drawing/2014/main" id="{D4D2E2C5-BEDF-8BAE-A11D-B15964F66F9E}"/>
                </a:ext>
              </a:extLst>
            </p:cNvPr>
            <p:cNvSpPr/>
            <p:nvPr/>
          </p:nvSpPr>
          <p:spPr>
            <a:xfrm>
              <a:off x="4083425" y="3285600"/>
              <a:ext cx="300300" cy="51750"/>
            </a:xfrm>
            <a:custGeom>
              <a:avLst/>
              <a:gdLst/>
              <a:ahLst/>
              <a:cxnLst/>
              <a:rect l="l" t="t" r="r" b="b"/>
              <a:pathLst>
                <a:path w="12012" h="2070" extrusionOk="0">
                  <a:moveTo>
                    <a:pt x="1263" y="0"/>
                  </a:moveTo>
                  <a:lnTo>
                    <a:pt x="1187" y="51"/>
                  </a:lnTo>
                  <a:lnTo>
                    <a:pt x="1111" y="101"/>
                  </a:lnTo>
                  <a:lnTo>
                    <a:pt x="1061" y="152"/>
                  </a:lnTo>
                  <a:lnTo>
                    <a:pt x="1" y="2069"/>
                  </a:lnTo>
                  <a:lnTo>
                    <a:pt x="12011" y="2069"/>
                  </a:lnTo>
                  <a:lnTo>
                    <a:pt x="10952" y="152"/>
                  </a:lnTo>
                  <a:lnTo>
                    <a:pt x="10901" y="101"/>
                  </a:lnTo>
                  <a:lnTo>
                    <a:pt x="10825" y="5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81;p64">
              <a:extLst>
                <a:ext uri="{FF2B5EF4-FFF2-40B4-BE49-F238E27FC236}">
                  <a16:creationId xmlns:a16="http://schemas.microsoft.com/office/drawing/2014/main" id="{DDFA90F4-6F2B-D204-FC6F-C61D348ABABB}"/>
                </a:ext>
              </a:extLst>
            </p:cNvPr>
            <p:cNvSpPr/>
            <p:nvPr/>
          </p:nvSpPr>
          <p:spPr>
            <a:xfrm>
              <a:off x="4083425" y="3337325"/>
              <a:ext cx="300300" cy="198100"/>
            </a:xfrm>
            <a:custGeom>
              <a:avLst/>
              <a:gdLst/>
              <a:ahLst/>
              <a:cxnLst/>
              <a:rect l="l" t="t" r="r" b="b"/>
              <a:pathLst>
                <a:path w="12012" h="7924" extrusionOk="0">
                  <a:moveTo>
                    <a:pt x="1" y="0"/>
                  </a:moveTo>
                  <a:lnTo>
                    <a:pt x="1035" y="7923"/>
                  </a:lnTo>
                  <a:lnTo>
                    <a:pt x="10977" y="7923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82;p64">
              <a:extLst>
                <a:ext uri="{FF2B5EF4-FFF2-40B4-BE49-F238E27FC236}">
                  <a16:creationId xmlns:a16="http://schemas.microsoft.com/office/drawing/2014/main" id="{87A17891-83D8-B919-231E-F14CBA00C3BE}"/>
                </a:ext>
              </a:extLst>
            </p:cNvPr>
            <p:cNvSpPr/>
            <p:nvPr/>
          </p:nvSpPr>
          <p:spPr>
            <a:xfrm>
              <a:off x="4176800" y="3375175"/>
              <a:ext cx="117350" cy="66250"/>
            </a:xfrm>
            <a:custGeom>
              <a:avLst/>
              <a:gdLst/>
              <a:ahLst/>
              <a:cxnLst/>
              <a:rect l="l" t="t" r="r" b="b"/>
              <a:pathLst>
                <a:path w="4694" h="2650" extrusionOk="0">
                  <a:moveTo>
                    <a:pt x="2095" y="0"/>
                  </a:moveTo>
                  <a:lnTo>
                    <a:pt x="1867" y="51"/>
                  </a:lnTo>
                  <a:lnTo>
                    <a:pt x="1640" y="101"/>
                  </a:lnTo>
                  <a:lnTo>
                    <a:pt x="1439" y="177"/>
                  </a:lnTo>
                  <a:lnTo>
                    <a:pt x="1211" y="278"/>
                  </a:lnTo>
                  <a:lnTo>
                    <a:pt x="1035" y="404"/>
                  </a:lnTo>
                  <a:lnTo>
                    <a:pt x="833" y="530"/>
                  </a:lnTo>
                  <a:lnTo>
                    <a:pt x="682" y="681"/>
                  </a:lnTo>
                  <a:lnTo>
                    <a:pt x="530" y="858"/>
                  </a:lnTo>
                  <a:lnTo>
                    <a:pt x="379" y="1035"/>
                  </a:lnTo>
                  <a:lnTo>
                    <a:pt x="278" y="1237"/>
                  </a:lnTo>
                  <a:lnTo>
                    <a:pt x="177" y="1438"/>
                  </a:lnTo>
                  <a:lnTo>
                    <a:pt x="101" y="1640"/>
                  </a:lnTo>
                  <a:lnTo>
                    <a:pt x="26" y="1867"/>
                  </a:lnTo>
                  <a:lnTo>
                    <a:pt x="0" y="2094"/>
                  </a:lnTo>
                  <a:lnTo>
                    <a:pt x="0" y="2347"/>
                  </a:lnTo>
                  <a:lnTo>
                    <a:pt x="0" y="2523"/>
                  </a:lnTo>
                  <a:lnTo>
                    <a:pt x="0" y="2574"/>
                  </a:lnTo>
                  <a:lnTo>
                    <a:pt x="26" y="2624"/>
                  </a:lnTo>
                  <a:lnTo>
                    <a:pt x="76" y="2649"/>
                  </a:lnTo>
                  <a:lnTo>
                    <a:pt x="4618" y="2649"/>
                  </a:lnTo>
                  <a:lnTo>
                    <a:pt x="4643" y="2624"/>
                  </a:lnTo>
                  <a:lnTo>
                    <a:pt x="4693" y="2574"/>
                  </a:lnTo>
                  <a:lnTo>
                    <a:pt x="4693" y="2523"/>
                  </a:lnTo>
                  <a:lnTo>
                    <a:pt x="4693" y="2347"/>
                  </a:lnTo>
                  <a:lnTo>
                    <a:pt x="4693" y="2094"/>
                  </a:lnTo>
                  <a:lnTo>
                    <a:pt x="4643" y="1867"/>
                  </a:lnTo>
                  <a:lnTo>
                    <a:pt x="4592" y="1640"/>
                  </a:lnTo>
                  <a:lnTo>
                    <a:pt x="4517" y="1438"/>
                  </a:lnTo>
                  <a:lnTo>
                    <a:pt x="4416" y="1237"/>
                  </a:lnTo>
                  <a:lnTo>
                    <a:pt x="4290" y="1035"/>
                  </a:lnTo>
                  <a:lnTo>
                    <a:pt x="4164" y="858"/>
                  </a:lnTo>
                  <a:lnTo>
                    <a:pt x="4012" y="681"/>
                  </a:lnTo>
                  <a:lnTo>
                    <a:pt x="3836" y="530"/>
                  </a:lnTo>
                  <a:lnTo>
                    <a:pt x="3659" y="404"/>
                  </a:lnTo>
                  <a:lnTo>
                    <a:pt x="3457" y="278"/>
                  </a:lnTo>
                  <a:lnTo>
                    <a:pt x="3255" y="177"/>
                  </a:lnTo>
                  <a:lnTo>
                    <a:pt x="3053" y="101"/>
                  </a:lnTo>
                  <a:lnTo>
                    <a:pt x="2826" y="51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4683;p64">
              <a:extLst>
                <a:ext uri="{FF2B5EF4-FFF2-40B4-BE49-F238E27FC236}">
                  <a16:creationId xmlns:a16="http://schemas.microsoft.com/office/drawing/2014/main" id="{96DC5EA4-65EC-3382-F8A7-BD0E1E04BEBD}"/>
                </a:ext>
              </a:extLst>
            </p:cNvPr>
            <p:cNvSpPr/>
            <p:nvPr/>
          </p:nvSpPr>
          <p:spPr>
            <a:xfrm>
              <a:off x="3980625" y="3454650"/>
              <a:ext cx="322975" cy="171600"/>
            </a:xfrm>
            <a:custGeom>
              <a:avLst/>
              <a:gdLst/>
              <a:ahLst/>
              <a:cxnLst/>
              <a:rect l="l" t="t" r="r" b="b"/>
              <a:pathLst>
                <a:path w="12919" h="6864" extrusionOk="0">
                  <a:moveTo>
                    <a:pt x="6636" y="0"/>
                  </a:moveTo>
                  <a:lnTo>
                    <a:pt x="6560" y="51"/>
                  </a:lnTo>
                  <a:lnTo>
                    <a:pt x="6460" y="101"/>
                  </a:lnTo>
                  <a:lnTo>
                    <a:pt x="6384" y="177"/>
                  </a:lnTo>
                  <a:lnTo>
                    <a:pt x="4491" y="2221"/>
                  </a:lnTo>
                  <a:lnTo>
                    <a:pt x="4290" y="2423"/>
                  </a:lnTo>
                  <a:lnTo>
                    <a:pt x="4063" y="2599"/>
                  </a:lnTo>
                  <a:lnTo>
                    <a:pt x="3835" y="2776"/>
                  </a:lnTo>
                  <a:lnTo>
                    <a:pt x="3583" y="2902"/>
                  </a:lnTo>
                  <a:lnTo>
                    <a:pt x="2448" y="3482"/>
                  </a:lnTo>
                  <a:lnTo>
                    <a:pt x="2246" y="3558"/>
                  </a:lnTo>
                  <a:lnTo>
                    <a:pt x="2044" y="3634"/>
                  </a:lnTo>
                  <a:lnTo>
                    <a:pt x="1842" y="3684"/>
                  </a:lnTo>
                  <a:lnTo>
                    <a:pt x="1615" y="3735"/>
                  </a:lnTo>
                  <a:lnTo>
                    <a:pt x="51" y="3911"/>
                  </a:lnTo>
                  <a:lnTo>
                    <a:pt x="0" y="3937"/>
                  </a:lnTo>
                  <a:lnTo>
                    <a:pt x="0" y="3987"/>
                  </a:lnTo>
                  <a:lnTo>
                    <a:pt x="0" y="6813"/>
                  </a:lnTo>
                  <a:lnTo>
                    <a:pt x="25" y="6863"/>
                  </a:lnTo>
                  <a:lnTo>
                    <a:pt x="76" y="6863"/>
                  </a:lnTo>
                  <a:lnTo>
                    <a:pt x="2826" y="6434"/>
                  </a:lnTo>
                  <a:lnTo>
                    <a:pt x="3078" y="6384"/>
                  </a:lnTo>
                  <a:lnTo>
                    <a:pt x="3306" y="6334"/>
                  </a:lnTo>
                  <a:lnTo>
                    <a:pt x="3533" y="6233"/>
                  </a:lnTo>
                  <a:lnTo>
                    <a:pt x="3735" y="6132"/>
                  </a:lnTo>
                  <a:lnTo>
                    <a:pt x="7242" y="4315"/>
                  </a:lnTo>
                  <a:lnTo>
                    <a:pt x="7494" y="4214"/>
                  </a:lnTo>
                  <a:lnTo>
                    <a:pt x="7721" y="4113"/>
                  </a:lnTo>
                  <a:lnTo>
                    <a:pt x="7999" y="4012"/>
                  </a:lnTo>
                  <a:lnTo>
                    <a:pt x="8251" y="3937"/>
                  </a:lnTo>
                  <a:lnTo>
                    <a:pt x="8503" y="3886"/>
                  </a:lnTo>
                  <a:lnTo>
                    <a:pt x="8781" y="3861"/>
                  </a:lnTo>
                  <a:lnTo>
                    <a:pt x="9033" y="3836"/>
                  </a:lnTo>
                  <a:lnTo>
                    <a:pt x="9311" y="3810"/>
                  </a:lnTo>
                  <a:lnTo>
                    <a:pt x="12465" y="3810"/>
                  </a:lnTo>
                  <a:lnTo>
                    <a:pt x="12566" y="3785"/>
                  </a:lnTo>
                  <a:lnTo>
                    <a:pt x="12667" y="3709"/>
                  </a:lnTo>
                  <a:lnTo>
                    <a:pt x="12742" y="3659"/>
                  </a:lnTo>
                  <a:lnTo>
                    <a:pt x="12818" y="3558"/>
                  </a:lnTo>
                  <a:lnTo>
                    <a:pt x="12868" y="3457"/>
                  </a:lnTo>
                  <a:lnTo>
                    <a:pt x="12919" y="3356"/>
                  </a:lnTo>
                  <a:lnTo>
                    <a:pt x="12919" y="3230"/>
                  </a:lnTo>
                  <a:lnTo>
                    <a:pt x="12919" y="3104"/>
                  </a:lnTo>
                  <a:lnTo>
                    <a:pt x="12868" y="3003"/>
                  </a:lnTo>
                  <a:lnTo>
                    <a:pt x="12818" y="2902"/>
                  </a:lnTo>
                  <a:lnTo>
                    <a:pt x="12742" y="2826"/>
                  </a:lnTo>
                  <a:lnTo>
                    <a:pt x="12667" y="2751"/>
                  </a:lnTo>
                  <a:lnTo>
                    <a:pt x="12566" y="2700"/>
                  </a:lnTo>
                  <a:lnTo>
                    <a:pt x="12465" y="2650"/>
                  </a:lnTo>
                  <a:lnTo>
                    <a:pt x="6409" y="2650"/>
                  </a:lnTo>
                  <a:lnTo>
                    <a:pt x="6359" y="2624"/>
                  </a:lnTo>
                  <a:lnTo>
                    <a:pt x="6308" y="2624"/>
                  </a:lnTo>
                  <a:lnTo>
                    <a:pt x="6232" y="2524"/>
                  </a:lnTo>
                  <a:lnTo>
                    <a:pt x="6207" y="2423"/>
                  </a:lnTo>
                  <a:lnTo>
                    <a:pt x="6207" y="2372"/>
                  </a:lnTo>
                  <a:lnTo>
                    <a:pt x="6232" y="2296"/>
                  </a:lnTo>
                  <a:lnTo>
                    <a:pt x="7267" y="909"/>
                  </a:lnTo>
                  <a:lnTo>
                    <a:pt x="7317" y="808"/>
                  </a:lnTo>
                  <a:lnTo>
                    <a:pt x="7368" y="682"/>
                  </a:lnTo>
                  <a:lnTo>
                    <a:pt x="7368" y="581"/>
                  </a:lnTo>
                  <a:lnTo>
                    <a:pt x="7368" y="480"/>
                  </a:lnTo>
                  <a:lnTo>
                    <a:pt x="7343" y="354"/>
                  </a:lnTo>
                  <a:lnTo>
                    <a:pt x="7292" y="253"/>
                  </a:lnTo>
                  <a:lnTo>
                    <a:pt x="7216" y="177"/>
                  </a:lnTo>
                  <a:lnTo>
                    <a:pt x="7141" y="101"/>
                  </a:lnTo>
                  <a:lnTo>
                    <a:pt x="7040" y="51"/>
                  </a:lnTo>
                  <a:lnTo>
                    <a:pt x="6939" y="0"/>
                  </a:lnTo>
                  <a:close/>
                </a:path>
              </a:pathLst>
            </a:custGeom>
            <a:solidFill>
              <a:srgbClr val="F2AA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653;p64">
            <a:extLst>
              <a:ext uri="{FF2B5EF4-FFF2-40B4-BE49-F238E27FC236}">
                <a16:creationId xmlns:a16="http://schemas.microsoft.com/office/drawing/2014/main" id="{F96141F8-F095-0585-AC1A-93BA8E2BC715}"/>
              </a:ext>
            </a:extLst>
          </p:cNvPr>
          <p:cNvGrpSpPr/>
          <p:nvPr/>
        </p:nvGrpSpPr>
        <p:grpSpPr>
          <a:xfrm>
            <a:off x="824739" y="4135408"/>
            <a:ext cx="415075" cy="415100"/>
            <a:chOff x="1743825" y="3248375"/>
            <a:chExt cx="415075" cy="415100"/>
          </a:xfrm>
        </p:grpSpPr>
        <p:sp>
          <p:nvSpPr>
            <p:cNvPr id="11" name="Google Shape;4654;p64">
              <a:extLst>
                <a:ext uri="{FF2B5EF4-FFF2-40B4-BE49-F238E27FC236}">
                  <a16:creationId xmlns:a16="http://schemas.microsoft.com/office/drawing/2014/main" id="{105CFFE2-A464-966B-22BC-5255CA72D6D5}"/>
                </a:ext>
              </a:extLst>
            </p:cNvPr>
            <p:cNvSpPr/>
            <p:nvPr/>
          </p:nvSpPr>
          <p:spPr>
            <a:xfrm>
              <a:off x="1910975" y="3288125"/>
              <a:ext cx="180425" cy="205025"/>
            </a:xfrm>
            <a:custGeom>
              <a:avLst/>
              <a:gdLst/>
              <a:ahLst/>
              <a:cxnLst/>
              <a:rect l="l" t="t" r="r" b="b"/>
              <a:pathLst>
                <a:path w="7217" h="8201" extrusionOk="0">
                  <a:moveTo>
                    <a:pt x="354" y="0"/>
                  </a:moveTo>
                  <a:lnTo>
                    <a:pt x="76" y="1640"/>
                  </a:lnTo>
                  <a:lnTo>
                    <a:pt x="26" y="2019"/>
                  </a:lnTo>
                  <a:lnTo>
                    <a:pt x="1" y="2422"/>
                  </a:lnTo>
                  <a:lnTo>
                    <a:pt x="1" y="8049"/>
                  </a:lnTo>
                  <a:lnTo>
                    <a:pt x="26" y="8100"/>
                  </a:lnTo>
                  <a:lnTo>
                    <a:pt x="51" y="8150"/>
                  </a:lnTo>
                  <a:lnTo>
                    <a:pt x="102" y="8200"/>
                  </a:lnTo>
                  <a:lnTo>
                    <a:pt x="7116" y="8200"/>
                  </a:lnTo>
                  <a:lnTo>
                    <a:pt x="7167" y="8150"/>
                  </a:lnTo>
                  <a:lnTo>
                    <a:pt x="7192" y="8100"/>
                  </a:lnTo>
                  <a:lnTo>
                    <a:pt x="7217" y="8049"/>
                  </a:lnTo>
                  <a:lnTo>
                    <a:pt x="7217" y="2422"/>
                  </a:lnTo>
                  <a:lnTo>
                    <a:pt x="7192" y="2019"/>
                  </a:lnTo>
                  <a:lnTo>
                    <a:pt x="7141" y="164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55;p64">
              <a:extLst>
                <a:ext uri="{FF2B5EF4-FFF2-40B4-BE49-F238E27FC236}">
                  <a16:creationId xmlns:a16="http://schemas.microsoft.com/office/drawing/2014/main" id="{C563A743-0125-DD2C-AAA8-BFAA48A13B07}"/>
                </a:ext>
              </a:extLst>
            </p:cNvPr>
            <p:cNvSpPr/>
            <p:nvPr/>
          </p:nvSpPr>
          <p:spPr>
            <a:xfrm>
              <a:off x="1910350" y="3254050"/>
              <a:ext cx="181700" cy="34100"/>
            </a:xfrm>
            <a:custGeom>
              <a:avLst/>
              <a:gdLst/>
              <a:ahLst/>
              <a:cxnLst/>
              <a:rect l="l" t="t" r="r" b="b"/>
              <a:pathLst>
                <a:path w="7268" h="1364" extrusionOk="0">
                  <a:moveTo>
                    <a:pt x="101" y="1"/>
                  </a:moveTo>
                  <a:lnTo>
                    <a:pt x="76" y="26"/>
                  </a:lnTo>
                  <a:lnTo>
                    <a:pt x="26" y="51"/>
                  </a:lnTo>
                  <a:lnTo>
                    <a:pt x="0" y="76"/>
                  </a:lnTo>
                  <a:lnTo>
                    <a:pt x="0" y="127"/>
                  </a:lnTo>
                  <a:lnTo>
                    <a:pt x="0" y="1187"/>
                  </a:lnTo>
                  <a:lnTo>
                    <a:pt x="0" y="1262"/>
                  </a:lnTo>
                  <a:lnTo>
                    <a:pt x="51" y="1313"/>
                  </a:lnTo>
                  <a:lnTo>
                    <a:pt x="127" y="1363"/>
                  </a:lnTo>
                  <a:lnTo>
                    <a:pt x="7141" y="1363"/>
                  </a:lnTo>
                  <a:lnTo>
                    <a:pt x="7217" y="1313"/>
                  </a:lnTo>
                  <a:lnTo>
                    <a:pt x="7242" y="1262"/>
                  </a:lnTo>
                  <a:lnTo>
                    <a:pt x="7267" y="1187"/>
                  </a:lnTo>
                  <a:lnTo>
                    <a:pt x="7267" y="127"/>
                  </a:lnTo>
                  <a:lnTo>
                    <a:pt x="7242" y="76"/>
                  </a:lnTo>
                  <a:lnTo>
                    <a:pt x="7217" y="51"/>
                  </a:lnTo>
                  <a:lnTo>
                    <a:pt x="7192" y="26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56;p64">
              <a:extLst>
                <a:ext uri="{FF2B5EF4-FFF2-40B4-BE49-F238E27FC236}">
                  <a16:creationId xmlns:a16="http://schemas.microsoft.com/office/drawing/2014/main" id="{E8A4DA76-2112-254E-DB9D-C0BF3B39F47B}"/>
                </a:ext>
              </a:extLst>
            </p:cNvPr>
            <p:cNvSpPr/>
            <p:nvPr/>
          </p:nvSpPr>
          <p:spPr>
            <a:xfrm>
              <a:off x="2074350" y="3254050"/>
              <a:ext cx="17700" cy="34100"/>
            </a:xfrm>
            <a:custGeom>
              <a:avLst/>
              <a:gdLst/>
              <a:ahLst/>
              <a:cxnLst/>
              <a:rect l="l" t="t" r="r" b="b"/>
              <a:pathLst>
                <a:path w="708" h="1364" extrusionOk="0">
                  <a:moveTo>
                    <a:pt x="1" y="1"/>
                  </a:moveTo>
                  <a:lnTo>
                    <a:pt x="51" y="26"/>
                  </a:lnTo>
                  <a:lnTo>
                    <a:pt x="102" y="51"/>
                  </a:lnTo>
                  <a:lnTo>
                    <a:pt x="127" y="76"/>
                  </a:lnTo>
                  <a:lnTo>
                    <a:pt x="127" y="127"/>
                  </a:lnTo>
                  <a:lnTo>
                    <a:pt x="127" y="1187"/>
                  </a:lnTo>
                  <a:lnTo>
                    <a:pt x="102" y="1262"/>
                  </a:lnTo>
                  <a:lnTo>
                    <a:pt x="76" y="1313"/>
                  </a:lnTo>
                  <a:lnTo>
                    <a:pt x="1" y="1363"/>
                  </a:lnTo>
                  <a:lnTo>
                    <a:pt x="581" y="1363"/>
                  </a:lnTo>
                  <a:lnTo>
                    <a:pt x="657" y="1313"/>
                  </a:lnTo>
                  <a:lnTo>
                    <a:pt x="682" y="1262"/>
                  </a:lnTo>
                  <a:lnTo>
                    <a:pt x="707" y="1187"/>
                  </a:lnTo>
                  <a:lnTo>
                    <a:pt x="707" y="127"/>
                  </a:lnTo>
                  <a:lnTo>
                    <a:pt x="682" y="76"/>
                  </a:lnTo>
                  <a:lnTo>
                    <a:pt x="657" y="51"/>
                  </a:lnTo>
                  <a:lnTo>
                    <a:pt x="632" y="26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rgbClr val="F2AA8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657;p64">
              <a:extLst>
                <a:ext uri="{FF2B5EF4-FFF2-40B4-BE49-F238E27FC236}">
                  <a16:creationId xmlns:a16="http://schemas.microsoft.com/office/drawing/2014/main" id="{01F67A36-7AD9-1CB4-247A-B7B7D545DAC4}"/>
                </a:ext>
              </a:extLst>
            </p:cNvPr>
            <p:cNvSpPr/>
            <p:nvPr/>
          </p:nvSpPr>
          <p:spPr>
            <a:xfrm>
              <a:off x="1984775" y="3271725"/>
              <a:ext cx="32825" cy="36600"/>
            </a:xfrm>
            <a:custGeom>
              <a:avLst/>
              <a:gdLst/>
              <a:ahLst/>
              <a:cxnLst/>
              <a:rect l="l" t="t" r="r" b="b"/>
              <a:pathLst>
                <a:path w="1313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1313" y="146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658;p64">
              <a:extLst>
                <a:ext uri="{FF2B5EF4-FFF2-40B4-BE49-F238E27FC236}">
                  <a16:creationId xmlns:a16="http://schemas.microsoft.com/office/drawing/2014/main" id="{BBD194FD-B341-5DFA-E645-045476C8B934}"/>
                </a:ext>
              </a:extLst>
            </p:cNvPr>
            <p:cNvSpPr/>
            <p:nvPr/>
          </p:nvSpPr>
          <p:spPr>
            <a:xfrm>
              <a:off x="1827725" y="3382100"/>
              <a:ext cx="324250" cy="191800"/>
            </a:xfrm>
            <a:custGeom>
              <a:avLst/>
              <a:gdLst/>
              <a:ahLst/>
              <a:cxnLst/>
              <a:rect l="l" t="t" r="r" b="b"/>
              <a:pathLst>
                <a:path w="12970" h="7672" extrusionOk="0">
                  <a:moveTo>
                    <a:pt x="252" y="1"/>
                  </a:moveTo>
                  <a:lnTo>
                    <a:pt x="151" y="26"/>
                  </a:lnTo>
                  <a:lnTo>
                    <a:pt x="76" y="102"/>
                  </a:lnTo>
                  <a:lnTo>
                    <a:pt x="0" y="177"/>
                  </a:lnTo>
                  <a:lnTo>
                    <a:pt x="0" y="303"/>
                  </a:lnTo>
                  <a:lnTo>
                    <a:pt x="883" y="7444"/>
                  </a:lnTo>
                  <a:lnTo>
                    <a:pt x="908" y="7545"/>
                  </a:lnTo>
                  <a:lnTo>
                    <a:pt x="984" y="7621"/>
                  </a:lnTo>
                  <a:lnTo>
                    <a:pt x="1060" y="7671"/>
                  </a:lnTo>
                  <a:lnTo>
                    <a:pt x="11935" y="7671"/>
                  </a:lnTo>
                  <a:lnTo>
                    <a:pt x="12010" y="7621"/>
                  </a:lnTo>
                  <a:lnTo>
                    <a:pt x="12061" y="7545"/>
                  </a:lnTo>
                  <a:lnTo>
                    <a:pt x="12086" y="7444"/>
                  </a:lnTo>
                  <a:lnTo>
                    <a:pt x="12969" y="303"/>
                  </a:lnTo>
                  <a:lnTo>
                    <a:pt x="12969" y="177"/>
                  </a:lnTo>
                  <a:lnTo>
                    <a:pt x="12919" y="102"/>
                  </a:lnTo>
                  <a:lnTo>
                    <a:pt x="12818" y="26"/>
                  </a:lnTo>
                  <a:lnTo>
                    <a:pt x="12717" y="1"/>
                  </a:lnTo>
                  <a:close/>
                </a:path>
              </a:pathLst>
            </a:custGeom>
            <a:solidFill>
              <a:srgbClr val="E9575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659;p64">
              <a:extLst>
                <a:ext uri="{FF2B5EF4-FFF2-40B4-BE49-F238E27FC236}">
                  <a16:creationId xmlns:a16="http://schemas.microsoft.com/office/drawing/2014/main" id="{B4A24D3D-8390-969D-542A-6B7CE3FC6097}"/>
                </a:ext>
              </a:extLst>
            </p:cNvPr>
            <p:cNvSpPr/>
            <p:nvPr/>
          </p:nvSpPr>
          <p:spPr>
            <a:xfrm>
              <a:off x="1815725" y="3606025"/>
              <a:ext cx="51750" cy="51750"/>
            </a:xfrm>
            <a:custGeom>
              <a:avLst/>
              <a:gdLst/>
              <a:ahLst/>
              <a:cxnLst/>
              <a:rect l="l" t="t" r="r" b="b"/>
              <a:pathLst>
                <a:path w="2070" h="2070" extrusionOk="0">
                  <a:moveTo>
                    <a:pt x="1035" y="1"/>
                  </a:moveTo>
                  <a:lnTo>
                    <a:pt x="833" y="26"/>
                  </a:lnTo>
                  <a:lnTo>
                    <a:pt x="631" y="77"/>
                  </a:lnTo>
                  <a:lnTo>
                    <a:pt x="455" y="178"/>
                  </a:lnTo>
                  <a:lnTo>
                    <a:pt x="303" y="304"/>
                  </a:lnTo>
                  <a:lnTo>
                    <a:pt x="177" y="455"/>
                  </a:lnTo>
                  <a:lnTo>
                    <a:pt x="76" y="632"/>
                  </a:lnTo>
                  <a:lnTo>
                    <a:pt x="26" y="834"/>
                  </a:lnTo>
                  <a:lnTo>
                    <a:pt x="1" y="1035"/>
                  </a:lnTo>
                  <a:lnTo>
                    <a:pt x="26" y="1237"/>
                  </a:lnTo>
                  <a:lnTo>
                    <a:pt x="76" y="1439"/>
                  </a:lnTo>
                  <a:lnTo>
                    <a:pt x="177" y="1616"/>
                  </a:lnTo>
                  <a:lnTo>
                    <a:pt x="303" y="1767"/>
                  </a:lnTo>
                  <a:lnTo>
                    <a:pt x="455" y="1893"/>
                  </a:lnTo>
                  <a:lnTo>
                    <a:pt x="631" y="1994"/>
                  </a:lnTo>
                  <a:lnTo>
                    <a:pt x="833" y="2045"/>
                  </a:lnTo>
                  <a:lnTo>
                    <a:pt x="1035" y="2070"/>
                  </a:lnTo>
                  <a:lnTo>
                    <a:pt x="1262" y="2045"/>
                  </a:lnTo>
                  <a:lnTo>
                    <a:pt x="1439" y="1994"/>
                  </a:lnTo>
                  <a:lnTo>
                    <a:pt x="1616" y="1893"/>
                  </a:lnTo>
                  <a:lnTo>
                    <a:pt x="1767" y="1767"/>
                  </a:lnTo>
                  <a:lnTo>
                    <a:pt x="1893" y="1616"/>
                  </a:lnTo>
                  <a:lnTo>
                    <a:pt x="1994" y="1439"/>
                  </a:lnTo>
                  <a:lnTo>
                    <a:pt x="2044" y="1237"/>
                  </a:lnTo>
                  <a:lnTo>
                    <a:pt x="2070" y="1035"/>
                  </a:lnTo>
                  <a:lnTo>
                    <a:pt x="2044" y="834"/>
                  </a:lnTo>
                  <a:lnTo>
                    <a:pt x="1994" y="632"/>
                  </a:lnTo>
                  <a:lnTo>
                    <a:pt x="1893" y="455"/>
                  </a:lnTo>
                  <a:lnTo>
                    <a:pt x="1767" y="304"/>
                  </a:lnTo>
                  <a:lnTo>
                    <a:pt x="1616" y="178"/>
                  </a:lnTo>
                  <a:lnTo>
                    <a:pt x="1439" y="77"/>
                  </a:lnTo>
                  <a:lnTo>
                    <a:pt x="1262" y="2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38383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660;p64">
              <a:extLst>
                <a:ext uri="{FF2B5EF4-FFF2-40B4-BE49-F238E27FC236}">
                  <a16:creationId xmlns:a16="http://schemas.microsoft.com/office/drawing/2014/main" id="{A5F77102-BC4B-5262-D59C-CFE57CE0B153}"/>
                </a:ext>
              </a:extLst>
            </p:cNvPr>
            <p:cNvSpPr/>
            <p:nvPr/>
          </p:nvSpPr>
          <p:spPr>
            <a:xfrm>
              <a:off x="2101475" y="3606025"/>
              <a:ext cx="51750" cy="51750"/>
            </a:xfrm>
            <a:custGeom>
              <a:avLst/>
              <a:gdLst/>
              <a:ahLst/>
              <a:cxnLst/>
              <a:rect l="l" t="t" r="r" b="b"/>
              <a:pathLst>
                <a:path w="2070" h="2070" extrusionOk="0">
                  <a:moveTo>
                    <a:pt x="1035" y="1"/>
                  </a:moveTo>
                  <a:lnTo>
                    <a:pt x="808" y="26"/>
                  </a:lnTo>
                  <a:lnTo>
                    <a:pt x="631" y="77"/>
                  </a:lnTo>
                  <a:lnTo>
                    <a:pt x="455" y="178"/>
                  </a:lnTo>
                  <a:lnTo>
                    <a:pt x="303" y="304"/>
                  </a:lnTo>
                  <a:lnTo>
                    <a:pt x="177" y="455"/>
                  </a:lnTo>
                  <a:lnTo>
                    <a:pt x="76" y="632"/>
                  </a:lnTo>
                  <a:lnTo>
                    <a:pt x="1" y="834"/>
                  </a:lnTo>
                  <a:lnTo>
                    <a:pt x="1" y="1035"/>
                  </a:lnTo>
                  <a:lnTo>
                    <a:pt x="1" y="1237"/>
                  </a:lnTo>
                  <a:lnTo>
                    <a:pt x="76" y="1439"/>
                  </a:lnTo>
                  <a:lnTo>
                    <a:pt x="177" y="1616"/>
                  </a:lnTo>
                  <a:lnTo>
                    <a:pt x="303" y="1767"/>
                  </a:lnTo>
                  <a:lnTo>
                    <a:pt x="455" y="1893"/>
                  </a:lnTo>
                  <a:lnTo>
                    <a:pt x="631" y="1994"/>
                  </a:lnTo>
                  <a:lnTo>
                    <a:pt x="808" y="2045"/>
                  </a:lnTo>
                  <a:lnTo>
                    <a:pt x="1035" y="2070"/>
                  </a:lnTo>
                  <a:lnTo>
                    <a:pt x="1237" y="2045"/>
                  </a:lnTo>
                  <a:lnTo>
                    <a:pt x="1439" y="1994"/>
                  </a:lnTo>
                  <a:lnTo>
                    <a:pt x="1616" y="1893"/>
                  </a:lnTo>
                  <a:lnTo>
                    <a:pt x="1767" y="1767"/>
                  </a:lnTo>
                  <a:lnTo>
                    <a:pt x="1893" y="1616"/>
                  </a:lnTo>
                  <a:lnTo>
                    <a:pt x="1994" y="1439"/>
                  </a:lnTo>
                  <a:lnTo>
                    <a:pt x="2044" y="1237"/>
                  </a:lnTo>
                  <a:lnTo>
                    <a:pt x="2070" y="1035"/>
                  </a:lnTo>
                  <a:lnTo>
                    <a:pt x="2044" y="834"/>
                  </a:lnTo>
                  <a:lnTo>
                    <a:pt x="1994" y="632"/>
                  </a:lnTo>
                  <a:lnTo>
                    <a:pt x="1893" y="455"/>
                  </a:lnTo>
                  <a:lnTo>
                    <a:pt x="1767" y="304"/>
                  </a:lnTo>
                  <a:lnTo>
                    <a:pt x="1616" y="178"/>
                  </a:lnTo>
                  <a:lnTo>
                    <a:pt x="1439" y="77"/>
                  </a:lnTo>
                  <a:lnTo>
                    <a:pt x="1237" y="2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38383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661;p64">
              <a:extLst>
                <a:ext uri="{FF2B5EF4-FFF2-40B4-BE49-F238E27FC236}">
                  <a16:creationId xmlns:a16="http://schemas.microsoft.com/office/drawing/2014/main" id="{13CF82DE-F811-5AEE-E8BB-BA79BA10950C}"/>
                </a:ext>
              </a:extLst>
            </p:cNvPr>
            <p:cNvSpPr/>
            <p:nvPr/>
          </p:nvSpPr>
          <p:spPr>
            <a:xfrm>
              <a:off x="1749500" y="3329750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429" y="0"/>
                  </a:moveTo>
                  <a:lnTo>
                    <a:pt x="328" y="26"/>
                  </a:lnTo>
                  <a:lnTo>
                    <a:pt x="227" y="76"/>
                  </a:lnTo>
                  <a:lnTo>
                    <a:pt x="152" y="152"/>
                  </a:lnTo>
                  <a:lnTo>
                    <a:pt x="101" y="228"/>
                  </a:lnTo>
                  <a:lnTo>
                    <a:pt x="51" y="303"/>
                  </a:lnTo>
                  <a:lnTo>
                    <a:pt x="26" y="404"/>
                  </a:lnTo>
                  <a:lnTo>
                    <a:pt x="0" y="505"/>
                  </a:lnTo>
                  <a:lnTo>
                    <a:pt x="26" y="631"/>
                  </a:lnTo>
                  <a:lnTo>
                    <a:pt x="51" y="707"/>
                  </a:lnTo>
                  <a:lnTo>
                    <a:pt x="101" y="808"/>
                  </a:lnTo>
                  <a:lnTo>
                    <a:pt x="152" y="884"/>
                  </a:lnTo>
                  <a:lnTo>
                    <a:pt x="227" y="959"/>
                  </a:lnTo>
                  <a:lnTo>
                    <a:pt x="328" y="985"/>
                  </a:lnTo>
                  <a:lnTo>
                    <a:pt x="429" y="1035"/>
                  </a:lnTo>
                  <a:lnTo>
                    <a:pt x="631" y="1035"/>
                  </a:lnTo>
                  <a:lnTo>
                    <a:pt x="732" y="985"/>
                  </a:lnTo>
                  <a:lnTo>
                    <a:pt x="808" y="959"/>
                  </a:lnTo>
                  <a:lnTo>
                    <a:pt x="883" y="884"/>
                  </a:lnTo>
                  <a:lnTo>
                    <a:pt x="959" y="808"/>
                  </a:lnTo>
                  <a:lnTo>
                    <a:pt x="1010" y="707"/>
                  </a:lnTo>
                  <a:lnTo>
                    <a:pt x="1035" y="631"/>
                  </a:lnTo>
                  <a:lnTo>
                    <a:pt x="1035" y="505"/>
                  </a:lnTo>
                  <a:lnTo>
                    <a:pt x="1035" y="404"/>
                  </a:lnTo>
                  <a:lnTo>
                    <a:pt x="1010" y="303"/>
                  </a:lnTo>
                  <a:lnTo>
                    <a:pt x="959" y="228"/>
                  </a:lnTo>
                  <a:lnTo>
                    <a:pt x="883" y="152"/>
                  </a:lnTo>
                  <a:lnTo>
                    <a:pt x="808" y="76"/>
                  </a:lnTo>
                  <a:lnTo>
                    <a:pt x="732" y="26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8383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662;p64">
              <a:extLst>
                <a:ext uri="{FF2B5EF4-FFF2-40B4-BE49-F238E27FC236}">
                  <a16:creationId xmlns:a16="http://schemas.microsoft.com/office/drawing/2014/main" id="{2AD7FDCE-CFCB-0D14-DF8B-F4D3E15A45A7}"/>
                </a:ext>
              </a:extLst>
            </p:cNvPr>
            <p:cNvSpPr/>
            <p:nvPr/>
          </p:nvSpPr>
          <p:spPr>
            <a:xfrm>
              <a:off x="1893325" y="3412375"/>
              <a:ext cx="27775" cy="131250"/>
            </a:xfrm>
            <a:custGeom>
              <a:avLst/>
              <a:gdLst/>
              <a:ahLst/>
              <a:cxnLst/>
              <a:rect l="l" t="t" r="r" b="b"/>
              <a:pathLst>
                <a:path w="1111" h="5250" extrusionOk="0">
                  <a:moveTo>
                    <a:pt x="454" y="1"/>
                  </a:moveTo>
                  <a:lnTo>
                    <a:pt x="328" y="26"/>
                  </a:lnTo>
                  <a:lnTo>
                    <a:pt x="253" y="77"/>
                  </a:lnTo>
                  <a:lnTo>
                    <a:pt x="152" y="152"/>
                  </a:lnTo>
                  <a:lnTo>
                    <a:pt x="101" y="228"/>
                  </a:lnTo>
                  <a:lnTo>
                    <a:pt x="51" y="329"/>
                  </a:lnTo>
                  <a:lnTo>
                    <a:pt x="25" y="430"/>
                  </a:lnTo>
                  <a:lnTo>
                    <a:pt x="0" y="556"/>
                  </a:lnTo>
                  <a:lnTo>
                    <a:pt x="0" y="4694"/>
                  </a:lnTo>
                  <a:lnTo>
                    <a:pt x="25" y="4820"/>
                  </a:lnTo>
                  <a:lnTo>
                    <a:pt x="51" y="4921"/>
                  </a:lnTo>
                  <a:lnTo>
                    <a:pt x="101" y="5022"/>
                  </a:lnTo>
                  <a:lnTo>
                    <a:pt x="152" y="5098"/>
                  </a:lnTo>
                  <a:lnTo>
                    <a:pt x="253" y="5148"/>
                  </a:lnTo>
                  <a:lnTo>
                    <a:pt x="328" y="5199"/>
                  </a:lnTo>
                  <a:lnTo>
                    <a:pt x="454" y="5249"/>
                  </a:lnTo>
                  <a:lnTo>
                    <a:pt x="656" y="5249"/>
                  </a:lnTo>
                  <a:lnTo>
                    <a:pt x="757" y="5199"/>
                  </a:lnTo>
                  <a:lnTo>
                    <a:pt x="858" y="5148"/>
                  </a:lnTo>
                  <a:lnTo>
                    <a:pt x="934" y="5098"/>
                  </a:lnTo>
                  <a:lnTo>
                    <a:pt x="1009" y="5022"/>
                  </a:lnTo>
                  <a:lnTo>
                    <a:pt x="1060" y="4921"/>
                  </a:lnTo>
                  <a:lnTo>
                    <a:pt x="1085" y="4820"/>
                  </a:lnTo>
                  <a:lnTo>
                    <a:pt x="1110" y="4694"/>
                  </a:lnTo>
                  <a:lnTo>
                    <a:pt x="1110" y="556"/>
                  </a:lnTo>
                  <a:lnTo>
                    <a:pt x="1085" y="430"/>
                  </a:lnTo>
                  <a:lnTo>
                    <a:pt x="1060" y="329"/>
                  </a:lnTo>
                  <a:lnTo>
                    <a:pt x="1009" y="228"/>
                  </a:lnTo>
                  <a:lnTo>
                    <a:pt x="934" y="152"/>
                  </a:lnTo>
                  <a:lnTo>
                    <a:pt x="858" y="77"/>
                  </a:lnTo>
                  <a:lnTo>
                    <a:pt x="757" y="26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663;p64">
              <a:extLst>
                <a:ext uri="{FF2B5EF4-FFF2-40B4-BE49-F238E27FC236}">
                  <a16:creationId xmlns:a16="http://schemas.microsoft.com/office/drawing/2014/main" id="{D4C14E91-55DE-3582-CBFC-9BFABC5F788C}"/>
                </a:ext>
              </a:extLst>
            </p:cNvPr>
            <p:cNvSpPr/>
            <p:nvPr/>
          </p:nvSpPr>
          <p:spPr>
            <a:xfrm>
              <a:off x="1948825" y="3412375"/>
              <a:ext cx="27150" cy="131250"/>
            </a:xfrm>
            <a:custGeom>
              <a:avLst/>
              <a:gdLst/>
              <a:ahLst/>
              <a:cxnLst/>
              <a:rect l="l" t="t" r="r" b="b"/>
              <a:pathLst>
                <a:path w="1086" h="5250" extrusionOk="0">
                  <a:moveTo>
                    <a:pt x="430" y="1"/>
                  </a:moveTo>
                  <a:lnTo>
                    <a:pt x="329" y="26"/>
                  </a:lnTo>
                  <a:lnTo>
                    <a:pt x="228" y="77"/>
                  </a:lnTo>
                  <a:lnTo>
                    <a:pt x="152" y="152"/>
                  </a:lnTo>
                  <a:lnTo>
                    <a:pt x="76" y="228"/>
                  </a:lnTo>
                  <a:lnTo>
                    <a:pt x="26" y="329"/>
                  </a:lnTo>
                  <a:lnTo>
                    <a:pt x="1" y="430"/>
                  </a:lnTo>
                  <a:lnTo>
                    <a:pt x="1" y="556"/>
                  </a:lnTo>
                  <a:lnTo>
                    <a:pt x="1" y="4694"/>
                  </a:lnTo>
                  <a:lnTo>
                    <a:pt x="1" y="4820"/>
                  </a:lnTo>
                  <a:lnTo>
                    <a:pt x="26" y="4921"/>
                  </a:lnTo>
                  <a:lnTo>
                    <a:pt x="76" y="5022"/>
                  </a:lnTo>
                  <a:lnTo>
                    <a:pt x="152" y="5098"/>
                  </a:lnTo>
                  <a:lnTo>
                    <a:pt x="228" y="5148"/>
                  </a:lnTo>
                  <a:lnTo>
                    <a:pt x="329" y="5199"/>
                  </a:lnTo>
                  <a:lnTo>
                    <a:pt x="430" y="5249"/>
                  </a:lnTo>
                  <a:lnTo>
                    <a:pt x="657" y="5249"/>
                  </a:lnTo>
                  <a:lnTo>
                    <a:pt x="758" y="5199"/>
                  </a:lnTo>
                  <a:lnTo>
                    <a:pt x="858" y="5148"/>
                  </a:lnTo>
                  <a:lnTo>
                    <a:pt x="934" y="5098"/>
                  </a:lnTo>
                  <a:lnTo>
                    <a:pt x="1010" y="5022"/>
                  </a:lnTo>
                  <a:lnTo>
                    <a:pt x="1060" y="4921"/>
                  </a:lnTo>
                  <a:lnTo>
                    <a:pt x="1086" y="4820"/>
                  </a:lnTo>
                  <a:lnTo>
                    <a:pt x="1086" y="4694"/>
                  </a:lnTo>
                  <a:lnTo>
                    <a:pt x="1086" y="556"/>
                  </a:lnTo>
                  <a:lnTo>
                    <a:pt x="1086" y="430"/>
                  </a:lnTo>
                  <a:lnTo>
                    <a:pt x="1060" y="329"/>
                  </a:lnTo>
                  <a:lnTo>
                    <a:pt x="1010" y="228"/>
                  </a:lnTo>
                  <a:lnTo>
                    <a:pt x="934" y="152"/>
                  </a:lnTo>
                  <a:lnTo>
                    <a:pt x="858" y="77"/>
                  </a:lnTo>
                  <a:lnTo>
                    <a:pt x="758" y="26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664;p64">
              <a:extLst>
                <a:ext uri="{FF2B5EF4-FFF2-40B4-BE49-F238E27FC236}">
                  <a16:creationId xmlns:a16="http://schemas.microsoft.com/office/drawing/2014/main" id="{FCD39CED-4D2F-4418-3C1D-5C034AE43A82}"/>
                </a:ext>
              </a:extLst>
            </p:cNvPr>
            <p:cNvSpPr/>
            <p:nvPr/>
          </p:nvSpPr>
          <p:spPr>
            <a:xfrm>
              <a:off x="2003700" y="3412375"/>
              <a:ext cx="27775" cy="131250"/>
            </a:xfrm>
            <a:custGeom>
              <a:avLst/>
              <a:gdLst/>
              <a:ahLst/>
              <a:cxnLst/>
              <a:rect l="l" t="t" r="r" b="b"/>
              <a:pathLst>
                <a:path w="1111" h="5250" extrusionOk="0">
                  <a:moveTo>
                    <a:pt x="455" y="1"/>
                  </a:moveTo>
                  <a:lnTo>
                    <a:pt x="329" y="26"/>
                  </a:lnTo>
                  <a:lnTo>
                    <a:pt x="253" y="77"/>
                  </a:lnTo>
                  <a:lnTo>
                    <a:pt x="152" y="152"/>
                  </a:lnTo>
                  <a:lnTo>
                    <a:pt x="102" y="228"/>
                  </a:lnTo>
                  <a:lnTo>
                    <a:pt x="51" y="329"/>
                  </a:lnTo>
                  <a:lnTo>
                    <a:pt x="26" y="430"/>
                  </a:lnTo>
                  <a:lnTo>
                    <a:pt x="1" y="556"/>
                  </a:lnTo>
                  <a:lnTo>
                    <a:pt x="1" y="4694"/>
                  </a:lnTo>
                  <a:lnTo>
                    <a:pt x="26" y="4820"/>
                  </a:lnTo>
                  <a:lnTo>
                    <a:pt x="51" y="4921"/>
                  </a:lnTo>
                  <a:lnTo>
                    <a:pt x="102" y="5022"/>
                  </a:lnTo>
                  <a:lnTo>
                    <a:pt x="152" y="5098"/>
                  </a:lnTo>
                  <a:lnTo>
                    <a:pt x="253" y="5148"/>
                  </a:lnTo>
                  <a:lnTo>
                    <a:pt x="329" y="5199"/>
                  </a:lnTo>
                  <a:lnTo>
                    <a:pt x="455" y="5249"/>
                  </a:lnTo>
                  <a:lnTo>
                    <a:pt x="657" y="5249"/>
                  </a:lnTo>
                  <a:lnTo>
                    <a:pt x="758" y="5199"/>
                  </a:lnTo>
                  <a:lnTo>
                    <a:pt x="859" y="5148"/>
                  </a:lnTo>
                  <a:lnTo>
                    <a:pt x="934" y="5098"/>
                  </a:lnTo>
                  <a:lnTo>
                    <a:pt x="1010" y="5022"/>
                  </a:lnTo>
                  <a:lnTo>
                    <a:pt x="1061" y="4921"/>
                  </a:lnTo>
                  <a:lnTo>
                    <a:pt x="1086" y="4820"/>
                  </a:lnTo>
                  <a:lnTo>
                    <a:pt x="1111" y="4694"/>
                  </a:lnTo>
                  <a:lnTo>
                    <a:pt x="1111" y="556"/>
                  </a:lnTo>
                  <a:lnTo>
                    <a:pt x="1086" y="430"/>
                  </a:lnTo>
                  <a:lnTo>
                    <a:pt x="1061" y="329"/>
                  </a:lnTo>
                  <a:lnTo>
                    <a:pt x="1010" y="228"/>
                  </a:lnTo>
                  <a:lnTo>
                    <a:pt x="934" y="152"/>
                  </a:lnTo>
                  <a:lnTo>
                    <a:pt x="859" y="77"/>
                  </a:lnTo>
                  <a:lnTo>
                    <a:pt x="758" y="26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665;p64">
              <a:extLst>
                <a:ext uri="{FF2B5EF4-FFF2-40B4-BE49-F238E27FC236}">
                  <a16:creationId xmlns:a16="http://schemas.microsoft.com/office/drawing/2014/main" id="{A930B61B-BC85-8645-29FE-954951FF26C2}"/>
                </a:ext>
              </a:extLst>
            </p:cNvPr>
            <p:cNvSpPr/>
            <p:nvPr/>
          </p:nvSpPr>
          <p:spPr>
            <a:xfrm>
              <a:off x="2059225" y="3412375"/>
              <a:ext cx="27150" cy="131250"/>
            </a:xfrm>
            <a:custGeom>
              <a:avLst/>
              <a:gdLst/>
              <a:ahLst/>
              <a:cxnLst/>
              <a:rect l="l" t="t" r="r" b="b"/>
              <a:pathLst>
                <a:path w="1086" h="5250" extrusionOk="0">
                  <a:moveTo>
                    <a:pt x="429" y="1"/>
                  </a:moveTo>
                  <a:lnTo>
                    <a:pt x="328" y="26"/>
                  </a:lnTo>
                  <a:lnTo>
                    <a:pt x="227" y="77"/>
                  </a:lnTo>
                  <a:lnTo>
                    <a:pt x="152" y="152"/>
                  </a:lnTo>
                  <a:lnTo>
                    <a:pt x="76" y="228"/>
                  </a:lnTo>
                  <a:lnTo>
                    <a:pt x="25" y="329"/>
                  </a:lnTo>
                  <a:lnTo>
                    <a:pt x="0" y="430"/>
                  </a:lnTo>
                  <a:lnTo>
                    <a:pt x="0" y="556"/>
                  </a:lnTo>
                  <a:lnTo>
                    <a:pt x="0" y="4694"/>
                  </a:lnTo>
                  <a:lnTo>
                    <a:pt x="0" y="4820"/>
                  </a:lnTo>
                  <a:lnTo>
                    <a:pt x="25" y="4921"/>
                  </a:lnTo>
                  <a:lnTo>
                    <a:pt x="76" y="5022"/>
                  </a:lnTo>
                  <a:lnTo>
                    <a:pt x="152" y="5098"/>
                  </a:lnTo>
                  <a:lnTo>
                    <a:pt x="227" y="5148"/>
                  </a:lnTo>
                  <a:lnTo>
                    <a:pt x="328" y="5199"/>
                  </a:lnTo>
                  <a:lnTo>
                    <a:pt x="429" y="5249"/>
                  </a:lnTo>
                  <a:lnTo>
                    <a:pt x="656" y="5249"/>
                  </a:lnTo>
                  <a:lnTo>
                    <a:pt x="757" y="5199"/>
                  </a:lnTo>
                  <a:lnTo>
                    <a:pt x="858" y="5148"/>
                  </a:lnTo>
                  <a:lnTo>
                    <a:pt x="934" y="5098"/>
                  </a:lnTo>
                  <a:lnTo>
                    <a:pt x="1009" y="5022"/>
                  </a:lnTo>
                  <a:lnTo>
                    <a:pt x="1060" y="4921"/>
                  </a:lnTo>
                  <a:lnTo>
                    <a:pt x="1085" y="4820"/>
                  </a:lnTo>
                  <a:lnTo>
                    <a:pt x="1085" y="4694"/>
                  </a:lnTo>
                  <a:lnTo>
                    <a:pt x="1085" y="556"/>
                  </a:lnTo>
                  <a:lnTo>
                    <a:pt x="1085" y="430"/>
                  </a:lnTo>
                  <a:lnTo>
                    <a:pt x="1060" y="329"/>
                  </a:lnTo>
                  <a:lnTo>
                    <a:pt x="1009" y="228"/>
                  </a:lnTo>
                  <a:lnTo>
                    <a:pt x="934" y="152"/>
                  </a:lnTo>
                  <a:lnTo>
                    <a:pt x="858" y="77"/>
                  </a:lnTo>
                  <a:lnTo>
                    <a:pt x="757" y="26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666;p64">
              <a:extLst>
                <a:ext uri="{FF2B5EF4-FFF2-40B4-BE49-F238E27FC236}">
                  <a16:creationId xmlns:a16="http://schemas.microsoft.com/office/drawing/2014/main" id="{B32C64D6-89E2-327D-694E-DDE2F41CD5D6}"/>
                </a:ext>
              </a:extLst>
            </p:cNvPr>
            <p:cNvSpPr/>
            <p:nvPr/>
          </p:nvSpPr>
          <p:spPr>
            <a:xfrm>
              <a:off x="1743825" y="3248375"/>
              <a:ext cx="415075" cy="415100"/>
            </a:xfrm>
            <a:custGeom>
              <a:avLst/>
              <a:gdLst/>
              <a:ahLst/>
              <a:cxnLst/>
              <a:rect l="l" t="t" r="r" b="b"/>
              <a:pathLst>
                <a:path w="16603" h="16604" extrusionOk="0">
                  <a:moveTo>
                    <a:pt x="10699" y="1161"/>
                  </a:moveTo>
                  <a:lnTo>
                    <a:pt x="10699" y="2145"/>
                  </a:lnTo>
                  <a:lnTo>
                    <a:pt x="9866" y="2145"/>
                  </a:lnTo>
                  <a:lnTo>
                    <a:pt x="9866" y="1590"/>
                  </a:lnTo>
                  <a:lnTo>
                    <a:pt x="9866" y="1161"/>
                  </a:lnTo>
                  <a:close/>
                  <a:moveTo>
                    <a:pt x="858" y="3508"/>
                  </a:moveTo>
                  <a:lnTo>
                    <a:pt x="934" y="3558"/>
                  </a:lnTo>
                  <a:lnTo>
                    <a:pt x="1010" y="3659"/>
                  </a:lnTo>
                  <a:lnTo>
                    <a:pt x="1035" y="3760"/>
                  </a:lnTo>
                  <a:lnTo>
                    <a:pt x="1010" y="3886"/>
                  </a:lnTo>
                  <a:lnTo>
                    <a:pt x="959" y="3962"/>
                  </a:lnTo>
                  <a:lnTo>
                    <a:pt x="858" y="4038"/>
                  </a:lnTo>
                  <a:lnTo>
                    <a:pt x="656" y="4038"/>
                  </a:lnTo>
                  <a:lnTo>
                    <a:pt x="555" y="3962"/>
                  </a:lnTo>
                  <a:lnTo>
                    <a:pt x="505" y="3886"/>
                  </a:lnTo>
                  <a:lnTo>
                    <a:pt x="480" y="3760"/>
                  </a:lnTo>
                  <a:lnTo>
                    <a:pt x="505" y="3659"/>
                  </a:lnTo>
                  <a:lnTo>
                    <a:pt x="555" y="3558"/>
                  </a:lnTo>
                  <a:lnTo>
                    <a:pt x="656" y="3508"/>
                  </a:lnTo>
                  <a:close/>
                  <a:moveTo>
                    <a:pt x="13323" y="1843"/>
                  </a:moveTo>
                  <a:lnTo>
                    <a:pt x="13575" y="3255"/>
                  </a:lnTo>
                  <a:lnTo>
                    <a:pt x="13625" y="3634"/>
                  </a:lnTo>
                  <a:lnTo>
                    <a:pt x="13651" y="4012"/>
                  </a:lnTo>
                  <a:lnTo>
                    <a:pt x="13651" y="5097"/>
                  </a:lnTo>
                  <a:lnTo>
                    <a:pt x="6939" y="5097"/>
                  </a:lnTo>
                  <a:lnTo>
                    <a:pt x="6939" y="4012"/>
                  </a:lnTo>
                  <a:lnTo>
                    <a:pt x="6939" y="3634"/>
                  </a:lnTo>
                  <a:lnTo>
                    <a:pt x="6989" y="3255"/>
                  </a:lnTo>
                  <a:lnTo>
                    <a:pt x="7242" y="1843"/>
                  </a:lnTo>
                  <a:lnTo>
                    <a:pt x="9387" y="1843"/>
                  </a:lnTo>
                  <a:lnTo>
                    <a:pt x="9387" y="2398"/>
                  </a:lnTo>
                  <a:lnTo>
                    <a:pt x="9412" y="2473"/>
                  </a:lnTo>
                  <a:lnTo>
                    <a:pt x="9462" y="2549"/>
                  </a:lnTo>
                  <a:lnTo>
                    <a:pt x="9538" y="2599"/>
                  </a:lnTo>
                  <a:lnTo>
                    <a:pt x="9639" y="2625"/>
                  </a:lnTo>
                  <a:lnTo>
                    <a:pt x="10951" y="2625"/>
                  </a:lnTo>
                  <a:lnTo>
                    <a:pt x="11052" y="2599"/>
                  </a:lnTo>
                  <a:lnTo>
                    <a:pt x="11127" y="2549"/>
                  </a:lnTo>
                  <a:lnTo>
                    <a:pt x="11178" y="2473"/>
                  </a:lnTo>
                  <a:lnTo>
                    <a:pt x="11203" y="2398"/>
                  </a:lnTo>
                  <a:lnTo>
                    <a:pt x="11203" y="1843"/>
                  </a:lnTo>
                  <a:close/>
                  <a:moveTo>
                    <a:pt x="3936" y="14534"/>
                  </a:moveTo>
                  <a:lnTo>
                    <a:pt x="4113" y="14585"/>
                  </a:lnTo>
                  <a:lnTo>
                    <a:pt x="3709" y="15215"/>
                  </a:lnTo>
                  <a:lnTo>
                    <a:pt x="3684" y="15291"/>
                  </a:lnTo>
                  <a:lnTo>
                    <a:pt x="3684" y="15392"/>
                  </a:lnTo>
                  <a:lnTo>
                    <a:pt x="3709" y="15468"/>
                  </a:lnTo>
                  <a:lnTo>
                    <a:pt x="3785" y="15543"/>
                  </a:lnTo>
                  <a:lnTo>
                    <a:pt x="3886" y="15569"/>
                  </a:lnTo>
                  <a:lnTo>
                    <a:pt x="3962" y="15569"/>
                  </a:lnTo>
                  <a:lnTo>
                    <a:pt x="4063" y="15543"/>
                  </a:lnTo>
                  <a:lnTo>
                    <a:pt x="4113" y="15468"/>
                  </a:lnTo>
                  <a:lnTo>
                    <a:pt x="4542" y="14837"/>
                  </a:lnTo>
                  <a:lnTo>
                    <a:pt x="4592" y="14938"/>
                  </a:lnTo>
                  <a:lnTo>
                    <a:pt x="4643" y="15039"/>
                  </a:lnTo>
                  <a:lnTo>
                    <a:pt x="4693" y="15140"/>
                  </a:lnTo>
                  <a:lnTo>
                    <a:pt x="4719" y="15266"/>
                  </a:lnTo>
                  <a:lnTo>
                    <a:pt x="4719" y="15367"/>
                  </a:lnTo>
                  <a:lnTo>
                    <a:pt x="4693" y="15468"/>
                  </a:lnTo>
                  <a:lnTo>
                    <a:pt x="4643" y="15669"/>
                  </a:lnTo>
                  <a:lnTo>
                    <a:pt x="4517" y="15846"/>
                  </a:lnTo>
                  <a:lnTo>
                    <a:pt x="4441" y="15947"/>
                  </a:lnTo>
                  <a:lnTo>
                    <a:pt x="4365" y="15997"/>
                  </a:lnTo>
                  <a:lnTo>
                    <a:pt x="4264" y="16048"/>
                  </a:lnTo>
                  <a:lnTo>
                    <a:pt x="4164" y="16098"/>
                  </a:lnTo>
                  <a:lnTo>
                    <a:pt x="4037" y="16124"/>
                  </a:lnTo>
                  <a:lnTo>
                    <a:pt x="3760" y="16124"/>
                  </a:lnTo>
                  <a:lnTo>
                    <a:pt x="3608" y="16073"/>
                  </a:lnTo>
                  <a:lnTo>
                    <a:pt x="3482" y="15997"/>
                  </a:lnTo>
                  <a:lnTo>
                    <a:pt x="3356" y="15897"/>
                  </a:lnTo>
                  <a:lnTo>
                    <a:pt x="3255" y="15770"/>
                  </a:lnTo>
                  <a:lnTo>
                    <a:pt x="3179" y="15644"/>
                  </a:lnTo>
                  <a:lnTo>
                    <a:pt x="3129" y="15493"/>
                  </a:lnTo>
                  <a:lnTo>
                    <a:pt x="3129" y="15341"/>
                  </a:lnTo>
                  <a:lnTo>
                    <a:pt x="3154" y="15165"/>
                  </a:lnTo>
                  <a:lnTo>
                    <a:pt x="3205" y="14988"/>
                  </a:lnTo>
                  <a:lnTo>
                    <a:pt x="3306" y="14837"/>
                  </a:lnTo>
                  <a:lnTo>
                    <a:pt x="3432" y="14711"/>
                  </a:lnTo>
                  <a:lnTo>
                    <a:pt x="3583" y="14610"/>
                  </a:lnTo>
                  <a:lnTo>
                    <a:pt x="3760" y="14559"/>
                  </a:lnTo>
                  <a:lnTo>
                    <a:pt x="3936" y="14534"/>
                  </a:lnTo>
                  <a:close/>
                  <a:moveTo>
                    <a:pt x="15341" y="14534"/>
                  </a:moveTo>
                  <a:lnTo>
                    <a:pt x="15518" y="14559"/>
                  </a:lnTo>
                  <a:lnTo>
                    <a:pt x="15669" y="14635"/>
                  </a:lnTo>
                  <a:lnTo>
                    <a:pt x="15821" y="14711"/>
                  </a:lnTo>
                  <a:lnTo>
                    <a:pt x="15947" y="14837"/>
                  </a:lnTo>
                  <a:lnTo>
                    <a:pt x="16048" y="14988"/>
                  </a:lnTo>
                  <a:lnTo>
                    <a:pt x="16098" y="15165"/>
                  </a:lnTo>
                  <a:lnTo>
                    <a:pt x="16123" y="15341"/>
                  </a:lnTo>
                  <a:lnTo>
                    <a:pt x="16098" y="15493"/>
                  </a:lnTo>
                  <a:lnTo>
                    <a:pt x="16073" y="15644"/>
                  </a:lnTo>
                  <a:lnTo>
                    <a:pt x="15997" y="15770"/>
                  </a:lnTo>
                  <a:lnTo>
                    <a:pt x="15896" y="15897"/>
                  </a:lnTo>
                  <a:lnTo>
                    <a:pt x="15770" y="15997"/>
                  </a:lnTo>
                  <a:lnTo>
                    <a:pt x="15644" y="16073"/>
                  </a:lnTo>
                  <a:lnTo>
                    <a:pt x="15493" y="16124"/>
                  </a:lnTo>
                  <a:lnTo>
                    <a:pt x="15215" y="16124"/>
                  </a:lnTo>
                  <a:lnTo>
                    <a:pt x="15089" y="16098"/>
                  </a:lnTo>
                  <a:lnTo>
                    <a:pt x="14988" y="16048"/>
                  </a:lnTo>
                  <a:lnTo>
                    <a:pt x="14887" y="15997"/>
                  </a:lnTo>
                  <a:lnTo>
                    <a:pt x="14811" y="15922"/>
                  </a:lnTo>
                  <a:lnTo>
                    <a:pt x="14736" y="15846"/>
                  </a:lnTo>
                  <a:lnTo>
                    <a:pt x="14609" y="15669"/>
                  </a:lnTo>
                  <a:lnTo>
                    <a:pt x="14559" y="15442"/>
                  </a:lnTo>
                  <a:lnTo>
                    <a:pt x="14534" y="15341"/>
                  </a:lnTo>
                  <a:lnTo>
                    <a:pt x="14559" y="15241"/>
                  </a:lnTo>
                  <a:lnTo>
                    <a:pt x="14559" y="15114"/>
                  </a:lnTo>
                  <a:lnTo>
                    <a:pt x="14609" y="15013"/>
                  </a:lnTo>
                  <a:lnTo>
                    <a:pt x="14660" y="14913"/>
                  </a:lnTo>
                  <a:lnTo>
                    <a:pt x="14736" y="14812"/>
                  </a:lnTo>
                  <a:lnTo>
                    <a:pt x="15114" y="15468"/>
                  </a:lnTo>
                  <a:lnTo>
                    <a:pt x="15190" y="15543"/>
                  </a:lnTo>
                  <a:lnTo>
                    <a:pt x="15266" y="15569"/>
                  </a:lnTo>
                  <a:lnTo>
                    <a:pt x="15366" y="15569"/>
                  </a:lnTo>
                  <a:lnTo>
                    <a:pt x="15467" y="15543"/>
                  </a:lnTo>
                  <a:lnTo>
                    <a:pt x="15518" y="15493"/>
                  </a:lnTo>
                  <a:lnTo>
                    <a:pt x="15568" y="15392"/>
                  </a:lnTo>
                  <a:lnTo>
                    <a:pt x="15568" y="15316"/>
                  </a:lnTo>
                  <a:lnTo>
                    <a:pt x="15543" y="15215"/>
                  </a:lnTo>
                  <a:lnTo>
                    <a:pt x="15165" y="14559"/>
                  </a:lnTo>
                  <a:lnTo>
                    <a:pt x="15341" y="14534"/>
                  </a:lnTo>
                  <a:close/>
                  <a:moveTo>
                    <a:pt x="6762" y="1"/>
                  </a:moveTo>
                  <a:lnTo>
                    <a:pt x="6636" y="26"/>
                  </a:lnTo>
                  <a:lnTo>
                    <a:pt x="6510" y="102"/>
                  </a:lnTo>
                  <a:lnTo>
                    <a:pt x="6434" y="202"/>
                  </a:lnTo>
                  <a:lnTo>
                    <a:pt x="6409" y="354"/>
                  </a:lnTo>
                  <a:lnTo>
                    <a:pt x="6409" y="1414"/>
                  </a:lnTo>
                  <a:lnTo>
                    <a:pt x="6434" y="1565"/>
                  </a:lnTo>
                  <a:lnTo>
                    <a:pt x="6510" y="1691"/>
                  </a:lnTo>
                  <a:lnTo>
                    <a:pt x="6611" y="1767"/>
                  </a:lnTo>
                  <a:lnTo>
                    <a:pt x="6762" y="1843"/>
                  </a:lnTo>
                  <a:lnTo>
                    <a:pt x="6510" y="3180"/>
                  </a:lnTo>
                  <a:lnTo>
                    <a:pt x="6460" y="3583"/>
                  </a:lnTo>
                  <a:lnTo>
                    <a:pt x="6434" y="4012"/>
                  </a:lnTo>
                  <a:lnTo>
                    <a:pt x="6434" y="5097"/>
                  </a:lnTo>
                  <a:lnTo>
                    <a:pt x="3608" y="5097"/>
                  </a:lnTo>
                  <a:lnTo>
                    <a:pt x="3533" y="5123"/>
                  </a:lnTo>
                  <a:lnTo>
                    <a:pt x="3457" y="4643"/>
                  </a:lnTo>
                  <a:lnTo>
                    <a:pt x="3407" y="4416"/>
                  </a:lnTo>
                  <a:lnTo>
                    <a:pt x="3306" y="4189"/>
                  </a:lnTo>
                  <a:lnTo>
                    <a:pt x="3179" y="4012"/>
                  </a:lnTo>
                  <a:lnTo>
                    <a:pt x="3028" y="3836"/>
                  </a:lnTo>
                  <a:lnTo>
                    <a:pt x="2851" y="3710"/>
                  </a:lnTo>
                  <a:lnTo>
                    <a:pt x="2650" y="3609"/>
                  </a:lnTo>
                  <a:lnTo>
                    <a:pt x="2423" y="3558"/>
                  </a:lnTo>
                  <a:lnTo>
                    <a:pt x="2195" y="3533"/>
                  </a:lnTo>
                  <a:lnTo>
                    <a:pt x="1464" y="3533"/>
                  </a:lnTo>
                  <a:lnTo>
                    <a:pt x="1413" y="3382"/>
                  </a:lnTo>
                  <a:lnTo>
                    <a:pt x="1338" y="3281"/>
                  </a:lnTo>
                  <a:lnTo>
                    <a:pt x="1237" y="3180"/>
                  </a:lnTo>
                  <a:lnTo>
                    <a:pt x="1136" y="3104"/>
                  </a:lnTo>
                  <a:lnTo>
                    <a:pt x="1010" y="3054"/>
                  </a:lnTo>
                  <a:lnTo>
                    <a:pt x="883" y="3028"/>
                  </a:lnTo>
                  <a:lnTo>
                    <a:pt x="757" y="3003"/>
                  </a:lnTo>
                  <a:lnTo>
                    <a:pt x="631" y="3028"/>
                  </a:lnTo>
                  <a:lnTo>
                    <a:pt x="505" y="3054"/>
                  </a:lnTo>
                  <a:lnTo>
                    <a:pt x="404" y="3104"/>
                  </a:lnTo>
                  <a:lnTo>
                    <a:pt x="278" y="3180"/>
                  </a:lnTo>
                  <a:lnTo>
                    <a:pt x="177" y="3255"/>
                  </a:lnTo>
                  <a:lnTo>
                    <a:pt x="101" y="3356"/>
                  </a:lnTo>
                  <a:lnTo>
                    <a:pt x="51" y="3483"/>
                  </a:lnTo>
                  <a:lnTo>
                    <a:pt x="0" y="3609"/>
                  </a:lnTo>
                  <a:lnTo>
                    <a:pt x="0" y="3760"/>
                  </a:lnTo>
                  <a:lnTo>
                    <a:pt x="0" y="3937"/>
                  </a:lnTo>
                  <a:lnTo>
                    <a:pt x="51" y="4063"/>
                  </a:lnTo>
                  <a:lnTo>
                    <a:pt x="101" y="4189"/>
                  </a:lnTo>
                  <a:lnTo>
                    <a:pt x="202" y="4290"/>
                  </a:lnTo>
                  <a:lnTo>
                    <a:pt x="278" y="4366"/>
                  </a:lnTo>
                  <a:lnTo>
                    <a:pt x="404" y="4441"/>
                  </a:lnTo>
                  <a:lnTo>
                    <a:pt x="505" y="4492"/>
                  </a:lnTo>
                  <a:lnTo>
                    <a:pt x="631" y="4517"/>
                  </a:lnTo>
                  <a:lnTo>
                    <a:pt x="757" y="4542"/>
                  </a:lnTo>
                  <a:lnTo>
                    <a:pt x="883" y="4517"/>
                  </a:lnTo>
                  <a:lnTo>
                    <a:pt x="1010" y="4492"/>
                  </a:lnTo>
                  <a:lnTo>
                    <a:pt x="1136" y="4441"/>
                  </a:lnTo>
                  <a:lnTo>
                    <a:pt x="1237" y="4366"/>
                  </a:lnTo>
                  <a:lnTo>
                    <a:pt x="1338" y="4265"/>
                  </a:lnTo>
                  <a:lnTo>
                    <a:pt x="1413" y="4164"/>
                  </a:lnTo>
                  <a:lnTo>
                    <a:pt x="1464" y="4012"/>
                  </a:lnTo>
                  <a:lnTo>
                    <a:pt x="2195" y="4012"/>
                  </a:lnTo>
                  <a:lnTo>
                    <a:pt x="2347" y="4038"/>
                  </a:lnTo>
                  <a:lnTo>
                    <a:pt x="2473" y="4063"/>
                  </a:lnTo>
                  <a:lnTo>
                    <a:pt x="2599" y="4139"/>
                  </a:lnTo>
                  <a:lnTo>
                    <a:pt x="2725" y="4214"/>
                  </a:lnTo>
                  <a:lnTo>
                    <a:pt x="2801" y="4315"/>
                  </a:lnTo>
                  <a:lnTo>
                    <a:pt x="2902" y="4416"/>
                  </a:lnTo>
                  <a:lnTo>
                    <a:pt x="2952" y="4568"/>
                  </a:lnTo>
                  <a:lnTo>
                    <a:pt x="2978" y="4694"/>
                  </a:lnTo>
                  <a:lnTo>
                    <a:pt x="3129" y="5678"/>
                  </a:lnTo>
                  <a:lnTo>
                    <a:pt x="3280" y="6939"/>
                  </a:lnTo>
                  <a:lnTo>
                    <a:pt x="3306" y="7040"/>
                  </a:lnTo>
                  <a:lnTo>
                    <a:pt x="3356" y="7091"/>
                  </a:lnTo>
                  <a:lnTo>
                    <a:pt x="3457" y="7141"/>
                  </a:lnTo>
                  <a:lnTo>
                    <a:pt x="3533" y="7141"/>
                  </a:lnTo>
                  <a:lnTo>
                    <a:pt x="3634" y="7116"/>
                  </a:lnTo>
                  <a:lnTo>
                    <a:pt x="3709" y="7065"/>
                  </a:lnTo>
                  <a:lnTo>
                    <a:pt x="3760" y="6965"/>
                  </a:lnTo>
                  <a:lnTo>
                    <a:pt x="3760" y="6889"/>
                  </a:lnTo>
                  <a:lnTo>
                    <a:pt x="3608" y="5602"/>
                  </a:lnTo>
                  <a:lnTo>
                    <a:pt x="16098" y="5602"/>
                  </a:lnTo>
                  <a:lnTo>
                    <a:pt x="15215" y="12768"/>
                  </a:lnTo>
                  <a:lnTo>
                    <a:pt x="15190" y="12793"/>
                  </a:lnTo>
                  <a:lnTo>
                    <a:pt x="13045" y="12793"/>
                  </a:lnTo>
                  <a:lnTo>
                    <a:pt x="12944" y="12818"/>
                  </a:lnTo>
                  <a:lnTo>
                    <a:pt x="12868" y="12869"/>
                  </a:lnTo>
                  <a:lnTo>
                    <a:pt x="12818" y="12944"/>
                  </a:lnTo>
                  <a:lnTo>
                    <a:pt x="12818" y="13020"/>
                  </a:lnTo>
                  <a:lnTo>
                    <a:pt x="12818" y="13121"/>
                  </a:lnTo>
                  <a:lnTo>
                    <a:pt x="12868" y="13197"/>
                  </a:lnTo>
                  <a:lnTo>
                    <a:pt x="12944" y="13247"/>
                  </a:lnTo>
                  <a:lnTo>
                    <a:pt x="13045" y="13272"/>
                  </a:lnTo>
                  <a:lnTo>
                    <a:pt x="13827" y="13272"/>
                  </a:lnTo>
                  <a:lnTo>
                    <a:pt x="14483" y="14383"/>
                  </a:lnTo>
                  <a:lnTo>
                    <a:pt x="14332" y="14534"/>
                  </a:lnTo>
                  <a:lnTo>
                    <a:pt x="14231" y="14711"/>
                  </a:lnTo>
                  <a:lnTo>
                    <a:pt x="14130" y="14887"/>
                  </a:lnTo>
                  <a:lnTo>
                    <a:pt x="14080" y="15089"/>
                  </a:lnTo>
                  <a:lnTo>
                    <a:pt x="5173" y="15089"/>
                  </a:lnTo>
                  <a:lnTo>
                    <a:pt x="5122" y="14913"/>
                  </a:lnTo>
                  <a:lnTo>
                    <a:pt x="5047" y="14736"/>
                  </a:lnTo>
                  <a:lnTo>
                    <a:pt x="4946" y="14559"/>
                  </a:lnTo>
                  <a:lnTo>
                    <a:pt x="4794" y="14408"/>
                  </a:lnTo>
                  <a:lnTo>
                    <a:pt x="5551" y="13272"/>
                  </a:lnTo>
                  <a:lnTo>
                    <a:pt x="11884" y="13272"/>
                  </a:lnTo>
                  <a:lnTo>
                    <a:pt x="12011" y="13247"/>
                  </a:lnTo>
                  <a:lnTo>
                    <a:pt x="12086" y="13197"/>
                  </a:lnTo>
                  <a:lnTo>
                    <a:pt x="12112" y="13121"/>
                  </a:lnTo>
                  <a:lnTo>
                    <a:pt x="12137" y="13020"/>
                  </a:lnTo>
                  <a:lnTo>
                    <a:pt x="12112" y="12944"/>
                  </a:lnTo>
                  <a:lnTo>
                    <a:pt x="12086" y="12869"/>
                  </a:lnTo>
                  <a:lnTo>
                    <a:pt x="12011" y="12818"/>
                  </a:lnTo>
                  <a:lnTo>
                    <a:pt x="11884" y="12793"/>
                  </a:lnTo>
                  <a:lnTo>
                    <a:pt x="4492" y="12793"/>
                  </a:lnTo>
                  <a:lnTo>
                    <a:pt x="4492" y="12768"/>
                  </a:lnTo>
                  <a:lnTo>
                    <a:pt x="3886" y="8024"/>
                  </a:lnTo>
                  <a:lnTo>
                    <a:pt x="3861" y="7923"/>
                  </a:lnTo>
                  <a:lnTo>
                    <a:pt x="3810" y="7848"/>
                  </a:lnTo>
                  <a:lnTo>
                    <a:pt x="3735" y="7822"/>
                  </a:lnTo>
                  <a:lnTo>
                    <a:pt x="3634" y="7797"/>
                  </a:lnTo>
                  <a:lnTo>
                    <a:pt x="3533" y="7822"/>
                  </a:lnTo>
                  <a:lnTo>
                    <a:pt x="3457" y="7898"/>
                  </a:lnTo>
                  <a:lnTo>
                    <a:pt x="3432" y="7974"/>
                  </a:lnTo>
                  <a:lnTo>
                    <a:pt x="3407" y="8075"/>
                  </a:lnTo>
                  <a:lnTo>
                    <a:pt x="4012" y="12818"/>
                  </a:lnTo>
                  <a:lnTo>
                    <a:pt x="4012" y="12919"/>
                  </a:lnTo>
                  <a:lnTo>
                    <a:pt x="4063" y="12995"/>
                  </a:lnTo>
                  <a:lnTo>
                    <a:pt x="4113" y="13071"/>
                  </a:lnTo>
                  <a:lnTo>
                    <a:pt x="4164" y="13146"/>
                  </a:lnTo>
                  <a:lnTo>
                    <a:pt x="4239" y="13197"/>
                  </a:lnTo>
                  <a:lnTo>
                    <a:pt x="4315" y="13247"/>
                  </a:lnTo>
                  <a:lnTo>
                    <a:pt x="4416" y="13272"/>
                  </a:lnTo>
                  <a:lnTo>
                    <a:pt x="4971" y="13272"/>
                  </a:lnTo>
                  <a:lnTo>
                    <a:pt x="4391" y="14156"/>
                  </a:lnTo>
                  <a:lnTo>
                    <a:pt x="4239" y="14105"/>
                  </a:lnTo>
                  <a:lnTo>
                    <a:pt x="4088" y="14080"/>
                  </a:lnTo>
                  <a:lnTo>
                    <a:pt x="3936" y="14055"/>
                  </a:lnTo>
                  <a:lnTo>
                    <a:pt x="3785" y="14055"/>
                  </a:lnTo>
                  <a:lnTo>
                    <a:pt x="3634" y="14105"/>
                  </a:lnTo>
                  <a:lnTo>
                    <a:pt x="3482" y="14130"/>
                  </a:lnTo>
                  <a:lnTo>
                    <a:pt x="3331" y="14206"/>
                  </a:lnTo>
                  <a:lnTo>
                    <a:pt x="3205" y="14282"/>
                  </a:lnTo>
                  <a:lnTo>
                    <a:pt x="3079" y="14383"/>
                  </a:lnTo>
                  <a:lnTo>
                    <a:pt x="2978" y="14484"/>
                  </a:lnTo>
                  <a:lnTo>
                    <a:pt x="2877" y="14610"/>
                  </a:lnTo>
                  <a:lnTo>
                    <a:pt x="2801" y="14736"/>
                  </a:lnTo>
                  <a:lnTo>
                    <a:pt x="2725" y="14862"/>
                  </a:lnTo>
                  <a:lnTo>
                    <a:pt x="2675" y="15013"/>
                  </a:lnTo>
                  <a:lnTo>
                    <a:pt x="2650" y="15165"/>
                  </a:lnTo>
                  <a:lnTo>
                    <a:pt x="2650" y="15341"/>
                  </a:lnTo>
                  <a:lnTo>
                    <a:pt x="2675" y="15619"/>
                  </a:lnTo>
                  <a:lnTo>
                    <a:pt x="2751" y="15846"/>
                  </a:lnTo>
                  <a:lnTo>
                    <a:pt x="2851" y="16073"/>
                  </a:lnTo>
                  <a:lnTo>
                    <a:pt x="3003" y="16250"/>
                  </a:lnTo>
                  <a:lnTo>
                    <a:pt x="3179" y="16376"/>
                  </a:lnTo>
                  <a:lnTo>
                    <a:pt x="3381" y="16502"/>
                  </a:lnTo>
                  <a:lnTo>
                    <a:pt x="3583" y="16578"/>
                  </a:lnTo>
                  <a:lnTo>
                    <a:pt x="3810" y="16603"/>
                  </a:lnTo>
                  <a:lnTo>
                    <a:pt x="4012" y="16603"/>
                  </a:lnTo>
                  <a:lnTo>
                    <a:pt x="4239" y="16578"/>
                  </a:lnTo>
                  <a:lnTo>
                    <a:pt x="4441" y="16502"/>
                  </a:lnTo>
                  <a:lnTo>
                    <a:pt x="4643" y="16401"/>
                  </a:lnTo>
                  <a:lnTo>
                    <a:pt x="4820" y="16250"/>
                  </a:lnTo>
                  <a:lnTo>
                    <a:pt x="4971" y="16073"/>
                  </a:lnTo>
                  <a:lnTo>
                    <a:pt x="5097" y="15846"/>
                  </a:lnTo>
                  <a:lnTo>
                    <a:pt x="5173" y="15594"/>
                  </a:lnTo>
                  <a:lnTo>
                    <a:pt x="14080" y="15594"/>
                  </a:lnTo>
                  <a:lnTo>
                    <a:pt x="14155" y="15846"/>
                  </a:lnTo>
                  <a:lnTo>
                    <a:pt x="14281" y="16073"/>
                  </a:lnTo>
                  <a:lnTo>
                    <a:pt x="14433" y="16250"/>
                  </a:lnTo>
                  <a:lnTo>
                    <a:pt x="14609" y="16401"/>
                  </a:lnTo>
                  <a:lnTo>
                    <a:pt x="14811" y="16502"/>
                  </a:lnTo>
                  <a:lnTo>
                    <a:pt x="15013" y="16578"/>
                  </a:lnTo>
                  <a:lnTo>
                    <a:pt x="15240" y="16603"/>
                  </a:lnTo>
                  <a:lnTo>
                    <a:pt x="15442" y="16603"/>
                  </a:lnTo>
                  <a:lnTo>
                    <a:pt x="15669" y="16578"/>
                  </a:lnTo>
                  <a:lnTo>
                    <a:pt x="15871" y="16502"/>
                  </a:lnTo>
                  <a:lnTo>
                    <a:pt x="16073" y="16376"/>
                  </a:lnTo>
                  <a:lnTo>
                    <a:pt x="16250" y="16250"/>
                  </a:lnTo>
                  <a:lnTo>
                    <a:pt x="16401" y="16073"/>
                  </a:lnTo>
                  <a:lnTo>
                    <a:pt x="16502" y="15846"/>
                  </a:lnTo>
                  <a:lnTo>
                    <a:pt x="16578" y="15619"/>
                  </a:lnTo>
                  <a:lnTo>
                    <a:pt x="16603" y="15341"/>
                  </a:lnTo>
                  <a:lnTo>
                    <a:pt x="16578" y="15089"/>
                  </a:lnTo>
                  <a:lnTo>
                    <a:pt x="16502" y="14837"/>
                  </a:lnTo>
                  <a:lnTo>
                    <a:pt x="16401" y="14635"/>
                  </a:lnTo>
                  <a:lnTo>
                    <a:pt x="16250" y="14433"/>
                  </a:lnTo>
                  <a:lnTo>
                    <a:pt x="16048" y="14282"/>
                  </a:lnTo>
                  <a:lnTo>
                    <a:pt x="15821" y="14156"/>
                  </a:lnTo>
                  <a:lnTo>
                    <a:pt x="15594" y="14080"/>
                  </a:lnTo>
                  <a:lnTo>
                    <a:pt x="15341" y="14055"/>
                  </a:lnTo>
                  <a:lnTo>
                    <a:pt x="15114" y="14080"/>
                  </a:lnTo>
                  <a:lnTo>
                    <a:pt x="14912" y="14130"/>
                  </a:lnTo>
                  <a:lnTo>
                    <a:pt x="14382" y="13272"/>
                  </a:lnTo>
                  <a:lnTo>
                    <a:pt x="15291" y="13272"/>
                  </a:lnTo>
                  <a:lnTo>
                    <a:pt x="15366" y="13247"/>
                  </a:lnTo>
                  <a:lnTo>
                    <a:pt x="15442" y="13197"/>
                  </a:lnTo>
                  <a:lnTo>
                    <a:pt x="15518" y="13146"/>
                  </a:lnTo>
                  <a:lnTo>
                    <a:pt x="15594" y="13071"/>
                  </a:lnTo>
                  <a:lnTo>
                    <a:pt x="15644" y="12995"/>
                  </a:lnTo>
                  <a:lnTo>
                    <a:pt x="15669" y="12919"/>
                  </a:lnTo>
                  <a:lnTo>
                    <a:pt x="15694" y="12818"/>
                  </a:lnTo>
                  <a:lnTo>
                    <a:pt x="16578" y="5678"/>
                  </a:lnTo>
                  <a:lnTo>
                    <a:pt x="16578" y="5577"/>
                  </a:lnTo>
                  <a:lnTo>
                    <a:pt x="16552" y="5451"/>
                  </a:lnTo>
                  <a:lnTo>
                    <a:pt x="16527" y="5375"/>
                  </a:lnTo>
                  <a:lnTo>
                    <a:pt x="16451" y="5274"/>
                  </a:lnTo>
                  <a:lnTo>
                    <a:pt x="16376" y="5198"/>
                  </a:lnTo>
                  <a:lnTo>
                    <a:pt x="16275" y="5148"/>
                  </a:lnTo>
                  <a:lnTo>
                    <a:pt x="16174" y="5123"/>
                  </a:lnTo>
                  <a:lnTo>
                    <a:pt x="16073" y="5097"/>
                  </a:lnTo>
                  <a:lnTo>
                    <a:pt x="14130" y="5097"/>
                  </a:lnTo>
                  <a:lnTo>
                    <a:pt x="14130" y="4012"/>
                  </a:lnTo>
                  <a:lnTo>
                    <a:pt x="14105" y="3583"/>
                  </a:lnTo>
                  <a:lnTo>
                    <a:pt x="14054" y="3180"/>
                  </a:lnTo>
                  <a:lnTo>
                    <a:pt x="13827" y="1843"/>
                  </a:lnTo>
                  <a:lnTo>
                    <a:pt x="13953" y="1767"/>
                  </a:lnTo>
                  <a:lnTo>
                    <a:pt x="14054" y="1691"/>
                  </a:lnTo>
                  <a:lnTo>
                    <a:pt x="14130" y="1565"/>
                  </a:lnTo>
                  <a:lnTo>
                    <a:pt x="14155" y="1414"/>
                  </a:lnTo>
                  <a:lnTo>
                    <a:pt x="14155" y="354"/>
                  </a:lnTo>
                  <a:lnTo>
                    <a:pt x="14130" y="228"/>
                  </a:lnTo>
                  <a:lnTo>
                    <a:pt x="14054" y="102"/>
                  </a:lnTo>
                  <a:lnTo>
                    <a:pt x="13953" y="26"/>
                  </a:lnTo>
                  <a:lnTo>
                    <a:pt x="13802" y="1"/>
                  </a:lnTo>
                  <a:lnTo>
                    <a:pt x="13348" y="1"/>
                  </a:lnTo>
                  <a:lnTo>
                    <a:pt x="13247" y="26"/>
                  </a:lnTo>
                  <a:lnTo>
                    <a:pt x="13171" y="76"/>
                  </a:lnTo>
                  <a:lnTo>
                    <a:pt x="13121" y="152"/>
                  </a:lnTo>
                  <a:lnTo>
                    <a:pt x="13121" y="228"/>
                  </a:lnTo>
                  <a:lnTo>
                    <a:pt x="13121" y="329"/>
                  </a:lnTo>
                  <a:lnTo>
                    <a:pt x="13171" y="404"/>
                  </a:lnTo>
                  <a:lnTo>
                    <a:pt x="13247" y="455"/>
                  </a:lnTo>
                  <a:lnTo>
                    <a:pt x="13348" y="480"/>
                  </a:lnTo>
                  <a:lnTo>
                    <a:pt x="13676" y="480"/>
                  </a:lnTo>
                  <a:lnTo>
                    <a:pt x="13676" y="1363"/>
                  </a:lnTo>
                  <a:lnTo>
                    <a:pt x="11203" y="1363"/>
                  </a:lnTo>
                  <a:lnTo>
                    <a:pt x="11203" y="934"/>
                  </a:lnTo>
                  <a:lnTo>
                    <a:pt x="11178" y="833"/>
                  </a:lnTo>
                  <a:lnTo>
                    <a:pt x="11127" y="758"/>
                  </a:lnTo>
                  <a:lnTo>
                    <a:pt x="11052" y="707"/>
                  </a:lnTo>
                  <a:lnTo>
                    <a:pt x="10951" y="682"/>
                  </a:lnTo>
                  <a:lnTo>
                    <a:pt x="9639" y="682"/>
                  </a:lnTo>
                  <a:lnTo>
                    <a:pt x="9538" y="707"/>
                  </a:lnTo>
                  <a:lnTo>
                    <a:pt x="9462" y="758"/>
                  </a:lnTo>
                  <a:lnTo>
                    <a:pt x="9412" y="833"/>
                  </a:lnTo>
                  <a:lnTo>
                    <a:pt x="9387" y="934"/>
                  </a:lnTo>
                  <a:lnTo>
                    <a:pt x="9387" y="1363"/>
                  </a:lnTo>
                  <a:lnTo>
                    <a:pt x="6889" y="1363"/>
                  </a:lnTo>
                  <a:lnTo>
                    <a:pt x="6889" y="480"/>
                  </a:lnTo>
                  <a:lnTo>
                    <a:pt x="12212" y="480"/>
                  </a:lnTo>
                  <a:lnTo>
                    <a:pt x="12339" y="455"/>
                  </a:lnTo>
                  <a:lnTo>
                    <a:pt x="12414" y="404"/>
                  </a:lnTo>
                  <a:lnTo>
                    <a:pt x="12440" y="329"/>
                  </a:lnTo>
                  <a:lnTo>
                    <a:pt x="12465" y="228"/>
                  </a:lnTo>
                  <a:lnTo>
                    <a:pt x="12440" y="152"/>
                  </a:lnTo>
                  <a:lnTo>
                    <a:pt x="12414" y="76"/>
                  </a:lnTo>
                  <a:lnTo>
                    <a:pt x="12339" y="26"/>
                  </a:lnTo>
                  <a:lnTo>
                    <a:pt x="122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7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9"/>
          <p:cNvSpPr txBox="1">
            <a:spLocks noGrp="1"/>
          </p:cNvSpPr>
          <p:nvPr>
            <p:ph type="title"/>
          </p:nvPr>
        </p:nvSpPr>
        <p:spPr>
          <a:xfrm>
            <a:off x="727018" y="597213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CONCEPTS </a:t>
            </a:r>
            <a:r>
              <a:rPr lang="en" dirty="0">
                <a:solidFill>
                  <a:schemeClr val="bg2"/>
                </a:solidFill>
              </a:rPr>
              <a:t>USED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703" name="Google Shape;1703;p39"/>
          <p:cNvSpPr txBox="1">
            <a:spLocks noGrp="1"/>
          </p:cNvSpPr>
          <p:nvPr>
            <p:ph type="subTitle" idx="1"/>
          </p:nvPr>
        </p:nvSpPr>
        <p:spPr>
          <a:xfrm>
            <a:off x="588621" y="2385348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INHERITANCE</a:t>
            </a:r>
            <a:endParaRPr dirty="0"/>
          </a:p>
        </p:txBody>
      </p:sp>
      <p:sp>
        <p:nvSpPr>
          <p:cNvPr id="1704" name="Google Shape;1704;p39"/>
          <p:cNvSpPr txBox="1">
            <a:spLocks noGrp="1"/>
          </p:cNvSpPr>
          <p:nvPr>
            <p:ph type="subTitle" idx="2"/>
          </p:nvPr>
        </p:nvSpPr>
        <p:spPr>
          <a:xfrm>
            <a:off x="275719" y="2773745"/>
            <a:ext cx="3044966" cy="1037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Customer and Delivery Person classes inherits from base User Class</a:t>
            </a:r>
            <a:endParaRPr sz="140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705" name="Google Shape;1705;p39"/>
          <p:cNvSpPr txBox="1">
            <a:spLocks noGrp="1"/>
          </p:cNvSpPr>
          <p:nvPr>
            <p:ph type="subTitle" idx="3"/>
          </p:nvPr>
        </p:nvSpPr>
        <p:spPr>
          <a:xfrm>
            <a:off x="3201182" y="2372047"/>
            <a:ext cx="283048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POLYMORPHISM</a:t>
            </a:r>
            <a:endParaRPr dirty="0"/>
          </a:p>
        </p:txBody>
      </p:sp>
      <p:sp>
        <p:nvSpPr>
          <p:cNvPr id="1706" name="Google Shape;1706;p39"/>
          <p:cNvSpPr txBox="1">
            <a:spLocks noGrp="1"/>
          </p:cNvSpPr>
          <p:nvPr>
            <p:ph type="subTitle" idx="4"/>
          </p:nvPr>
        </p:nvSpPr>
        <p:spPr>
          <a:xfrm>
            <a:off x="3246387" y="2899797"/>
            <a:ext cx="2861876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r>
              <a:rPr lang="en" dirty="0"/>
              <a:t>ifferent methods are overriden to perform specific task for various user types</a:t>
            </a:r>
            <a:endParaRPr dirty="0"/>
          </a:p>
        </p:txBody>
      </p:sp>
      <p:sp>
        <p:nvSpPr>
          <p:cNvPr id="1707" name="Google Shape;1707;p39"/>
          <p:cNvSpPr txBox="1">
            <a:spLocks noGrp="1"/>
          </p:cNvSpPr>
          <p:nvPr>
            <p:ph type="subTitle" idx="5"/>
          </p:nvPr>
        </p:nvSpPr>
        <p:spPr>
          <a:xfrm>
            <a:off x="6091873" y="2380719"/>
            <a:ext cx="292173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ENCAPSULATION</a:t>
            </a:r>
            <a:endParaRPr dirty="0"/>
          </a:p>
        </p:txBody>
      </p:sp>
      <p:sp>
        <p:nvSpPr>
          <p:cNvPr id="1708" name="Google Shape;1708;p39"/>
          <p:cNvSpPr txBox="1">
            <a:spLocks noGrp="1"/>
          </p:cNvSpPr>
          <p:nvPr>
            <p:ph type="subTitle" idx="6"/>
          </p:nvPr>
        </p:nvSpPr>
        <p:spPr>
          <a:xfrm>
            <a:off x="6169881" y="3012306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Fields like userId, foodItem are private and accessed via getter and setter methods</a:t>
            </a:r>
            <a:endParaRPr dirty="0"/>
          </a:p>
        </p:txBody>
      </p:sp>
      <p:sp>
        <p:nvSpPr>
          <p:cNvPr id="1709" name="Google Shape;1709;p39"/>
          <p:cNvSpPr/>
          <p:nvPr/>
        </p:nvSpPr>
        <p:spPr>
          <a:xfrm>
            <a:off x="1274938" y="1202624"/>
            <a:ext cx="1080000" cy="1080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>
            <a:off x="4031779" y="1192929"/>
            <a:ext cx="1080000" cy="1080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1" name="Google Shape;1711;p39"/>
          <p:cNvSpPr/>
          <p:nvPr/>
        </p:nvSpPr>
        <p:spPr>
          <a:xfrm>
            <a:off x="6832451" y="1192929"/>
            <a:ext cx="1080000" cy="1080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12" name="Google Shape;1712;p39"/>
          <p:cNvGrpSpPr/>
          <p:nvPr/>
        </p:nvGrpSpPr>
        <p:grpSpPr>
          <a:xfrm>
            <a:off x="1424518" y="1541449"/>
            <a:ext cx="647993" cy="360002"/>
            <a:chOff x="5461100" y="1299225"/>
            <a:chExt cx="415700" cy="232800"/>
          </a:xfrm>
        </p:grpSpPr>
        <p:sp>
          <p:nvSpPr>
            <p:cNvPr id="1713" name="Google Shape;1713;p39"/>
            <p:cNvSpPr/>
            <p:nvPr/>
          </p:nvSpPr>
          <p:spPr>
            <a:xfrm>
              <a:off x="5599875" y="1478375"/>
              <a:ext cx="255500" cy="47975"/>
            </a:xfrm>
            <a:custGeom>
              <a:avLst/>
              <a:gdLst/>
              <a:ahLst/>
              <a:cxnLst/>
              <a:rect l="l" t="t" r="r" b="b"/>
              <a:pathLst>
                <a:path w="10220" h="1919" extrusionOk="0">
                  <a:moveTo>
                    <a:pt x="177" y="0"/>
                  </a:moveTo>
                  <a:lnTo>
                    <a:pt x="101" y="26"/>
                  </a:lnTo>
                  <a:lnTo>
                    <a:pt x="51" y="76"/>
                  </a:lnTo>
                  <a:lnTo>
                    <a:pt x="0" y="127"/>
                  </a:lnTo>
                  <a:lnTo>
                    <a:pt x="0" y="202"/>
                  </a:lnTo>
                  <a:lnTo>
                    <a:pt x="0" y="909"/>
                  </a:lnTo>
                  <a:lnTo>
                    <a:pt x="0" y="1111"/>
                  </a:lnTo>
                  <a:lnTo>
                    <a:pt x="76" y="1312"/>
                  </a:lnTo>
                  <a:lnTo>
                    <a:pt x="152" y="1464"/>
                  </a:lnTo>
                  <a:lnTo>
                    <a:pt x="278" y="1615"/>
                  </a:lnTo>
                  <a:lnTo>
                    <a:pt x="429" y="1741"/>
                  </a:lnTo>
                  <a:lnTo>
                    <a:pt x="606" y="1842"/>
                  </a:lnTo>
                  <a:lnTo>
                    <a:pt x="782" y="1893"/>
                  </a:lnTo>
                  <a:lnTo>
                    <a:pt x="984" y="1918"/>
                  </a:lnTo>
                  <a:lnTo>
                    <a:pt x="9235" y="1918"/>
                  </a:lnTo>
                  <a:lnTo>
                    <a:pt x="9437" y="1893"/>
                  </a:lnTo>
                  <a:lnTo>
                    <a:pt x="9614" y="1842"/>
                  </a:lnTo>
                  <a:lnTo>
                    <a:pt x="9790" y="1741"/>
                  </a:lnTo>
                  <a:lnTo>
                    <a:pt x="9942" y="1615"/>
                  </a:lnTo>
                  <a:lnTo>
                    <a:pt x="10042" y="1464"/>
                  </a:lnTo>
                  <a:lnTo>
                    <a:pt x="10143" y="1312"/>
                  </a:lnTo>
                  <a:lnTo>
                    <a:pt x="10194" y="1111"/>
                  </a:lnTo>
                  <a:lnTo>
                    <a:pt x="10219" y="909"/>
                  </a:lnTo>
                  <a:lnTo>
                    <a:pt x="10219" y="202"/>
                  </a:lnTo>
                  <a:lnTo>
                    <a:pt x="10219" y="127"/>
                  </a:lnTo>
                  <a:lnTo>
                    <a:pt x="10169" y="76"/>
                  </a:lnTo>
                  <a:lnTo>
                    <a:pt x="10093" y="26"/>
                  </a:lnTo>
                  <a:lnTo>
                    <a:pt x="10017" y="0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5806150" y="1478375"/>
              <a:ext cx="49225" cy="47975"/>
            </a:xfrm>
            <a:custGeom>
              <a:avLst/>
              <a:gdLst/>
              <a:ahLst/>
              <a:cxnLst/>
              <a:rect l="l" t="t" r="r" b="b"/>
              <a:pathLst>
                <a:path w="1969" h="1919" extrusionOk="0">
                  <a:moveTo>
                    <a:pt x="807" y="0"/>
                  </a:moveTo>
                  <a:lnTo>
                    <a:pt x="883" y="26"/>
                  </a:lnTo>
                  <a:lnTo>
                    <a:pt x="934" y="76"/>
                  </a:lnTo>
                  <a:lnTo>
                    <a:pt x="984" y="127"/>
                  </a:lnTo>
                  <a:lnTo>
                    <a:pt x="1009" y="202"/>
                  </a:lnTo>
                  <a:lnTo>
                    <a:pt x="1009" y="909"/>
                  </a:lnTo>
                  <a:lnTo>
                    <a:pt x="984" y="1111"/>
                  </a:lnTo>
                  <a:lnTo>
                    <a:pt x="908" y="1312"/>
                  </a:lnTo>
                  <a:lnTo>
                    <a:pt x="833" y="1464"/>
                  </a:lnTo>
                  <a:lnTo>
                    <a:pt x="706" y="1615"/>
                  </a:lnTo>
                  <a:lnTo>
                    <a:pt x="555" y="1741"/>
                  </a:lnTo>
                  <a:lnTo>
                    <a:pt x="378" y="1842"/>
                  </a:lnTo>
                  <a:lnTo>
                    <a:pt x="202" y="1893"/>
                  </a:lnTo>
                  <a:lnTo>
                    <a:pt x="0" y="1918"/>
                  </a:lnTo>
                  <a:lnTo>
                    <a:pt x="984" y="1918"/>
                  </a:lnTo>
                  <a:lnTo>
                    <a:pt x="1186" y="1893"/>
                  </a:lnTo>
                  <a:lnTo>
                    <a:pt x="1363" y="1842"/>
                  </a:lnTo>
                  <a:lnTo>
                    <a:pt x="1539" y="1741"/>
                  </a:lnTo>
                  <a:lnTo>
                    <a:pt x="1691" y="1615"/>
                  </a:lnTo>
                  <a:lnTo>
                    <a:pt x="1791" y="1464"/>
                  </a:lnTo>
                  <a:lnTo>
                    <a:pt x="1892" y="1312"/>
                  </a:lnTo>
                  <a:lnTo>
                    <a:pt x="1943" y="1111"/>
                  </a:lnTo>
                  <a:lnTo>
                    <a:pt x="1968" y="909"/>
                  </a:lnTo>
                  <a:lnTo>
                    <a:pt x="1968" y="202"/>
                  </a:lnTo>
                  <a:lnTo>
                    <a:pt x="1968" y="127"/>
                  </a:lnTo>
                  <a:lnTo>
                    <a:pt x="1918" y="76"/>
                  </a:lnTo>
                  <a:lnTo>
                    <a:pt x="1842" y="26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5599875" y="1305525"/>
              <a:ext cx="255500" cy="112950"/>
            </a:xfrm>
            <a:custGeom>
              <a:avLst/>
              <a:gdLst/>
              <a:ahLst/>
              <a:cxnLst/>
              <a:rect l="l" t="t" r="r" b="b"/>
              <a:pathLst>
                <a:path w="10220" h="4518" extrusionOk="0">
                  <a:moveTo>
                    <a:pt x="4668" y="1"/>
                  </a:moveTo>
                  <a:lnTo>
                    <a:pt x="4290" y="26"/>
                  </a:lnTo>
                  <a:lnTo>
                    <a:pt x="3911" y="77"/>
                  </a:lnTo>
                  <a:lnTo>
                    <a:pt x="3533" y="152"/>
                  </a:lnTo>
                  <a:lnTo>
                    <a:pt x="3205" y="228"/>
                  </a:lnTo>
                  <a:lnTo>
                    <a:pt x="2902" y="304"/>
                  </a:lnTo>
                  <a:lnTo>
                    <a:pt x="2599" y="430"/>
                  </a:lnTo>
                  <a:lnTo>
                    <a:pt x="2347" y="531"/>
                  </a:lnTo>
                  <a:lnTo>
                    <a:pt x="2094" y="682"/>
                  </a:lnTo>
                  <a:lnTo>
                    <a:pt x="1842" y="808"/>
                  </a:lnTo>
                  <a:lnTo>
                    <a:pt x="1640" y="960"/>
                  </a:lnTo>
                  <a:lnTo>
                    <a:pt x="1438" y="1111"/>
                  </a:lnTo>
                  <a:lnTo>
                    <a:pt x="1262" y="1288"/>
                  </a:lnTo>
                  <a:lnTo>
                    <a:pt x="1085" y="1464"/>
                  </a:lnTo>
                  <a:lnTo>
                    <a:pt x="808" y="1818"/>
                  </a:lnTo>
                  <a:lnTo>
                    <a:pt x="581" y="2171"/>
                  </a:lnTo>
                  <a:lnTo>
                    <a:pt x="379" y="2549"/>
                  </a:lnTo>
                  <a:lnTo>
                    <a:pt x="253" y="2903"/>
                  </a:lnTo>
                  <a:lnTo>
                    <a:pt x="152" y="3256"/>
                  </a:lnTo>
                  <a:lnTo>
                    <a:pt x="76" y="3584"/>
                  </a:lnTo>
                  <a:lnTo>
                    <a:pt x="25" y="3861"/>
                  </a:lnTo>
                  <a:lnTo>
                    <a:pt x="0" y="4290"/>
                  </a:lnTo>
                  <a:lnTo>
                    <a:pt x="0" y="4391"/>
                  </a:lnTo>
                  <a:lnTo>
                    <a:pt x="51" y="4442"/>
                  </a:lnTo>
                  <a:lnTo>
                    <a:pt x="101" y="4492"/>
                  </a:lnTo>
                  <a:lnTo>
                    <a:pt x="177" y="4517"/>
                  </a:lnTo>
                  <a:lnTo>
                    <a:pt x="10017" y="4517"/>
                  </a:lnTo>
                  <a:lnTo>
                    <a:pt x="10093" y="4492"/>
                  </a:lnTo>
                  <a:lnTo>
                    <a:pt x="10169" y="4442"/>
                  </a:lnTo>
                  <a:lnTo>
                    <a:pt x="10219" y="4391"/>
                  </a:lnTo>
                  <a:lnTo>
                    <a:pt x="10219" y="4290"/>
                  </a:lnTo>
                  <a:lnTo>
                    <a:pt x="10194" y="3861"/>
                  </a:lnTo>
                  <a:lnTo>
                    <a:pt x="10143" y="3584"/>
                  </a:lnTo>
                  <a:lnTo>
                    <a:pt x="10068" y="3256"/>
                  </a:lnTo>
                  <a:lnTo>
                    <a:pt x="9967" y="2903"/>
                  </a:lnTo>
                  <a:lnTo>
                    <a:pt x="9815" y="2549"/>
                  </a:lnTo>
                  <a:lnTo>
                    <a:pt x="9639" y="2171"/>
                  </a:lnTo>
                  <a:lnTo>
                    <a:pt x="9412" y="1818"/>
                  </a:lnTo>
                  <a:lnTo>
                    <a:pt x="9134" y="1464"/>
                  </a:lnTo>
                  <a:lnTo>
                    <a:pt x="8957" y="1288"/>
                  </a:lnTo>
                  <a:lnTo>
                    <a:pt x="8781" y="1111"/>
                  </a:lnTo>
                  <a:lnTo>
                    <a:pt x="8579" y="960"/>
                  </a:lnTo>
                  <a:lnTo>
                    <a:pt x="8352" y="808"/>
                  </a:lnTo>
                  <a:lnTo>
                    <a:pt x="8125" y="682"/>
                  </a:lnTo>
                  <a:lnTo>
                    <a:pt x="7873" y="531"/>
                  </a:lnTo>
                  <a:lnTo>
                    <a:pt x="7595" y="430"/>
                  </a:lnTo>
                  <a:lnTo>
                    <a:pt x="7317" y="304"/>
                  </a:lnTo>
                  <a:lnTo>
                    <a:pt x="7015" y="228"/>
                  </a:lnTo>
                  <a:lnTo>
                    <a:pt x="6661" y="152"/>
                  </a:lnTo>
                  <a:lnTo>
                    <a:pt x="6308" y="77"/>
                  </a:lnTo>
                  <a:lnTo>
                    <a:pt x="5930" y="26"/>
                  </a:lnTo>
                  <a:lnTo>
                    <a:pt x="5526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5715300" y="1305525"/>
              <a:ext cx="140075" cy="112950"/>
            </a:xfrm>
            <a:custGeom>
              <a:avLst/>
              <a:gdLst/>
              <a:ahLst/>
              <a:cxnLst/>
              <a:rect l="l" t="t" r="r" b="b"/>
              <a:pathLst>
                <a:path w="5603" h="4518" extrusionOk="0">
                  <a:moveTo>
                    <a:pt x="1" y="1"/>
                  </a:moveTo>
                  <a:lnTo>
                    <a:pt x="379" y="26"/>
                  </a:lnTo>
                  <a:lnTo>
                    <a:pt x="758" y="77"/>
                  </a:lnTo>
                  <a:lnTo>
                    <a:pt x="1086" y="152"/>
                  </a:lnTo>
                  <a:lnTo>
                    <a:pt x="1414" y="228"/>
                  </a:lnTo>
                  <a:lnTo>
                    <a:pt x="1716" y="304"/>
                  </a:lnTo>
                  <a:lnTo>
                    <a:pt x="1994" y="405"/>
                  </a:lnTo>
                  <a:lnTo>
                    <a:pt x="2246" y="531"/>
                  </a:lnTo>
                  <a:lnTo>
                    <a:pt x="2499" y="657"/>
                  </a:lnTo>
                  <a:lnTo>
                    <a:pt x="2726" y="783"/>
                  </a:lnTo>
                  <a:lnTo>
                    <a:pt x="2953" y="934"/>
                  </a:lnTo>
                  <a:lnTo>
                    <a:pt x="3129" y="1086"/>
                  </a:lnTo>
                  <a:lnTo>
                    <a:pt x="3306" y="1237"/>
                  </a:lnTo>
                  <a:lnTo>
                    <a:pt x="3634" y="1565"/>
                  </a:lnTo>
                  <a:lnTo>
                    <a:pt x="3886" y="1919"/>
                  </a:lnTo>
                  <a:lnTo>
                    <a:pt x="4113" y="2272"/>
                  </a:lnTo>
                  <a:lnTo>
                    <a:pt x="4265" y="2625"/>
                  </a:lnTo>
                  <a:lnTo>
                    <a:pt x="4391" y="2978"/>
                  </a:lnTo>
                  <a:lnTo>
                    <a:pt x="4492" y="3306"/>
                  </a:lnTo>
                  <a:lnTo>
                    <a:pt x="4568" y="3609"/>
                  </a:lnTo>
                  <a:lnTo>
                    <a:pt x="4593" y="3887"/>
                  </a:lnTo>
                  <a:lnTo>
                    <a:pt x="4643" y="4290"/>
                  </a:lnTo>
                  <a:lnTo>
                    <a:pt x="4618" y="4391"/>
                  </a:lnTo>
                  <a:lnTo>
                    <a:pt x="4568" y="4442"/>
                  </a:lnTo>
                  <a:lnTo>
                    <a:pt x="4517" y="4492"/>
                  </a:lnTo>
                  <a:lnTo>
                    <a:pt x="4441" y="4517"/>
                  </a:lnTo>
                  <a:lnTo>
                    <a:pt x="5400" y="4517"/>
                  </a:lnTo>
                  <a:lnTo>
                    <a:pt x="5476" y="4492"/>
                  </a:lnTo>
                  <a:lnTo>
                    <a:pt x="5552" y="4442"/>
                  </a:lnTo>
                  <a:lnTo>
                    <a:pt x="5602" y="4391"/>
                  </a:lnTo>
                  <a:lnTo>
                    <a:pt x="5602" y="4290"/>
                  </a:lnTo>
                  <a:lnTo>
                    <a:pt x="5577" y="3861"/>
                  </a:lnTo>
                  <a:lnTo>
                    <a:pt x="5526" y="3584"/>
                  </a:lnTo>
                  <a:lnTo>
                    <a:pt x="5451" y="3256"/>
                  </a:lnTo>
                  <a:lnTo>
                    <a:pt x="5350" y="2903"/>
                  </a:lnTo>
                  <a:lnTo>
                    <a:pt x="5198" y="2549"/>
                  </a:lnTo>
                  <a:lnTo>
                    <a:pt x="5022" y="2171"/>
                  </a:lnTo>
                  <a:lnTo>
                    <a:pt x="4795" y="1818"/>
                  </a:lnTo>
                  <a:lnTo>
                    <a:pt x="4517" y="1464"/>
                  </a:lnTo>
                  <a:lnTo>
                    <a:pt x="4340" y="1288"/>
                  </a:lnTo>
                  <a:lnTo>
                    <a:pt x="4164" y="1111"/>
                  </a:lnTo>
                  <a:lnTo>
                    <a:pt x="3962" y="960"/>
                  </a:lnTo>
                  <a:lnTo>
                    <a:pt x="3735" y="808"/>
                  </a:lnTo>
                  <a:lnTo>
                    <a:pt x="3508" y="682"/>
                  </a:lnTo>
                  <a:lnTo>
                    <a:pt x="3256" y="531"/>
                  </a:lnTo>
                  <a:lnTo>
                    <a:pt x="2978" y="430"/>
                  </a:lnTo>
                  <a:lnTo>
                    <a:pt x="2700" y="304"/>
                  </a:lnTo>
                  <a:lnTo>
                    <a:pt x="2398" y="228"/>
                  </a:lnTo>
                  <a:lnTo>
                    <a:pt x="2044" y="152"/>
                  </a:lnTo>
                  <a:lnTo>
                    <a:pt x="1691" y="77"/>
                  </a:lnTo>
                  <a:lnTo>
                    <a:pt x="1313" y="26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5584725" y="1441150"/>
              <a:ext cx="285775" cy="37250"/>
            </a:xfrm>
            <a:custGeom>
              <a:avLst/>
              <a:gdLst/>
              <a:ahLst/>
              <a:cxnLst/>
              <a:rect l="l" t="t" r="r" b="b"/>
              <a:pathLst>
                <a:path w="11431" h="1490" extrusionOk="0">
                  <a:moveTo>
                    <a:pt x="581" y="1"/>
                  </a:moveTo>
                  <a:lnTo>
                    <a:pt x="455" y="51"/>
                  </a:lnTo>
                  <a:lnTo>
                    <a:pt x="329" y="127"/>
                  </a:lnTo>
                  <a:lnTo>
                    <a:pt x="202" y="203"/>
                  </a:lnTo>
                  <a:lnTo>
                    <a:pt x="127" y="329"/>
                  </a:lnTo>
                  <a:lnTo>
                    <a:pt x="51" y="455"/>
                  </a:lnTo>
                  <a:lnTo>
                    <a:pt x="1" y="581"/>
                  </a:lnTo>
                  <a:lnTo>
                    <a:pt x="1" y="732"/>
                  </a:lnTo>
                  <a:lnTo>
                    <a:pt x="1" y="884"/>
                  </a:lnTo>
                  <a:lnTo>
                    <a:pt x="51" y="1035"/>
                  </a:lnTo>
                  <a:lnTo>
                    <a:pt x="127" y="1161"/>
                  </a:lnTo>
                  <a:lnTo>
                    <a:pt x="202" y="1288"/>
                  </a:lnTo>
                  <a:lnTo>
                    <a:pt x="329" y="1363"/>
                  </a:lnTo>
                  <a:lnTo>
                    <a:pt x="455" y="1439"/>
                  </a:lnTo>
                  <a:lnTo>
                    <a:pt x="581" y="1489"/>
                  </a:lnTo>
                  <a:lnTo>
                    <a:pt x="10825" y="1489"/>
                  </a:lnTo>
                  <a:lnTo>
                    <a:pt x="10976" y="1439"/>
                  </a:lnTo>
                  <a:lnTo>
                    <a:pt x="11103" y="1363"/>
                  </a:lnTo>
                  <a:lnTo>
                    <a:pt x="11204" y="1288"/>
                  </a:lnTo>
                  <a:lnTo>
                    <a:pt x="11304" y="1161"/>
                  </a:lnTo>
                  <a:lnTo>
                    <a:pt x="11380" y="1035"/>
                  </a:lnTo>
                  <a:lnTo>
                    <a:pt x="11405" y="884"/>
                  </a:lnTo>
                  <a:lnTo>
                    <a:pt x="11431" y="732"/>
                  </a:lnTo>
                  <a:lnTo>
                    <a:pt x="11405" y="581"/>
                  </a:lnTo>
                  <a:lnTo>
                    <a:pt x="11380" y="455"/>
                  </a:lnTo>
                  <a:lnTo>
                    <a:pt x="11304" y="329"/>
                  </a:lnTo>
                  <a:lnTo>
                    <a:pt x="11204" y="203"/>
                  </a:lnTo>
                  <a:lnTo>
                    <a:pt x="11103" y="127"/>
                  </a:lnTo>
                  <a:lnTo>
                    <a:pt x="10976" y="51"/>
                  </a:lnTo>
                  <a:lnTo>
                    <a:pt x="10825" y="1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5831375" y="1441150"/>
              <a:ext cx="39125" cy="37250"/>
            </a:xfrm>
            <a:custGeom>
              <a:avLst/>
              <a:gdLst/>
              <a:ahLst/>
              <a:cxnLst/>
              <a:rect l="l" t="t" r="r" b="b"/>
              <a:pathLst>
                <a:path w="1565" h="1490" extrusionOk="0">
                  <a:moveTo>
                    <a:pt x="0" y="1"/>
                  </a:moveTo>
                  <a:lnTo>
                    <a:pt x="126" y="51"/>
                  </a:lnTo>
                  <a:lnTo>
                    <a:pt x="253" y="127"/>
                  </a:lnTo>
                  <a:lnTo>
                    <a:pt x="379" y="203"/>
                  </a:lnTo>
                  <a:lnTo>
                    <a:pt x="454" y="329"/>
                  </a:lnTo>
                  <a:lnTo>
                    <a:pt x="530" y="455"/>
                  </a:lnTo>
                  <a:lnTo>
                    <a:pt x="581" y="581"/>
                  </a:lnTo>
                  <a:lnTo>
                    <a:pt x="581" y="732"/>
                  </a:lnTo>
                  <a:lnTo>
                    <a:pt x="581" y="884"/>
                  </a:lnTo>
                  <a:lnTo>
                    <a:pt x="530" y="1035"/>
                  </a:lnTo>
                  <a:lnTo>
                    <a:pt x="454" y="1161"/>
                  </a:lnTo>
                  <a:lnTo>
                    <a:pt x="379" y="1288"/>
                  </a:lnTo>
                  <a:lnTo>
                    <a:pt x="253" y="1363"/>
                  </a:lnTo>
                  <a:lnTo>
                    <a:pt x="126" y="1439"/>
                  </a:lnTo>
                  <a:lnTo>
                    <a:pt x="0" y="1489"/>
                  </a:lnTo>
                  <a:lnTo>
                    <a:pt x="959" y="1489"/>
                  </a:lnTo>
                  <a:lnTo>
                    <a:pt x="1110" y="1439"/>
                  </a:lnTo>
                  <a:lnTo>
                    <a:pt x="1237" y="1363"/>
                  </a:lnTo>
                  <a:lnTo>
                    <a:pt x="1338" y="1288"/>
                  </a:lnTo>
                  <a:lnTo>
                    <a:pt x="1438" y="1161"/>
                  </a:lnTo>
                  <a:lnTo>
                    <a:pt x="1514" y="1035"/>
                  </a:lnTo>
                  <a:lnTo>
                    <a:pt x="1539" y="884"/>
                  </a:lnTo>
                  <a:lnTo>
                    <a:pt x="1565" y="732"/>
                  </a:lnTo>
                  <a:lnTo>
                    <a:pt x="1539" y="581"/>
                  </a:lnTo>
                  <a:lnTo>
                    <a:pt x="1514" y="455"/>
                  </a:lnTo>
                  <a:lnTo>
                    <a:pt x="1438" y="329"/>
                  </a:lnTo>
                  <a:lnTo>
                    <a:pt x="1338" y="203"/>
                  </a:lnTo>
                  <a:lnTo>
                    <a:pt x="1237" y="127"/>
                  </a:lnTo>
                  <a:lnTo>
                    <a:pt x="1110" y="51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5584725" y="1418450"/>
              <a:ext cx="285775" cy="22725"/>
            </a:xfrm>
            <a:custGeom>
              <a:avLst/>
              <a:gdLst/>
              <a:ahLst/>
              <a:cxnLst/>
              <a:rect l="l" t="t" r="r" b="b"/>
              <a:pathLst>
                <a:path w="11431" h="909" extrusionOk="0">
                  <a:moveTo>
                    <a:pt x="354" y="0"/>
                  </a:moveTo>
                  <a:lnTo>
                    <a:pt x="278" y="26"/>
                  </a:lnTo>
                  <a:lnTo>
                    <a:pt x="202" y="76"/>
                  </a:lnTo>
                  <a:lnTo>
                    <a:pt x="127" y="127"/>
                  </a:lnTo>
                  <a:lnTo>
                    <a:pt x="76" y="202"/>
                  </a:lnTo>
                  <a:lnTo>
                    <a:pt x="26" y="278"/>
                  </a:lnTo>
                  <a:lnTo>
                    <a:pt x="1" y="354"/>
                  </a:lnTo>
                  <a:lnTo>
                    <a:pt x="1" y="455"/>
                  </a:lnTo>
                  <a:lnTo>
                    <a:pt x="1" y="530"/>
                  </a:lnTo>
                  <a:lnTo>
                    <a:pt x="26" y="631"/>
                  </a:lnTo>
                  <a:lnTo>
                    <a:pt x="76" y="707"/>
                  </a:lnTo>
                  <a:lnTo>
                    <a:pt x="127" y="757"/>
                  </a:lnTo>
                  <a:lnTo>
                    <a:pt x="202" y="833"/>
                  </a:lnTo>
                  <a:lnTo>
                    <a:pt x="278" y="858"/>
                  </a:lnTo>
                  <a:lnTo>
                    <a:pt x="354" y="884"/>
                  </a:lnTo>
                  <a:lnTo>
                    <a:pt x="455" y="909"/>
                  </a:lnTo>
                  <a:lnTo>
                    <a:pt x="10976" y="909"/>
                  </a:lnTo>
                  <a:lnTo>
                    <a:pt x="11077" y="884"/>
                  </a:lnTo>
                  <a:lnTo>
                    <a:pt x="11153" y="858"/>
                  </a:lnTo>
                  <a:lnTo>
                    <a:pt x="11229" y="833"/>
                  </a:lnTo>
                  <a:lnTo>
                    <a:pt x="11304" y="757"/>
                  </a:lnTo>
                  <a:lnTo>
                    <a:pt x="11355" y="707"/>
                  </a:lnTo>
                  <a:lnTo>
                    <a:pt x="11405" y="631"/>
                  </a:lnTo>
                  <a:lnTo>
                    <a:pt x="11431" y="530"/>
                  </a:lnTo>
                  <a:lnTo>
                    <a:pt x="11431" y="455"/>
                  </a:lnTo>
                  <a:lnTo>
                    <a:pt x="11431" y="354"/>
                  </a:lnTo>
                  <a:lnTo>
                    <a:pt x="11405" y="278"/>
                  </a:lnTo>
                  <a:lnTo>
                    <a:pt x="11355" y="202"/>
                  </a:lnTo>
                  <a:lnTo>
                    <a:pt x="11304" y="127"/>
                  </a:lnTo>
                  <a:lnTo>
                    <a:pt x="11229" y="76"/>
                  </a:lnTo>
                  <a:lnTo>
                    <a:pt x="11153" y="26"/>
                  </a:lnTo>
                  <a:lnTo>
                    <a:pt x="11077" y="0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834525" y="1418450"/>
              <a:ext cx="35975" cy="22725"/>
            </a:xfrm>
            <a:custGeom>
              <a:avLst/>
              <a:gdLst/>
              <a:ahLst/>
              <a:cxnLst/>
              <a:rect l="l" t="t" r="r" b="b"/>
              <a:pathLst>
                <a:path w="1439" h="909" extrusionOk="0">
                  <a:moveTo>
                    <a:pt x="101" y="0"/>
                  </a:moveTo>
                  <a:lnTo>
                    <a:pt x="177" y="26"/>
                  </a:lnTo>
                  <a:lnTo>
                    <a:pt x="278" y="76"/>
                  </a:lnTo>
                  <a:lnTo>
                    <a:pt x="328" y="127"/>
                  </a:lnTo>
                  <a:lnTo>
                    <a:pt x="379" y="202"/>
                  </a:lnTo>
                  <a:lnTo>
                    <a:pt x="429" y="278"/>
                  </a:lnTo>
                  <a:lnTo>
                    <a:pt x="455" y="354"/>
                  </a:lnTo>
                  <a:lnTo>
                    <a:pt x="455" y="455"/>
                  </a:lnTo>
                  <a:lnTo>
                    <a:pt x="455" y="530"/>
                  </a:lnTo>
                  <a:lnTo>
                    <a:pt x="429" y="631"/>
                  </a:lnTo>
                  <a:lnTo>
                    <a:pt x="379" y="707"/>
                  </a:lnTo>
                  <a:lnTo>
                    <a:pt x="328" y="757"/>
                  </a:lnTo>
                  <a:lnTo>
                    <a:pt x="278" y="833"/>
                  </a:lnTo>
                  <a:lnTo>
                    <a:pt x="177" y="858"/>
                  </a:lnTo>
                  <a:lnTo>
                    <a:pt x="101" y="884"/>
                  </a:lnTo>
                  <a:lnTo>
                    <a:pt x="0" y="909"/>
                  </a:lnTo>
                  <a:lnTo>
                    <a:pt x="984" y="909"/>
                  </a:lnTo>
                  <a:lnTo>
                    <a:pt x="1085" y="884"/>
                  </a:lnTo>
                  <a:lnTo>
                    <a:pt x="1161" y="858"/>
                  </a:lnTo>
                  <a:lnTo>
                    <a:pt x="1237" y="833"/>
                  </a:lnTo>
                  <a:lnTo>
                    <a:pt x="1312" y="757"/>
                  </a:lnTo>
                  <a:lnTo>
                    <a:pt x="1363" y="707"/>
                  </a:lnTo>
                  <a:lnTo>
                    <a:pt x="1413" y="631"/>
                  </a:lnTo>
                  <a:lnTo>
                    <a:pt x="1439" y="530"/>
                  </a:lnTo>
                  <a:lnTo>
                    <a:pt x="1439" y="455"/>
                  </a:lnTo>
                  <a:lnTo>
                    <a:pt x="1439" y="354"/>
                  </a:lnTo>
                  <a:lnTo>
                    <a:pt x="1413" y="278"/>
                  </a:lnTo>
                  <a:lnTo>
                    <a:pt x="1363" y="202"/>
                  </a:lnTo>
                  <a:lnTo>
                    <a:pt x="1312" y="127"/>
                  </a:lnTo>
                  <a:lnTo>
                    <a:pt x="1237" y="76"/>
                  </a:lnTo>
                  <a:lnTo>
                    <a:pt x="1161" y="26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5578425" y="1299225"/>
              <a:ext cx="298375" cy="232800"/>
            </a:xfrm>
            <a:custGeom>
              <a:avLst/>
              <a:gdLst/>
              <a:ahLst/>
              <a:cxnLst/>
              <a:rect l="l" t="t" r="r" b="b"/>
              <a:pathLst>
                <a:path w="11935" h="9312" extrusionOk="0">
                  <a:moveTo>
                    <a:pt x="10926" y="5905"/>
                  </a:moveTo>
                  <a:lnTo>
                    <a:pt x="11052" y="5930"/>
                  </a:lnTo>
                  <a:lnTo>
                    <a:pt x="11153" y="5955"/>
                  </a:lnTo>
                  <a:lnTo>
                    <a:pt x="11228" y="6006"/>
                  </a:lnTo>
                  <a:lnTo>
                    <a:pt x="11304" y="6081"/>
                  </a:lnTo>
                  <a:lnTo>
                    <a:pt x="11380" y="6157"/>
                  </a:lnTo>
                  <a:lnTo>
                    <a:pt x="11405" y="6233"/>
                  </a:lnTo>
                  <a:lnTo>
                    <a:pt x="11430" y="6334"/>
                  </a:lnTo>
                  <a:lnTo>
                    <a:pt x="11430" y="6409"/>
                  </a:lnTo>
                  <a:lnTo>
                    <a:pt x="11430" y="6510"/>
                  </a:lnTo>
                  <a:lnTo>
                    <a:pt x="11405" y="6611"/>
                  </a:lnTo>
                  <a:lnTo>
                    <a:pt x="11380" y="6687"/>
                  </a:lnTo>
                  <a:lnTo>
                    <a:pt x="11304" y="6763"/>
                  </a:lnTo>
                  <a:lnTo>
                    <a:pt x="11228" y="6838"/>
                  </a:lnTo>
                  <a:lnTo>
                    <a:pt x="11153" y="6889"/>
                  </a:lnTo>
                  <a:lnTo>
                    <a:pt x="11052" y="6914"/>
                  </a:lnTo>
                  <a:lnTo>
                    <a:pt x="10926" y="6939"/>
                  </a:lnTo>
                  <a:lnTo>
                    <a:pt x="984" y="6939"/>
                  </a:lnTo>
                  <a:lnTo>
                    <a:pt x="883" y="6914"/>
                  </a:lnTo>
                  <a:lnTo>
                    <a:pt x="783" y="6889"/>
                  </a:lnTo>
                  <a:lnTo>
                    <a:pt x="682" y="6838"/>
                  </a:lnTo>
                  <a:lnTo>
                    <a:pt x="606" y="6763"/>
                  </a:lnTo>
                  <a:lnTo>
                    <a:pt x="555" y="6687"/>
                  </a:lnTo>
                  <a:lnTo>
                    <a:pt x="530" y="6611"/>
                  </a:lnTo>
                  <a:lnTo>
                    <a:pt x="505" y="6510"/>
                  </a:lnTo>
                  <a:lnTo>
                    <a:pt x="480" y="6409"/>
                  </a:lnTo>
                  <a:lnTo>
                    <a:pt x="505" y="6334"/>
                  </a:lnTo>
                  <a:lnTo>
                    <a:pt x="530" y="6233"/>
                  </a:lnTo>
                  <a:lnTo>
                    <a:pt x="555" y="6157"/>
                  </a:lnTo>
                  <a:lnTo>
                    <a:pt x="606" y="6081"/>
                  </a:lnTo>
                  <a:lnTo>
                    <a:pt x="682" y="6006"/>
                  </a:lnTo>
                  <a:lnTo>
                    <a:pt x="783" y="5955"/>
                  </a:lnTo>
                  <a:lnTo>
                    <a:pt x="883" y="5930"/>
                  </a:lnTo>
                  <a:lnTo>
                    <a:pt x="984" y="5905"/>
                  </a:lnTo>
                  <a:close/>
                  <a:moveTo>
                    <a:pt x="5551" y="1"/>
                  </a:moveTo>
                  <a:lnTo>
                    <a:pt x="5148" y="51"/>
                  </a:lnTo>
                  <a:lnTo>
                    <a:pt x="4769" y="76"/>
                  </a:lnTo>
                  <a:lnTo>
                    <a:pt x="4416" y="152"/>
                  </a:lnTo>
                  <a:lnTo>
                    <a:pt x="4063" y="228"/>
                  </a:lnTo>
                  <a:lnTo>
                    <a:pt x="3709" y="329"/>
                  </a:lnTo>
                  <a:lnTo>
                    <a:pt x="3381" y="430"/>
                  </a:lnTo>
                  <a:lnTo>
                    <a:pt x="3079" y="581"/>
                  </a:lnTo>
                  <a:lnTo>
                    <a:pt x="2776" y="732"/>
                  </a:lnTo>
                  <a:lnTo>
                    <a:pt x="2498" y="909"/>
                  </a:lnTo>
                  <a:lnTo>
                    <a:pt x="2221" y="1111"/>
                  </a:lnTo>
                  <a:lnTo>
                    <a:pt x="1968" y="1338"/>
                  </a:lnTo>
                  <a:lnTo>
                    <a:pt x="1767" y="1565"/>
                  </a:lnTo>
                  <a:lnTo>
                    <a:pt x="1565" y="1817"/>
                  </a:lnTo>
                  <a:lnTo>
                    <a:pt x="1363" y="2070"/>
                  </a:lnTo>
                  <a:lnTo>
                    <a:pt x="1211" y="2347"/>
                  </a:lnTo>
                  <a:lnTo>
                    <a:pt x="1060" y="2599"/>
                  </a:lnTo>
                  <a:lnTo>
                    <a:pt x="959" y="2877"/>
                  </a:lnTo>
                  <a:lnTo>
                    <a:pt x="833" y="3180"/>
                  </a:lnTo>
                  <a:lnTo>
                    <a:pt x="757" y="3457"/>
                  </a:lnTo>
                  <a:lnTo>
                    <a:pt x="707" y="3735"/>
                  </a:lnTo>
                  <a:lnTo>
                    <a:pt x="656" y="4012"/>
                  </a:lnTo>
                  <a:lnTo>
                    <a:pt x="606" y="4265"/>
                  </a:lnTo>
                  <a:lnTo>
                    <a:pt x="606" y="4517"/>
                  </a:lnTo>
                  <a:lnTo>
                    <a:pt x="505" y="4542"/>
                  </a:lnTo>
                  <a:lnTo>
                    <a:pt x="404" y="4593"/>
                  </a:lnTo>
                  <a:lnTo>
                    <a:pt x="303" y="4643"/>
                  </a:lnTo>
                  <a:lnTo>
                    <a:pt x="227" y="4694"/>
                  </a:lnTo>
                  <a:lnTo>
                    <a:pt x="101" y="4845"/>
                  </a:lnTo>
                  <a:lnTo>
                    <a:pt x="26" y="5022"/>
                  </a:lnTo>
                  <a:lnTo>
                    <a:pt x="0" y="5224"/>
                  </a:lnTo>
                  <a:lnTo>
                    <a:pt x="26" y="5400"/>
                  </a:lnTo>
                  <a:lnTo>
                    <a:pt x="76" y="5501"/>
                  </a:lnTo>
                  <a:lnTo>
                    <a:pt x="101" y="5602"/>
                  </a:lnTo>
                  <a:lnTo>
                    <a:pt x="177" y="5678"/>
                  </a:lnTo>
                  <a:lnTo>
                    <a:pt x="253" y="5753"/>
                  </a:lnTo>
                  <a:lnTo>
                    <a:pt x="177" y="5854"/>
                  </a:lnTo>
                  <a:lnTo>
                    <a:pt x="126" y="5955"/>
                  </a:lnTo>
                  <a:lnTo>
                    <a:pt x="26" y="6182"/>
                  </a:lnTo>
                  <a:lnTo>
                    <a:pt x="0" y="6409"/>
                  </a:lnTo>
                  <a:lnTo>
                    <a:pt x="26" y="6637"/>
                  </a:lnTo>
                  <a:lnTo>
                    <a:pt x="101" y="6864"/>
                  </a:lnTo>
                  <a:lnTo>
                    <a:pt x="227" y="7040"/>
                  </a:lnTo>
                  <a:lnTo>
                    <a:pt x="404" y="7217"/>
                  </a:lnTo>
                  <a:lnTo>
                    <a:pt x="505" y="7293"/>
                  </a:lnTo>
                  <a:lnTo>
                    <a:pt x="606" y="7343"/>
                  </a:lnTo>
                  <a:lnTo>
                    <a:pt x="606" y="7368"/>
                  </a:lnTo>
                  <a:lnTo>
                    <a:pt x="606" y="8075"/>
                  </a:lnTo>
                  <a:lnTo>
                    <a:pt x="631" y="8327"/>
                  </a:lnTo>
                  <a:lnTo>
                    <a:pt x="707" y="8554"/>
                  </a:lnTo>
                  <a:lnTo>
                    <a:pt x="808" y="8781"/>
                  </a:lnTo>
                  <a:lnTo>
                    <a:pt x="959" y="8958"/>
                  </a:lnTo>
                  <a:lnTo>
                    <a:pt x="1161" y="9109"/>
                  </a:lnTo>
                  <a:lnTo>
                    <a:pt x="1363" y="9235"/>
                  </a:lnTo>
                  <a:lnTo>
                    <a:pt x="1590" y="9286"/>
                  </a:lnTo>
                  <a:lnTo>
                    <a:pt x="1842" y="9311"/>
                  </a:lnTo>
                  <a:lnTo>
                    <a:pt x="6662" y="9311"/>
                  </a:lnTo>
                  <a:lnTo>
                    <a:pt x="6762" y="9286"/>
                  </a:lnTo>
                  <a:lnTo>
                    <a:pt x="6838" y="9235"/>
                  </a:lnTo>
                  <a:lnTo>
                    <a:pt x="6889" y="9160"/>
                  </a:lnTo>
                  <a:lnTo>
                    <a:pt x="6914" y="9084"/>
                  </a:lnTo>
                  <a:lnTo>
                    <a:pt x="6889" y="8983"/>
                  </a:lnTo>
                  <a:lnTo>
                    <a:pt x="6838" y="8907"/>
                  </a:lnTo>
                  <a:lnTo>
                    <a:pt x="6762" y="8857"/>
                  </a:lnTo>
                  <a:lnTo>
                    <a:pt x="6662" y="8832"/>
                  </a:lnTo>
                  <a:lnTo>
                    <a:pt x="1691" y="8832"/>
                  </a:lnTo>
                  <a:lnTo>
                    <a:pt x="1565" y="8781"/>
                  </a:lnTo>
                  <a:lnTo>
                    <a:pt x="1413" y="8706"/>
                  </a:lnTo>
                  <a:lnTo>
                    <a:pt x="1312" y="8605"/>
                  </a:lnTo>
                  <a:lnTo>
                    <a:pt x="1211" y="8504"/>
                  </a:lnTo>
                  <a:lnTo>
                    <a:pt x="1161" y="8378"/>
                  </a:lnTo>
                  <a:lnTo>
                    <a:pt x="1111" y="8226"/>
                  </a:lnTo>
                  <a:lnTo>
                    <a:pt x="1085" y="8075"/>
                  </a:lnTo>
                  <a:lnTo>
                    <a:pt x="1085" y="7419"/>
                  </a:lnTo>
                  <a:lnTo>
                    <a:pt x="10850" y="7419"/>
                  </a:lnTo>
                  <a:lnTo>
                    <a:pt x="10850" y="8075"/>
                  </a:lnTo>
                  <a:lnTo>
                    <a:pt x="10825" y="8226"/>
                  </a:lnTo>
                  <a:lnTo>
                    <a:pt x="10774" y="8378"/>
                  </a:lnTo>
                  <a:lnTo>
                    <a:pt x="10699" y="8504"/>
                  </a:lnTo>
                  <a:lnTo>
                    <a:pt x="10623" y="8605"/>
                  </a:lnTo>
                  <a:lnTo>
                    <a:pt x="10497" y="8706"/>
                  </a:lnTo>
                  <a:lnTo>
                    <a:pt x="10371" y="8781"/>
                  </a:lnTo>
                  <a:lnTo>
                    <a:pt x="10244" y="8832"/>
                  </a:lnTo>
                  <a:lnTo>
                    <a:pt x="7822" y="8832"/>
                  </a:lnTo>
                  <a:lnTo>
                    <a:pt x="7721" y="8857"/>
                  </a:lnTo>
                  <a:lnTo>
                    <a:pt x="7646" y="8907"/>
                  </a:lnTo>
                  <a:lnTo>
                    <a:pt x="7595" y="8983"/>
                  </a:lnTo>
                  <a:lnTo>
                    <a:pt x="7595" y="9084"/>
                  </a:lnTo>
                  <a:lnTo>
                    <a:pt x="7595" y="9160"/>
                  </a:lnTo>
                  <a:lnTo>
                    <a:pt x="7646" y="9235"/>
                  </a:lnTo>
                  <a:lnTo>
                    <a:pt x="7721" y="9286"/>
                  </a:lnTo>
                  <a:lnTo>
                    <a:pt x="7822" y="9311"/>
                  </a:lnTo>
                  <a:lnTo>
                    <a:pt x="10093" y="9311"/>
                  </a:lnTo>
                  <a:lnTo>
                    <a:pt x="10320" y="9286"/>
                  </a:lnTo>
                  <a:lnTo>
                    <a:pt x="10572" y="9235"/>
                  </a:lnTo>
                  <a:lnTo>
                    <a:pt x="10774" y="9109"/>
                  </a:lnTo>
                  <a:lnTo>
                    <a:pt x="10951" y="8958"/>
                  </a:lnTo>
                  <a:lnTo>
                    <a:pt x="11102" y="8781"/>
                  </a:lnTo>
                  <a:lnTo>
                    <a:pt x="11228" y="8554"/>
                  </a:lnTo>
                  <a:lnTo>
                    <a:pt x="11304" y="8327"/>
                  </a:lnTo>
                  <a:lnTo>
                    <a:pt x="11329" y="8075"/>
                  </a:lnTo>
                  <a:lnTo>
                    <a:pt x="11329" y="7368"/>
                  </a:lnTo>
                  <a:lnTo>
                    <a:pt x="11329" y="7343"/>
                  </a:lnTo>
                  <a:lnTo>
                    <a:pt x="11430" y="7293"/>
                  </a:lnTo>
                  <a:lnTo>
                    <a:pt x="11531" y="7217"/>
                  </a:lnTo>
                  <a:lnTo>
                    <a:pt x="11708" y="7040"/>
                  </a:lnTo>
                  <a:lnTo>
                    <a:pt x="11834" y="6864"/>
                  </a:lnTo>
                  <a:lnTo>
                    <a:pt x="11910" y="6637"/>
                  </a:lnTo>
                  <a:lnTo>
                    <a:pt x="11935" y="6409"/>
                  </a:lnTo>
                  <a:lnTo>
                    <a:pt x="11910" y="6182"/>
                  </a:lnTo>
                  <a:lnTo>
                    <a:pt x="11809" y="5955"/>
                  </a:lnTo>
                  <a:lnTo>
                    <a:pt x="11758" y="5854"/>
                  </a:lnTo>
                  <a:lnTo>
                    <a:pt x="11683" y="5753"/>
                  </a:lnTo>
                  <a:lnTo>
                    <a:pt x="11784" y="5653"/>
                  </a:lnTo>
                  <a:lnTo>
                    <a:pt x="11859" y="5526"/>
                  </a:lnTo>
                  <a:lnTo>
                    <a:pt x="11910" y="5375"/>
                  </a:lnTo>
                  <a:lnTo>
                    <a:pt x="11935" y="5224"/>
                  </a:lnTo>
                  <a:lnTo>
                    <a:pt x="11910" y="5097"/>
                  </a:lnTo>
                  <a:lnTo>
                    <a:pt x="11884" y="4971"/>
                  </a:lnTo>
                  <a:lnTo>
                    <a:pt x="11834" y="4845"/>
                  </a:lnTo>
                  <a:lnTo>
                    <a:pt x="11758" y="4744"/>
                  </a:lnTo>
                  <a:lnTo>
                    <a:pt x="11657" y="4668"/>
                  </a:lnTo>
                  <a:lnTo>
                    <a:pt x="11556" y="4593"/>
                  </a:lnTo>
                  <a:lnTo>
                    <a:pt x="11456" y="4542"/>
                  </a:lnTo>
                  <a:lnTo>
                    <a:pt x="11329" y="4517"/>
                  </a:lnTo>
                  <a:lnTo>
                    <a:pt x="11304" y="4265"/>
                  </a:lnTo>
                  <a:lnTo>
                    <a:pt x="11279" y="3962"/>
                  </a:lnTo>
                  <a:lnTo>
                    <a:pt x="11203" y="3558"/>
                  </a:lnTo>
                  <a:lnTo>
                    <a:pt x="11077" y="3155"/>
                  </a:lnTo>
                  <a:lnTo>
                    <a:pt x="11027" y="3054"/>
                  </a:lnTo>
                  <a:lnTo>
                    <a:pt x="10951" y="3003"/>
                  </a:lnTo>
                  <a:lnTo>
                    <a:pt x="10875" y="2978"/>
                  </a:lnTo>
                  <a:lnTo>
                    <a:pt x="10774" y="2978"/>
                  </a:lnTo>
                  <a:lnTo>
                    <a:pt x="10673" y="3028"/>
                  </a:lnTo>
                  <a:lnTo>
                    <a:pt x="10623" y="3104"/>
                  </a:lnTo>
                  <a:lnTo>
                    <a:pt x="10598" y="3205"/>
                  </a:lnTo>
                  <a:lnTo>
                    <a:pt x="10623" y="3306"/>
                  </a:lnTo>
                  <a:lnTo>
                    <a:pt x="10724" y="3659"/>
                  </a:lnTo>
                  <a:lnTo>
                    <a:pt x="10774" y="4012"/>
                  </a:lnTo>
                  <a:lnTo>
                    <a:pt x="10825" y="4290"/>
                  </a:lnTo>
                  <a:lnTo>
                    <a:pt x="10850" y="4517"/>
                  </a:lnTo>
                  <a:lnTo>
                    <a:pt x="3255" y="4517"/>
                  </a:lnTo>
                  <a:lnTo>
                    <a:pt x="3154" y="4542"/>
                  </a:lnTo>
                  <a:lnTo>
                    <a:pt x="3079" y="4593"/>
                  </a:lnTo>
                  <a:lnTo>
                    <a:pt x="3028" y="4668"/>
                  </a:lnTo>
                  <a:lnTo>
                    <a:pt x="3028" y="4769"/>
                  </a:lnTo>
                  <a:lnTo>
                    <a:pt x="3028" y="4845"/>
                  </a:lnTo>
                  <a:lnTo>
                    <a:pt x="3079" y="4921"/>
                  </a:lnTo>
                  <a:lnTo>
                    <a:pt x="3154" y="4971"/>
                  </a:lnTo>
                  <a:lnTo>
                    <a:pt x="3255" y="4996"/>
                  </a:lnTo>
                  <a:lnTo>
                    <a:pt x="11228" y="4996"/>
                  </a:lnTo>
                  <a:lnTo>
                    <a:pt x="11329" y="5022"/>
                  </a:lnTo>
                  <a:lnTo>
                    <a:pt x="11380" y="5072"/>
                  </a:lnTo>
                  <a:lnTo>
                    <a:pt x="11430" y="5148"/>
                  </a:lnTo>
                  <a:lnTo>
                    <a:pt x="11430" y="5224"/>
                  </a:lnTo>
                  <a:lnTo>
                    <a:pt x="11430" y="5299"/>
                  </a:lnTo>
                  <a:lnTo>
                    <a:pt x="11380" y="5350"/>
                  </a:lnTo>
                  <a:lnTo>
                    <a:pt x="11329" y="5400"/>
                  </a:lnTo>
                  <a:lnTo>
                    <a:pt x="11228" y="5425"/>
                  </a:lnTo>
                  <a:lnTo>
                    <a:pt x="707" y="5425"/>
                  </a:lnTo>
                  <a:lnTo>
                    <a:pt x="606" y="5400"/>
                  </a:lnTo>
                  <a:lnTo>
                    <a:pt x="530" y="5350"/>
                  </a:lnTo>
                  <a:lnTo>
                    <a:pt x="505" y="5299"/>
                  </a:lnTo>
                  <a:lnTo>
                    <a:pt x="480" y="5224"/>
                  </a:lnTo>
                  <a:lnTo>
                    <a:pt x="505" y="5148"/>
                  </a:lnTo>
                  <a:lnTo>
                    <a:pt x="530" y="5072"/>
                  </a:lnTo>
                  <a:lnTo>
                    <a:pt x="606" y="5022"/>
                  </a:lnTo>
                  <a:lnTo>
                    <a:pt x="707" y="4996"/>
                  </a:lnTo>
                  <a:lnTo>
                    <a:pt x="2120" y="4996"/>
                  </a:lnTo>
                  <a:lnTo>
                    <a:pt x="2221" y="4971"/>
                  </a:lnTo>
                  <a:lnTo>
                    <a:pt x="2296" y="4921"/>
                  </a:lnTo>
                  <a:lnTo>
                    <a:pt x="2347" y="4845"/>
                  </a:lnTo>
                  <a:lnTo>
                    <a:pt x="2372" y="4769"/>
                  </a:lnTo>
                  <a:lnTo>
                    <a:pt x="2347" y="4668"/>
                  </a:lnTo>
                  <a:lnTo>
                    <a:pt x="2296" y="4593"/>
                  </a:lnTo>
                  <a:lnTo>
                    <a:pt x="2221" y="4542"/>
                  </a:lnTo>
                  <a:lnTo>
                    <a:pt x="2120" y="4517"/>
                  </a:lnTo>
                  <a:lnTo>
                    <a:pt x="1085" y="4517"/>
                  </a:lnTo>
                  <a:lnTo>
                    <a:pt x="1136" y="4063"/>
                  </a:lnTo>
                  <a:lnTo>
                    <a:pt x="1186" y="3760"/>
                  </a:lnTo>
                  <a:lnTo>
                    <a:pt x="1262" y="3457"/>
                  </a:lnTo>
                  <a:lnTo>
                    <a:pt x="1363" y="3129"/>
                  </a:lnTo>
                  <a:lnTo>
                    <a:pt x="1514" y="2801"/>
                  </a:lnTo>
                  <a:lnTo>
                    <a:pt x="1691" y="2473"/>
                  </a:lnTo>
                  <a:lnTo>
                    <a:pt x="1918" y="2120"/>
                  </a:lnTo>
                  <a:lnTo>
                    <a:pt x="2195" y="1792"/>
                  </a:lnTo>
                  <a:lnTo>
                    <a:pt x="2524" y="1489"/>
                  </a:lnTo>
                  <a:lnTo>
                    <a:pt x="2725" y="1363"/>
                  </a:lnTo>
                  <a:lnTo>
                    <a:pt x="2927" y="1212"/>
                  </a:lnTo>
                  <a:lnTo>
                    <a:pt x="3129" y="1086"/>
                  </a:lnTo>
                  <a:lnTo>
                    <a:pt x="3381" y="985"/>
                  </a:lnTo>
                  <a:lnTo>
                    <a:pt x="3634" y="858"/>
                  </a:lnTo>
                  <a:lnTo>
                    <a:pt x="3911" y="783"/>
                  </a:lnTo>
                  <a:lnTo>
                    <a:pt x="4189" y="682"/>
                  </a:lnTo>
                  <a:lnTo>
                    <a:pt x="4517" y="631"/>
                  </a:lnTo>
                  <a:lnTo>
                    <a:pt x="4845" y="556"/>
                  </a:lnTo>
                  <a:lnTo>
                    <a:pt x="5198" y="530"/>
                  </a:lnTo>
                  <a:lnTo>
                    <a:pt x="5577" y="505"/>
                  </a:lnTo>
                  <a:lnTo>
                    <a:pt x="5955" y="480"/>
                  </a:lnTo>
                  <a:lnTo>
                    <a:pt x="6687" y="530"/>
                  </a:lnTo>
                  <a:lnTo>
                    <a:pt x="7015" y="556"/>
                  </a:lnTo>
                  <a:lnTo>
                    <a:pt x="7343" y="606"/>
                  </a:lnTo>
                  <a:lnTo>
                    <a:pt x="7646" y="682"/>
                  </a:lnTo>
                  <a:lnTo>
                    <a:pt x="7948" y="758"/>
                  </a:lnTo>
                  <a:lnTo>
                    <a:pt x="8226" y="833"/>
                  </a:lnTo>
                  <a:lnTo>
                    <a:pt x="8503" y="959"/>
                  </a:lnTo>
                  <a:lnTo>
                    <a:pt x="8756" y="1086"/>
                  </a:lnTo>
                  <a:lnTo>
                    <a:pt x="9008" y="1212"/>
                  </a:lnTo>
                  <a:lnTo>
                    <a:pt x="9235" y="1363"/>
                  </a:lnTo>
                  <a:lnTo>
                    <a:pt x="9437" y="1515"/>
                  </a:lnTo>
                  <a:lnTo>
                    <a:pt x="9639" y="1716"/>
                  </a:lnTo>
                  <a:lnTo>
                    <a:pt x="9815" y="1893"/>
                  </a:lnTo>
                  <a:lnTo>
                    <a:pt x="9992" y="2120"/>
                  </a:lnTo>
                  <a:lnTo>
                    <a:pt x="10144" y="2322"/>
                  </a:lnTo>
                  <a:lnTo>
                    <a:pt x="10219" y="2398"/>
                  </a:lnTo>
                  <a:lnTo>
                    <a:pt x="10295" y="2423"/>
                  </a:lnTo>
                  <a:lnTo>
                    <a:pt x="10396" y="2423"/>
                  </a:lnTo>
                  <a:lnTo>
                    <a:pt x="10497" y="2398"/>
                  </a:lnTo>
                  <a:lnTo>
                    <a:pt x="10547" y="2322"/>
                  </a:lnTo>
                  <a:lnTo>
                    <a:pt x="10598" y="2246"/>
                  </a:lnTo>
                  <a:lnTo>
                    <a:pt x="10598" y="2145"/>
                  </a:lnTo>
                  <a:lnTo>
                    <a:pt x="10547" y="2070"/>
                  </a:lnTo>
                  <a:lnTo>
                    <a:pt x="10371" y="1792"/>
                  </a:lnTo>
                  <a:lnTo>
                    <a:pt x="10144" y="1540"/>
                  </a:lnTo>
                  <a:lnTo>
                    <a:pt x="9916" y="1313"/>
                  </a:lnTo>
                  <a:lnTo>
                    <a:pt x="9689" y="1086"/>
                  </a:lnTo>
                  <a:lnTo>
                    <a:pt x="9437" y="909"/>
                  </a:lnTo>
                  <a:lnTo>
                    <a:pt x="9159" y="732"/>
                  </a:lnTo>
                  <a:lnTo>
                    <a:pt x="8882" y="606"/>
                  </a:lnTo>
                  <a:lnTo>
                    <a:pt x="8604" y="455"/>
                  </a:lnTo>
                  <a:lnTo>
                    <a:pt x="8302" y="354"/>
                  </a:lnTo>
                  <a:lnTo>
                    <a:pt x="7999" y="253"/>
                  </a:lnTo>
                  <a:lnTo>
                    <a:pt x="7671" y="177"/>
                  </a:lnTo>
                  <a:lnTo>
                    <a:pt x="7368" y="127"/>
                  </a:lnTo>
                  <a:lnTo>
                    <a:pt x="7015" y="76"/>
                  </a:lnTo>
                  <a:lnTo>
                    <a:pt x="6687" y="26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5461100" y="1318775"/>
              <a:ext cx="129325" cy="12025"/>
            </a:xfrm>
            <a:custGeom>
              <a:avLst/>
              <a:gdLst/>
              <a:ahLst/>
              <a:cxnLst/>
              <a:rect l="l" t="t" r="r" b="b"/>
              <a:pathLst>
                <a:path w="5173" h="481" extrusionOk="0">
                  <a:moveTo>
                    <a:pt x="227" y="1"/>
                  </a:moveTo>
                  <a:lnTo>
                    <a:pt x="126" y="26"/>
                  </a:lnTo>
                  <a:lnTo>
                    <a:pt x="51" y="76"/>
                  </a:lnTo>
                  <a:lnTo>
                    <a:pt x="25" y="152"/>
                  </a:lnTo>
                  <a:lnTo>
                    <a:pt x="0" y="228"/>
                  </a:lnTo>
                  <a:lnTo>
                    <a:pt x="25" y="329"/>
                  </a:lnTo>
                  <a:lnTo>
                    <a:pt x="51" y="404"/>
                  </a:lnTo>
                  <a:lnTo>
                    <a:pt x="126" y="455"/>
                  </a:lnTo>
                  <a:lnTo>
                    <a:pt x="227" y="480"/>
                  </a:lnTo>
                  <a:lnTo>
                    <a:pt x="4946" y="480"/>
                  </a:lnTo>
                  <a:lnTo>
                    <a:pt x="5047" y="455"/>
                  </a:lnTo>
                  <a:lnTo>
                    <a:pt x="5122" y="404"/>
                  </a:lnTo>
                  <a:lnTo>
                    <a:pt x="5173" y="329"/>
                  </a:lnTo>
                  <a:lnTo>
                    <a:pt x="5173" y="228"/>
                  </a:lnTo>
                  <a:lnTo>
                    <a:pt x="5173" y="152"/>
                  </a:lnTo>
                  <a:lnTo>
                    <a:pt x="5122" y="76"/>
                  </a:lnTo>
                  <a:lnTo>
                    <a:pt x="5047" y="26"/>
                  </a:lnTo>
                  <a:lnTo>
                    <a:pt x="49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5461100" y="1362950"/>
              <a:ext cx="107875" cy="12625"/>
            </a:xfrm>
            <a:custGeom>
              <a:avLst/>
              <a:gdLst/>
              <a:ahLst/>
              <a:cxnLst/>
              <a:rect l="l" t="t" r="r" b="b"/>
              <a:pathLst>
                <a:path w="4315" h="505" extrusionOk="0">
                  <a:moveTo>
                    <a:pt x="227" y="0"/>
                  </a:moveTo>
                  <a:lnTo>
                    <a:pt x="126" y="25"/>
                  </a:lnTo>
                  <a:lnTo>
                    <a:pt x="51" y="101"/>
                  </a:lnTo>
                  <a:lnTo>
                    <a:pt x="25" y="177"/>
                  </a:lnTo>
                  <a:lnTo>
                    <a:pt x="0" y="252"/>
                  </a:lnTo>
                  <a:lnTo>
                    <a:pt x="25" y="353"/>
                  </a:lnTo>
                  <a:lnTo>
                    <a:pt x="51" y="429"/>
                  </a:lnTo>
                  <a:lnTo>
                    <a:pt x="126" y="479"/>
                  </a:lnTo>
                  <a:lnTo>
                    <a:pt x="227" y="505"/>
                  </a:lnTo>
                  <a:lnTo>
                    <a:pt x="4088" y="505"/>
                  </a:lnTo>
                  <a:lnTo>
                    <a:pt x="4189" y="479"/>
                  </a:lnTo>
                  <a:lnTo>
                    <a:pt x="4264" y="429"/>
                  </a:lnTo>
                  <a:lnTo>
                    <a:pt x="4315" y="353"/>
                  </a:lnTo>
                  <a:lnTo>
                    <a:pt x="4315" y="252"/>
                  </a:lnTo>
                  <a:lnTo>
                    <a:pt x="4315" y="177"/>
                  </a:lnTo>
                  <a:lnTo>
                    <a:pt x="4264" y="101"/>
                  </a:lnTo>
                  <a:lnTo>
                    <a:pt x="4189" y="25"/>
                  </a:lnTo>
                  <a:lnTo>
                    <a:pt x="4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5461100" y="1407725"/>
              <a:ext cx="83275" cy="12000"/>
            </a:xfrm>
            <a:custGeom>
              <a:avLst/>
              <a:gdLst/>
              <a:ahLst/>
              <a:cxnLst/>
              <a:rect l="l" t="t" r="r" b="b"/>
              <a:pathLst>
                <a:path w="3331" h="480" extrusionOk="0">
                  <a:moveTo>
                    <a:pt x="227" y="0"/>
                  </a:moveTo>
                  <a:lnTo>
                    <a:pt x="126" y="26"/>
                  </a:lnTo>
                  <a:lnTo>
                    <a:pt x="51" y="76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25" y="328"/>
                  </a:lnTo>
                  <a:lnTo>
                    <a:pt x="51" y="404"/>
                  </a:lnTo>
                  <a:lnTo>
                    <a:pt x="126" y="480"/>
                  </a:lnTo>
                  <a:lnTo>
                    <a:pt x="3205" y="480"/>
                  </a:lnTo>
                  <a:lnTo>
                    <a:pt x="3280" y="404"/>
                  </a:lnTo>
                  <a:lnTo>
                    <a:pt x="3331" y="328"/>
                  </a:lnTo>
                  <a:lnTo>
                    <a:pt x="3331" y="253"/>
                  </a:lnTo>
                  <a:lnTo>
                    <a:pt x="3331" y="152"/>
                  </a:lnTo>
                  <a:lnTo>
                    <a:pt x="3280" y="76"/>
                  </a:lnTo>
                  <a:lnTo>
                    <a:pt x="3205" y="2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5461100" y="1452500"/>
              <a:ext cx="83275" cy="12025"/>
            </a:xfrm>
            <a:custGeom>
              <a:avLst/>
              <a:gdLst/>
              <a:ahLst/>
              <a:cxnLst/>
              <a:rect l="l" t="t" r="r" b="b"/>
              <a:pathLst>
                <a:path w="3331" h="481" extrusionOk="0">
                  <a:moveTo>
                    <a:pt x="227" y="1"/>
                  </a:moveTo>
                  <a:lnTo>
                    <a:pt x="126" y="26"/>
                  </a:lnTo>
                  <a:lnTo>
                    <a:pt x="51" y="77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25" y="329"/>
                  </a:lnTo>
                  <a:lnTo>
                    <a:pt x="51" y="405"/>
                  </a:lnTo>
                  <a:lnTo>
                    <a:pt x="126" y="455"/>
                  </a:lnTo>
                  <a:lnTo>
                    <a:pt x="227" y="480"/>
                  </a:lnTo>
                  <a:lnTo>
                    <a:pt x="3104" y="480"/>
                  </a:lnTo>
                  <a:lnTo>
                    <a:pt x="3205" y="455"/>
                  </a:lnTo>
                  <a:lnTo>
                    <a:pt x="3280" y="405"/>
                  </a:lnTo>
                  <a:lnTo>
                    <a:pt x="3331" y="329"/>
                  </a:lnTo>
                  <a:lnTo>
                    <a:pt x="3331" y="253"/>
                  </a:lnTo>
                  <a:lnTo>
                    <a:pt x="3331" y="152"/>
                  </a:lnTo>
                  <a:lnTo>
                    <a:pt x="3280" y="77"/>
                  </a:lnTo>
                  <a:lnTo>
                    <a:pt x="3205" y="26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5461100" y="1497300"/>
              <a:ext cx="104100" cy="12000"/>
            </a:xfrm>
            <a:custGeom>
              <a:avLst/>
              <a:gdLst/>
              <a:ahLst/>
              <a:cxnLst/>
              <a:rect l="l" t="t" r="r" b="b"/>
              <a:pathLst>
                <a:path w="4164" h="480" extrusionOk="0">
                  <a:moveTo>
                    <a:pt x="227" y="0"/>
                  </a:moveTo>
                  <a:lnTo>
                    <a:pt x="126" y="26"/>
                  </a:lnTo>
                  <a:lnTo>
                    <a:pt x="51" y="76"/>
                  </a:lnTo>
                  <a:lnTo>
                    <a:pt x="25" y="152"/>
                  </a:lnTo>
                  <a:lnTo>
                    <a:pt x="0" y="227"/>
                  </a:lnTo>
                  <a:lnTo>
                    <a:pt x="25" y="328"/>
                  </a:lnTo>
                  <a:lnTo>
                    <a:pt x="51" y="404"/>
                  </a:lnTo>
                  <a:lnTo>
                    <a:pt x="126" y="455"/>
                  </a:lnTo>
                  <a:lnTo>
                    <a:pt x="227" y="480"/>
                  </a:lnTo>
                  <a:lnTo>
                    <a:pt x="3911" y="480"/>
                  </a:lnTo>
                  <a:lnTo>
                    <a:pt x="4037" y="455"/>
                  </a:lnTo>
                  <a:lnTo>
                    <a:pt x="4113" y="404"/>
                  </a:lnTo>
                  <a:lnTo>
                    <a:pt x="4138" y="328"/>
                  </a:lnTo>
                  <a:lnTo>
                    <a:pt x="4163" y="227"/>
                  </a:lnTo>
                  <a:lnTo>
                    <a:pt x="4138" y="152"/>
                  </a:lnTo>
                  <a:lnTo>
                    <a:pt x="4113" y="76"/>
                  </a:lnTo>
                  <a:lnTo>
                    <a:pt x="4037" y="26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5674925" y="1325100"/>
              <a:ext cx="18325" cy="16425"/>
            </a:xfrm>
            <a:custGeom>
              <a:avLst/>
              <a:gdLst/>
              <a:ahLst/>
              <a:cxnLst/>
              <a:rect l="l" t="t" r="r" b="b"/>
              <a:pathLst>
                <a:path w="733" h="657" extrusionOk="0">
                  <a:moveTo>
                    <a:pt x="177" y="0"/>
                  </a:moveTo>
                  <a:lnTo>
                    <a:pt x="102" y="25"/>
                  </a:lnTo>
                  <a:lnTo>
                    <a:pt x="51" y="101"/>
                  </a:lnTo>
                  <a:lnTo>
                    <a:pt x="1" y="177"/>
                  </a:lnTo>
                  <a:lnTo>
                    <a:pt x="1" y="252"/>
                  </a:lnTo>
                  <a:lnTo>
                    <a:pt x="26" y="353"/>
                  </a:lnTo>
                  <a:lnTo>
                    <a:pt x="102" y="429"/>
                  </a:lnTo>
                  <a:lnTo>
                    <a:pt x="354" y="606"/>
                  </a:lnTo>
                  <a:lnTo>
                    <a:pt x="430" y="656"/>
                  </a:lnTo>
                  <a:lnTo>
                    <a:pt x="505" y="656"/>
                  </a:lnTo>
                  <a:lnTo>
                    <a:pt x="606" y="631"/>
                  </a:lnTo>
                  <a:lnTo>
                    <a:pt x="707" y="555"/>
                  </a:lnTo>
                  <a:lnTo>
                    <a:pt x="733" y="480"/>
                  </a:lnTo>
                  <a:lnTo>
                    <a:pt x="733" y="379"/>
                  </a:lnTo>
                  <a:lnTo>
                    <a:pt x="707" y="303"/>
                  </a:lnTo>
                  <a:lnTo>
                    <a:pt x="657" y="227"/>
                  </a:lnTo>
                  <a:lnTo>
                    <a:pt x="379" y="2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5760100" y="1330125"/>
              <a:ext cx="18300" cy="17700"/>
            </a:xfrm>
            <a:custGeom>
              <a:avLst/>
              <a:gdLst/>
              <a:ahLst/>
              <a:cxnLst/>
              <a:rect l="l" t="t" r="r" b="b"/>
              <a:pathLst>
                <a:path w="732" h="708" extrusionOk="0">
                  <a:moveTo>
                    <a:pt x="505" y="1"/>
                  </a:moveTo>
                  <a:lnTo>
                    <a:pt x="429" y="26"/>
                  </a:lnTo>
                  <a:lnTo>
                    <a:pt x="328" y="77"/>
                  </a:lnTo>
                  <a:lnTo>
                    <a:pt x="101" y="279"/>
                  </a:lnTo>
                  <a:lnTo>
                    <a:pt x="25" y="354"/>
                  </a:lnTo>
                  <a:lnTo>
                    <a:pt x="0" y="455"/>
                  </a:lnTo>
                  <a:lnTo>
                    <a:pt x="25" y="556"/>
                  </a:lnTo>
                  <a:lnTo>
                    <a:pt x="76" y="632"/>
                  </a:lnTo>
                  <a:lnTo>
                    <a:pt x="151" y="682"/>
                  </a:lnTo>
                  <a:lnTo>
                    <a:pt x="227" y="707"/>
                  </a:lnTo>
                  <a:lnTo>
                    <a:pt x="328" y="707"/>
                  </a:lnTo>
                  <a:lnTo>
                    <a:pt x="404" y="657"/>
                  </a:lnTo>
                  <a:lnTo>
                    <a:pt x="656" y="430"/>
                  </a:lnTo>
                  <a:lnTo>
                    <a:pt x="707" y="354"/>
                  </a:lnTo>
                  <a:lnTo>
                    <a:pt x="732" y="279"/>
                  </a:lnTo>
                  <a:lnTo>
                    <a:pt x="732" y="178"/>
                  </a:lnTo>
                  <a:lnTo>
                    <a:pt x="681" y="102"/>
                  </a:lnTo>
                  <a:lnTo>
                    <a:pt x="606" y="2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5717200" y="1340850"/>
              <a:ext cx="20200" cy="12650"/>
            </a:xfrm>
            <a:custGeom>
              <a:avLst/>
              <a:gdLst/>
              <a:ahLst/>
              <a:cxnLst/>
              <a:rect l="l" t="t" r="r" b="b"/>
              <a:pathLst>
                <a:path w="808" h="506" extrusionOk="0">
                  <a:moveTo>
                    <a:pt x="555" y="1"/>
                  </a:moveTo>
                  <a:lnTo>
                    <a:pt x="227" y="26"/>
                  </a:lnTo>
                  <a:lnTo>
                    <a:pt x="152" y="51"/>
                  </a:lnTo>
                  <a:lnTo>
                    <a:pt x="76" y="102"/>
                  </a:lnTo>
                  <a:lnTo>
                    <a:pt x="26" y="178"/>
                  </a:lnTo>
                  <a:lnTo>
                    <a:pt x="0" y="278"/>
                  </a:lnTo>
                  <a:lnTo>
                    <a:pt x="26" y="379"/>
                  </a:lnTo>
                  <a:lnTo>
                    <a:pt x="101" y="455"/>
                  </a:lnTo>
                  <a:lnTo>
                    <a:pt x="177" y="506"/>
                  </a:lnTo>
                  <a:lnTo>
                    <a:pt x="278" y="506"/>
                  </a:lnTo>
                  <a:lnTo>
                    <a:pt x="581" y="480"/>
                  </a:lnTo>
                  <a:lnTo>
                    <a:pt x="682" y="455"/>
                  </a:lnTo>
                  <a:lnTo>
                    <a:pt x="757" y="405"/>
                  </a:lnTo>
                  <a:lnTo>
                    <a:pt x="808" y="329"/>
                  </a:lnTo>
                  <a:lnTo>
                    <a:pt x="808" y="228"/>
                  </a:lnTo>
                  <a:lnTo>
                    <a:pt x="783" y="127"/>
                  </a:lnTo>
                  <a:lnTo>
                    <a:pt x="732" y="51"/>
                  </a:lnTo>
                  <a:lnTo>
                    <a:pt x="656" y="2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5748725" y="1362300"/>
              <a:ext cx="18325" cy="17700"/>
            </a:xfrm>
            <a:custGeom>
              <a:avLst/>
              <a:gdLst/>
              <a:ahLst/>
              <a:cxnLst/>
              <a:rect l="l" t="t" r="r" b="b"/>
              <a:pathLst>
                <a:path w="733" h="708" extrusionOk="0">
                  <a:moveTo>
                    <a:pt x="228" y="1"/>
                  </a:moveTo>
                  <a:lnTo>
                    <a:pt x="152" y="26"/>
                  </a:lnTo>
                  <a:lnTo>
                    <a:pt x="77" y="76"/>
                  </a:lnTo>
                  <a:lnTo>
                    <a:pt x="26" y="177"/>
                  </a:lnTo>
                  <a:lnTo>
                    <a:pt x="1" y="253"/>
                  </a:lnTo>
                  <a:lnTo>
                    <a:pt x="26" y="354"/>
                  </a:lnTo>
                  <a:lnTo>
                    <a:pt x="102" y="430"/>
                  </a:lnTo>
                  <a:lnTo>
                    <a:pt x="329" y="632"/>
                  </a:lnTo>
                  <a:lnTo>
                    <a:pt x="430" y="682"/>
                  </a:lnTo>
                  <a:lnTo>
                    <a:pt x="506" y="707"/>
                  </a:lnTo>
                  <a:lnTo>
                    <a:pt x="606" y="682"/>
                  </a:lnTo>
                  <a:lnTo>
                    <a:pt x="682" y="606"/>
                  </a:lnTo>
                  <a:lnTo>
                    <a:pt x="733" y="531"/>
                  </a:lnTo>
                  <a:lnTo>
                    <a:pt x="733" y="430"/>
                  </a:lnTo>
                  <a:lnTo>
                    <a:pt x="707" y="354"/>
                  </a:lnTo>
                  <a:lnTo>
                    <a:pt x="657" y="278"/>
                  </a:lnTo>
                  <a:lnTo>
                    <a:pt x="405" y="51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5681250" y="1361675"/>
              <a:ext cx="19575" cy="15175"/>
            </a:xfrm>
            <a:custGeom>
              <a:avLst/>
              <a:gdLst/>
              <a:ahLst/>
              <a:cxnLst/>
              <a:rect l="l" t="t" r="r" b="b"/>
              <a:pathLst>
                <a:path w="783" h="607" extrusionOk="0">
                  <a:moveTo>
                    <a:pt x="530" y="1"/>
                  </a:moveTo>
                  <a:lnTo>
                    <a:pt x="429" y="26"/>
                  </a:lnTo>
                  <a:lnTo>
                    <a:pt x="126" y="152"/>
                  </a:lnTo>
                  <a:lnTo>
                    <a:pt x="51" y="202"/>
                  </a:lnTo>
                  <a:lnTo>
                    <a:pt x="0" y="278"/>
                  </a:lnTo>
                  <a:lnTo>
                    <a:pt x="0" y="354"/>
                  </a:lnTo>
                  <a:lnTo>
                    <a:pt x="0" y="429"/>
                  </a:lnTo>
                  <a:lnTo>
                    <a:pt x="25" y="505"/>
                  </a:lnTo>
                  <a:lnTo>
                    <a:pt x="76" y="556"/>
                  </a:lnTo>
                  <a:lnTo>
                    <a:pt x="151" y="606"/>
                  </a:lnTo>
                  <a:lnTo>
                    <a:pt x="328" y="606"/>
                  </a:lnTo>
                  <a:lnTo>
                    <a:pt x="631" y="455"/>
                  </a:lnTo>
                  <a:lnTo>
                    <a:pt x="707" y="404"/>
                  </a:lnTo>
                  <a:lnTo>
                    <a:pt x="757" y="329"/>
                  </a:lnTo>
                  <a:lnTo>
                    <a:pt x="782" y="228"/>
                  </a:lnTo>
                  <a:lnTo>
                    <a:pt x="757" y="152"/>
                  </a:lnTo>
                  <a:lnTo>
                    <a:pt x="707" y="76"/>
                  </a:lnTo>
                  <a:lnTo>
                    <a:pt x="631" y="26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5641500" y="1350950"/>
              <a:ext cx="18325" cy="17050"/>
            </a:xfrm>
            <a:custGeom>
              <a:avLst/>
              <a:gdLst/>
              <a:ahLst/>
              <a:cxnLst/>
              <a:rect l="l" t="t" r="r" b="b"/>
              <a:pathLst>
                <a:path w="733" h="682" extrusionOk="0">
                  <a:moveTo>
                    <a:pt x="429" y="1"/>
                  </a:moveTo>
                  <a:lnTo>
                    <a:pt x="354" y="51"/>
                  </a:lnTo>
                  <a:lnTo>
                    <a:pt x="101" y="228"/>
                  </a:lnTo>
                  <a:lnTo>
                    <a:pt x="26" y="303"/>
                  </a:lnTo>
                  <a:lnTo>
                    <a:pt x="1" y="404"/>
                  </a:lnTo>
                  <a:lnTo>
                    <a:pt x="1" y="480"/>
                  </a:lnTo>
                  <a:lnTo>
                    <a:pt x="51" y="581"/>
                  </a:lnTo>
                  <a:lnTo>
                    <a:pt x="101" y="657"/>
                  </a:lnTo>
                  <a:lnTo>
                    <a:pt x="202" y="682"/>
                  </a:lnTo>
                  <a:lnTo>
                    <a:pt x="303" y="682"/>
                  </a:lnTo>
                  <a:lnTo>
                    <a:pt x="379" y="631"/>
                  </a:lnTo>
                  <a:lnTo>
                    <a:pt x="631" y="430"/>
                  </a:lnTo>
                  <a:lnTo>
                    <a:pt x="707" y="354"/>
                  </a:lnTo>
                  <a:lnTo>
                    <a:pt x="732" y="278"/>
                  </a:lnTo>
                  <a:lnTo>
                    <a:pt x="732" y="177"/>
                  </a:lnTo>
                  <a:lnTo>
                    <a:pt x="682" y="102"/>
                  </a:lnTo>
                  <a:lnTo>
                    <a:pt x="631" y="26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5796675" y="1350950"/>
              <a:ext cx="18950" cy="17050"/>
            </a:xfrm>
            <a:custGeom>
              <a:avLst/>
              <a:gdLst/>
              <a:ahLst/>
              <a:cxnLst/>
              <a:rect l="l" t="t" r="r" b="b"/>
              <a:pathLst>
                <a:path w="758" h="682" extrusionOk="0">
                  <a:moveTo>
                    <a:pt x="202" y="1"/>
                  </a:moveTo>
                  <a:lnTo>
                    <a:pt x="127" y="26"/>
                  </a:lnTo>
                  <a:lnTo>
                    <a:pt x="51" y="102"/>
                  </a:lnTo>
                  <a:lnTo>
                    <a:pt x="1" y="177"/>
                  </a:lnTo>
                  <a:lnTo>
                    <a:pt x="1" y="278"/>
                  </a:lnTo>
                  <a:lnTo>
                    <a:pt x="26" y="354"/>
                  </a:lnTo>
                  <a:lnTo>
                    <a:pt x="101" y="430"/>
                  </a:lnTo>
                  <a:lnTo>
                    <a:pt x="354" y="631"/>
                  </a:lnTo>
                  <a:lnTo>
                    <a:pt x="455" y="682"/>
                  </a:lnTo>
                  <a:lnTo>
                    <a:pt x="530" y="682"/>
                  </a:lnTo>
                  <a:lnTo>
                    <a:pt x="631" y="657"/>
                  </a:lnTo>
                  <a:lnTo>
                    <a:pt x="707" y="581"/>
                  </a:lnTo>
                  <a:lnTo>
                    <a:pt x="732" y="480"/>
                  </a:lnTo>
                  <a:lnTo>
                    <a:pt x="757" y="404"/>
                  </a:lnTo>
                  <a:lnTo>
                    <a:pt x="707" y="303"/>
                  </a:lnTo>
                  <a:lnTo>
                    <a:pt x="657" y="228"/>
                  </a:lnTo>
                  <a:lnTo>
                    <a:pt x="404" y="5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39"/>
          <p:cNvGrpSpPr/>
          <p:nvPr/>
        </p:nvGrpSpPr>
        <p:grpSpPr>
          <a:xfrm>
            <a:off x="7115119" y="1462957"/>
            <a:ext cx="542105" cy="539944"/>
            <a:chOff x="3981875" y="2597400"/>
            <a:chExt cx="415725" cy="415725"/>
          </a:xfrm>
        </p:grpSpPr>
        <p:sp>
          <p:nvSpPr>
            <p:cNvPr id="1735" name="Google Shape;1735;p39"/>
            <p:cNvSpPr/>
            <p:nvPr/>
          </p:nvSpPr>
          <p:spPr>
            <a:xfrm>
              <a:off x="3988175" y="2603075"/>
              <a:ext cx="403125" cy="69425"/>
            </a:xfrm>
            <a:custGeom>
              <a:avLst/>
              <a:gdLst/>
              <a:ahLst/>
              <a:cxnLst/>
              <a:rect l="l" t="t" r="r" b="b"/>
              <a:pathLst>
                <a:path w="16125" h="2777" extrusionOk="0">
                  <a:moveTo>
                    <a:pt x="77" y="1"/>
                  </a:moveTo>
                  <a:lnTo>
                    <a:pt x="26" y="26"/>
                  </a:lnTo>
                  <a:lnTo>
                    <a:pt x="1" y="51"/>
                  </a:lnTo>
                  <a:lnTo>
                    <a:pt x="1" y="76"/>
                  </a:lnTo>
                  <a:lnTo>
                    <a:pt x="1" y="127"/>
                  </a:lnTo>
                  <a:lnTo>
                    <a:pt x="1389" y="2776"/>
                  </a:lnTo>
                  <a:lnTo>
                    <a:pt x="14762" y="2776"/>
                  </a:lnTo>
                  <a:lnTo>
                    <a:pt x="16124" y="127"/>
                  </a:lnTo>
                  <a:lnTo>
                    <a:pt x="16124" y="76"/>
                  </a:lnTo>
                  <a:lnTo>
                    <a:pt x="16124" y="51"/>
                  </a:lnTo>
                  <a:lnTo>
                    <a:pt x="16099" y="26"/>
                  </a:lnTo>
                  <a:lnTo>
                    <a:pt x="16048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4332600" y="2603075"/>
              <a:ext cx="58700" cy="69425"/>
            </a:xfrm>
            <a:custGeom>
              <a:avLst/>
              <a:gdLst/>
              <a:ahLst/>
              <a:cxnLst/>
              <a:rect l="l" t="t" r="r" b="b"/>
              <a:pathLst>
                <a:path w="2348" h="2777" extrusionOk="0">
                  <a:moveTo>
                    <a:pt x="1313" y="1"/>
                  </a:moveTo>
                  <a:lnTo>
                    <a:pt x="1338" y="26"/>
                  </a:lnTo>
                  <a:lnTo>
                    <a:pt x="1363" y="51"/>
                  </a:lnTo>
                  <a:lnTo>
                    <a:pt x="1388" y="76"/>
                  </a:lnTo>
                  <a:lnTo>
                    <a:pt x="1388" y="127"/>
                  </a:lnTo>
                  <a:lnTo>
                    <a:pt x="1" y="2776"/>
                  </a:lnTo>
                  <a:lnTo>
                    <a:pt x="985" y="2776"/>
                  </a:lnTo>
                  <a:lnTo>
                    <a:pt x="2347" y="127"/>
                  </a:lnTo>
                  <a:lnTo>
                    <a:pt x="2347" y="76"/>
                  </a:lnTo>
                  <a:lnTo>
                    <a:pt x="2347" y="51"/>
                  </a:lnTo>
                  <a:lnTo>
                    <a:pt x="2322" y="2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4022875" y="2672475"/>
              <a:ext cx="334350" cy="334325"/>
            </a:xfrm>
            <a:custGeom>
              <a:avLst/>
              <a:gdLst/>
              <a:ahLst/>
              <a:cxnLst/>
              <a:rect l="l" t="t" r="r" b="b"/>
              <a:pathLst>
                <a:path w="13374" h="13373" extrusionOk="0">
                  <a:moveTo>
                    <a:pt x="1" y="0"/>
                  </a:moveTo>
                  <a:lnTo>
                    <a:pt x="1" y="13373"/>
                  </a:lnTo>
                  <a:lnTo>
                    <a:pt x="13374" y="13373"/>
                  </a:lnTo>
                  <a:lnTo>
                    <a:pt x="13374" y="0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4046850" y="2696425"/>
              <a:ext cx="285775" cy="285775"/>
            </a:xfrm>
            <a:custGeom>
              <a:avLst/>
              <a:gdLst/>
              <a:ahLst/>
              <a:cxnLst/>
              <a:rect l="l" t="t" r="r" b="b"/>
              <a:pathLst>
                <a:path w="11431" h="11431" extrusionOk="0">
                  <a:moveTo>
                    <a:pt x="707" y="1"/>
                  </a:moveTo>
                  <a:lnTo>
                    <a:pt x="556" y="26"/>
                  </a:lnTo>
                  <a:lnTo>
                    <a:pt x="429" y="51"/>
                  </a:lnTo>
                  <a:lnTo>
                    <a:pt x="303" y="127"/>
                  </a:lnTo>
                  <a:lnTo>
                    <a:pt x="202" y="203"/>
                  </a:lnTo>
                  <a:lnTo>
                    <a:pt x="127" y="304"/>
                  </a:lnTo>
                  <a:lnTo>
                    <a:pt x="51" y="430"/>
                  </a:lnTo>
                  <a:lnTo>
                    <a:pt x="26" y="556"/>
                  </a:lnTo>
                  <a:lnTo>
                    <a:pt x="1" y="707"/>
                  </a:lnTo>
                  <a:lnTo>
                    <a:pt x="1" y="10750"/>
                  </a:lnTo>
                  <a:lnTo>
                    <a:pt x="26" y="10876"/>
                  </a:lnTo>
                  <a:lnTo>
                    <a:pt x="51" y="11027"/>
                  </a:lnTo>
                  <a:lnTo>
                    <a:pt x="127" y="11128"/>
                  </a:lnTo>
                  <a:lnTo>
                    <a:pt x="202" y="11229"/>
                  </a:lnTo>
                  <a:lnTo>
                    <a:pt x="303" y="11330"/>
                  </a:lnTo>
                  <a:lnTo>
                    <a:pt x="429" y="11380"/>
                  </a:lnTo>
                  <a:lnTo>
                    <a:pt x="556" y="11431"/>
                  </a:lnTo>
                  <a:lnTo>
                    <a:pt x="10875" y="11431"/>
                  </a:lnTo>
                  <a:lnTo>
                    <a:pt x="11002" y="11380"/>
                  </a:lnTo>
                  <a:lnTo>
                    <a:pt x="11128" y="11330"/>
                  </a:lnTo>
                  <a:lnTo>
                    <a:pt x="11229" y="11229"/>
                  </a:lnTo>
                  <a:lnTo>
                    <a:pt x="11330" y="11128"/>
                  </a:lnTo>
                  <a:lnTo>
                    <a:pt x="11380" y="11027"/>
                  </a:lnTo>
                  <a:lnTo>
                    <a:pt x="11431" y="10876"/>
                  </a:lnTo>
                  <a:lnTo>
                    <a:pt x="11431" y="10750"/>
                  </a:lnTo>
                  <a:lnTo>
                    <a:pt x="11431" y="707"/>
                  </a:lnTo>
                  <a:lnTo>
                    <a:pt x="11431" y="556"/>
                  </a:lnTo>
                  <a:lnTo>
                    <a:pt x="11380" y="430"/>
                  </a:lnTo>
                  <a:lnTo>
                    <a:pt x="11330" y="304"/>
                  </a:lnTo>
                  <a:lnTo>
                    <a:pt x="11229" y="203"/>
                  </a:lnTo>
                  <a:lnTo>
                    <a:pt x="11128" y="127"/>
                  </a:lnTo>
                  <a:lnTo>
                    <a:pt x="11002" y="51"/>
                  </a:lnTo>
                  <a:lnTo>
                    <a:pt x="10875" y="26"/>
                  </a:lnTo>
                  <a:lnTo>
                    <a:pt x="10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4068300" y="2717875"/>
              <a:ext cx="243500" cy="243525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4870" y="1"/>
                  </a:moveTo>
                  <a:lnTo>
                    <a:pt x="4366" y="26"/>
                  </a:lnTo>
                  <a:lnTo>
                    <a:pt x="3886" y="102"/>
                  </a:lnTo>
                  <a:lnTo>
                    <a:pt x="3407" y="203"/>
                  </a:lnTo>
                  <a:lnTo>
                    <a:pt x="2978" y="379"/>
                  </a:lnTo>
                  <a:lnTo>
                    <a:pt x="2549" y="581"/>
                  </a:lnTo>
                  <a:lnTo>
                    <a:pt x="2145" y="833"/>
                  </a:lnTo>
                  <a:lnTo>
                    <a:pt x="1767" y="1111"/>
                  </a:lnTo>
                  <a:lnTo>
                    <a:pt x="1413" y="1414"/>
                  </a:lnTo>
                  <a:lnTo>
                    <a:pt x="1111" y="1767"/>
                  </a:lnTo>
                  <a:lnTo>
                    <a:pt x="833" y="2145"/>
                  </a:lnTo>
                  <a:lnTo>
                    <a:pt x="581" y="2549"/>
                  </a:lnTo>
                  <a:lnTo>
                    <a:pt x="379" y="2978"/>
                  </a:lnTo>
                  <a:lnTo>
                    <a:pt x="202" y="3407"/>
                  </a:lnTo>
                  <a:lnTo>
                    <a:pt x="101" y="3886"/>
                  </a:lnTo>
                  <a:lnTo>
                    <a:pt x="26" y="4366"/>
                  </a:lnTo>
                  <a:lnTo>
                    <a:pt x="0" y="4870"/>
                  </a:lnTo>
                  <a:lnTo>
                    <a:pt x="26" y="5375"/>
                  </a:lnTo>
                  <a:lnTo>
                    <a:pt x="101" y="5854"/>
                  </a:lnTo>
                  <a:lnTo>
                    <a:pt x="202" y="6309"/>
                  </a:lnTo>
                  <a:lnTo>
                    <a:pt x="379" y="6763"/>
                  </a:lnTo>
                  <a:lnTo>
                    <a:pt x="581" y="7192"/>
                  </a:lnTo>
                  <a:lnTo>
                    <a:pt x="833" y="7595"/>
                  </a:lnTo>
                  <a:lnTo>
                    <a:pt x="1111" y="7974"/>
                  </a:lnTo>
                  <a:lnTo>
                    <a:pt x="1413" y="8302"/>
                  </a:lnTo>
                  <a:lnTo>
                    <a:pt x="1767" y="8630"/>
                  </a:lnTo>
                  <a:lnTo>
                    <a:pt x="2145" y="8908"/>
                  </a:lnTo>
                  <a:lnTo>
                    <a:pt x="2549" y="9160"/>
                  </a:lnTo>
                  <a:lnTo>
                    <a:pt x="2978" y="9362"/>
                  </a:lnTo>
                  <a:lnTo>
                    <a:pt x="3407" y="9513"/>
                  </a:lnTo>
                  <a:lnTo>
                    <a:pt x="3886" y="9639"/>
                  </a:lnTo>
                  <a:lnTo>
                    <a:pt x="4366" y="9715"/>
                  </a:lnTo>
                  <a:lnTo>
                    <a:pt x="4870" y="9740"/>
                  </a:lnTo>
                  <a:lnTo>
                    <a:pt x="5350" y="9715"/>
                  </a:lnTo>
                  <a:lnTo>
                    <a:pt x="5854" y="9639"/>
                  </a:lnTo>
                  <a:lnTo>
                    <a:pt x="6308" y="9513"/>
                  </a:lnTo>
                  <a:lnTo>
                    <a:pt x="6763" y="9362"/>
                  </a:lnTo>
                  <a:lnTo>
                    <a:pt x="7191" y="9160"/>
                  </a:lnTo>
                  <a:lnTo>
                    <a:pt x="7595" y="8908"/>
                  </a:lnTo>
                  <a:lnTo>
                    <a:pt x="7948" y="8630"/>
                  </a:lnTo>
                  <a:lnTo>
                    <a:pt x="8302" y="8302"/>
                  </a:lnTo>
                  <a:lnTo>
                    <a:pt x="8630" y="7974"/>
                  </a:lnTo>
                  <a:lnTo>
                    <a:pt x="8907" y="7595"/>
                  </a:lnTo>
                  <a:lnTo>
                    <a:pt x="9134" y="7192"/>
                  </a:lnTo>
                  <a:lnTo>
                    <a:pt x="9361" y="6763"/>
                  </a:lnTo>
                  <a:lnTo>
                    <a:pt x="9513" y="6309"/>
                  </a:lnTo>
                  <a:lnTo>
                    <a:pt x="9639" y="5854"/>
                  </a:lnTo>
                  <a:lnTo>
                    <a:pt x="9715" y="5375"/>
                  </a:lnTo>
                  <a:lnTo>
                    <a:pt x="9740" y="4870"/>
                  </a:lnTo>
                  <a:lnTo>
                    <a:pt x="9715" y="4366"/>
                  </a:lnTo>
                  <a:lnTo>
                    <a:pt x="9639" y="3886"/>
                  </a:lnTo>
                  <a:lnTo>
                    <a:pt x="9513" y="3407"/>
                  </a:lnTo>
                  <a:lnTo>
                    <a:pt x="9361" y="2978"/>
                  </a:lnTo>
                  <a:lnTo>
                    <a:pt x="9134" y="2549"/>
                  </a:lnTo>
                  <a:lnTo>
                    <a:pt x="8907" y="2145"/>
                  </a:lnTo>
                  <a:lnTo>
                    <a:pt x="8630" y="1767"/>
                  </a:lnTo>
                  <a:lnTo>
                    <a:pt x="8302" y="1414"/>
                  </a:lnTo>
                  <a:lnTo>
                    <a:pt x="7948" y="1111"/>
                  </a:lnTo>
                  <a:lnTo>
                    <a:pt x="7595" y="833"/>
                  </a:lnTo>
                  <a:lnTo>
                    <a:pt x="7191" y="581"/>
                  </a:lnTo>
                  <a:lnTo>
                    <a:pt x="6763" y="379"/>
                  </a:lnTo>
                  <a:lnTo>
                    <a:pt x="6308" y="203"/>
                  </a:lnTo>
                  <a:lnTo>
                    <a:pt x="5854" y="102"/>
                  </a:lnTo>
                  <a:lnTo>
                    <a:pt x="5350" y="26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4092275" y="2741850"/>
              <a:ext cx="194925" cy="194950"/>
            </a:xfrm>
            <a:custGeom>
              <a:avLst/>
              <a:gdLst/>
              <a:ahLst/>
              <a:cxnLst/>
              <a:rect l="l" t="t" r="r" b="b"/>
              <a:pathLst>
                <a:path w="7797" h="7798" extrusionOk="0">
                  <a:moveTo>
                    <a:pt x="3911" y="1"/>
                  </a:moveTo>
                  <a:lnTo>
                    <a:pt x="3507" y="26"/>
                  </a:lnTo>
                  <a:lnTo>
                    <a:pt x="3129" y="101"/>
                  </a:lnTo>
                  <a:lnTo>
                    <a:pt x="2750" y="177"/>
                  </a:lnTo>
                  <a:lnTo>
                    <a:pt x="2397" y="329"/>
                  </a:lnTo>
                  <a:lnTo>
                    <a:pt x="2044" y="480"/>
                  </a:lnTo>
                  <a:lnTo>
                    <a:pt x="1716" y="682"/>
                  </a:lnTo>
                  <a:lnTo>
                    <a:pt x="1413" y="909"/>
                  </a:lnTo>
                  <a:lnTo>
                    <a:pt x="1161" y="1161"/>
                  </a:lnTo>
                  <a:lnTo>
                    <a:pt x="909" y="1439"/>
                  </a:lnTo>
                  <a:lnTo>
                    <a:pt x="681" y="1716"/>
                  </a:lnTo>
                  <a:lnTo>
                    <a:pt x="480" y="2044"/>
                  </a:lnTo>
                  <a:lnTo>
                    <a:pt x="303" y="2398"/>
                  </a:lnTo>
                  <a:lnTo>
                    <a:pt x="177" y="2751"/>
                  </a:lnTo>
                  <a:lnTo>
                    <a:pt x="76" y="3129"/>
                  </a:lnTo>
                  <a:lnTo>
                    <a:pt x="25" y="3508"/>
                  </a:lnTo>
                  <a:lnTo>
                    <a:pt x="0" y="3911"/>
                  </a:lnTo>
                  <a:lnTo>
                    <a:pt x="25" y="4315"/>
                  </a:lnTo>
                  <a:lnTo>
                    <a:pt x="76" y="4694"/>
                  </a:lnTo>
                  <a:lnTo>
                    <a:pt x="177" y="5072"/>
                  </a:lnTo>
                  <a:lnTo>
                    <a:pt x="303" y="5425"/>
                  </a:lnTo>
                  <a:lnTo>
                    <a:pt x="480" y="5753"/>
                  </a:lnTo>
                  <a:lnTo>
                    <a:pt x="681" y="6081"/>
                  </a:lnTo>
                  <a:lnTo>
                    <a:pt x="909" y="6384"/>
                  </a:lnTo>
                  <a:lnTo>
                    <a:pt x="1161" y="6662"/>
                  </a:lnTo>
                  <a:lnTo>
                    <a:pt x="1413" y="6914"/>
                  </a:lnTo>
                  <a:lnTo>
                    <a:pt x="1716" y="7141"/>
                  </a:lnTo>
                  <a:lnTo>
                    <a:pt x="2044" y="7343"/>
                  </a:lnTo>
                  <a:lnTo>
                    <a:pt x="2397" y="7494"/>
                  </a:lnTo>
                  <a:lnTo>
                    <a:pt x="2750" y="7620"/>
                  </a:lnTo>
                  <a:lnTo>
                    <a:pt x="3129" y="7721"/>
                  </a:lnTo>
                  <a:lnTo>
                    <a:pt x="3507" y="7772"/>
                  </a:lnTo>
                  <a:lnTo>
                    <a:pt x="3911" y="7797"/>
                  </a:lnTo>
                  <a:lnTo>
                    <a:pt x="4290" y="7772"/>
                  </a:lnTo>
                  <a:lnTo>
                    <a:pt x="4693" y="7721"/>
                  </a:lnTo>
                  <a:lnTo>
                    <a:pt x="5072" y="7620"/>
                  </a:lnTo>
                  <a:lnTo>
                    <a:pt x="5425" y="7494"/>
                  </a:lnTo>
                  <a:lnTo>
                    <a:pt x="5753" y="7343"/>
                  </a:lnTo>
                  <a:lnTo>
                    <a:pt x="6081" y="7141"/>
                  </a:lnTo>
                  <a:lnTo>
                    <a:pt x="6384" y="6914"/>
                  </a:lnTo>
                  <a:lnTo>
                    <a:pt x="6661" y="6662"/>
                  </a:lnTo>
                  <a:lnTo>
                    <a:pt x="6914" y="6384"/>
                  </a:lnTo>
                  <a:lnTo>
                    <a:pt x="7141" y="6081"/>
                  </a:lnTo>
                  <a:lnTo>
                    <a:pt x="7317" y="5753"/>
                  </a:lnTo>
                  <a:lnTo>
                    <a:pt x="7494" y="5425"/>
                  </a:lnTo>
                  <a:lnTo>
                    <a:pt x="7620" y="5072"/>
                  </a:lnTo>
                  <a:lnTo>
                    <a:pt x="7721" y="4694"/>
                  </a:lnTo>
                  <a:lnTo>
                    <a:pt x="7772" y="4315"/>
                  </a:lnTo>
                  <a:lnTo>
                    <a:pt x="7797" y="3911"/>
                  </a:lnTo>
                  <a:lnTo>
                    <a:pt x="7772" y="3508"/>
                  </a:lnTo>
                  <a:lnTo>
                    <a:pt x="7721" y="3129"/>
                  </a:lnTo>
                  <a:lnTo>
                    <a:pt x="7620" y="2751"/>
                  </a:lnTo>
                  <a:lnTo>
                    <a:pt x="7494" y="2398"/>
                  </a:lnTo>
                  <a:lnTo>
                    <a:pt x="7317" y="2044"/>
                  </a:lnTo>
                  <a:lnTo>
                    <a:pt x="7141" y="1716"/>
                  </a:lnTo>
                  <a:lnTo>
                    <a:pt x="6914" y="1439"/>
                  </a:lnTo>
                  <a:lnTo>
                    <a:pt x="6661" y="1161"/>
                  </a:lnTo>
                  <a:lnTo>
                    <a:pt x="6384" y="909"/>
                  </a:lnTo>
                  <a:lnTo>
                    <a:pt x="6081" y="682"/>
                  </a:lnTo>
                  <a:lnTo>
                    <a:pt x="5753" y="480"/>
                  </a:lnTo>
                  <a:lnTo>
                    <a:pt x="5425" y="329"/>
                  </a:lnTo>
                  <a:lnTo>
                    <a:pt x="5072" y="177"/>
                  </a:lnTo>
                  <a:lnTo>
                    <a:pt x="4693" y="101"/>
                  </a:lnTo>
                  <a:lnTo>
                    <a:pt x="4290" y="2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4177425" y="2741850"/>
              <a:ext cx="109775" cy="194950"/>
            </a:xfrm>
            <a:custGeom>
              <a:avLst/>
              <a:gdLst/>
              <a:ahLst/>
              <a:cxnLst/>
              <a:rect l="l" t="t" r="r" b="b"/>
              <a:pathLst>
                <a:path w="4391" h="7798" extrusionOk="0">
                  <a:moveTo>
                    <a:pt x="505" y="1"/>
                  </a:moveTo>
                  <a:lnTo>
                    <a:pt x="253" y="26"/>
                  </a:lnTo>
                  <a:lnTo>
                    <a:pt x="1" y="51"/>
                  </a:lnTo>
                  <a:lnTo>
                    <a:pt x="354" y="101"/>
                  </a:lnTo>
                  <a:lnTo>
                    <a:pt x="707" y="202"/>
                  </a:lnTo>
                  <a:lnTo>
                    <a:pt x="1035" y="303"/>
                  </a:lnTo>
                  <a:lnTo>
                    <a:pt x="1363" y="455"/>
                  </a:lnTo>
                  <a:lnTo>
                    <a:pt x="1641" y="631"/>
                  </a:lnTo>
                  <a:lnTo>
                    <a:pt x="1943" y="833"/>
                  </a:lnTo>
                  <a:lnTo>
                    <a:pt x="2196" y="1060"/>
                  </a:lnTo>
                  <a:lnTo>
                    <a:pt x="2448" y="1313"/>
                  </a:lnTo>
                  <a:lnTo>
                    <a:pt x="2650" y="1590"/>
                  </a:lnTo>
                  <a:lnTo>
                    <a:pt x="2852" y="1868"/>
                  </a:lnTo>
                  <a:lnTo>
                    <a:pt x="3028" y="2170"/>
                  </a:lnTo>
                  <a:lnTo>
                    <a:pt x="3154" y="2498"/>
                  </a:lnTo>
                  <a:lnTo>
                    <a:pt x="3281" y="2826"/>
                  </a:lnTo>
                  <a:lnTo>
                    <a:pt x="3356" y="3180"/>
                  </a:lnTo>
                  <a:lnTo>
                    <a:pt x="3407" y="3533"/>
                  </a:lnTo>
                  <a:lnTo>
                    <a:pt x="3432" y="3911"/>
                  </a:lnTo>
                  <a:lnTo>
                    <a:pt x="3407" y="4265"/>
                  </a:lnTo>
                  <a:lnTo>
                    <a:pt x="3356" y="4643"/>
                  </a:lnTo>
                  <a:lnTo>
                    <a:pt x="3281" y="4971"/>
                  </a:lnTo>
                  <a:lnTo>
                    <a:pt x="3154" y="5324"/>
                  </a:lnTo>
                  <a:lnTo>
                    <a:pt x="3028" y="5627"/>
                  </a:lnTo>
                  <a:lnTo>
                    <a:pt x="2852" y="5930"/>
                  </a:lnTo>
                  <a:lnTo>
                    <a:pt x="2650" y="6233"/>
                  </a:lnTo>
                  <a:lnTo>
                    <a:pt x="2448" y="6485"/>
                  </a:lnTo>
                  <a:lnTo>
                    <a:pt x="2196" y="6737"/>
                  </a:lnTo>
                  <a:lnTo>
                    <a:pt x="1943" y="6964"/>
                  </a:lnTo>
                  <a:lnTo>
                    <a:pt x="1641" y="7166"/>
                  </a:lnTo>
                  <a:lnTo>
                    <a:pt x="1363" y="7343"/>
                  </a:lnTo>
                  <a:lnTo>
                    <a:pt x="1035" y="7494"/>
                  </a:lnTo>
                  <a:lnTo>
                    <a:pt x="707" y="7620"/>
                  </a:lnTo>
                  <a:lnTo>
                    <a:pt x="354" y="7721"/>
                  </a:lnTo>
                  <a:lnTo>
                    <a:pt x="1" y="7772"/>
                  </a:lnTo>
                  <a:lnTo>
                    <a:pt x="253" y="7797"/>
                  </a:lnTo>
                  <a:lnTo>
                    <a:pt x="505" y="7797"/>
                  </a:lnTo>
                  <a:lnTo>
                    <a:pt x="884" y="7772"/>
                  </a:lnTo>
                  <a:lnTo>
                    <a:pt x="1287" y="7721"/>
                  </a:lnTo>
                  <a:lnTo>
                    <a:pt x="1666" y="7620"/>
                  </a:lnTo>
                  <a:lnTo>
                    <a:pt x="2019" y="7494"/>
                  </a:lnTo>
                  <a:lnTo>
                    <a:pt x="2347" y="7343"/>
                  </a:lnTo>
                  <a:lnTo>
                    <a:pt x="2675" y="7141"/>
                  </a:lnTo>
                  <a:lnTo>
                    <a:pt x="2978" y="6914"/>
                  </a:lnTo>
                  <a:lnTo>
                    <a:pt x="3255" y="6662"/>
                  </a:lnTo>
                  <a:lnTo>
                    <a:pt x="3508" y="6384"/>
                  </a:lnTo>
                  <a:lnTo>
                    <a:pt x="3735" y="6081"/>
                  </a:lnTo>
                  <a:lnTo>
                    <a:pt x="3911" y="5753"/>
                  </a:lnTo>
                  <a:lnTo>
                    <a:pt x="4088" y="5425"/>
                  </a:lnTo>
                  <a:lnTo>
                    <a:pt x="4214" y="5072"/>
                  </a:lnTo>
                  <a:lnTo>
                    <a:pt x="4315" y="4694"/>
                  </a:lnTo>
                  <a:lnTo>
                    <a:pt x="4366" y="4315"/>
                  </a:lnTo>
                  <a:lnTo>
                    <a:pt x="4391" y="3911"/>
                  </a:lnTo>
                  <a:lnTo>
                    <a:pt x="4366" y="3508"/>
                  </a:lnTo>
                  <a:lnTo>
                    <a:pt x="4315" y="3129"/>
                  </a:lnTo>
                  <a:lnTo>
                    <a:pt x="4214" y="2751"/>
                  </a:lnTo>
                  <a:lnTo>
                    <a:pt x="4088" y="2398"/>
                  </a:lnTo>
                  <a:lnTo>
                    <a:pt x="3911" y="2044"/>
                  </a:lnTo>
                  <a:lnTo>
                    <a:pt x="3735" y="1716"/>
                  </a:lnTo>
                  <a:lnTo>
                    <a:pt x="3508" y="1439"/>
                  </a:lnTo>
                  <a:lnTo>
                    <a:pt x="3255" y="1161"/>
                  </a:lnTo>
                  <a:lnTo>
                    <a:pt x="2978" y="909"/>
                  </a:lnTo>
                  <a:lnTo>
                    <a:pt x="2675" y="682"/>
                  </a:lnTo>
                  <a:lnTo>
                    <a:pt x="2347" y="480"/>
                  </a:lnTo>
                  <a:lnTo>
                    <a:pt x="2019" y="329"/>
                  </a:lnTo>
                  <a:lnTo>
                    <a:pt x="1666" y="177"/>
                  </a:lnTo>
                  <a:lnTo>
                    <a:pt x="1287" y="101"/>
                  </a:lnTo>
                  <a:lnTo>
                    <a:pt x="884" y="2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4152200" y="2767075"/>
              <a:ext cx="30300" cy="27150"/>
            </a:xfrm>
            <a:custGeom>
              <a:avLst/>
              <a:gdLst/>
              <a:ahLst/>
              <a:cxnLst/>
              <a:rect l="l" t="t" r="r" b="b"/>
              <a:pathLst>
                <a:path w="1212" h="1086" extrusionOk="0">
                  <a:moveTo>
                    <a:pt x="606" y="1"/>
                  </a:moveTo>
                  <a:lnTo>
                    <a:pt x="480" y="26"/>
                  </a:lnTo>
                  <a:lnTo>
                    <a:pt x="353" y="76"/>
                  </a:lnTo>
                  <a:lnTo>
                    <a:pt x="253" y="127"/>
                  </a:lnTo>
                  <a:lnTo>
                    <a:pt x="177" y="203"/>
                  </a:lnTo>
                  <a:lnTo>
                    <a:pt x="101" y="304"/>
                  </a:lnTo>
                  <a:lnTo>
                    <a:pt x="51" y="404"/>
                  </a:lnTo>
                  <a:lnTo>
                    <a:pt x="25" y="505"/>
                  </a:lnTo>
                  <a:lnTo>
                    <a:pt x="0" y="632"/>
                  </a:lnTo>
                  <a:lnTo>
                    <a:pt x="25" y="758"/>
                  </a:lnTo>
                  <a:lnTo>
                    <a:pt x="51" y="859"/>
                  </a:lnTo>
                  <a:lnTo>
                    <a:pt x="126" y="960"/>
                  </a:lnTo>
                  <a:lnTo>
                    <a:pt x="202" y="1010"/>
                  </a:lnTo>
                  <a:lnTo>
                    <a:pt x="278" y="1061"/>
                  </a:lnTo>
                  <a:lnTo>
                    <a:pt x="379" y="1086"/>
                  </a:lnTo>
                  <a:lnTo>
                    <a:pt x="480" y="1086"/>
                  </a:lnTo>
                  <a:lnTo>
                    <a:pt x="732" y="1061"/>
                  </a:lnTo>
                  <a:lnTo>
                    <a:pt x="934" y="985"/>
                  </a:lnTo>
                  <a:lnTo>
                    <a:pt x="1035" y="934"/>
                  </a:lnTo>
                  <a:lnTo>
                    <a:pt x="1110" y="859"/>
                  </a:lnTo>
                  <a:lnTo>
                    <a:pt x="1161" y="783"/>
                  </a:lnTo>
                  <a:lnTo>
                    <a:pt x="1211" y="707"/>
                  </a:lnTo>
                  <a:lnTo>
                    <a:pt x="1211" y="606"/>
                  </a:lnTo>
                  <a:lnTo>
                    <a:pt x="1211" y="480"/>
                  </a:lnTo>
                  <a:lnTo>
                    <a:pt x="1161" y="354"/>
                  </a:lnTo>
                  <a:lnTo>
                    <a:pt x="1110" y="253"/>
                  </a:lnTo>
                  <a:lnTo>
                    <a:pt x="1035" y="177"/>
                  </a:lnTo>
                  <a:lnTo>
                    <a:pt x="934" y="102"/>
                  </a:lnTo>
                  <a:lnTo>
                    <a:pt x="833" y="51"/>
                  </a:lnTo>
                  <a:lnTo>
                    <a:pt x="707" y="2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4216525" y="2777800"/>
              <a:ext cx="30325" cy="29050"/>
            </a:xfrm>
            <a:custGeom>
              <a:avLst/>
              <a:gdLst/>
              <a:ahLst/>
              <a:cxnLst/>
              <a:rect l="l" t="t" r="r" b="b"/>
              <a:pathLst>
                <a:path w="1213" h="1162" extrusionOk="0">
                  <a:moveTo>
                    <a:pt x="531" y="1"/>
                  </a:moveTo>
                  <a:lnTo>
                    <a:pt x="430" y="26"/>
                  </a:lnTo>
                  <a:lnTo>
                    <a:pt x="304" y="76"/>
                  </a:lnTo>
                  <a:lnTo>
                    <a:pt x="228" y="127"/>
                  </a:lnTo>
                  <a:lnTo>
                    <a:pt x="127" y="228"/>
                  </a:lnTo>
                  <a:lnTo>
                    <a:pt x="77" y="329"/>
                  </a:lnTo>
                  <a:lnTo>
                    <a:pt x="26" y="430"/>
                  </a:lnTo>
                  <a:lnTo>
                    <a:pt x="1" y="556"/>
                  </a:lnTo>
                  <a:lnTo>
                    <a:pt x="1" y="657"/>
                  </a:lnTo>
                  <a:lnTo>
                    <a:pt x="51" y="758"/>
                  </a:lnTo>
                  <a:lnTo>
                    <a:pt x="102" y="859"/>
                  </a:lnTo>
                  <a:lnTo>
                    <a:pt x="152" y="960"/>
                  </a:lnTo>
                  <a:lnTo>
                    <a:pt x="253" y="1035"/>
                  </a:lnTo>
                  <a:lnTo>
                    <a:pt x="354" y="1086"/>
                  </a:lnTo>
                  <a:lnTo>
                    <a:pt x="455" y="1136"/>
                  </a:lnTo>
                  <a:lnTo>
                    <a:pt x="581" y="1161"/>
                  </a:lnTo>
                  <a:lnTo>
                    <a:pt x="808" y="1161"/>
                  </a:lnTo>
                  <a:lnTo>
                    <a:pt x="909" y="1111"/>
                  </a:lnTo>
                  <a:lnTo>
                    <a:pt x="1010" y="1060"/>
                  </a:lnTo>
                  <a:lnTo>
                    <a:pt x="1086" y="985"/>
                  </a:lnTo>
                  <a:lnTo>
                    <a:pt x="1136" y="884"/>
                  </a:lnTo>
                  <a:lnTo>
                    <a:pt x="1187" y="758"/>
                  </a:lnTo>
                  <a:lnTo>
                    <a:pt x="1212" y="657"/>
                  </a:lnTo>
                  <a:lnTo>
                    <a:pt x="1212" y="531"/>
                  </a:lnTo>
                  <a:lnTo>
                    <a:pt x="1187" y="430"/>
                  </a:lnTo>
                  <a:lnTo>
                    <a:pt x="1136" y="304"/>
                  </a:lnTo>
                  <a:lnTo>
                    <a:pt x="1061" y="203"/>
                  </a:lnTo>
                  <a:lnTo>
                    <a:pt x="985" y="127"/>
                  </a:lnTo>
                  <a:lnTo>
                    <a:pt x="884" y="76"/>
                  </a:lnTo>
                  <a:lnTo>
                    <a:pt x="758" y="26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86D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4116875" y="282952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05" y="1"/>
                  </a:moveTo>
                  <a:lnTo>
                    <a:pt x="404" y="26"/>
                  </a:lnTo>
                  <a:lnTo>
                    <a:pt x="278" y="76"/>
                  </a:lnTo>
                  <a:lnTo>
                    <a:pt x="202" y="152"/>
                  </a:lnTo>
                  <a:lnTo>
                    <a:pt x="101" y="228"/>
                  </a:lnTo>
                  <a:lnTo>
                    <a:pt x="51" y="329"/>
                  </a:lnTo>
                  <a:lnTo>
                    <a:pt x="0" y="455"/>
                  </a:lnTo>
                  <a:lnTo>
                    <a:pt x="0" y="556"/>
                  </a:lnTo>
                  <a:lnTo>
                    <a:pt x="0" y="657"/>
                  </a:lnTo>
                  <a:lnTo>
                    <a:pt x="26" y="758"/>
                  </a:lnTo>
                  <a:lnTo>
                    <a:pt x="76" y="859"/>
                  </a:lnTo>
                  <a:lnTo>
                    <a:pt x="152" y="960"/>
                  </a:lnTo>
                  <a:lnTo>
                    <a:pt x="253" y="1035"/>
                  </a:lnTo>
                  <a:lnTo>
                    <a:pt x="354" y="1111"/>
                  </a:lnTo>
                  <a:lnTo>
                    <a:pt x="454" y="1161"/>
                  </a:lnTo>
                  <a:lnTo>
                    <a:pt x="581" y="1187"/>
                  </a:lnTo>
                  <a:lnTo>
                    <a:pt x="682" y="1187"/>
                  </a:lnTo>
                  <a:lnTo>
                    <a:pt x="782" y="1161"/>
                  </a:lnTo>
                  <a:lnTo>
                    <a:pt x="883" y="1136"/>
                  </a:lnTo>
                  <a:lnTo>
                    <a:pt x="984" y="1060"/>
                  </a:lnTo>
                  <a:lnTo>
                    <a:pt x="1060" y="985"/>
                  </a:lnTo>
                  <a:lnTo>
                    <a:pt x="1136" y="859"/>
                  </a:lnTo>
                  <a:lnTo>
                    <a:pt x="1161" y="758"/>
                  </a:lnTo>
                  <a:lnTo>
                    <a:pt x="1186" y="632"/>
                  </a:lnTo>
                  <a:lnTo>
                    <a:pt x="1186" y="531"/>
                  </a:lnTo>
                  <a:lnTo>
                    <a:pt x="1161" y="404"/>
                  </a:lnTo>
                  <a:lnTo>
                    <a:pt x="1110" y="304"/>
                  </a:lnTo>
                  <a:lnTo>
                    <a:pt x="1035" y="203"/>
                  </a:lnTo>
                  <a:lnTo>
                    <a:pt x="959" y="127"/>
                  </a:lnTo>
                  <a:lnTo>
                    <a:pt x="858" y="51"/>
                  </a:lnTo>
                  <a:lnTo>
                    <a:pt x="732" y="26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86D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4173650" y="2883775"/>
              <a:ext cx="30300" cy="26525"/>
            </a:xfrm>
            <a:custGeom>
              <a:avLst/>
              <a:gdLst/>
              <a:ahLst/>
              <a:cxnLst/>
              <a:rect l="l" t="t" r="r" b="b"/>
              <a:pathLst>
                <a:path w="1212" h="1061" extrusionOk="0">
                  <a:moveTo>
                    <a:pt x="328" y="1"/>
                  </a:moveTo>
                  <a:lnTo>
                    <a:pt x="227" y="26"/>
                  </a:lnTo>
                  <a:lnTo>
                    <a:pt x="152" y="76"/>
                  </a:lnTo>
                  <a:lnTo>
                    <a:pt x="76" y="152"/>
                  </a:lnTo>
                  <a:lnTo>
                    <a:pt x="25" y="278"/>
                  </a:lnTo>
                  <a:lnTo>
                    <a:pt x="0" y="379"/>
                  </a:lnTo>
                  <a:lnTo>
                    <a:pt x="0" y="505"/>
                  </a:lnTo>
                  <a:lnTo>
                    <a:pt x="25" y="631"/>
                  </a:lnTo>
                  <a:lnTo>
                    <a:pt x="51" y="732"/>
                  </a:lnTo>
                  <a:lnTo>
                    <a:pt x="126" y="833"/>
                  </a:lnTo>
                  <a:lnTo>
                    <a:pt x="202" y="909"/>
                  </a:lnTo>
                  <a:lnTo>
                    <a:pt x="303" y="985"/>
                  </a:lnTo>
                  <a:lnTo>
                    <a:pt x="404" y="1035"/>
                  </a:lnTo>
                  <a:lnTo>
                    <a:pt x="530" y="1060"/>
                  </a:lnTo>
                  <a:lnTo>
                    <a:pt x="656" y="1060"/>
                  </a:lnTo>
                  <a:lnTo>
                    <a:pt x="782" y="1035"/>
                  </a:lnTo>
                  <a:lnTo>
                    <a:pt x="883" y="985"/>
                  </a:lnTo>
                  <a:lnTo>
                    <a:pt x="984" y="934"/>
                  </a:lnTo>
                  <a:lnTo>
                    <a:pt x="1060" y="859"/>
                  </a:lnTo>
                  <a:lnTo>
                    <a:pt x="1136" y="758"/>
                  </a:lnTo>
                  <a:lnTo>
                    <a:pt x="1186" y="631"/>
                  </a:lnTo>
                  <a:lnTo>
                    <a:pt x="1211" y="531"/>
                  </a:lnTo>
                  <a:lnTo>
                    <a:pt x="1211" y="430"/>
                  </a:lnTo>
                  <a:lnTo>
                    <a:pt x="1186" y="354"/>
                  </a:lnTo>
                  <a:lnTo>
                    <a:pt x="1136" y="278"/>
                  </a:lnTo>
                  <a:lnTo>
                    <a:pt x="1085" y="203"/>
                  </a:lnTo>
                  <a:lnTo>
                    <a:pt x="1009" y="152"/>
                  </a:lnTo>
                  <a:lnTo>
                    <a:pt x="808" y="76"/>
                  </a:lnTo>
                  <a:lnTo>
                    <a:pt x="555" y="26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4176175" y="2822600"/>
              <a:ext cx="27775" cy="30300"/>
            </a:xfrm>
            <a:custGeom>
              <a:avLst/>
              <a:gdLst/>
              <a:ahLst/>
              <a:cxnLst/>
              <a:rect l="l" t="t" r="r" b="b"/>
              <a:pathLst>
                <a:path w="1111" h="1212" extrusionOk="0">
                  <a:moveTo>
                    <a:pt x="479" y="0"/>
                  </a:moveTo>
                  <a:lnTo>
                    <a:pt x="353" y="51"/>
                  </a:lnTo>
                  <a:lnTo>
                    <a:pt x="252" y="101"/>
                  </a:lnTo>
                  <a:lnTo>
                    <a:pt x="177" y="177"/>
                  </a:lnTo>
                  <a:lnTo>
                    <a:pt x="101" y="252"/>
                  </a:lnTo>
                  <a:lnTo>
                    <a:pt x="25" y="379"/>
                  </a:lnTo>
                  <a:lnTo>
                    <a:pt x="0" y="480"/>
                  </a:lnTo>
                  <a:lnTo>
                    <a:pt x="0" y="606"/>
                  </a:lnTo>
                  <a:lnTo>
                    <a:pt x="0" y="732"/>
                  </a:lnTo>
                  <a:lnTo>
                    <a:pt x="25" y="833"/>
                  </a:lnTo>
                  <a:lnTo>
                    <a:pt x="101" y="934"/>
                  </a:lnTo>
                  <a:lnTo>
                    <a:pt x="177" y="1035"/>
                  </a:lnTo>
                  <a:lnTo>
                    <a:pt x="252" y="1110"/>
                  </a:lnTo>
                  <a:lnTo>
                    <a:pt x="353" y="1161"/>
                  </a:lnTo>
                  <a:lnTo>
                    <a:pt x="479" y="1186"/>
                  </a:lnTo>
                  <a:lnTo>
                    <a:pt x="606" y="1211"/>
                  </a:lnTo>
                  <a:lnTo>
                    <a:pt x="707" y="1186"/>
                  </a:lnTo>
                  <a:lnTo>
                    <a:pt x="807" y="1161"/>
                  </a:lnTo>
                  <a:lnTo>
                    <a:pt x="908" y="1110"/>
                  </a:lnTo>
                  <a:lnTo>
                    <a:pt x="984" y="1035"/>
                  </a:lnTo>
                  <a:lnTo>
                    <a:pt x="1035" y="934"/>
                  </a:lnTo>
                  <a:lnTo>
                    <a:pt x="1085" y="833"/>
                  </a:lnTo>
                  <a:lnTo>
                    <a:pt x="1110" y="732"/>
                  </a:lnTo>
                  <a:lnTo>
                    <a:pt x="1110" y="606"/>
                  </a:lnTo>
                  <a:lnTo>
                    <a:pt x="1110" y="480"/>
                  </a:lnTo>
                  <a:lnTo>
                    <a:pt x="1085" y="379"/>
                  </a:lnTo>
                  <a:lnTo>
                    <a:pt x="1035" y="252"/>
                  </a:lnTo>
                  <a:lnTo>
                    <a:pt x="984" y="177"/>
                  </a:lnTo>
                  <a:lnTo>
                    <a:pt x="908" y="101"/>
                  </a:lnTo>
                  <a:lnTo>
                    <a:pt x="807" y="5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4232925" y="2843400"/>
              <a:ext cx="28425" cy="30300"/>
            </a:xfrm>
            <a:custGeom>
              <a:avLst/>
              <a:gdLst/>
              <a:ahLst/>
              <a:cxnLst/>
              <a:rect l="l" t="t" r="r" b="b"/>
              <a:pathLst>
                <a:path w="1137" h="1212" extrusionOk="0">
                  <a:moveTo>
                    <a:pt x="531" y="1"/>
                  </a:moveTo>
                  <a:lnTo>
                    <a:pt x="405" y="26"/>
                  </a:lnTo>
                  <a:lnTo>
                    <a:pt x="304" y="51"/>
                  </a:lnTo>
                  <a:lnTo>
                    <a:pt x="203" y="102"/>
                  </a:lnTo>
                  <a:lnTo>
                    <a:pt x="127" y="177"/>
                  </a:lnTo>
                  <a:lnTo>
                    <a:pt x="77" y="278"/>
                  </a:lnTo>
                  <a:lnTo>
                    <a:pt x="51" y="379"/>
                  </a:lnTo>
                  <a:lnTo>
                    <a:pt x="26" y="480"/>
                  </a:lnTo>
                  <a:lnTo>
                    <a:pt x="1" y="606"/>
                  </a:lnTo>
                  <a:lnTo>
                    <a:pt x="26" y="733"/>
                  </a:lnTo>
                  <a:lnTo>
                    <a:pt x="51" y="833"/>
                  </a:lnTo>
                  <a:lnTo>
                    <a:pt x="77" y="934"/>
                  </a:lnTo>
                  <a:lnTo>
                    <a:pt x="127" y="1035"/>
                  </a:lnTo>
                  <a:lnTo>
                    <a:pt x="203" y="1111"/>
                  </a:lnTo>
                  <a:lnTo>
                    <a:pt x="304" y="1161"/>
                  </a:lnTo>
                  <a:lnTo>
                    <a:pt x="405" y="1212"/>
                  </a:lnTo>
                  <a:lnTo>
                    <a:pt x="632" y="1212"/>
                  </a:lnTo>
                  <a:lnTo>
                    <a:pt x="758" y="1161"/>
                  </a:lnTo>
                  <a:lnTo>
                    <a:pt x="859" y="1111"/>
                  </a:lnTo>
                  <a:lnTo>
                    <a:pt x="960" y="1035"/>
                  </a:lnTo>
                  <a:lnTo>
                    <a:pt x="1035" y="960"/>
                  </a:lnTo>
                  <a:lnTo>
                    <a:pt x="1086" y="859"/>
                  </a:lnTo>
                  <a:lnTo>
                    <a:pt x="1111" y="733"/>
                  </a:lnTo>
                  <a:lnTo>
                    <a:pt x="1136" y="606"/>
                  </a:lnTo>
                  <a:lnTo>
                    <a:pt x="1111" y="480"/>
                  </a:lnTo>
                  <a:lnTo>
                    <a:pt x="1086" y="379"/>
                  </a:lnTo>
                  <a:lnTo>
                    <a:pt x="1035" y="278"/>
                  </a:lnTo>
                  <a:lnTo>
                    <a:pt x="960" y="177"/>
                  </a:lnTo>
                  <a:lnTo>
                    <a:pt x="859" y="102"/>
                  </a:lnTo>
                  <a:lnTo>
                    <a:pt x="758" y="51"/>
                  </a:lnTo>
                  <a:lnTo>
                    <a:pt x="632" y="26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86D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4041175" y="2690750"/>
              <a:ext cx="297750" cy="297775"/>
            </a:xfrm>
            <a:custGeom>
              <a:avLst/>
              <a:gdLst/>
              <a:ahLst/>
              <a:cxnLst/>
              <a:rect l="l" t="t" r="r" b="b"/>
              <a:pathLst>
                <a:path w="11910" h="11911" extrusionOk="0">
                  <a:moveTo>
                    <a:pt x="732" y="1"/>
                  </a:moveTo>
                  <a:lnTo>
                    <a:pt x="556" y="76"/>
                  </a:lnTo>
                  <a:lnTo>
                    <a:pt x="404" y="152"/>
                  </a:lnTo>
                  <a:lnTo>
                    <a:pt x="253" y="278"/>
                  </a:lnTo>
                  <a:lnTo>
                    <a:pt x="152" y="404"/>
                  </a:lnTo>
                  <a:lnTo>
                    <a:pt x="76" y="556"/>
                  </a:lnTo>
                  <a:lnTo>
                    <a:pt x="0" y="732"/>
                  </a:lnTo>
                  <a:lnTo>
                    <a:pt x="0" y="934"/>
                  </a:lnTo>
                  <a:lnTo>
                    <a:pt x="0" y="10977"/>
                  </a:lnTo>
                  <a:lnTo>
                    <a:pt x="0" y="11153"/>
                  </a:lnTo>
                  <a:lnTo>
                    <a:pt x="76" y="11330"/>
                  </a:lnTo>
                  <a:lnTo>
                    <a:pt x="152" y="11506"/>
                  </a:lnTo>
                  <a:lnTo>
                    <a:pt x="253" y="11633"/>
                  </a:lnTo>
                  <a:lnTo>
                    <a:pt x="404" y="11759"/>
                  </a:lnTo>
                  <a:lnTo>
                    <a:pt x="556" y="11834"/>
                  </a:lnTo>
                  <a:lnTo>
                    <a:pt x="732" y="11885"/>
                  </a:lnTo>
                  <a:lnTo>
                    <a:pt x="934" y="11910"/>
                  </a:lnTo>
                  <a:lnTo>
                    <a:pt x="10976" y="11910"/>
                  </a:lnTo>
                  <a:lnTo>
                    <a:pt x="11153" y="11885"/>
                  </a:lnTo>
                  <a:lnTo>
                    <a:pt x="11330" y="11834"/>
                  </a:lnTo>
                  <a:lnTo>
                    <a:pt x="11506" y="11759"/>
                  </a:lnTo>
                  <a:lnTo>
                    <a:pt x="11632" y="11633"/>
                  </a:lnTo>
                  <a:lnTo>
                    <a:pt x="11733" y="11506"/>
                  </a:lnTo>
                  <a:lnTo>
                    <a:pt x="11834" y="11330"/>
                  </a:lnTo>
                  <a:lnTo>
                    <a:pt x="11885" y="11153"/>
                  </a:lnTo>
                  <a:lnTo>
                    <a:pt x="11910" y="10977"/>
                  </a:lnTo>
                  <a:lnTo>
                    <a:pt x="11910" y="2322"/>
                  </a:lnTo>
                  <a:lnTo>
                    <a:pt x="11885" y="2221"/>
                  </a:lnTo>
                  <a:lnTo>
                    <a:pt x="11834" y="2145"/>
                  </a:lnTo>
                  <a:lnTo>
                    <a:pt x="11758" y="2095"/>
                  </a:lnTo>
                  <a:lnTo>
                    <a:pt x="11582" y="2095"/>
                  </a:lnTo>
                  <a:lnTo>
                    <a:pt x="11506" y="2145"/>
                  </a:lnTo>
                  <a:lnTo>
                    <a:pt x="11430" y="2221"/>
                  </a:lnTo>
                  <a:lnTo>
                    <a:pt x="11430" y="2322"/>
                  </a:lnTo>
                  <a:lnTo>
                    <a:pt x="11430" y="10977"/>
                  </a:lnTo>
                  <a:lnTo>
                    <a:pt x="11405" y="11077"/>
                  </a:lnTo>
                  <a:lnTo>
                    <a:pt x="11380" y="11153"/>
                  </a:lnTo>
                  <a:lnTo>
                    <a:pt x="11330" y="11229"/>
                  </a:lnTo>
                  <a:lnTo>
                    <a:pt x="11279" y="11279"/>
                  </a:lnTo>
                  <a:lnTo>
                    <a:pt x="11229" y="11355"/>
                  </a:lnTo>
                  <a:lnTo>
                    <a:pt x="11153" y="11380"/>
                  </a:lnTo>
                  <a:lnTo>
                    <a:pt x="11052" y="11405"/>
                  </a:lnTo>
                  <a:lnTo>
                    <a:pt x="10976" y="11431"/>
                  </a:lnTo>
                  <a:lnTo>
                    <a:pt x="934" y="11431"/>
                  </a:lnTo>
                  <a:lnTo>
                    <a:pt x="833" y="11405"/>
                  </a:lnTo>
                  <a:lnTo>
                    <a:pt x="757" y="11380"/>
                  </a:lnTo>
                  <a:lnTo>
                    <a:pt x="682" y="11355"/>
                  </a:lnTo>
                  <a:lnTo>
                    <a:pt x="606" y="11279"/>
                  </a:lnTo>
                  <a:lnTo>
                    <a:pt x="556" y="11229"/>
                  </a:lnTo>
                  <a:lnTo>
                    <a:pt x="505" y="11153"/>
                  </a:lnTo>
                  <a:lnTo>
                    <a:pt x="480" y="11077"/>
                  </a:lnTo>
                  <a:lnTo>
                    <a:pt x="480" y="10977"/>
                  </a:lnTo>
                  <a:lnTo>
                    <a:pt x="480" y="934"/>
                  </a:lnTo>
                  <a:lnTo>
                    <a:pt x="480" y="833"/>
                  </a:lnTo>
                  <a:lnTo>
                    <a:pt x="505" y="758"/>
                  </a:lnTo>
                  <a:lnTo>
                    <a:pt x="556" y="682"/>
                  </a:lnTo>
                  <a:lnTo>
                    <a:pt x="606" y="606"/>
                  </a:lnTo>
                  <a:lnTo>
                    <a:pt x="682" y="556"/>
                  </a:lnTo>
                  <a:lnTo>
                    <a:pt x="757" y="505"/>
                  </a:lnTo>
                  <a:lnTo>
                    <a:pt x="833" y="480"/>
                  </a:lnTo>
                  <a:lnTo>
                    <a:pt x="11052" y="480"/>
                  </a:lnTo>
                  <a:lnTo>
                    <a:pt x="11153" y="505"/>
                  </a:lnTo>
                  <a:lnTo>
                    <a:pt x="11229" y="556"/>
                  </a:lnTo>
                  <a:lnTo>
                    <a:pt x="11279" y="606"/>
                  </a:lnTo>
                  <a:lnTo>
                    <a:pt x="11330" y="682"/>
                  </a:lnTo>
                  <a:lnTo>
                    <a:pt x="11380" y="758"/>
                  </a:lnTo>
                  <a:lnTo>
                    <a:pt x="11405" y="833"/>
                  </a:lnTo>
                  <a:lnTo>
                    <a:pt x="11430" y="934"/>
                  </a:lnTo>
                  <a:lnTo>
                    <a:pt x="11430" y="1212"/>
                  </a:lnTo>
                  <a:lnTo>
                    <a:pt x="11430" y="1338"/>
                  </a:lnTo>
                  <a:lnTo>
                    <a:pt x="11506" y="1414"/>
                  </a:lnTo>
                  <a:lnTo>
                    <a:pt x="11582" y="1439"/>
                  </a:lnTo>
                  <a:lnTo>
                    <a:pt x="11658" y="1464"/>
                  </a:lnTo>
                  <a:lnTo>
                    <a:pt x="11758" y="1439"/>
                  </a:lnTo>
                  <a:lnTo>
                    <a:pt x="11834" y="1414"/>
                  </a:lnTo>
                  <a:lnTo>
                    <a:pt x="11885" y="1338"/>
                  </a:lnTo>
                  <a:lnTo>
                    <a:pt x="11910" y="1212"/>
                  </a:lnTo>
                  <a:lnTo>
                    <a:pt x="11910" y="934"/>
                  </a:lnTo>
                  <a:lnTo>
                    <a:pt x="11885" y="732"/>
                  </a:lnTo>
                  <a:lnTo>
                    <a:pt x="11834" y="556"/>
                  </a:lnTo>
                  <a:lnTo>
                    <a:pt x="11758" y="404"/>
                  </a:lnTo>
                  <a:lnTo>
                    <a:pt x="11632" y="278"/>
                  </a:lnTo>
                  <a:lnTo>
                    <a:pt x="11506" y="152"/>
                  </a:lnTo>
                  <a:lnTo>
                    <a:pt x="11330" y="76"/>
                  </a:lnTo>
                  <a:lnTo>
                    <a:pt x="11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4062000" y="2711575"/>
              <a:ext cx="255475" cy="256125"/>
            </a:xfrm>
            <a:custGeom>
              <a:avLst/>
              <a:gdLst/>
              <a:ahLst/>
              <a:cxnLst/>
              <a:rect l="l" t="t" r="r" b="b"/>
              <a:pathLst>
                <a:path w="10219" h="10245" extrusionOk="0">
                  <a:moveTo>
                    <a:pt x="5122" y="0"/>
                  </a:moveTo>
                  <a:lnTo>
                    <a:pt x="4718" y="26"/>
                  </a:lnTo>
                  <a:lnTo>
                    <a:pt x="4315" y="51"/>
                  </a:lnTo>
                  <a:lnTo>
                    <a:pt x="3961" y="127"/>
                  </a:lnTo>
                  <a:lnTo>
                    <a:pt x="3583" y="227"/>
                  </a:lnTo>
                  <a:lnTo>
                    <a:pt x="3230" y="354"/>
                  </a:lnTo>
                  <a:lnTo>
                    <a:pt x="2902" y="505"/>
                  </a:lnTo>
                  <a:lnTo>
                    <a:pt x="2574" y="656"/>
                  </a:lnTo>
                  <a:lnTo>
                    <a:pt x="2271" y="858"/>
                  </a:lnTo>
                  <a:lnTo>
                    <a:pt x="1993" y="1060"/>
                  </a:lnTo>
                  <a:lnTo>
                    <a:pt x="1716" y="1287"/>
                  </a:lnTo>
                  <a:lnTo>
                    <a:pt x="1464" y="1540"/>
                  </a:lnTo>
                  <a:lnTo>
                    <a:pt x="1236" y="1792"/>
                  </a:lnTo>
                  <a:lnTo>
                    <a:pt x="1009" y="2069"/>
                  </a:lnTo>
                  <a:lnTo>
                    <a:pt x="833" y="2372"/>
                  </a:lnTo>
                  <a:lnTo>
                    <a:pt x="656" y="2675"/>
                  </a:lnTo>
                  <a:lnTo>
                    <a:pt x="480" y="2978"/>
                  </a:lnTo>
                  <a:lnTo>
                    <a:pt x="353" y="3306"/>
                  </a:lnTo>
                  <a:lnTo>
                    <a:pt x="227" y="3634"/>
                  </a:lnTo>
                  <a:lnTo>
                    <a:pt x="151" y="3987"/>
                  </a:lnTo>
                  <a:lnTo>
                    <a:pt x="76" y="4315"/>
                  </a:lnTo>
                  <a:lnTo>
                    <a:pt x="25" y="4668"/>
                  </a:lnTo>
                  <a:lnTo>
                    <a:pt x="0" y="5022"/>
                  </a:lnTo>
                  <a:lnTo>
                    <a:pt x="0" y="5375"/>
                  </a:lnTo>
                  <a:lnTo>
                    <a:pt x="25" y="5728"/>
                  </a:lnTo>
                  <a:lnTo>
                    <a:pt x="76" y="6081"/>
                  </a:lnTo>
                  <a:lnTo>
                    <a:pt x="177" y="6434"/>
                  </a:lnTo>
                  <a:lnTo>
                    <a:pt x="278" y="6788"/>
                  </a:lnTo>
                  <a:lnTo>
                    <a:pt x="404" y="7141"/>
                  </a:lnTo>
                  <a:lnTo>
                    <a:pt x="555" y="7469"/>
                  </a:lnTo>
                  <a:lnTo>
                    <a:pt x="757" y="7797"/>
                  </a:lnTo>
                  <a:lnTo>
                    <a:pt x="984" y="8125"/>
                  </a:lnTo>
                  <a:lnTo>
                    <a:pt x="1236" y="8428"/>
                  </a:lnTo>
                  <a:lnTo>
                    <a:pt x="1312" y="8503"/>
                  </a:lnTo>
                  <a:lnTo>
                    <a:pt x="1388" y="8529"/>
                  </a:lnTo>
                  <a:lnTo>
                    <a:pt x="1489" y="8503"/>
                  </a:lnTo>
                  <a:lnTo>
                    <a:pt x="1564" y="8453"/>
                  </a:lnTo>
                  <a:lnTo>
                    <a:pt x="1640" y="8377"/>
                  </a:lnTo>
                  <a:lnTo>
                    <a:pt x="1665" y="8302"/>
                  </a:lnTo>
                  <a:lnTo>
                    <a:pt x="1640" y="8201"/>
                  </a:lnTo>
                  <a:lnTo>
                    <a:pt x="1590" y="8125"/>
                  </a:lnTo>
                  <a:lnTo>
                    <a:pt x="1363" y="7847"/>
                  </a:lnTo>
                  <a:lnTo>
                    <a:pt x="1161" y="7545"/>
                  </a:lnTo>
                  <a:lnTo>
                    <a:pt x="1009" y="7242"/>
                  </a:lnTo>
                  <a:lnTo>
                    <a:pt x="858" y="6939"/>
                  </a:lnTo>
                  <a:lnTo>
                    <a:pt x="732" y="6636"/>
                  </a:lnTo>
                  <a:lnTo>
                    <a:pt x="631" y="6308"/>
                  </a:lnTo>
                  <a:lnTo>
                    <a:pt x="555" y="6006"/>
                  </a:lnTo>
                  <a:lnTo>
                    <a:pt x="505" y="5678"/>
                  </a:lnTo>
                  <a:lnTo>
                    <a:pt x="505" y="5350"/>
                  </a:lnTo>
                  <a:lnTo>
                    <a:pt x="480" y="5022"/>
                  </a:lnTo>
                  <a:lnTo>
                    <a:pt x="505" y="4719"/>
                  </a:lnTo>
                  <a:lnTo>
                    <a:pt x="555" y="4391"/>
                  </a:lnTo>
                  <a:lnTo>
                    <a:pt x="606" y="4088"/>
                  </a:lnTo>
                  <a:lnTo>
                    <a:pt x="707" y="3785"/>
                  </a:lnTo>
                  <a:lnTo>
                    <a:pt x="808" y="3482"/>
                  </a:lnTo>
                  <a:lnTo>
                    <a:pt x="934" y="3180"/>
                  </a:lnTo>
                  <a:lnTo>
                    <a:pt x="1060" y="2902"/>
                  </a:lnTo>
                  <a:lnTo>
                    <a:pt x="1236" y="2624"/>
                  </a:lnTo>
                  <a:lnTo>
                    <a:pt x="1413" y="2372"/>
                  </a:lnTo>
                  <a:lnTo>
                    <a:pt x="1615" y="2120"/>
                  </a:lnTo>
                  <a:lnTo>
                    <a:pt x="1817" y="1868"/>
                  </a:lnTo>
                  <a:lnTo>
                    <a:pt x="2044" y="1666"/>
                  </a:lnTo>
                  <a:lnTo>
                    <a:pt x="2296" y="1439"/>
                  </a:lnTo>
                  <a:lnTo>
                    <a:pt x="2549" y="1262"/>
                  </a:lnTo>
                  <a:lnTo>
                    <a:pt x="2826" y="1085"/>
                  </a:lnTo>
                  <a:lnTo>
                    <a:pt x="3104" y="934"/>
                  </a:lnTo>
                  <a:lnTo>
                    <a:pt x="3406" y="808"/>
                  </a:lnTo>
                  <a:lnTo>
                    <a:pt x="3734" y="682"/>
                  </a:lnTo>
                  <a:lnTo>
                    <a:pt x="4062" y="606"/>
                  </a:lnTo>
                  <a:lnTo>
                    <a:pt x="4390" y="530"/>
                  </a:lnTo>
                  <a:lnTo>
                    <a:pt x="4744" y="505"/>
                  </a:lnTo>
                  <a:lnTo>
                    <a:pt x="5122" y="480"/>
                  </a:lnTo>
                  <a:lnTo>
                    <a:pt x="5576" y="505"/>
                  </a:lnTo>
                  <a:lnTo>
                    <a:pt x="6056" y="581"/>
                  </a:lnTo>
                  <a:lnTo>
                    <a:pt x="6485" y="707"/>
                  </a:lnTo>
                  <a:lnTo>
                    <a:pt x="6914" y="858"/>
                  </a:lnTo>
                  <a:lnTo>
                    <a:pt x="7317" y="1060"/>
                  </a:lnTo>
                  <a:lnTo>
                    <a:pt x="7696" y="1287"/>
                  </a:lnTo>
                  <a:lnTo>
                    <a:pt x="8049" y="1540"/>
                  </a:lnTo>
                  <a:lnTo>
                    <a:pt x="8377" y="1842"/>
                  </a:lnTo>
                  <a:lnTo>
                    <a:pt x="8680" y="2170"/>
                  </a:lnTo>
                  <a:lnTo>
                    <a:pt x="8957" y="2524"/>
                  </a:lnTo>
                  <a:lnTo>
                    <a:pt x="9184" y="2902"/>
                  </a:lnTo>
                  <a:lnTo>
                    <a:pt x="9386" y="3306"/>
                  </a:lnTo>
                  <a:lnTo>
                    <a:pt x="9538" y="3735"/>
                  </a:lnTo>
                  <a:lnTo>
                    <a:pt x="9639" y="4189"/>
                  </a:lnTo>
                  <a:lnTo>
                    <a:pt x="9714" y="4643"/>
                  </a:lnTo>
                  <a:lnTo>
                    <a:pt x="9740" y="5122"/>
                  </a:lnTo>
                  <a:lnTo>
                    <a:pt x="9740" y="5476"/>
                  </a:lnTo>
                  <a:lnTo>
                    <a:pt x="9689" y="5804"/>
                  </a:lnTo>
                  <a:lnTo>
                    <a:pt x="9639" y="6132"/>
                  </a:lnTo>
                  <a:lnTo>
                    <a:pt x="9563" y="6434"/>
                  </a:lnTo>
                  <a:lnTo>
                    <a:pt x="9462" y="6762"/>
                  </a:lnTo>
                  <a:lnTo>
                    <a:pt x="9336" y="7040"/>
                  </a:lnTo>
                  <a:lnTo>
                    <a:pt x="9184" y="7318"/>
                  </a:lnTo>
                  <a:lnTo>
                    <a:pt x="9033" y="7595"/>
                  </a:lnTo>
                  <a:lnTo>
                    <a:pt x="8856" y="7847"/>
                  </a:lnTo>
                  <a:lnTo>
                    <a:pt x="8655" y="8100"/>
                  </a:lnTo>
                  <a:lnTo>
                    <a:pt x="8453" y="8327"/>
                  </a:lnTo>
                  <a:lnTo>
                    <a:pt x="8226" y="8529"/>
                  </a:lnTo>
                  <a:lnTo>
                    <a:pt x="7973" y="8731"/>
                  </a:lnTo>
                  <a:lnTo>
                    <a:pt x="7721" y="8907"/>
                  </a:lnTo>
                  <a:lnTo>
                    <a:pt x="7469" y="9084"/>
                  </a:lnTo>
                  <a:lnTo>
                    <a:pt x="7191" y="9235"/>
                  </a:lnTo>
                  <a:lnTo>
                    <a:pt x="6914" y="9361"/>
                  </a:lnTo>
                  <a:lnTo>
                    <a:pt x="6636" y="9462"/>
                  </a:lnTo>
                  <a:lnTo>
                    <a:pt x="6333" y="9563"/>
                  </a:lnTo>
                  <a:lnTo>
                    <a:pt x="6031" y="9639"/>
                  </a:lnTo>
                  <a:lnTo>
                    <a:pt x="5728" y="9689"/>
                  </a:lnTo>
                  <a:lnTo>
                    <a:pt x="5425" y="9740"/>
                  </a:lnTo>
                  <a:lnTo>
                    <a:pt x="4794" y="9740"/>
                  </a:lnTo>
                  <a:lnTo>
                    <a:pt x="4491" y="9715"/>
                  </a:lnTo>
                  <a:lnTo>
                    <a:pt x="4189" y="9664"/>
                  </a:lnTo>
                  <a:lnTo>
                    <a:pt x="3861" y="9588"/>
                  </a:lnTo>
                  <a:lnTo>
                    <a:pt x="3558" y="9488"/>
                  </a:lnTo>
                  <a:lnTo>
                    <a:pt x="3255" y="9361"/>
                  </a:lnTo>
                  <a:lnTo>
                    <a:pt x="2952" y="9210"/>
                  </a:lnTo>
                  <a:lnTo>
                    <a:pt x="2675" y="9059"/>
                  </a:lnTo>
                  <a:lnTo>
                    <a:pt x="2372" y="8857"/>
                  </a:lnTo>
                  <a:lnTo>
                    <a:pt x="2296" y="8806"/>
                  </a:lnTo>
                  <a:lnTo>
                    <a:pt x="2195" y="8806"/>
                  </a:lnTo>
                  <a:lnTo>
                    <a:pt x="2120" y="8831"/>
                  </a:lnTo>
                  <a:lnTo>
                    <a:pt x="2044" y="8907"/>
                  </a:lnTo>
                  <a:lnTo>
                    <a:pt x="1993" y="8983"/>
                  </a:lnTo>
                  <a:lnTo>
                    <a:pt x="1993" y="9084"/>
                  </a:lnTo>
                  <a:lnTo>
                    <a:pt x="2019" y="9160"/>
                  </a:lnTo>
                  <a:lnTo>
                    <a:pt x="2094" y="9235"/>
                  </a:lnTo>
                  <a:lnTo>
                    <a:pt x="2422" y="9462"/>
                  </a:lnTo>
                  <a:lnTo>
                    <a:pt x="2725" y="9664"/>
                  </a:lnTo>
                  <a:lnTo>
                    <a:pt x="3053" y="9816"/>
                  </a:lnTo>
                  <a:lnTo>
                    <a:pt x="3406" y="9942"/>
                  </a:lnTo>
                  <a:lnTo>
                    <a:pt x="3734" y="10068"/>
                  </a:lnTo>
                  <a:lnTo>
                    <a:pt x="4088" y="10144"/>
                  </a:lnTo>
                  <a:lnTo>
                    <a:pt x="4416" y="10194"/>
                  </a:lnTo>
                  <a:lnTo>
                    <a:pt x="4769" y="10219"/>
                  </a:lnTo>
                  <a:lnTo>
                    <a:pt x="5122" y="10244"/>
                  </a:lnTo>
                  <a:lnTo>
                    <a:pt x="5450" y="10219"/>
                  </a:lnTo>
                  <a:lnTo>
                    <a:pt x="5803" y="10169"/>
                  </a:lnTo>
                  <a:lnTo>
                    <a:pt x="6131" y="10118"/>
                  </a:lnTo>
                  <a:lnTo>
                    <a:pt x="6459" y="10043"/>
                  </a:lnTo>
                  <a:lnTo>
                    <a:pt x="6787" y="9942"/>
                  </a:lnTo>
                  <a:lnTo>
                    <a:pt x="7115" y="9816"/>
                  </a:lnTo>
                  <a:lnTo>
                    <a:pt x="7418" y="9664"/>
                  </a:lnTo>
                  <a:lnTo>
                    <a:pt x="7721" y="9488"/>
                  </a:lnTo>
                  <a:lnTo>
                    <a:pt x="7999" y="9311"/>
                  </a:lnTo>
                  <a:lnTo>
                    <a:pt x="8276" y="9109"/>
                  </a:lnTo>
                  <a:lnTo>
                    <a:pt x="8554" y="8882"/>
                  </a:lnTo>
                  <a:lnTo>
                    <a:pt x="8781" y="8655"/>
                  </a:lnTo>
                  <a:lnTo>
                    <a:pt x="9033" y="8403"/>
                  </a:lnTo>
                  <a:lnTo>
                    <a:pt x="9235" y="8150"/>
                  </a:lnTo>
                  <a:lnTo>
                    <a:pt x="9437" y="7847"/>
                  </a:lnTo>
                  <a:lnTo>
                    <a:pt x="9613" y="7570"/>
                  </a:lnTo>
                  <a:lnTo>
                    <a:pt x="9765" y="7242"/>
                  </a:lnTo>
                  <a:lnTo>
                    <a:pt x="9916" y="6914"/>
                  </a:lnTo>
                  <a:lnTo>
                    <a:pt x="10017" y="6586"/>
                  </a:lnTo>
                  <a:lnTo>
                    <a:pt x="10118" y="6233"/>
                  </a:lnTo>
                  <a:lnTo>
                    <a:pt x="10169" y="5879"/>
                  </a:lnTo>
                  <a:lnTo>
                    <a:pt x="10219" y="5501"/>
                  </a:lnTo>
                  <a:lnTo>
                    <a:pt x="10219" y="5122"/>
                  </a:lnTo>
                  <a:lnTo>
                    <a:pt x="10194" y="4593"/>
                  </a:lnTo>
                  <a:lnTo>
                    <a:pt x="10118" y="4088"/>
                  </a:lnTo>
                  <a:lnTo>
                    <a:pt x="9992" y="3609"/>
                  </a:lnTo>
                  <a:lnTo>
                    <a:pt x="9815" y="3129"/>
                  </a:lnTo>
                  <a:lnTo>
                    <a:pt x="9613" y="2675"/>
                  </a:lnTo>
                  <a:lnTo>
                    <a:pt x="9361" y="2271"/>
                  </a:lnTo>
                  <a:lnTo>
                    <a:pt x="9058" y="1868"/>
                  </a:lnTo>
                  <a:lnTo>
                    <a:pt x="8730" y="1514"/>
                  </a:lnTo>
                  <a:lnTo>
                    <a:pt x="8377" y="1161"/>
                  </a:lnTo>
                  <a:lnTo>
                    <a:pt x="7973" y="884"/>
                  </a:lnTo>
                  <a:lnTo>
                    <a:pt x="7544" y="631"/>
                  </a:lnTo>
                  <a:lnTo>
                    <a:pt x="7115" y="404"/>
                  </a:lnTo>
                  <a:lnTo>
                    <a:pt x="6636" y="227"/>
                  </a:lnTo>
                  <a:lnTo>
                    <a:pt x="6131" y="101"/>
                  </a:lnTo>
                  <a:lnTo>
                    <a:pt x="5627" y="26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4086600" y="2736800"/>
              <a:ext cx="206925" cy="206300"/>
            </a:xfrm>
            <a:custGeom>
              <a:avLst/>
              <a:gdLst/>
              <a:ahLst/>
              <a:cxnLst/>
              <a:rect l="l" t="t" r="r" b="b"/>
              <a:pathLst>
                <a:path w="8277" h="8252" extrusionOk="0">
                  <a:moveTo>
                    <a:pt x="4138" y="455"/>
                  </a:moveTo>
                  <a:lnTo>
                    <a:pt x="4491" y="480"/>
                  </a:lnTo>
                  <a:lnTo>
                    <a:pt x="4870" y="531"/>
                  </a:lnTo>
                  <a:lnTo>
                    <a:pt x="5223" y="631"/>
                  </a:lnTo>
                  <a:lnTo>
                    <a:pt x="5551" y="732"/>
                  </a:lnTo>
                  <a:lnTo>
                    <a:pt x="5879" y="909"/>
                  </a:lnTo>
                  <a:lnTo>
                    <a:pt x="6182" y="1086"/>
                  </a:lnTo>
                  <a:lnTo>
                    <a:pt x="6459" y="1287"/>
                  </a:lnTo>
                  <a:lnTo>
                    <a:pt x="6712" y="1515"/>
                  </a:lnTo>
                  <a:lnTo>
                    <a:pt x="6939" y="1792"/>
                  </a:lnTo>
                  <a:lnTo>
                    <a:pt x="7166" y="2070"/>
                  </a:lnTo>
                  <a:lnTo>
                    <a:pt x="7343" y="2372"/>
                  </a:lnTo>
                  <a:lnTo>
                    <a:pt x="7494" y="2700"/>
                  </a:lnTo>
                  <a:lnTo>
                    <a:pt x="7620" y="3028"/>
                  </a:lnTo>
                  <a:lnTo>
                    <a:pt x="7721" y="3382"/>
                  </a:lnTo>
                  <a:lnTo>
                    <a:pt x="7772" y="3735"/>
                  </a:lnTo>
                  <a:lnTo>
                    <a:pt x="7772" y="4113"/>
                  </a:lnTo>
                  <a:lnTo>
                    <a:pt x="7746" y="4542"/>
                  </a:lnTo>
                  <a:lnTo>
                    <a:pt x="7671" y="4971"/>
                  </a:lnTo>
                  <a:lnTo>
                    <a:pt x="7570" y="5350"/>
                  </a:lnTo>
                  <a:lnTo>
                    <a:pt x="7418" y="5703"/>
                  </a:lnTo>
                  <a:lnTo>
                    <a:pt x="7242" y="6031"/>
                  </a:lnTo>
                  <a:lnTo>
                    <a:pt x="7040" y="6334"/>
                  </a:lnTo>
                  <a:lnTo>
                    <a:pt x="6838" y="6586"/>
                  </a:lnTo>
                  <a:lnTo>
                    <a:pt x="6586" y="6838"/>
                  </a:lnTo>
                  <a:lnTo>
                    <a:pt x="6333" y="7040"/>
                  </a:lnTo>
                  <a:lnTo>
                    <a:pt x="6031" y="7242"/>
                  </a:lnTo>
                  <a:lnTo>
                    <a:pt x="5753" y="7394"/>
                  </a:lnTo>
                  <a:lnTo>
                    <a:pt x="5425" y="7520"/>
                  </a:lnTo>
                  <a:lnTo>
                    <a:pt x="5122" y="7621"/>
                  </a:lnTo>
                  <a:lnTo>
                    <a:pt x="4794" y="7696"/>
                  </a:lnTo>
                  <a:lnTo>
                    <a:pt x="4466" y="7722"/>
                  </a:lnTo>
                  <a:lnTo>
                    <a:pt x="4138" y="7747"/>
                  </a:lnTo>
                  <a:lnTo>
                    <a:pt x="3810" y="7722"/>
                  </a:lnTo>
                  <a:lnTo>
                    <a:pt x="3457" y="7696"/>
                  </a:lnTo>
                  <a:lnTo>
                    <a:pt x="3154" y="7621"/>
                  </a:lnTo>
                  <a:lnTo>
                    <a:pt x="2826" y="7520"/>
                  </a:lnTo>
                  <a:lnTo>
                    <a:pt x="2523" y="7394"/>
                  </a:lnTo>
                  <a:lnTo>
                    <a:pt x="2221" y="7242"/>
                  </a:lnTo>
                  <a:lnTo>
                    <a:pt x="1943" y="7040"/>
                  </a:lnTo>
                  <a:lnTo>
                    <a:pt x="1665" y="6838"/>
                  </a:lnTo>
                  <a:lnTo>
                    <a:pt x="1438" y="6586"/>
                  </a:lnTo>
                  <a:lnTo>
                    <a:pt x="1211" y="6334"/>
                  </a:lnTo>
                  <a:lnTo>
                    <a:pt x="1009" y="6031"/>
                  </a:lnTo>
                  <a:lnTo>
                    <a:pt x="833" y="5703"/>
                  </a:lnTo>
                  <a:lnTo>
                    <a:pt x="707" y="5350"/>
                  </a:lnTo>
                  <a:lnTo>
                    <a:pt x="580" y="4971"/>
                  </a:lnTo>
                  <a:lnTo>
                    <a:pt x="505" y="4542"/>
                  </a:lnTo>
                  <a:lnTo>
                    <a:pt x="480" y="4113"/>
                  </a:lnTo>
                  <a:lnTo>
                    <a:pt x="505" y="3735"/>
                  </a:lnTo>
                  <a:lnTo>
                    <a:pt x="555" y="3382"/>
                  </a:lnTo>
                  <a:lnTo>
                    <a:pt x="631" y="3028"/>
                  </a:lnTo>
                  <a:lnTo>
                    <a:pt x="757" y="2675"/>
                  </a:lnTo>
                  <a:lnTo>
                    <a:pt x="908" y="2372"/>
                  </a:lnTo>
                  <a:lnTo>
                    <a:pt x="1110" y="2070"/>
                  </a:lnTo>
                  <a:lnTo>
                    <a:pt x="1312" y="1792"/>
                  </a:lnTo>
                  <a:lnTo>
                    <a:pt x="1539" y="1515"/>
                  </a:lnTo>
                  <a:lnTo>
                    <a:pt x="1817" y="1287"/>
                  </a:lnTo>
                  <a:lnTo>
                    <a:pt x="2094" y="1086"/>
                  </a:lnTo>
                  <a:lnTo>
                    <a:pt x="2397" y="909"/>
                  </a:lnTo>
                  <a:lnTo>
                    <a:pt x="2700" y="732"/>
                  </a:lnTo>
                  <a:lnTo>
                    <a:pt x="3053" y="631"/>
                  </a:lnTo>
                  <a:lnTo>
                    <a:pt x="3406" y="531"/>
                  </a:lnTo>
                  <a:lnTo>
                    <a:pt x="3760" y="480"/>
                  </a:lnTo>
                  <a:lnTo>
                    <a:pt x="4138" y="455"/>
                  </a:lnTo>
                  <a:close/>
                  <a:moveTo>
                    <a:pt x="3760" y="1"/>
                  </a:moveTo>
                  <a:lnTo>
                    <a:pt x="3381" y="51"/>
                  </a:lnTo>
                  <a:lnTo>
                    <a:pt x="3003" y="127"/>
                  </a:lnTo>
                  <a:lnTo>
                    <a:pt x="2649" y="253"/>
                  </a:lnTo>
                  <a:lnTo>
                    <a:pt x="2296" y="404"/>
                  </a:lnTo>
                  <a:lnTo>
                    <a:pt x="1968" y="581"/>
                  </a:lnTo>
                  <a:lnTo>
                    <a:pt x="1640" y="783"/>
                  </a:lnTo>
                  <a:lnTo>
                    <a:pt x="1337" y="1010"/>
                  </a:lnTo>
                  <a:lnTo>
                    <a:pt x="1060" y="1287"/>
                  </a:lnTo>
                  <a:lnTo>
                    <a:pt x="808" y="1590"/>
                  </a:lnTo>
                  <a:lnTo>
                    <a:pt x="606" y="1944"/>
                  </a:lnTo>
                  <a:lnTo>
                    <a:pt x="404" y="2297"/>
                  </a:lnTo>
                  <a:lnTo>
                    <a:pt x="252" y="2700"/>
                  </a:lnTo>
                  <a:lnTo>
                    <a:pt x="126" y="3155"/>
                  </a:lnTo>
                  <a:lnTo>
                    <a:pt x="25" y="3609"/>
                  </a:lnTo>
                  <a:lnTo>
                    <a:pt x="0" y="4113"/>
                  </a:lnTo>
                  <a:lnTo>
                    <a:pt x="0" y="4542"/>
                  </a:lnTo>
                  <a:lnTo>
                    <a:pt x="76" y="4946"/>
                  </a:lnTo>
                  <a:lnTo>
                    <a:pt x="177" y="5350"/>
                  </a:lnTo>
                  <a:lnTo>
                    <a:pt x="328" y="5728"/>
                  </a:lnTo>
                  <a:lnTo>
                    <a:pt x="480" y="6082"/>
                  </a:lnTo>
                  <a:lnTo>
                    <a:pt x="707" y="6410"/>
                  </a:lnTo>
                  <a:lnTo>
                    <a:pt x="934" y="6738"/>
                  </a:lnTo>
                  <a:lnTo>
                    <a:pt x="1211" y="7040"/>
                  </a:lnTo>
                  <a:lnTo>
                    <a:pt x="1489" y="7293"/>
                  </a:lnTo>
                  <a:lnTo>
                    <a:pt x="1817" y="7545"/>
                  </a:lnTo>
                  <a:lnTo>
                    <a:pt x="2170" y="7747"/>
                  </a:lnTo>
                  <a:lnTo>
                    <a:pt x="2523" y="7923"/>
                  </a:lnTo>
                  <a:lnTo>
                    <a:pt x="2902" y="8050"/>
                  </a:lnTo>
                  <a:lnTo>
                    <a:pt x="3306" y="8176"/>
                  </a:lnTo>
                  <a:lnTo>
                    <a:pt x="3709" y="8226"/>
                  </a:lnTo>
                  <a:lnTo>
                    <a:pt x="4138" y="8251"/>
                  </a:lnTo>
                  <a:lnTo>
                    <a:pt x="4542" y="8226"/>
                  </a:lnTo>
                  <a:lnTo>
                    <a:pt x="4971" y="8176"/>
                  </a:lnTo>
                  <a:lnTo>
                    <a:pt x="5349" y="8050"/>
                  </a:lnTo>
                  <a:lnTo>
                    <a:pt x="5753" y="7923"/>
                  </a:lnTo>
                  <a:lnTo>
                    <a:pt x="6106" y="7747"/>
                  </a:lnTo>
                  <a:lnTo>
                    <a:pt x="6434" y="7545"/>
                  </a:lnTo>
                  <a:lnTo>
                    <a:pt x="6762" y="7293"/>
                  </a:lnTo>
                  <a:lnTo>
                    <a:pt x="7065" y="7040"/>
                  </a:lnTo>
                  <a:lnTo>
                    <a:pt x="7317" y="6738"/>
                  </a:lnTo>
                  <a:lnTo>
                    <a:pt x="7570" y="6410"/>
                  </a:lnTo>
                  <a:lnTo>
                    <a:pt x="7772" y="6082"/>
                  </a:lnTo>
                  <a:lnTo>
                    <a:pt x="7948" y="5728"/>
                  </a:lnTo>
                  <a:lnTo>
                    <a:pt x="8074" y="5350"/>
                  </a:lnTo>
                  <a:lnTo>
                    <a:pt x="8175" y="4946"/>
                  </a:lnTo>
                  <a:lnTo>
                    <a:pt x="8251" y="4542"/>
                  </a:lnTo>
                  <a:lnTo>
                    <a:pt x="8276" y="4113"/>
                  </a:lnTo>
                  <a:lnTo>
                    <a:pt x="8226" y="3609"/>
                  </a:lnTo>
                  <a:lnTo>
                    <a:pt x="8150" y="3155"/>
                  </a:lnTo>
                  <a:lnTo>
                    <a:pt x="8024" y="2700"/>
                  </a:lnTo>
                  <a:lnTo>
                    <a:pt x="7847" y="2297"/>
                  </a:lnTo>
                  <a:lnTo>
                    <a:pt x="7671" y="1944"/>
                  </a:lnTo>
                  <a:lnTo>
                    <a:pt x="7444" y="1590"/>
                  </a:lnTo>
                  <a:lnTo>
                    <a:pt x="7191" y="1287"/>
                  </a:lnTo>
                  <a:lnTo>
                    <a:pt x="6914" y="1010"/>
                  </a:lnTo>
                  <a:lnTo>
                    <a:pt x="6611" y="783"/>
                  </a:lnTo>
                  <a:lnTo>
                    <a:pt x="6283" y="581"/>
                  </a:lnTo>
                  <a:lnTo>
                    <a:pt x="5955" y="404"/>
                  </a:lnTo>
                  <a:lnTo>
                    <a:pt x="5602" y="253"/>
                  </a:lnTo>
                  <a:lnTo>
                    <a:pt x="5248" y="127"/>
                  </a:lnTo>
                  <a:lnTo>
                    <a:pt x="4870" y="51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4146525" y="2761400"/>
              <a:ext cx="42275" cy="39150"/>
            </a:xfrm>
            <a:custGeom>
              <a:avLst/>
              <a:gdLst/>
              <a:ahLst/>
              <a:cxnLst/>
              <a:rect l="l" t="t" r="r" b="b"/>
              <a:pathLst>
                <a:path w="1691" h="1566" extrusionOk="0">
                  <a:moveTo>
                    <a:pt x="909" y="480"/>
                  </a:moveTo>
                  <a:lnTo>
                    <a:pt x="1035" y="531"/>
                  </a:lnTo>
                  <a:lnTo>
                    <a:pt x="1110" y="606"/>
                  </a:lnTo>
                  <a:lnTo>
                    <a:pt x="1186" y="732"/>
                  </a:lnTo>
                  <a:lnTo>
                    <a:pt x="1211" y="833"/>
                  </a:lnTo>
                  <a:lnTo>
                    <a:pt x="1186" y="884"/>
                  </a:lnTo>
                  <a:lnTo>
                    <a:pt x="1161" y="934"/>
                  </a:lnTo>
                  <a:lnTo>
                    <a:pt x="1060" y="1010"/>
                  </a:lnTo>
                  <a:lnTo>
                    <a:pt x="883" y="1060"/>
                  </a:lnTo>
                  <a:lnTo>
                    <a:pt x="732" y="1086"/>
                  </a:lnTo>
                  <a:lnTo>
                    <a:pt x="580" y="1060"/>
                  </a:lnTo>
                  <a:lnTo>
                    <a:pt x="555" y="1035"/>
                  </a:lnTo>
                  <a:lnTo>
                    <a:pt x="505" y="985"/>
                  </a:lnTo>
                  <a:lnTo>
                    <a:pt x="480" y="884"/>
                  </a:lnTo>
                  <a:lnTo>
                    <a:pt x="480" y="758"/>
                  </a:lnTo>
                  <a:lnTo>
                    <a:pt x="530" y="657"/>
                  </a:lnTo>
                  <a:lnTo>
                    <a:pt x="631" y="556"/>
                  </a:lnTo>
                  <a:lnTo>
                    <a:pt x="757" y="505"/>
                  </a:lnTo>
                  <a:lnTo>
                    <a:pt x="909" y="480"/>
                  </a:lnTo>
                  <a:close/>
                  <a:moveTo>
                    <a:pt x="732" y="1"/>
                  </a:moveTo>
                  <a:lnTo>
                    <a:pt x="631" y="26"/>
                  </a:lnTo>
                  <a:lnTo>
                    <a:pt x="505" y="76"/>
                  </a:lnTo>
                  <a:lnTo>
                    <a:pt x="404" y="127"/>
                  </a:lnTo>
                  <a:lnTo>
                    <a:pt x="303" y="203"/>
                  </a:lnTo>
                  <a:lnTo>
                    <a:pt x="202" y="278"/>
                  </a:lnTo>
                  <a:lnTo>
                    <a:pt x="126" y="404"/>
                  </a:lnTo>
                  <a:lnTo>
                    <a:pt x="51" y="556"/>
                  </a:lnTo>
                  <a:lnTo>
                    <a:pt x="0" y="707"/>
                  </a:lnTo>
                  <a:lnTo>
                    <a:pt x="0" y="884"/>
                  </a:lnTo>
                  <a:lnTo>
                    <a:pt x="25" y="1035"/>
                  </a:lnTo>
                  <a:lnTo>
                    <a:pt x="76" y="1187"/>
                  </a:lnTo>
                  <a:lnTo>
                    <a:pt x="152" y="1338"/>
                  </a:lnTo>
                  <a:lnTo>
                    <a:pt x="278" y="1439"/>
                  </a:lnTo>
                  <a:lnTo>
                    <a:pt x="429" y="1515"/>
                  </a:lnTo>
                  <a:lnTo>
                    <a:pt x="555" y="1565"/>
                  </a:lnTo>
                  <a:lnTo>
                    <a:pt x="858" y="1565"/>
                  </a:lnTo>
                  <a:lnTo>
                    <a:pt x="1009" y="1540"/>
                  </a:lnTo>
                  <a:lnTo>
                    <a:pt x="1161" y="1489"/>
                  </a:lnTo>
                  <a:lnTo>
                    <a:pt x="1287" y="1414"/>
                  </a:lnTo>
                  <a:lnTo>
                    <a:pt x="1413" y="1338"/>
                  </a:lnTo>
                  <a:lnTo>
                    <a:pt x="1514" y="1262"/>
                  </a:lnTo>
                  <a:lnTo>
                    <a:pt x="1615" y="1136"/>
                  </a:lnTo>
                  <a:lnTo>
                    <a:pt x="1665" y="985"/>
                  </a:lnTo>
                  <a:lnTo>
                    <a:pt x="1691" y="833"/>
                  </a:lnTo>
                  <a:lnTo>
                    <a:pt x="1665" y="657"/>
                  </a:lnTo>
                  <a:lnTo>
                    <a:pt x="1615" y="531"/>
                  </a:lnTo>
                  <a:lnTo>
                    <a:pt x="1565" y="404"/>
                  </a:lnTo>
                  <a:lnTo>
                    <a:pt x="1489" y="303"/>
                  </a:lnTo>
                  <a:lnTo>
                    <a:pt x="1413" y="203"/>
                  </a:lnTo>
                  <a:lnTo>
                    <a:pt x="1312" y="127"/>
                  </a:lnTo>
                  <a:lnTo>
                    <a:pt x="1211" y="76"/>
                  </a:lnTo>
                  <a:lnTo>
                    <a:pt x="1085" y="26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4210850" y="2771500"/>
              <a:ext cx="42300" cy="41650"/>
            </a:xfrm>
            <a:custGeom>
              <a:avLst/>
              <a:gdLst/>
              <a:ahLst/>
              <a:cxnLst/>
              <a:rect l="l" t="t" r="r" b="b"/>
              <a:pathLst>
                <a:path w="1692" h="1666" extrusionOk="0">
                  <a:moveTo>
                    <a:pt x="859" y="505"/>
                  </a:moveTo>
                  <a:lnTo>
                    <a:pt x="985" y="530"/>
                  </a:lnTo>
                  <a:lnTo>
                    <a:pt x="1111" y="631"/>
                  </a:lnTo>
                  <a:lnTo>
                    <a:pt x="1187" y="757"/>
                  </a:lnTo>
                  <a:lnTo>
                    <a:pt x="1187" y="884"/>
                  </a:lnTo>
                  <a:lnTo>
                    <a:pt x="1161" y="1010"/>
                  </a:lnTo>
                  <a:lnTo>
                    <a:pt x="1111" y="1085"/>
                  </a:lnTo>
                  <a:lnTo>
                    <a:pt x="1061" y="1136"/>
                  </a:lnTo>
                  <a:lnTo>
                    <a:pt x="960" y="1186"/>
                  </a:lnTo>
                  <a:lnTo>
                    <a:pt x="808" y="1186"/>
                  </a:lnTo>
                  <a:lnTo>
                    <a:pt x="682" y="1136"/>
                  </a:lnTo>
                  <a:lnTo>
                    <a:pt x="581" y="1060"/>
                  </a:lnTo>
                  <a:lnTo>
                    <a:pt x="505" y="959"/>
                  </a:lnTo>
                  <a:lnTo>
                    <a:pt x="480" y="833"/>
                  </a:lnTo>
                  <a:lnTo>
                    <a:pt x="480" y="757"/>
                  </a:lnTo>
                  <a:lnTo>
                    <a:pt x="505" y="682"/>
                  </a:lnTo>
                  <a:lnTo>
                    <a:pt x="556" y="631"/>
                  </a:lnTo>
                  <a:lnTo>
                    <a:pt x="606" y="581"/>
                  </a:lnTo>
                  <a:lnTo>
                    <a:pt x="733" y="505"/>
                  </a:lnTo>
                  <a:close/>
                  <a:moveTo>
                    <a:pt x="859" y="0"/>
                  </a:moveTo>
                  <a:lnTo>
                    <a:pt x="707" y="26"/>
                  </a:lnTo>
                  <a:lnTo>
                    <a:pt x="531" y="51"/>
                  </a:lnTo>
                  <a:lnTo>
                    <a:pt x="405" y="127"/>
                  </a:lnTo>
                  <a:lnTo>
                    <a:pt x="278" y="202"/>
                  </a:lnTo>
                  <a:lnTo>
                    <a:pt x="177" y="328"/>
                  </a:lnTo>
                  <a:lnTo>
                    <a:pt x="102" y="455"/>
                  </a:lnTo>
                  <a:lnTo>
                    <a:pt x="26" y="581"/>
                  </a:lnTo>
                  <a:lnTo>
                    <a:pt x="1" y="732"/>
                  </a:lnTo>
                  <a:lnTo>
                    <a:pt x="1" y="884"/>
                  </a:lnTo>
                  <a:lnTo>
                    <a:pt x="26" y="1035"/>
                  </a:lnTo>
                  <a:lnTo>
                    <a:pt x="77" y="1186"/>
                  </a:lnTo>
                  <a:lnTo>
                    <a:pt x="177" y="1312"/>
                  </a:lnTo>
                  <a:lnTo>
                    <a:pt x="304" y="1439"/>
                  </a:lnTo>
                  <a:lnTo>
                    <a:pt x="480" y="1565"/>
                  </a:lnTo>
                  <a:lnTo>
                    <a:pt x="632" y="1615"/>
                  </a:lnTo>
                  <a:lnTo>
                    <a:pt x="783" y="1666"/>
                  </a:lnTo>
                  <a:lnTo>
                    <a:pt x="934" y="1666"/>
                  </a:lnTo>
                  <a:lnTo>
                    <a:pt x="1111" y="1640"/>
                  </a:lnTo>
                  <a:lnTo>
                    <a:pt x="1237" y="1590"/>
                  </a:lnTo>
                  <a:lnTo>
                    <a:pt x="1389" y="1489"/>
                  </a:lnTo>
                  <a:lnTo>
                    <a:pt x="1489" y="1388"/>
                  </a:lnTo>
                  <a:lnTo>
                    <a:pt x="1590" y="1237"/>
                  </a:lnTo>
                  <a:lnTo>
                    <a:pt x="1641" y="1085"/>
                  </a:lnTo>
                  <a:lnTo>
                    <a:pt x="1691" y="934"/>
                  </a:lnTo>
                  <a:lnTo>
                    <a:pt x="1666" y="757"/>
                  </a:lnTo>
                  <a:lnTo>
                    <a:pt x="1641" y="606"/>
                  </a:lnTo>
                  <a:lnTo>
                    <a:pt x="1565" y="455"/>
                  </a:lnTo>
                  <a:lnTo>
                    <a:pt x="1489" y="303"/>
                  </a:lnTo>
                  <a:lnTo>
                    <a:pt x="1363" y="202"/>
                  </a:lnTo>
                  <a:lnTo>
                    <a:pt x="1212" y="101"/>
                  </a:lnTo>
                  <a:lnTo>
                    <a:pt x="1035" y="2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4110550" y="2823225"/>
              <a:ext cx="42300" cy="42275"/>
            </a:xfrm>
            <a:custGeom>
              <a:avLst/>
              <a:gdLst/>
              <a:ahLst/>
              <a:cxnLst/>
              <a:rect l="l" t="t" r="r" b="b"/>
              <a:pathLst>
                <a:path w="1692" h="1691" extrusionOk="0">
                  <a:moveTo>
                    <a:pt x="935" y="505"/>
                  </a:moveTo>
                  <a:lnTo>
                    <a:pt x="1061" y="581"/>
                  </a:lnTo>
                  <a:lnTo>
                    <a:pt x="1162" y="682"/>
                  </a:lnTo>
                  <a:lnTo>
                    <a:pt x="1187" y="808"/>
                  </a:lnTo>
                  <a:lnTo>
                    <a:pt x="1187" y="959"/>
                  </a:lnTo>
                  <a:lnTo>
                    <a:pt x="1136" y="1085"/>
                  </a:lnTo>
                  <a:lnTo>
                    <a:pt x="1086" y="1136"/>
                  </a:lnTo>
                  <a:lnTo>
                    <a:pt x="1010" y="1161"/>
                  </a:lnTo>
                  <a:lnTo>
                    <a:pt x="960" y="1186"/>
                  </a:lnTo>
                  <a:lnTo>
                    <a:pt x="884" y="1186"/>
                  </a:lnTo>
                  <a:lnTo>
                    <a:pt x="758" y="1161"/>
                  </a:lnTo>
                  <a:lnTo>
                    <a:pt x="657" y="1111"/>
                  </a:lnTo>
                  <a:lnTo>
                    <a:pt x="556" y="1010"/>
                  </a:lnTo>
                  <a:lnTo>
                    <a:pt x="506" y="884"/>
                  </a:lnTo>
                  <a:lnTo>
                    <a:pt x="480" y="833"/>
                  </a:lnTo>
                  <a:lnTo>
                    <a:pt x="506" y="757"/>
                  </a:lnTo>
                  <a:lnTo>
                    <a:pt x="506" y="707"/>
                  </a:lnTo>
                  <a:lnTo>
                    <a:pt x="556" y="631"/>
                  </a:lnTo>
                  <a:lnTo>
                    <a:pt x="657" y="530"/>
                  </a:lnTo>
                  <a:lnTo>
                    <a:pt x="783" y="505"/>
                  </a:lnTo>
                  <a:close/>
                  <a:moveTo>
                    <a:pt x="783" y="0"/>
                  </a:moveTo>
                  <a:lnTo>
                    <a:pt x="607" y="26"/>
                  </a:lnTo>
                  <a:lnTo>
                    <a:pt x="455" y="101"/>
                  </a:lnTo>
                  <a:lnTo>
                    <a:pt x="304" y="202"/>
                  </a:lnTo>
                  <a:lnTo>
                    <a:pt x="178" y="328"/>
                  </a:lnTo>
                  <a:lnTo>
                    <a:pt x="77" y="505"/>
                  </a:lnTo>
                  <a:lnTo>
                    <a:pt x="26" y="656"/>
                  </a:lnTo>
                  <a:lnTo>
                    <a:pt x="1" y="808"/>
                  </a:lnTo>
                  <a:lnTo>
                    <a:pt x="26" y="959"/>
                  </a:lnTo>
                  <a:lnTo>
                    <a:pt x="77" y="1111"/>
                  </a:lnTo>
                  <a:lnTo>
                    <a:pt x="127" y="1262"/>
                  </a:lnTo>
                  <a:lnTo>
                    <a:pt x="228" y="1388"/>
                  </a:lnTo>
                  <a:lnTo>
                    <a:pt x="354" y="1489"/>
                  </a:lnTo>
                  <a:lnTo>
                    <a:pt x="480" y="1565"/>
                  </a:lnTo>
                  <a:lnTo>
                    <a:pt x="632" y="1640"/>
                  </a:lnTo>
                  <a:lnTo>
                    <a:pt x="783" y="1666"/>
                  </a:lnTo>
                  <a:lnTo>
                    <a:pt x="935" y="1691"/>
                  </a:lnTo>
                  <a:lnTo>
                    <a:pt x="1086" y="1666"/>
                  </a:lnTo>
                  <a:lnTo>
                    <a:pt x="1237" y="1615"/>
                  </a:lnTo>
                  <a:lnTo>
                    <a:pt x="1389" y="1514"/>
                  </a:lnTo>
                  <a:lnTo>
                    <a:pt x="1515" y="1363"/>
                  </a:lnTo>
                  <a:lnTo>
                    <a:pt x="1616" y="1212"/>
                  </a:lnTo>
                  <a:lnTo>
                    <a:pt x="1666" y="1035"/>
                  </a:lnTo>
                  <a:lnTo>
                    <a:pt x="1691" y="858"/>
                  </a:lnTo>
                  <a:lnTo>
                    <a:pt x="1691" y="707"/>
                  </a:lnTo>
                  <a:lnTo>
                    <a:pt x="1641" y="556"/>
                  </a:lnTo>
                  <a:lnTo>
                    <a:pt x="1565" y="404"/>
                  </a:lnTo>
                  <a:lnTo>
                    <a:pt x="1464" y="303"/>
                  </a:lnTo>
                  <a:lnTo>
                    <a:pt x="1363" y="177"/>
                  </a:lnTo>
                  <a:lnTo>
                    <a:pt x="1237" y="101"/>
                  </a:lnTo>
                  <a:lnTo>
                    <a:pt x="1086" y="5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4167325" y="2878100"/>
              <a:ext cx="42300" cy="37875"/>
            </a:xfrm>
            <a:custGeom>
              <a:avLst/>
              <a:gdLst/>
              <a:ahLst/>
              <a:cxnLst/>
              <a:rect l="l" t="t" r="r" b="b"/>
              <a:pathLst>
                <a:path w="1692" h="1515" extrusionOk="0">
                  <a:moveTo>
                    <a:pt x="733" y="480"/>
                  </a:moveTo>
                  <a:lnTo>
                    <a:pt x="859" y="505"/>
                  </a:lnTo>
                  <a:lnTo>
                    <a:pt x="985" y="530"/>
                  </a:lnTo>
                  <a:lnTo>
                    <a:pt x="1136" y="606"/>
                  </a:lnTo>
                  <a:lnTo>
                    <a:pt x="1212" y="657"/>
                  </a:lnTo>
                  <a:lnTo>
                    <a:pt x="1212" y="707"/>
                  </a:lnTo>
                  <a:lnTo>
                    <a:pt x="1212" y="783"/>
                  </a:lnTo>
                  <a:lnTo>
                    <a:pt x="1136" y="909"/>
                  </a:lnTo>
                  <a:lnTo>
                    <a:pt x="1010" y="1010"/>
                  </a:lnTo>
                  <a:lnTo>
                    <a:pt x="884" y="1035"/>
                  </a:lnTo>
                  <a:lnTo>
                    <a:pt x="733" y="1035"/>
                  </a:lnTo>
                  <a:lnTo>
                    <a:pt x="606" y="959"/>
                  </a:lnTo>
                  <a:lnTo>
                    <a:pt x="531" y="833"/>
                  </a:lnTo>
                  <a:lnTo>
                    <a:pt x="505" y="707"/>
                  </a:lnTo>
                  <a:lnTo>
                    <a:pt x="505" y="556"/>
                  </a:lnTo>
                  <a:lnTo>
                    <a:pt x="531" y="505"/>
                  </a:lnTo>
                  <a:lnTo>
                    <a:pt x="581" y="480"/>
                  </a:lnTo>
                  <a:close/>
                  <a:moveTo>
                    <a:pt x="632" y="1"/>
                  </a:moveTo>
                  <a:lnTo>
                    <a:pt x="455" y="26"/>
                  </a:lnTo>
                  <a:lnTo>
                    <a:pt x="304" y="76"/>
                  </a:lnTo>
                  <a:lnTo>
                    <a:pt x="203" y="152"/>
                  </a:lnTo>
                  <a:lnTo>
                    <a:pt x="127" y="253"/>
                  </a:lnTo>
                  <a:lnTo>
                    <a:pt x="77" y="329"/>
                  </a:lnTo>
                  <a:lnTo>
                    <a:pt x="51" y="430"/>
                  </a:lnTo>
                  <a:lnTo>
                    <a:pt x="1" y="581"/>
                  </a:lnTo>
                  <a:lnTo>
                    <a:pt x="1" y="758"/>
                  </a:lnTo>
                  <a:lnTo>
                    <a:pt x="51" y="909"/>
                  </a:lnTo>
                  <a:lnTo>
                    <a:pt x="102" y="1060"/>
                  </a:lnTo>
                  <a:lnTo>
                    <a:pt x="177" y="1212"/>
                  </a:lnTo>
                  <a:lnTo>
                    <a:pt x="304" y="1313"/>
                  </a:lnTo>
                  <a:lnTo>
                    <a:pt x="430" y="1414"/>
                  </a:lnTo>
                  <a:lnTo>
                    <a:pt x="606" y="1489"/>
                  </a:lnTo>
                  <a:lnTo>
                    <a:pt x="758" y="1514"/>
                  </a:lnTo>
                  <a:lnTo>
                    <a:pt x="934" y="1514"/>
                  </a:lnTo>
                  <a:lnTo>
                    <a:pt x="1086" y="1489"/>
                  </a:lnTo>
                  <a:lnTo>
                    <a:pt x="1237" y="1439"/>
                  </a:lnTo>
                  <a:lnTo>
                    <a:pt x="1389" y="1338"/>
                  </a:lnTo>
                  <a:lnTo>
                    <a:pt x="1515" y="1237"/>
                  </a:lnTo>
                  <a:lnTo>
                    <a:pt x="1590" y="1086"/>
                  </a:lnTo>
                  <a:lnTo>
                    <a:pt x="1666" y="934"/>
                  </a:lnTo>
                  <a:lnTo>
                    <a:pt x="1691" y="783"/>
                  </a:lnTo>
                  <a:lnTo>
                    <a:pt x="1691" y="606"/>
                  </a:lnTo>
                  <a:lnTo>
                    <a:pt x="1666" y="480"/>
                  </a:lnTo>
                  <a:lnTo>
                    <a:pt x="1590" y="354"/>
                  </a:lnTo>
                  <a:lnTo>
                    <a:pt x="1515" y="278"/>
                  </a:lnTo>
                  <a:lnTo>
                    <a:pt x="1414" y="202"/>
                  </a:lnTo>
                  <a:lnTo>
                    <a:pt x="1288" y="127"/>
                  </a:lnTo>
                  <a:lnTo>
                    <a:pt x="1136" y="76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4169850" y="2816275"/>
              <a:ext cx="40400" cy="42925"/>
            </a:xfrm>
            <a:custGeom>
              <a:avLst/>
              <a:gdLst/>
              <a:ahLst/>
              <a:cxnLst/>
              <a:rect l="l" t="t" r="r" b="b"/>
              <a:pathLst>
                <a:path w="1616" h="1717" extrusionOk="0">
                  <a:moveTo>
                    <a:pt x="934" y="505"/>
                  </a:moveTo>
                  <a:lnTo>
                    <a:pt x="985" y="531"/>
                  </a:lnTo>
                  <a:lnTo>
                    <a:pt x="1035" y="581"/>
                  </a:lnTo>
                  <a:lnTo>
                    <a:pt x="1086" y="632"/>
                  </a:lnTo>
                  <a:lnTo>
                    <a:pt x="1111" y="758"/>
                  </a:lnTo>
                  <a:lnTo>
                    <a:pt x="1111" y="859"/>
                  </a:lnTo>
                  <a:lnTo>
                    <a:pt x="1111" y="960"/>
                  </a:lnTo>
                  <a:lnTo>
                    <a:pt x="1086" y="1086"/>
                  </a:lnTo>
                  <a:lnTo>
                    <a:pt x="1035" y="1136"/>
                  </a:lnTo>
                  <a:lnTo>
                    <a:pt x="985" y="1187"/>
                  </a:lnTo>
                  <a:lnTo>
                    <a:pt x="934" y="1212"/>
                  </a:lnTo>
                  <a:lnTo>
                    <a:pt x="758" y="1212"/>
                  </a:lnTo>
                  <a:lnTo>
                    <a:pt x="682" y="1187"/>
                  </a:lnTo>
                  <a:lnTo>
                    <a:pt x="581" y="1111"/>
                  </a:lnTo>
                  <a:lnTo>
                    <a:pt x="505" y="985"/>
                  </a:lnTo>
                  <a:lnTo>
                    <a:pt x="480" y="859"/>
                  </a:lnTo>
                  <a:lnTo>
                    <a:pt x="505" y="733"/>
                  </a:lnTo>
                  <a:lnTo>
                    <a:pt x="581" y="606"/>
                  </a:lnTo>
                  <a:lnTo>
                    <a:pt x="682" y="531"/>
                  </a:lnTo>
                  <a:lnTo>
                    <a:pt x="758" y="505"/>
                  </a:lnTo>
                  <a:close/>
                  <a:moveTo>
                    <a:pt x="859" y="1"/>
                  </a:moveTo>
                  <a:lnTo>
                    <a:pt x="682" y="26"/>
                  </a:lnTo>
                  <a:lnTo>
                    <a:pt x="505" y="77"/>
                  </a:lnTo>
                  <a:lnTo>
                    <a:pt x="379" y="152"/>
                  </a:lnTo>
                  <a:lnTo>
                    <a:pt x="253" y="253"/>
                  </a:lnTo>
                  <a:lnTo>
                    <a:pt x="152" y="379"/>
                  </a:lnTo>
                  <a:lnTo>
                    <a:pt x="76" y="531"/>
                  </a:lnTo>
                  <a:lnTo>
                    <a:pt x="26" y="682"/>
                  </a:lnTo>
                  <a:lnTo>
                    <a:pt x="1" y="859"/>
                  </a:lnTo>
                  <a:lnTo>
                    <a:pt x="26" y="1035"/>
                  </a:lnTo>
                  <a:lnTo>
                    <a:pt x="76" y="1187"/>
                  </a:lnTo>
                  <a:lnTo>
                    <a:pt x="152" y="1338"/>
                  </a:lnTo>
                  <a:lnTo>
                    <a:pt x="253" y="1464"/>
                  </a:lnTo>
                  <a:lnTo>
                    <a:pt x="379" y="1565"/>
                  </a:lnTo>
                  <a:lnTo>
                    <a:pt x="505" y="1641"/>
                  </a:lnTo>
                  <a:lnTo>
                    <a:pt x="682" y="1691"/>
                  </a:lnTo>
                  <a:lnTo>
                    <a:pt x="859" y="1717"/>
                  </a:lnTo>
                  <a:lnTo>
                    <a:pt x="1035" y="1691"/>
                  </a:lnTo>
                  <a:lnTo>
                    <a:pt x="1187" y="1641"/>
                  </a:lnTo>
                  <a:lnTo>
                    <a:pt x="1313" y="1540"/>
                  </a:lnTo>
                  <a:lnTo>
                    <a:pt x="1414" y="1439"/>
                  </a:lnTo>
                  <a:lnTo>
                    <a:pt x="1489" y="1313"/>
                  </a:lnTo>
                  <a:lnTo>
                    <a:pt x="1565" y="1162"/>
                  </a:lnTo>
                  <a:lnTo>
                    <a:pt x="1590" y="1010"/>
                  </a:lnTo>
                  <a:lnTo>
                    <a:pt x="1616" y="859"/>
                  </a:lnTo>
                  <a:lnTo>
                    <a:pt x="1590" y="707"/>
                  </a:lnTo>
                  <a:lnTo>
                    <a:pt x="1565" y="531"/>
                  </a:lnTo>
                  <a:lnTo>
                    <a:pt x="1489" y="405"/>
                  </a:lnTo>
                  <a:lnTo>
                    <a:pt x="1414" y="278"/>
                  </a:lnTo>
                  <a:lnTo>
                    <a:pt x="1313" y="152"/>
                  </a:lnTo>
                  <a:lnTo>
                    <a:pt x="1187" y="77"/>
                  </a:lnTo>
                  <a:lnTo>
                    <a:pt x="1035" y="26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4227250" y="2837725"/>
              <a:ext cx="39775" cy="42300"/>
            </a:xfrm>
            <a:custGeom>
              <a:avLst/>
              <a:gdLst/>
              <a:ahLst/>
              <a:cxnLst/>
              <a:rect l="l" t="t" r="r" b="b"/>
              <a:pathLst>
                <a:path w="1591" h="1692" extrusionOk="0">
                  <a:moveTo>
                    <a:pt x="758" y="480"/>
                  </a:moveTo>
                  <a:lnTo>
                    <a:pt x="884" y="505"/>
                  </a:lnTo>
                  <a:lnTo>
                    <a:pt x="1010" y="581"/>
                  </a:lnTo>
                  <a:lnTo>
                    <a:pt x="1086" y="707"/>
                  </a:lnTo>
                  <a:lnTo>
                    <a:pt x="1111" y="833"/>
                  </a:lnTo>
                  <a:lnTo>
                    <a:pt x="1086" y="985"/>
                  </a:lnTo>
                  <a:lnTo>
                    <a:pt x="1010" y="1086"/>
                  </a:lnTo>
                  <a:lnTo>
                    <a:pt x="884" y="1187"/>
                  </a:lnTo>
                  <a:lnTo>
                    <a:pt x="758" y="1212"/>
                  </a:lnTo>
                  <a:lnTo>
                    <a:pt x="657" y="1187"/>
                  </a:lnTo>
                  <a:lnTo>
                    <a:pt x="606" y="1161"/>
                  </a:lnTo>
                  <a:lnTo>
                    <a:pt x="556" y="1111"/>
                  </a:lnTo>
                  <a:lnTo>
                    <a:pt x="505" y="1035"/>
                  </a:lnTo>
                  <a:lnTo>
                    <a:pt x="480" y="909"/>
                  </a:lnTo>
                  <a:lnTo>
                    <a:pt x="480" y="833"/>
                  </a:lnTo>
                  <a:lnTo>
                    <a:pt x="480" y="707"/>
                  </a:lnTo>
                  <a:lnTo>
                    <a:pt x="531" y="606"/>
                  </a:lnTo>
                  <a:lnTo>
                    <a:pt x="556" y="556"/>
                  </a:lnTo>
                  <a:lnTo>
                    <a:pt x="606" y="505"/>
                  </a:lnTo>
                  <a:lnTo>
                    <a:pt x="657" y="480"/>
                  </a:lnTo>
                  <a:close/>
                  <a:moveTo>
                    <a:pt x="581" y="1"/>
                  </a:moveTo>
                  <a:lnTo>
                    <a:pt x="430" y="51"/>
                  </a:lnTo>
                  <a:lnTo>
                    <a:pt x="304" y="127"/>
                  </a:lnTo>
                  <a:lnTo>
                    <a:pt x="203" y="228"/>
                  </a:lnTo>
                  <a:lnTo>
                    <a:pt x="102" y="354"/>
                  </a:lnTo>
                  <a:lnTo>
                    <a:pt x="51" y="480"/>
                  </a:lnTo>
                  <a:lnTo>
                    <a:pt x="1" y="657"/>
                  </a:lnTo>
                  <a:lnTo>
                    <a:pt x="1" y="833"/>
                  </a:lnTo>
                  <a:lnTo>
                    <a:pt x="1" y="1010"/>
                  </a:lnTo>
                  <a:lnTo>
                    <a:pt x="51" y="1187"/>
                  </a:lnTo>
                  <a:lnTo>
                    <a:pt x="102" y="1313"/>
                  </a:lnTo>
                  <a:lnTo>
                    <a:pt x="203" y="1439"/>
                  </a:lnTo>
                  <a:lnTo>
                    <a:pt x="304" y="1540"/>
                  </a:lnTo>
                  <a:lnTo>
                    <a:pt x="430" y="1616"/>
                  </a:lnTo>
                  <a:lnTo>
                    <a:pt x="581" y="1666"/>
                  </a:lnTo>
                  <a:lnTo>
                    <a:pt x="758" y="1691"/>
                  </a:lnTo>
                  <a:lnTo>
                    <a:pt x="934" y="1666"/>
                  </a:lnTo>
                  <a:lnTo>
                    <a:pt x="1111" y="1616"/>
                  </a:lnTo>
                  <a:lnTo>
                    <a:pt x="1262" y="1515"/>
                  </a:lnTo>
                  <a:lnTo>
                    <a:pt x="1389" y="1414"/>
                  </a:lnTo>
                  <a:lnTo>
                    <a:pt x="1464" y="1288"/>
                  </a:lnTo>
                  <a:lnTo>
                    <a:pt x="1540" y="1136"/>
                  </a:lnTo>
                  <a:lnTo>
                    <a:pt x="1590" y="985"/>
                  </a:lnTo>
                  <a:lnTo>
                    <a:pt x="1590" y="833"/>
                  </a:lnTo>
                  <a:lnTo>
                    <a:pt x="1590" y="682"/>
                  </a:lnTo>
                  <a:lnTo>
                    <a:pt x="1540" y="531"/>
                  </a:lnTo>
                  <a:lnTo>
                    <a:pt x="1464" y="404"/>
                  </a:lnTo>
                  <a:lnTo>
                    <a:pt x="1389" y="278"/>
                  </a:lnTo>
                  <a:lnTo>
                    <a:pt x="1262" y="152"/>
                  </a:lnTo>
                  <a:lnTo>
                    <a:pt x="1111" y="76"/>
                  </a:lnTo>
                  <a:lnTo>
                    <a:pt x="934" y="26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3981875" y="2597400"/>
              <a:ext cx="415725" cy="415725"/>
            </a:xfrm>
            <a:custGeom>
              <a:avLst/>
              <a:gdLst/>
              <a:ahLst/>
              <a:cxnLst/>
              <a:rect l="l" t="t" r="r" b="b"/>
              <a:pathLst>
                <a:path w="16629" h="16629" extrusionOk="0">
                  <a:moveTo>
                    <a:pt x="14761" y="3230"/>
                  </a:moveTo>
                  <a:lnTo>
                    <a:pt x="14761" y="16124"/>
                  </a:lnTo>
                  <a:lnTo>
                    <a:pt x="1868" y="16124"/>
                  </a:lnTo>
                  <a:lnTo>
                    <a:pt x="1868" y="3230"/>
                  </a:lnTo>
                  <a:close/>
                  <a:moveTo>
                    <a:pt x="253" y="0"/>
                  </a:moveTo>
                  <a:lnTo>
                    <a:pt x="177" y="26"/>
                  </a:lnTo>
                  <a:lnTo>
                    <a:pt x="102" y="76"/>
                  </a:lnTo>
                  <a:lnTo>
                    <a:pt x="51" y="152"/>
                  </a:lnTo>
                  <a:lnTo>
                    <a:pt x="26" y="228"/>
                  </a:lnTo>
                  <a:lnTo>
                    <a:pt x="1" y="303"/>
                  </a:lnTo>
                  <a:lnTo>
                    <a:pt x="26" y="379"/>
                  </a:lnTo>
                  <a:lnTo>
                    <a:pt x="51" y="455"/>
                  </a:lnTo>
                  <a:lnTo>
                    <a:pt x="1388" y="3053"/>
                  </a:lnTo>
                  <a:lnTo>
                    <a:pt x="1388" y="16376"/>
                  </a:lnTo>
                  <a:lnTo>
                    <a:pt x="1414" y="16477"/>
                  </a:lnTo>
                  <a:lnTo>
                    <a:pt x="1464" y="16552"/>
                  </a:lnTo>
                  <a:lnTo>
                    <a:pt x="1540" y="16603"/>
                  </a:lnTo>
                  <a:lnTo>
                    <a:pt x="1641" y="16628"/>
                  </a:lnTo>
                  <a:lnTo>
                    <a:pt x="15014" y="16628"/>
                  </a:lnTo>
                  <a:lnTo>
                    <a:pt x="15115" y="16603"/>
                  </a:lnTo>
                  <a:lnTo>
                    <a:pt x="15190" y="16552"/>
                  </a:lnTo>
                  <a:lnTo>
                    <a:pt x="15241" y="16477"/>
                  </a:lnTo>
                  <a:lnTo>
                    <a:pt x="15241" y="16376"/>
                  </a:lnTo>
                  <a:lnTo>
                    <a:pt x="15241" y="3053"/>
                  </a:lnTo>
                  <a:lnTo>
                    <a:pt x="16603" y="455"/>
                  </a:lnTo>
                  <a:lnTo>
                    <a:pt x="16628" y="379"/>
                  </a:lnTo>
                  <a:lnTo>
                    <a:pt x="16628" y="303"/>
                  </a:lnTo>
                  <a:lnTo>
                    <a:pt x="16628" y="228"/>
                  </a:lnTo>
                  <a:lnTo>
                    <a:pt x="16578" y="152"/>
                  </a:lnTo>
                  <a:lnTo>
                    <a:pt x="16527" y="76"/>
                  </a:lnTo>
                  <a:lnTo>
                    <a:pt x="16477" y="26"/>
                  </a:lnTo>
                  <a:lnTo>
                    <a:pt x="16401" y="0"/>
                  </a:lnTo>
                  <a:lnTo>
                    <a:pt x="3180" y="0"/>
                  </a:lnTo>
                  <a:lnTo>
                    <a:pt x="3054" y="26"/>
                  </a:lnTo>
                  <a:lnTo>
                    <a:pt x="2978" y="76"/>
                  </a:lnTo>
                  <a:lnTo>
                    <a:pt x="2953" y="152"/>
                  </a:lnTo>
                  <a:lnTo>
                    <a:pt x="2928" y="228"/>
                  </a:lnTo>
                  <a:lnTo>
                    <a:pt x="2953" y="328"/>
                  </a:lnTo>
                  <a:lnTo>
                    <a:pt x="2978" y="404"/>
                  </a:lnTo>
                  <a:lnTo>
                    <a:pt x="3054" y="455"/>
                  </a:lnTo>
                  <a:lnTo>
                    <a:pt x="3180" y="480"/>
                  </a:lnTo>
                  <a:lnTo>
                    <a:pt x="16048" y="480"/>
                  </a:lnTo>
                  <a:lnTo>
                    <a:pt x="14862" y="2751"/>
                  </a:lnTo>
                  <a:lnTo>
                    <a:pt x="1792" y="2751"/>
                  </a:lnTo>
                  <a:lnTo>
                    <a:pt x="606" y="480"/>
                  </a:lnTo>
                  <a:lnTo>
                    <a:pt x="1944" y="480"/>
                  </a:lnTo>
                  <a:lnTo>
                    <a:pt x="2044" y="455"/>
                  </a:lnTo>
                  <a:lnTo>
                    <a:pt x="2120" y="404"/>
                  </a:lnTo>
                  <a:lnTo>
                    <a:pt x="2171" y="328"/>
                  </a:lnTo>
                  <a:lnTo>
                    <a:pt x="2196" y="228"/>
                  </a:lnTo>
                  <a:lnTo>
                    <a:pt x="2171" y="152"/>
                  </a:lnTo>
                  <a:lnTo>
                    <a:pt x="2120" y="76"/>
                  </a:lnTo>
                  <a:lnTo>
                    <a:pt x="2044" y="26"/>
                  </a:lnTo>
                  <a:lnTo>
                    <a:pt x="19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1" name="Google Shape;1771;p39"/>
          <p:cNvSpPr/>
          <p:nvPr/>
        </p:nvSpPr>
        <p:spPr>
          <a:xfrm>
            <a:off x="-416950" y="3695425"/>
            <a:ext cx="1576552" cy="1688448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9"/>
          <p:cNvGrpSpPr/>
          <p:nvPr/>
        </p:nvGrpSpPr>
        <p:grpSpPr>
          <a:xfrm>
            <a:off x="8066987" y="3966701"/>
            <a:ext cx="848411" cy="960648"/>
            <a:chOff x="2132762" y="3971513"/>
            <a:chExt cx="848411" cy="960648"/>
          </a:xfrm>
        </p:grpSpPr>
        <p:sp>
          <p:nvSpPr>
            <p:cNvPr id="1773" name="Google Shape;1773;p39"/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9"/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39"/>
          <p:cNvGrpSpPr/>
          <p:nvPr/>
        </p:nvGrpSpPr>
        <p:grpSpPr>
          <a:xfrm>
            <a:off x="-496566" y="-152392"/>
            <a:ext cx="1292768" cy="1797093"/>
            <a:chOff x="1358888" y="-8066942"/>
            <a:chExt cx="2068429" cy="2875349"/>
          </a:xfrm>
        </p:grpSpPr>
        <p:sp>
          <p:nvSpPr>
            <p:cNvPr id="1803" name="Google Shape;1803;p39"/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989;p65">
            <a:extLst>
              <a:ext uri="{FF2B5EF4-FFF2-40B4-BE49-F238E27FC236}">
                <a16:creationId xmlns:a16="http://schemas.microsoft.com/office/drawing/2014/main" id="{2EA666A8-439E-F530-C91B-E1BA762277B5}"/>
              </a:ext>
            </a:extLst>
          </p:cNvPr>
          <p:cNvGrpSpPr/>
          <p:nvPr/>
        </p:nvGrpSpPr>
        <p:grpSpPr>
          <a:xfrm>
            <a:off x="4252876" y="1377690"/>
            <a:ext cx="653199" cy="639142"/>
            <a:chOff x="787563" y="2660425"/>
            <a:chExt cx="921625" cy="1005100"/>
          </a:xfrm>
        </p:grpSpPr>
        <p:sp>
          <p:nvSpPr>
            <p:cNvPr id="3" name="Google Shape;4990;p65">
              <a:extLst>
                <a:ext uri="{FF2B5EF4-FFF2-40B4-BE49-F238E27FC236}">
                  <a16:creationId xmlns:a16="http://schemas.microsoft.com/office/drawing/2014/main" id="{E7F109F0-7220-9992-76DC-CDF5F2209A6D}"/>
                </a:ext>
              </a:extLst>
            </p:cNvPr>
            <p:cNvSpPr/>
            <p:nvPr/>
          </p:nvSpPr>
          <p:spPr>
            <a:xfrm>
              <a:off x="1015963" y="2678425"/>
              <a:ext cx="172450" cy="408850"/>
            </a:xfrm>
            <a:custGeom>
              <a:avLst/>
              <a:gdLst/>
              <a:ahLst/>
              <a:cxnLst/>
              <a:rect l="l" t="t" r="r" b="b"/>
              <a:pathLst>
                <a:path w="6898" h="16354" extrusionOk="0">
                  <a:moveTo>
                    <a:pt x="2359" y="0"/>
                  </a:moveTo>
                  <a:lnTo>
                    <a:pt x="2080" y="20"/>
                  </a:lnTo>
                  <a:lnTo>
                    <a:pt x="1800" y="40"/>
                  </a:lnTo>
                  <a:lnTo>
                    <a:pt x="1520" y="100"/>
                  </a:lnTo>
                  <a:lnTo>
                    <a:pt x="1000" y="200"/>
                  </a:lnTo>
                  <a:lnTo>
                    <a:pt x="760" y="300"/>
                  </a:lnTo>
                  <a:lnTo>
                    <a:pt x="520" y="420"/>
                  </a:lnTo>
                  <a:lnTo>
                    <a:pt x="320" y="600"/>
                  </a:lnTo>
                  <a:lnTo>
                    <a:pt x="220" y="700"/>
                  </a:lnTo>
                  <a:lnTo>
                    <a:pt x="140" y="800"/>
                  </a:lnTo>
                  <a:lnTo>
                    <a:pt x="80" y="900"/>
                  </a:lnTo>
                  <a:lnTo>
                    <a:pt x="40" y="1020"/>
                  </a:lnTo>
                  <a:lnTo>
                    <a:pt x="0" y="1140"/>
                  </a:lnTo>
                  <a:lnTo>
                    <a:pt x="0" y="1260"/>
                  </a:lnTo>
                  <a:lnTo>
                    <a:pt x="20" y="1379"/>
                  </a:lnTo>
                  <a:lnTo>
                    <a:pt x="60" y="1499"/>
                  </a:lnTo>
                  <a:lnTo>
                    <a:pt x="120" y="1619"/>
                  </a:lnTo>
                  <a:lnTo>
                    <a:pt x="220" y="1739"/>
                  </a:lnTo>
                  <a:lnTo>
                    <a:pt x="260" y="1799"/>
                  </a:lnTo>
                  <a:lnTo>
                    <a:pt x="280" y="1859"/>
                  </a:lnTo>
                  <a:lnTo>
                    <a:pt x="520" y="1819"/>
                  </a:lnTo>
                  <a:lnTo>
                    <a:pt x="740" y="1819"/>
                  </a:lnTo>
                  <a:lnTo>
                    <a:pt x="940" y="1839"/>
                  </a:lnTo>
                  <a:lnTo>
                    <a:pt x="1140" y="1919"/>
                  </a:lnTo>
                  <a:lnTo>
                    <a:pt x="1240" y="1959"/>
                  </a:lnTo>
                  <a:lnTo>
                    <a:pt x="1320" y="2019"/>
                  </a:lnTo>
                  <a:lnTo>
                    <a:pt x="1480" y="2159"/>
                  </a:lnTo>
                  <a:lnTo>
                    <a:pt x="1600" y="2339"/>
                  </a:lnTo>
                  <a:lnTo>
                    <a:pt x="1720" y="2519"/>
                  </a:lnTo>
                  <a:lnTo>
                    <a:pt x="1820" y="2739"/>
                  </a:lnTo>
                  <a:lnTo>
                    <a:pt x="1900" y="2939"/>
                  </a:lnTo>
                  <a:lnTo>
                    <a:pt x="2060" y="3319"/>
                  </a:lnTo>
                  <a:lnTo>
                    <a:pt x="2220" y="3738"/>
                  </a:lnTo>
                  <a:lnTo>
                    <a:pt x="2379" y="4158"/>
                  </a:lnTo>
                  <a:lnTo>
                    <a:pt x="2639" y="5018"/>
                  </a:lnTo>
                  <a:lnTo>
                    <a:pt x="2879" y="5898"/>
                  </a:lnTo>
                  <a:lnTo>
                    <a:pt x="3079" y="6757"/>
                  </a:lnTo>
                  <a:lnTo>
                    <a:pt x="3259" y="7637"/>
                  </a:lnTo>
                  <a:lnTo>
                    <a:pt x="3399" y="8536"/>
                  </a:lnTo>
                  <a:lnTo>
                    <a:pt x="3539" y="9456"/>
                  </a:lnTo>
                  <a:lnTo>
                    <a:pt x="3659" y="10376"/>
                  </a:lnTo>
                  <a:lnTo>
                    <a:pt x="3899" y="12215"/>
                  </a:lnTo>
                  <a:lnTo>
                    <a:pt x="4119" y="14194"/>
                  </a:lnTo>
                  <a:lnTo>
                    <a:pt x="4179" y="14634"/>
                  </a:lnTo>
                  <a:lnTo>
                    <a:pt x="4259" y="15094"/>
                  </a:lnTo>
                  <a:lnTo>
                    <a:pt x="4279" y="15334"/>
                  </a:lnTo>
                  <a:lnTo>
                    <a:pt x="4299" y="15553"/>
                  </a:lnTo>
                  <a:lnTo>
                    <a:pt x="4279" y="15793"/>
                  </a:lnTo>
                  <a:lnTo>
                    <a:pt x="4259" y="15993"/>
                  </a:lnTo>
                  <a:lnTo>
                    <a:pt x="5578" y="16193"/>
                  </a:lnTo>
                  <a:lnTo>
                    <a:pt x="6898" y="16353"/>
                  </a:lnTo>
                  <a:lnTo>
                    <a:pt x="6898" y="16053"/>
                  </a:lnTo>
                  <a:lnTo>
                    <a:pt x="6878" y="15773"/>
                  </a:lnTo>
                  <a:lnTo>
                    <a:pt x="6738" y="14374"/>
                  </a:lnTo>
                  <a:lnTo>
                    <a:pt x="6598" y="13114"/>
                  </a:lnTo>
                  <a:lnTo>
                    <a:pt x="6438" y="11875"/>
                  </a:lnTo>
                  <a:lnTo>
                    <a:pt x="6258" y="10616"/>
                  </a:lnTo>
                  <a:lnTo>
                    <a:pt x="6058" y="9376"/>
                  </a:lnTo>
                  <a:lnTo>
                    <a:pt x="5838" y="8137"/>
                  </a:lnTo>
                  <a:lnTo>
                    <a:pt x="5598" y="6897"/>
                  </a:lnTo>
                  <a:lnTo>
                    <a:pt x="5338" y="5658"/>
                  </a:lnTo>
                  <a:lnTo>
                    <a:pt x="5058" y="4438"/>
                  </a:lnTo>
                  <a:lnTo>
                    <a:pt x="4758" y="3199"/>
                  </a:lnTo>
                  <a:lnTo>
                    <a:pt x="4439" y="1979"/>
                  </a:lnTo>
                  <a:lnTo>
                    <a:pt x="4279" y="1379"/>
                  </a:lnTo>
                  <a:lnTo>
                    <a:pt x="4179" y="1100"/>
                  </a:lnTo>
                  <a:lnTo>
                    <a:pt x="4059" y="820"/>
                  </a:lnTo>
                  <a:lnTo>
                    <a:pt x="3899" y="580"/>
                  </a:lnTo>
                  <a:lnTo>
                    <a:pt x="3799" y="460"/>
                  </a:lnTo>
                  <a:lnTo>
                    <a:pt x="3699" y="360"/>
                  </a:lnTo>
                  <a:lnTo>
                    <a:pt x="3579" y="280"/>
                  </a:lnTo>
                  <a:lnTo>
                    <a:pt x="3459" y="200"/>
                  </a:lnTo>
                  <a:lnTo>
                    <a:pt x="3319" y="140"/>
                  </a:lnTo>
                  <a:lnTo>
                    <a:pt x="3159" y="80"/>
                  </a:lnTo>
                  <a:lnTo>
                    <a:pt x="2899" y="40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91;p65">
              <a:extLst>
                <a:ext uri="{FF2B5EF4-FFF2-40B4-BE49-F238E27FC236}">
                  <a16:creationId xmlns:a16="http://schemas.microsoft.com/office/drawing/2014/main" id="{F4011585-E9D8-FCEF-988A-97D77EBE4E29}"/>
                </a:ext>
              </a:extLst>
            </p:cNvPr>
            <p:cNvSpPr/>
            <p:nvPr/>
          </p:nvSpPr>
          <p:spPr>
            <a:xfrm>
              <a:off x="1339813" y="2783875"/>
              <a:ext cx="107500" cy="318875"/>
            </a:xfrm>
            <a:custGeom>
              <a:avLst/>
              <a:gdLst/>
              <a:ahLst/>
              <a:cxnLst/>
              <a:rect l="l" t="t" r="r" b="b"/>
              <a:pathLst>
                <a:path w="4300" h="12755" extrusionOk="0">
                  <a:moveTo>
                    <a:pt x="2260" y="0"/>
                  </a:moveTo>
                  <a:lnTo>
                    <a:pt x="1780" y="2459"/>
                  </a:lnTo>
                  <a:lnTo>
                    <a:pt x="1320" y="4918"/>
                  </a:lnTo>
                  <a:lnTo>
                    <a:pt x="601" y="8956"/>
                  </a:lnTo>
                  <a:lnTo>
                    <a:pt x="461" y="9876"/>
                  </a:lnTo>
                  <a:lnTo>
                    <a:pt x="321" y="10796"/>
                  </a:lnTo>
                  <a:lnTo>
                    <a:pt x="161" y="11715"/>
                  </a:lnTo>
                  <a:lnTo>
                    <a:pt x="1" y="12615"/>
                  </a:lnTo>
                  <a:lnTo>
                    <a:pt x="41" y="12615"/>
                  </a:lnTo>
                  <a:lnTo>
                    <a:pt x="2520" y="12735"/>
                  </a:lnTo>
                  <a:lnTo>
                    <a:pt x="2640" y="12755"/>
                  </a:lnTo>
                  <a:lnTo>
                    <a:pt x="2600" y="12575"/>
                  </a:lnTo>
                  <a:lnTo>
                    <a:pt x="2580" y="12375"/>
                  </a:lnTo>
                  <a:lnTo>
                    <a:pt x="2600" y="12175"/>
                  </a:lnTo>
                  <a:lnTo>
                    <a:pt x="2620" y="11995"/>
                  </a:lnTo>
                  <a:lnTo>
                    <a:pt x="2700" y="11595"/>
                  </a:lnTo>
                  <a:lnTo>
                    <a:pt x="2760" y="11235"/>
                  </a:lnTo>
                  <a:lnTo>
                    <a:pt x="3000" y="9576"/>
                  </a:lnTo>
                  <a:lnTo>
                    <a:pt x="3479" y="6258"/>
                  </a:lnTo>
                  <a:lnTo>
                    <a:pt x="3959" y="2879"/>
                  </a:lnTo>
                  <a:lnTo>
                    <a:pt x="4219" y="1220"/>
                  </a:lnTo>
                  <a:lnTo>
                    <a:pt x="4259" y="940"/>
                  </a:lnTo>
                  <a:lnTo>
                    <a:pt x="4279" y="660"/>
                  </a:lnTo>
                  <a:lnTo>
                    <a:pt x="4299" y="380"/>
                  </a:lnTo>
                  <a:lnTo>
                    <a:pt x="4279" y="100"/>
                  </a:lnTo>
                  <a:lnTo>
                    <a:pt x="3779" y="140"/>
                  </a:lnTo>
                  <a:lnTo>
                    <a:pt x="3259" y="140"/>
                  </a:lnTo>
                  <a:lnTo>
                    <a:pt x="3020" y="120"/>
                  </a:lnTo>
                  <a:lnTo>
                    <a:pt x="2760" y="100"/>
                  </a:lnTo>
                  <a:lnTo>
                    <a:pt x="2520" y="6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92;p65">
              <a:extLst>
                <a:ext uri="{FF2B5EF4-FFF2-40B4-BE49-F238E27FC236}">
                  <a16:creationId xmlns:a16="http://schemas.microsoft.com/office/drawing/2014/main" id="{AEB52E86-C8FF-4111-513F-5B1C2D2971D5}"/>
                </a:ext>
              </a:extLst>
            </p:cNvPr>
            <p:cNvSpPr/>
            <p:nvPr/>
          </p:nvSpPr>
          <p:spPr>
            <a:xfrm>
              <a:off x="1437288" y="2833850"/>
              <a:ext cx="227425" cy="274900"/>
            </a:xfrm>
            <a:custGeom>
              <a:avLst/>
              <a:gdLst/>
              <a:ahLst/>
              <a:cxnLst/>
              <a:rect l="l" t="t" r="r" b="b"/>
              <a:pathLst>
                <a:path w="9097" h="10996" extrusionOk="0">
                  <a:moveTo>
                    <a:pt x="6058" y="0"/>
                  </a:moveTo>
                  <a:lnTo>
                    <a:pt x="5998" y="60"/>
                  </a:lnTo>
                  <a:lnTo>
                    <a:pt x="5918" y="180"/>
                  </a:lnTo>
                  <a:lnTo>
                    <a:pt x="5798" y="420"/>
                  </a:lnTo>
                  <a:lnTo>
                    <a:pt x="5138" y="1400"/>
                  </a:lnTo>
                  <a:lnTo>
                    <a:pt x="4498" y="2419"/>
                  </a:lnTo>
                  <a:lnTo>
                    <a:pt x="3938" y="3319"/>
                  </a:lnTo>
                  <a:lnTo>
                    <a:pt x="3399" y="4239"/>
                  </a:lnTo>
                  <a:lnTo>
                    <a:pt x="2879" y="5158"/>
                  </a:lnTo>
                  <a:lnTo>
                    <a:pt x="2359" y="6078"/>
                  </a:lnTo>
                  <a:lnTo>
                    <a:pt x="1879" y="7017"/>
                  </a:lnTo>
                  <a:lnTo>
                    <a:pt x="1400" y="7957"/>
                  </a:lnTo>
                  <a:lnTo>
                    <a:pt x="920" y="8917"/>
                  </a:lnTo>
                  <a:lnTo>
                    <a:pt x="480" y="9876"/>
                  </a:lnTo>
                  <a:lnTo>
                    <a:pt x="300" y="10316"/>
                  </a:lnTo>
                  <a:lnTo>
                    <a:pt x="160" y="10596"/>
                  </a:lnTo>
                  <a:lnTo>
                    <a:pt x="80" y="10696"/>
                  </a:lnTo>
                  <a:lnTo>
                    <a:pt x="0" y="10816"/>
                  </a:lnTo>
                  <a:lnTo>
                    <a:pt x="540" y="10856"/>
                  </a:lnTo>
                  <a:lnTo>
                    <a:pt x="800" y="10916"/>
                  </a:lnTo>
                  <a:lnTo>
                    <a:pt x="1060" y="10976"/>
                  </a:lnTo>
                  <a:lnTo>
                    <a:pt x="1080" y="10976"/>
                  </a:lnTo>
                  <a:lnTo>
                    <a:pt x="1160" y="10996"/>
                  </a:lnTo>
                  <a:lnTo>
                    <a:pt x="1600" y="10756"/>
                  </a:lnTo>
                  <a:lnTo>
                    <a:pt x="2059" y="10556"/>
                  </a:lnTo>
                  <a:lnTo>
                    <a:pt x="2519" y="10376"/>
                  </a:lnTo>
                  <a:lnTo>
                    <a:pt x="2999" y="10196"/>
                  </a:lnTo>
                  <a:lnTo>
                    <a:pt x="2939" y="10196"/>
                  </a:lnTo>
                  <a:lnTo>
                    <a:pt x="2879" y="10176"/>
                  </a:lnTo>
                  <a:lnTo>
                    <a:pt x="2839" y="10136"/>
                  </a:lnTo>
                  <a:lnTo>
                    <a:pt x="2799" y="10076"/>
                  </a:lnTo>
                  <a:lnTo>
                    <a:pt x="2779" y="9996"/>
                  </a:lnTo>
                  <a:lnTo>
                    <a:pt x="2759" y="9916"/>
                  </a:lnTo>
                  <a:lnTo>
                    <a:pt x="2759" y="9756"/>
                  </a:lnTo>
                  <a:lnTo>
                    <a:pt x="2819" y="9576"/>
                  </a:lnTo>
                  <a:lnTo>
                    <a:pt x="2899" y="9396"/>
                  </a:lnTo>
                  <a:lnTo>
                    <a:pt x="2979" y="9236"/>
                  </a:lnTo>
                  <a:lnTo>
                    <a:pt x="3079" y="9077"/>
                  </a:lnTo>
                  <a:lnTo>
                    <a:pt x="3279" y="8777"/>
                  </a:lnTo>
                  <a:lnTo>
                    <a:pt x="4058" y="7397"/>
                  </a:lnTo>
                  <a:lnTo>
                    <a:pt x="4878" y="5958"/>
                  </a:lnTo>
                  <a:lnTo>
                    <a:pt x="5718" y="4538"/>
                  </a:lnTo>
                  <a:lnTo>
                    <a:pt x="5898" y="4219"/>
                  </a:lnTo>
                  <a:lnTo>
                    <a:pt x="5978" y="4059"/>
                  </a:lnTo>
                  <a:lnTo>
                    <a:pt x="6098" y="3899"/>
                  </a:lnTo>
                  <a:lnTo>
                    <a:pt x="6198" y="3759"/>
                  </a:lnTo>
                  <a:lnTo>
                    <a:pt x="6337" y="3619"/>
                  </a:lnTo>
                  <a:lnTo>
                    <a:pt x="6477" y="3539"/>
                  </a:lnTo>
                  <a:lnTo>
                    <a:pt x="6557" y="3519"/>
                  </a:lnTo>
                  <a:lnTo>
                    <a:pt x="6657" y="3499"/>
                  </a:lnTo>
                  <a:lnTo>
                    <a:pt x="6957" y="3499"/>
                  </a:lnTo>
                  <a:lnTo>
                    <a:pt x="7277" y="3579"/>
                  </a:lnTo>
                  <a:lnTo>
                    <a:pt x="7597" y="3679"/>
                  </a:lnTo>
                  <a:lnTo>
                    <a:pt x="7897" y="3779"/>
                  </a:lnTo>
                  <a:lnTo>
                    <a:pt x="7897" y="3719"/>
                  </a:lnTo>
                  <a:lnTo>
                    <a:pt x="7897" y="3679"/>
                  </a:lnTo>
                  <a:lnTo>
                    <a:pt x="7977" y="3419"/>
                  </a:lnTo>
                  <a:lnTo>
                    <a:pt x="8097" y="3159"/>
                  </a:lnTo>
                  <a:lnTo>
                    <a:pt x="8357" y="2639"/>
                  </a:lnTo>
                  <a:lnTo>
                    <a:pt x="8636" y="2100"/>
                  </a:lnTo>
                  <a:lnTo>
                    <a:pt x="8896" y="1540"/>
                  </a:lnTo>
                  <a:lnTo>
                    <a:pt x="9036" y="1280"/>
                  </a:lnTo>
                  <a:lnTo>
                    <a:pt x="9096" y="1140"/>
                  </a:lnTo>
                  <a:lnTo>
                    <a:pt x="9096" y="1100"/>
                  </a:lnTo>
                  <a:lnTo>
                    <a:pt x="9096" y="1060"/>
                  </a:lnTo>
                  <a:lnTo>
                    <a:pt x="9056" y="1060"/>
                  </a:lnTo>
                  <a:lnTo>
                    <a:pt x="8936" y="1000"/>
                  </a:lnTo>
                  <a:lnTo>
                    <a:pt x="8716" y="920"/>
                  </a:lnTo>
                  <a:lnTo>
                    <a:pt x="8197" y="700"/>
                  </a:lnTo>
                  <a:lnTo>
                    <a:pt x="7657" y="500"/>
                  </a:lnTo>
                  <a:lnTo>
                    <a:pt x="7097" y="320"/>
                  </a:lnTo>
                  <a:lnTo>
                    <a:pt x="6517" y="140"/>
                  </a:lnTo>
                  <a:lnTo>
                    <a:pt x="6277" y="40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93;p65">
              <a:extLst>
                <a:ext uri="{FF2B5EF4-FFF2-40B4-BE49-F238E27FC236}">
                  <a16:creationId xmlns:a16="http://schemas.microsoft.com/office/drawing/2014/main" id="{B216C917-E2F7-80E3-CC29-CC4ABA7E9BB9}"/>
                </a:ext>
              </a:extLst>
            </p:cNvPr>
            <p:cNvSpPr/>
            <p:nvPr/>
          </p:nvSpPr>
          <p:spPr>
            <a:xfrm>
              <a:off x="1424788" y="2751875"/>
              <a:ext cx="169950" cy="333400"/>
            </a:xfrm>
            <a:custGeom>
              <a:avLst/>
              <a:gdLst/>
              <a:ahLst/>
              <a:cxnLst/>
              <a:rect l="l" t="t" r="r" b="b"/>
              <a:pathLst>
                <a:path w="6798" h="13336" extrusionOk="0">
                  <a:moveTo>
                    <a:pt x="3339" y="1"/>
                  </a:moveTo>
                  <a:lnTo>
                    <a:pt x="3299" y="41"/>
                  </a:lnTo>
                  <a:lnTo>
                    <a:pt x="3239" y="81"/>
                  </a:lnTo>
                  <a:lnTo>
                    <a:pt x="3159" y="201"/>
                  </a:lnTo>
                  <a:lnTo>
                    <a:pt x="3039" y="441"/>
                  </a:lnTo>
                  <a:lnTo>
                    <a:pt x="2719" y="960"/>
                  </a:lnTo>
                  <a:lnTo>
                    <a:pt x="2399" y="1540"/>
                  </a:lnTo>
                  <a:lnTo>
                    <a:pt x="2020" y="2140"/>
                  </a:lnTo>
                  <a:lnTo>
                    <a:pt x="1680" y="2760"/>
                  </a:lnTo>
                  <a:lnTo>
                    <a:pt x="1540" y="3060"/>
                  </a:lnTo>
                  <a:lnTo>
                    <a:pt x="1420" y="3339"/>
                  </a:lnTo>
                  <a:lnTo>
                    <a:pt x="1340" y="3579"/>
                  </a:lnTo>
                  <a:lnTo>
                    <a:pt x="1260" y="3819"/>
                  </a:lnTo>
                  <a:lnTo>
                    <a:pt x="1160" y="4319"/>
                  </a:lnTo>
                  <a:lnTo>
                    <a:pt x="1080" y="4839"/>
                  </a:lnTo>
                  <a:lnTo>
                    <a:pt x="1020" y="5359"/>
                  </a:lnTo>
                  <a:lnTo>
                    <a:pt x="920" y="6438"/>
                  </a:lnTo>
                  <a:lnTo>
                    <a:pt x="880" y="6958"/>
                  </a:lnTo>
                  <a:lnTo>
                    <a:pt x="820" y="7438"/>
                  </a:lnTo>
                  <a:lnTo>
                    <a:pt x="320" y="10916"/>
                  </a:lnTo>
                  <a:lnTo>
                    <a:pt x="80" y="12635"/>
                  </a:lnTo>
                  <a:lnTo>
                    <a:pt x="40" y="12975"/>
                  </a:lnTo>
                  <a:lnTo>
                    <a:pt x="0" y="13335"/>
                  </a:lnTo>
                  <a:lnTo>
                    <a:pt x="120" y="13115"/>
                  </a:lnTo>
                  <a:lnTo>
                    <a:pt x="220" y="12895"/>
                  </a:lnTo>
                  <a:lnTo>
                    <a:pt x="380" y="12575"/>
                  </a:lnTo>
                  <a:lnTo>
                    <a:pt x="840" y="11636"/>
                  </a:lnTo>
                  <a:lnTo>
                    <a:pt x="1300" y="10716"/>
                  </a:lnTo>
                  <a:lnTo>
                    <a:pt x="1760" y="9797"/>
                  </a:lnTo>
                  <a:lnTo>
                    <a:pt x="2259" y="8877"/>
                  </a:lnTo>
                  <a:lnTo>
                    <a:pt x="2759" y="7957"/>
                  </a:lnTo>
                  <a:lnTo>
                    <a:pt x="3279" y="7058"/>
                  </a:lnTo>
                  <a:lnTo>
                    <a:pt x="3799" y="6138"/>
                  </a:lnTo>
                  <a:lnTo>
                    <a:pt x="4359" y="5259"/>
                  </a:lnTo>
                  <a:lnTo>
                    <a:pt x="4918" y="4339"/>
                  </a:lnTo>
                  <a:lnTo>
                    <a:pt x="5518" y="3439"/>
                  </a:lnTo>
                  <a:lnTo>
                    <a:pt x="5698" y="3139"/>
                  </a:lnTo>
                  <a:lnTo>
                    <a:pt x="5898" y="2880"/>
                  </a:lnTo>
                  <a:lnTo>
                    <a:pt x="5998" y="2760"/>
                  </a:lnTo>
                  <a:lnTo>
                    <a:pt x="6118" y="2660"/>
                  </a:lnTo>
                  <a:lnTo>
                    <a:pt x="6238" y="2580"/>
                  </a:lnTo>
                  <a:lnTo>
                    <a:pt x="6378" y="2520"/>
                  </a:lnTo>
                  <a:lnTo>
                    <a:pt x="6558" y="2120"/>
                  </a:lnTo>
                  <a:lnTo>
                    <a:pt x="6618" y="1900"/>
                  </a:lnTo>
                  <a:lnTo>
                    <a:pt x="6678" y="1700"/>
                  </a:lnTo>
                  <a:lnTo>
                    <a:pt x="6738" y="1420"/>
                  </a:lnTo>
                  <a:lnTo>
                    <a:pt x="6777" y="1140"/>
                  </a:lnTo>
                  <a:lnTo>
                    <a:pt x="6797" y="1020"/>
                  </a:lnTo>
                  <a:lnTo>
                    <a:pt x="6797" y="940"/>
                  </a:lnTo>
                  <a:lnTo>
                    <a:pt x="6797" y="900"/>
                  </a:lnTo>
                  <a:lnTo>
                    <a:pt x="6757" y="860"/>
                  </a:lnTo>
                  <a:lnTo>
                    <a:pt x="6698" y="840"/>
                  </a:lnTo>
                  <a:lnTo>
                    <a:pt x="6598" y="800"/>
                  </a:lnTo>
                  <a:lnTo>
                    <a:pt x="6078" y="621"/>
                  </a:lnTo>
                  <a:lnTo>
                    <a:pt x="5518" y="441"/>
                  </a:lnTo>
                  <a:lnTo>
                    <a:pt x="4978" y="281"/>
                  </a:lnTo>
                  <a:lnTo>
                    <a:pt x="4419" y="161"/>
                  </a:lnTo>
                  <a:lnTo>
                    <a:pt x="3839" y="61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94;p65">
              <a:extLst>
                <a:ext uri="{FF2B5EF4-FFF2-40B4-BE49-F238E27FC236}">
                  <a16:creationId xmlns:a16="http://schemas.microsoft.com/office/drawing/2014/main" id="{F17B44C9-DC10-0D2C-56E9-3C0E0FA2A816}"/>
                </a:ext>
              </a:extLst>
            </p:cNvPr>
            <p:cNvSpPr/>
            <p:nvPr/>
          </p:nvSpPr>
          <p:spPr>
            <a:xfrm>
              <a:off x="1272863" y="2698900"/>
              <a:ext cx="117950" cy="399350"/>
            </a:xfrm>
            <a:custGeom>
              <a:avLst/>
              <a:gdLst/>
              <a:ahLst/>
              <a:cxnLst/>
              <a:rect l="l" t="t" r="r" b="b"/>
              <a:pathLst>
                <a:path w="4718" h="15974" extrusionOk="0">
                  <a:moveTo>
                    <a:pt x="1839" y="1"/>
                  </a:moveTo>
                  <a:lnTo>
                    <a:pt x="1599" y="560"/>
                  </a:lnTo>
                  <a:lnTo>
                    <a:pt x="1379" y="1120"/>
                  </a:lnTo>
                  <a:lnTo>
                    <a:pt x="1180" y="1700"/>
                  </a:lnTo>
                  <a:lnTo>
                    <a:pt x="1000" y="2280"/>
                  </a:lnTo>
                  <a:lnTo>
                    <a:pt x="800" y="2939"/>
                  </a:lnTo>
                  <a:lnTo>
                    <a:pt x="620" y="3599"/>
                  </a:lnTo>
                  <a:lnTo>
                    <a:pt x="560" y="3899"/>
                  </a:lnTo>
                  <a:lnTo>
                    <a:pt x="480" y="4179"/>
                  </a:lnTo>
                  <a:lnTo>
                    <a:pt x="420" y="4299"/>
                  </a:lnTo>
                  <a:lnTo>
                    <a:pt x="340" y="4419"/>
                  </a:lnTo>
                  <a:lnTo>
                    <a:pt x="260" y="4539"/>
                  </a:lnTo>
                  <a:lnTo>
                    <a:pt x="140" y="4639"/>
                  </a:lnTo>
                  <a:lnTo>
                    <a:pt x="100" y="4659"/>
                  </a:lnTo>
                  <a:lnTo>
                    <a:pt x="80" y="4659"/>
                  </a:lnTo>
                  <a:lnTo>
                    <a:pt x="40" y="4639"/>
                  </a:lnTo>
                  <a:lnTo>
                    <a:pt x="0" y="4619"/>
                  </a:lnTo>
                  <a:lnTo>
                    <a:pt x="120" y="6458"/>
                  </a:lnTo>
                  <a:lnTo>
                    <a:pt x="280" y="9037"/>
                  </a:lnTo>
                  <a:lnTo>
                    <a:pt x="400" y="11616"/>
                  </a:lnTo>
                  <a:lnTo>
                    <a:pt x="440" y="12755"/>
                  </a:lnTo>
                  <a:lnTo>
                    <a:pt x="440" y="13335"/>
                  </a:lnTo>
                  <a:lnTo>
                    <a:pt x="420" y="13915"/>
                  </a:lnTo>
                  <a:lnTo>
                    <a:pt x="400" y="14395"/>
                  </a:lnTo>
                  <a:lnTo>
                    <a:pt x="340" y="14894"/>
                  </a:lnTo>
                  <a:lnTo>
                    <a:pt x="280" y="15374"/>
                  </a:lnTo>
                  <a:lnTo>
                    <a:pt x="220" y="15614"/>
                  </a:lnTo>
                  <a:lnTo>
                    <a:pt x="160" y="15854"/>
                  </a:lnTo>
                  <a:lnTo>
                    <a:pt x="1859" y="15974"/>
                  </a:lnTo>
                  <a:lnTo>
                    <a:pt x="1979" y="15014"/>
                  </a:lnTo>
                  <a:lnTo>
                    <a:pt x="2139" y="14055"/>
                  </a:lnTo>
                  <a:lnTo>
                    <a:pt x="2499" y="12156"/>
                  </a:lnTo>
                  <a:lnTo>
                    <a:pt x="3199" y="8197"/>
                  </a:lnTo>
                  <a:lnTo>
                    <a:pt x="3578" y="6258"/>
                  </a:lnTo>
                  <a:lnTo>
                    <a:pt x="3938" y="4319"/>
                  </a:lnTo>
                  <a:lnTo>
                    <a:pt x="4718" y="461"/>
                  </a:lnTo>
                  <a:lnTo>
                    <a:pt x="3998" y="321"/>
                  </a:lnTo>
                  <a:lnTo>
                    <a:pt x="3279" y="181"/>
                  </a:lnTo>
                  <a:lnTo>
                    <a:pt x="2559" y="81"/>
                  </a:lnTo>
                  <a:lnTo>
                    <a:pt x="1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95;p65">
              <a:extLst>
                <a:ext uri="{FF2B5EF4-FFF2-40B4-BE49-F238E27FC236}">
                  <a16:creationId xmlns:a16="http://schemas.microsoft.com/office/drawing/2014/main" id="{E5B54BAC-C1C0-1400-03ED-ED0E5BE75785}"/>
                </a:ext>
              </a:extLst>
            </p:cNvPr>
            <p:cNvSpPr/>
            <p:nvPr/>
          </p:nvSpPr>
          <p:spPr>
            <a:xfrm>
              <a:off x="954488" y="2743375"/>
              <a:ext cx="147450" cy="331900"/>
            </a:xfrm>
            <a:custGeom>
              <a:avLst/>
              <a:gdLst/>
              <a:ahLst/>
              <a:cxnLst/>
              <a:rect l="l" t="t" r="r" b="b"/>
              <a:pathLst>
                <a:path w="5898" h="13276" extrusionOk="0">
                  <a:moveTo>
                    <a:pt x="2979" y="1"/>
                  </a:moveTo>
                  <a:lnTo>
                    <a:pt x="2739" y="41"/>
                  </a:lnTo>
                  <a:lnTo>
                    <a:pt x="2300" y="141"/>
                  </a:lnTo>
                  <a:lnTo>
                    <a:pt x="1680" y="301"/>
                  </a:lnTo>
                  <a:lnTo>
                    <a:pt x="1060" y="461"/>
                  </a:lnTo>
                  <a:lnTo>
                    <a:pt x="940" y="561"/>
                  </a:lnTo>
                  <a:lnTo>
                    <a:pt x="800" y="641"/>
                  </a:lnTo>
                  <a:lnTo>
                    <a:pt x="620" y="741"/>
                  </a:lnTo>
                  <a:lnTo>
                    <a:pt x="420" y="821"/>
                  </a:lnTo>
                  <a:lnTo>
                    <a:pt x="220" y="881"/>
                  </a:lnTo>
                  <a:lnTo>
                    <a:pt x="21" y="921"/>
                  </a:lnTo>
                  <a:lnTo>
                    <a:pt x="1" y="921"/>
                  </a:lnTo>
                  <a:lnTo>
                    <a:pt x="380" y="1600"/>
                  </a:lnTo>
                  <a:lnTo>
                    <a:pt x="720" y="2300"/>
                  </a:lnTo>
                  <a:lnTo>
                    <a:pt x="1040" y="3020"/>
                  </a:lnTo>
                  <a:lnTo>
                    <a:pt x="1320" y="3759"/>
                  </a:lnTo>
                  <a:lnTo>
                    <a:pt x="1700" y="4839"/>
                  </a:lnTo>
                  <a:lnTo>
                    <a:pt x="2040" y="5938"/>
                  </a:lnTo>
                  <a:lnTo>
                    <a:pt x="2360" y="7038"/>
                  </a:lnTo>
                  <a:lnTo>
                    <a:pt x="2679" y="8137"/>
                  </a:lnTo>
                  <a:lnTo>
                    <a:pt x="2999" y="9297"/>
                  </a:lnTo>
                  <a:lnTo>
                    <a:pt x="3279" y="10436"/>
                  </a:lnTo>
                  <a:lnTo>
                    <a:pt x="3419" y="11036"/>
                  </a:lnTo>
                  <a:lnTo>
                    <a:pt x="3519" y="11636"/>
                  </a:lnTo>
                  <a:lnTo>
                    <a:pt x="3619" y="12196"/>
                  </a:lnTo>
                  <a:lnTo>
                    <a:pt x="3659" y="12476"/>
                  </a:lnTo>
                  <a:lnTo>
                    <a:pt x="3739" y="12556"/>
                  </a:lnTo>
                  <a:lnTo>
                    <a:pt x="3799" y="12656"/>
                  </a:lnTo>
                  <a:lnTo>
                    <a:pt x="3799" y="12755"/>
                  </a:lnTo>
                  <a:lnTo>
                    <a:pt x="3779" y="12855"/>
                  </a:lnTo>
                  <a:lnTo>
                    <a:pt x="4838" y="13075"/>
                  </a:lnTo>
                  <a:lnTo>
                    <a:pt x="5898" y="13275"/>
                  </a:lnTo>
                  <a:lnTo>
                    <a:pt x="5858" y="13055"/>
                  </a:lnTo>
                  <a:lnTo>
                    <a:pt x="5838" y="12855"/>
                  </a:lnTo>
                  <a:lnTo>
                    <a:pt x="5798" y="12416"/>
                  </a:lnTo>
                  <a:lnTo>
                    <a:pt x="5658" y="11236"/>
                  </a:lnTo>
                  <a:lnTo>
                    <a:pt x="5418" y="9057"/>
                  </a:lnTo>
                  <a:lnTo>
                    <a:pt x="5298" y="8018"/>
                  </a:lnTo>
                  <a:lnTo>
                    <a:pt x="5158" y="6998"/>
                  </a:lnTo>
                  <a:lnTo>
                    <a:pt x="5018" y="5958"/>
                  </a:lnTo>
                  <a:lnTo>
                    <a:pt x="4838" y="4939"/>
                  </a:lnTo>
                  <a:lnTo>
                    <a:pt x="4619" y="3919"/>
                  </a:lnTo>
                  <a:lnTo>
                    <a:pt x="4499" y="3420"/>
                  </a:lnTo>
                  <a:lnTo>
                    <a:pt x="4379" y="2920"/>
                  </a:lnTo>
                  <a:lnTo>
                    <a:pt x="4239" y="2420"/>
                  </a:lnTo>
                  <a:lnTo>
                    <a:pt x="4079" y="1920"/>
                  </a:lnTo>
                  <a:lnTo>
                    <a:pt x="3899" y="1440"/>
                  </a:lnTo>
                  <a:lnTo>
                    <a:pt x="3719" y="961"/>
                  </a:lnTo>
                  <a:lnTo>
                    <a:pt x="3639" y="721"/>
                  </a:lnTo>
                  <a:lnTo>
                    <a:pt x="3519" y="421"/>
                  </a:lnTo>
                  <a:lnTo>
                    <a:pt x="3459" y="281"/>
                  </a:lnTo>
                  <a:lnTo>
                    <a:pt x="3379" y="161"/>
                  </a:lnTo>
                  <a:lnTo>
                    <a:pt x="3299" y="61"/>
                  </a:lnTo>
                  <a:lnTo>
                    <a:pt x="3199" y="21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96;p65">
              <a:extLst>
                <a:ext uri="{FF2B5EF4-FFF2-40B4-BE49-F238E27FC236}">
                  <a16:creationId xmlns:a16="http://schemas.microsoft.com/office/drawing/2014/main" id="{4A2FA5A7-9573-C11F-42FC-CA44F8141652}"/>
                </a:ext>
              </a:extLst>
            </p:cNvPr>
            <p:cNvSpPr/>
            <p:nvPr/>
          </p:nvSpPr>
          <p:spPr>
            <a:xfrm>
              <a:off x="1159413" y="2686900"/>
              <a:ext cx="102975" cy="406850"/>
            </a:xfrm>
            <a:custGeom>
              <a:avLst/>
              <a:gdLst/>
              <a:ahLst/>
              <a:cxnLst/>
              <a:rect l="l" t="t" r="r" b="b"/>
              <a:pathLst>
                <a:path w="4119" h="16274" extrusionOk="0">
                  <a:moveTo>
                    <a:pt x="3159" y="1"/>
                  </a:moveTo>
                  <a:lnTo>
                    <a:pt x="3019" y="21"/>
                  </a:lnTo>
                  <a:lnTo>
                    <a:pt x="1959" y="121"/>
                  </a:lnTo>
                  <a:lnTo>
                    <a:pt x="1719" y="141"/>
                  </a:lnTo>
                  <a:lnTo>
                    <a:pt x="1439" y="161"/>
                  </a:lnTo>
                  <a:lnTo>
                    <a:pt x="1299" y="181"/>
                  </a:lnTo>
                  <a:lnTo>
                    <a:pt x="1160" y="221"/>
                  </a:lnTo>
                  <a:lnTo>
                    <a:pt x="1040" y="261"/>
                  </a:lnTo>
                  <a:lnTo>
                    <a:pt x="960" y="341"/>
                  </a:lnTo>
                  <a:lnTo>
                    <a:pt x="900" y="441"/>
                  </a:lnTo>
                  <a:lnTo>
                    <a:pt x="860" y="541"/>
                  </a:lnTo>
                  <a:lnTo>
                    <a:pt x="820" y="681"/>
                  </a:lnTo>
                  <a:lnTo>
                    <a:pt x="780" y="821"/>
                  </a:lnTo>
                  <a:lnTo>
                    <a:pt x="720" y="1340"/>
                  </a:lnTo>
                  <a:lnTo>
                    <a:pt x="540" y="2400"/>
                  </a:lnTo>
                  <a:lnTo>
                    <a:pt x="340" y="3459"/>
                  </a:lnTo>
                  <a:lnTo>
                    <a:pt x="320" y="3519"/>
                  </a:lnTo>
                  <a:lnTo>
                    <a:pt x="300" y="3559"/>
                  </a:lnTo>
                  <a:lnTo>
                    <a:pt x="220" y="3639"/>
                  </a:lnTo>
                  <a:lnTo>
                    <a:pt x="120" y="3679"/>
                  </a:lnTo>
                  <a:lnTo>
                    <a:pt x="0" y="3679"/>
                  </a:lnTo>
                  <a:lnTo>
                    <a:pt x="300" y="4979"/>
                  </a:lnTo>
                  <a:lnTo>
                    <a:pt x="600" y="6298"/>
                  </a:lnTo>
                  <a:lnTo>
                    <a:pt x="840" y="7578"/>
                  </a:lnTo>
                  <a:lnTo>
                    <a:pt x="1080" y="8857"/>
                  </a:lnTo>
                  <a:lnTo>
                    <a:pt x="1279" y="10157"/>
                  </a:lnTo>
                  <a:lnTo>
                    <a:pt x="1479" y="11436"/>
                  </a:lnTo>
                  <a:lnTo>
                    <a:pt x="1639" y="12775"/>
                  </a:lnTo>
                  <a:lnTo>
                    <a:pt x="1799" y="14095"/>
                  </a:lnTo>
                  <a:lnTo>
                    <a:pt x="1939" y="15514"/>
                  </a:lnTo>
                  <a:lnTo>
                    <a:pt x="1979" y="16074"/>
                  </a:lnTo>
                  <a:lnTo>
                    <a:pt x="1979" y="16094"/>
                  </a:lnTo>
                  <a:lnTo>
                    <a:pt x="2219" y="16134"/>
                  </a:lnTo>
                  <a:lnTo>
                    <a:pt x="3838" y="16274"/>
                  </a:lnTo>
                  <a:lnTo>
                    <a:pt x="3998" y="15274"/>
                  </a:lnTo>
                  <a:lnTo>
                    <a:pt x="4078" y="14775"/>
                  </a:lnTo>
                  <a:lnTo>
                    <a:pt x="4118" y="14255"/>
                  </a:lnTo>
                  <a:lnTo>
                    <a:pt x="4118" y="13715"/>
                  </a:lnTo>
                  <a:lnTo>
                    <a:pt x="4118" y="13175"/>
                  </a:lnTo>
                  <a:lnTo>
                    <a:pt x="4098" y="12096"/>
                  </a:lnTo>
                  <a:lnTo>
                    <a:pt x="3998" y="9837"/>
                  </a:lnTo>
                  <a:lnTo>
                    <a:pt x="3878" y="7558"/>
                  </a:lnTo>
                  <a:lnTo>
                    <a:pt x="3758" y="5299"/>
                  </a:lnTo>
                  <a:lnTo>
                    <a:pt x="3598" y="3020"/>
                  </a:lnTo>
                  <a:lnTo>
                    <a:pt x="3459" y="781"/>
                  </a:lnTo>
                  <a:lnTo>
                    <a:pt x="3439" y="461"/>
                  </a:lnTo>
                  <a:lnTo>
                    <a:pt x="3439" y="301"/>
                  </a:lnTo>
                  <a:lnTo>
                    <a:pt x="3399" y="161"/>
                  </a:lnTo>
                  <a:lnTo>
                    <a:pt x="3379" y="101"/>
                  </a:lnTo>
                  <a:lnTo>
                    <a:pt x="3339" y="61"/>
                  </a:lnTo>
                  <a:lnTo>
                    <a:pt x="3299" y="21"/>
                  </a:lnTo>
                  <a:lnTo>
                    <a:pt x="32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97;p65">
              <a:extLst>
                <a:ext uri="{FF2B5EF4-FFF2-40B4-BE49-F238E27FC236}">
                  <a16:creationId xmlns:a16="http://schemas.microsoft.com/office/drawing/2014/main" id="{F70EB5D4-67F9-9994-B13B-9AF1C3E40D38}"/>
                </a:ext>
              </a:extLst>
            </p:cNvPr>
            <p:cNvSpPr/>
            <p:nvPr/>
          </p:nvSpPr>
          <p:spPr>
            <a:xfrm>
              <a:off x="812538" y="2841350"/>
              <a:ext cx="132475" cy="193925"/>
            </a:xfrm>
            <a:custGeom>
              <a:avLst/>
              <a:gdLst/>
              <a:ahLst/>
              <a:cxnLst/>
              <a:rect l="l" t="t" r="r" b="b"/>
              <a:pathLst>
                <a:path w="5299" h="7757" extrusionOk="0">
                  <a:moveTo>
                    <a:pt x="1780" y="0"/>
                  </a:moveTo>
                  <a:lnTo>
                    <a:pt x="1680" y="40"/>
                  </a:lnTo>
                  <a:lnTo>
                    <a:pt x="1480" y="140"/>
                  </a:lnTo>
                  <a:lnTo>
                    <a:pt x="1121" y="360"/>
                  </a:lnTo>
                  <a:lnTo>
                    <a:pt x="321" y="780"/>
                  </a:lnTo>
                  <a:lnTo>
                    <a:pt x="1" y="980"/>
                  </a:lnTo>
                  <a:lnTo>
                    <a:pt x="81" y="1120"/>
                  </a:lnTo>
                  <a:lnTo>
                    <a:pt x="281" y="1460"/>
                  </a:lnTo>
                  <a:lnTo>
                    <a:pt x="481" y="1800"/>
                  </a:lnTo>
                  <a:lnTo>
                    <a:pt x="681" y="2199"/>
                  </a:lnTo>
                  <a:lnTo>
                    <a:pt x="861" y="2599"/>
                  </a:lnTo>
                  <a:lnTo>
                    <a:pt x="1021" y="2999"/>
                  </a:lnTo>
                  <a:lnTo>
                    <a:pt x="1180" y="3399"/>
                  </a:lnTo>
                  <a:lnTo>
                    <a:pt x="1320" y="3799"/>
                  </a:lnTo>
                  <a:lnTo>
                    <a:pt x="1440" y="4178"/>
                  </a:lnTo>
                  <a:lnTo>
                    <a:pt x="1560" y="4578"/>
                  </a:lnTo>
                  <a:lnTo>
                    <a:pt x="1640" y="4978"/>
                  </a:lnTo>
                  <a:lnTo>
                    <a:pt x="1720" y="5458"/>
                  </a:lnTo>
                  <a:lnTo>
                    <a:pt x="1780" y="5918"/>
                  </a:lnTo>
                  <a:lnTo>
                    <a:pt x="1780" y="6078"/>
                  </a:lnTo>
                  <a:lnTo>
                    <a:pt x="1760" y="6238"/>
                  </a:lnTo>
                  <a:lnTo>
                    <a:pt x="2140" y="6418"/>
                  </a:lnTo>
                  <a:lnTo>
                    <a:pt x="2520" y="6617"/>
                  </a:lnTo>
                  <a:lnTo>
                    <a:pt x="3140" y="6897"/>
                  </a:lnTo>
                  <a:lnTo>
                    <a:pt x="3779" y="7177"/>
                  </a:lnTo>
                  <a:lnTo>
                    <a:pt x="4539" y="7477"/>
                  </a:lnTo>
                  <a:lnTo>
                    <a:pt x="5299" y="7757"/>
                  </a:lnTo>
                  <a:lnTo>
                    <a:pt x="5239" y="7557"/>
                  </a:lnTo>
                  <a:lnTo>
                    <a:pt x="5179" y="7337"/>
                  </a:lnTo>
                  <a:lnTo>
                    <a:pt x="5059" y="6897"/>
                  </a:lnTo>
                  <a:lnTo>
                    <a:pt x="4979" y="6458"/>
                  </a:lnTo>
                  <a:lnTo>
                    <a:pt x="4879" y="6018"/>
                  </a:lnTo>
                  <a:lnTo>
                    <a:pt x="4759" y="5538"/>
                  </a:lnTo>
                  <a:lnTo>
                    <a:pt x="4619" y="5058"/>
                  </a:lnTo>
                  <a:lnTo>
                    <a:pt x="4459" y="4598"/>
                  </a:lnTo>
                  <a:lnTo>
                    <a:pt x="4299" y="4119"/>
                  </a:lnTo>
                  <a:lnTo>
                    <a:pt x="3979" y="3319"/>
                  </a:lnTo>
                  <a:lnTo>
                    <a:pt x="3619" y="2539"/>
                  </a:lnTo>
                  <a:lnTo>
                    <a:pt x="3240" y="1760"/>
                  </a:lnTo>
                  <a:lnTo>
                    <a:pt x="2800" y="1000"/>
                  </a:lnTo>
                  <a:lnTo>
                    <a:pt x="2640" y="720"/>
                  </a:lnTo>
                  <a:lnTo>
                    <a:pt x="2540" y="540"/>
                  </a:lnTo>
                  <a:lnTo>
                    <a:pt x="2440" y="380"/>
                  </a:lnTo>
                  <a:lnTo>
                    <a:pt x="2320" y="220"/>
                  </a:lnTo>
                  <a:lnTo>
                    <a:pt x="2180" y="100"/>
                  </a:lnTo>
                  <a:lnTo>
                    <a:pt x="2100" y="40"/>
                  </a:lnTo>
                  <a:lnTo>
                    <a:pt x="2020" y="20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98;p65">
              <a:extLst>
                <a:ext uri="{FF2B5EF4-FFF2-40B4-BE49-F238E27FC236}">
                  <a16:creationId xmlns:a16="http://schemas.microsoft.com/office/drawing/2014/main" id="{B81B18E1-6B93-A8FF-4298-1F11020F05A5}"/>
                </a:ext>
              </a:extLst>
            </p:cNvPr>
            <p:cNvSpPr/>
            <p:nvPr/>
          </p:nvSpPr>
          <p:spPr>
            <a:xfrm>
              <a:off x="1520738" y="2940800"/>
              <a:ext cx="161450" cy="145475"/>
            </a:xfrm>
            <a:custGeom>
              <a:avLst/>
              <a:gdLst/>
              <a:ahLst/>
              <a:cxnLst/>
              <a:rect l="l" t="t" r="r" b="b"/>
              <a:pathLst>
                <a:path w="6458" h="5819" extrusionOk="0">
                  <a:moveTo>
                    <a:pt x="3459" y="1"/>
                  </a:moveTo>
                  <a:lnTo>
                    <a:pt x="3439" y="21"/>
                  </a:lnTo>
                  <a:lnTo>
                    <a:pt x="3359" y="101"/>
                  </a:lnTo>
                  <a:lnTo>
                    <a:pt x="3159" y="380"/>
                  </a:lnTo>
                  <a:lnTo>
                    <a:pt x="2979" y="700"/>
                  </a:lnTo>
                  <a:lnTo>
                    <a:pt x="2640" y="1300"/>
                  </a:lnTo>
                  <a:lnTo>
                    <a:pt x="1920" y="2539"/>
                  </a:lnTo>
                  <a:lnTo>
                    <a:pt x="1200" y="3779"/>
                  </a:lnTo>
                  <a:lnTo>
                    <a:pt x="481" y="5038"/>
                  </a:lnTo>
                  <a:lnTo>
                    <a:pt x="281" y="5458"/>
                  </a:lnTo>
                  <a:lnTo>
                    <a:pt x="141" y="5658"/>
                  </a:lnTo>
                  <a:lnTo>
                    <a:pt x="81" y="5738"/>
                  </a:lnTo>
                  <a:lnTo>
                    <a:pt x="1" y="5818"/>
                  </a:lnTo>
                  <a:lnTo>
                    <a:pt x="141" y="5778"/>
                  </a:lnTo>
                  <a:lnTo>
                    <a:pt x="800" y="5578"/>
                  </a:lnTo>
                  <a:lnTo>
                    <a:pt x="1480" y="5418"/>
                  </a:lnTo>
                  <a:lnTo>
                    <a:pt x="2140" y="5258"/>
                  </a:lnTo>
                  <a:lnTo>
                    <a:pt x="2800" y="5138"/>
                  </a:lnTo>
                  <a:lnTo>
                    <a:pt x="2880" y="5018"/>
                  </a:lnTo>
                  <a:lnTo>
                    <a:pt x="3139" y="4619"/>
                  </a:lnTo>
                  <a:lnTo>
                    <a:pt x="3439" y="4219"/>
                  </a:lnTo>
                  <a:lnTo>
                    <a:pt x="3739" y="3839"/>
                  </a:lnTo>
                  <a:lnTo>
                    <a:pt x="4039" y="3479"/>
                  </a:lnTo>
                  <a:lnTo>
                    <a:pt x="4619" y="2859"/>
                  </a:lnTo>
                  <a:lnTo>
                    <a:pt x="5199" y="2260"/>
                  </a:lnTo>
                  <a:lnTo>
                    <a:pt x="5818" y="1680"/>
                  </a:lnTo>
                  <a:lnTo>
                    <a:pt x="6458" y="1140"/>
                  </a:lnTo>
                  <a:lnTo>
                    <a:pt x="5978" y="900"/>
                  </a:lnTo>
                  <a:lnTo>
                    <a:pt x="5518" y="680"/>
                  </a:lnTo>
                  <a:lnTo>
                    <a:pt x="5019" y="460"/>
                  </a:lnTo>
                  <a:lnTo>
                    <a:pt x="4519" y="280"/>
                  </a:lnTo>
                  <a:lnTo>
                    <a:pt x="3879" y="101"/>
                  </a:lnTo>
                  <a:lnTo>
                    <a:pt x="3739" y="61"/>
                  </a:lnTo>
                  <a:lnTo>
                    <a:pt x="3559" y="21"/>
                  </a:lnTo>
                  <a:lnTo>
                    <a:pt x="3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99;p65">
              <a:extLst>
                <a:ext uri="{FF2B5EF4-FFF2-40B4-BE49-F238E27FC236}">
                  <a16:creationId xmlns:a16="http://schemas.microsoft.com/office/drawing/2014/main" id="{DACA6652-FF11-ACD0-6EFA-453003269F92}"/>
                </a:ext>
              </a:extLst>
            </p:cNvPr>
            <p:cNvSpPr/>
            <p:nvPr/>
          </p:nvSpPr>
          <p:spPr>
            <a:xfrm>
              <a:off x="832038" y="2735400"/>
              <a:ext cx="195450" cy="324375"/>
            </a:xfrm>
            <a:custGeom>
              <a:avLst/>
              <a:gdLst/>
              <a:ahLst/>
              <a:cxnLst/>
              <a:rect l="l" t="t" r="r" b="b"/>
              <a:pathLst>
                <a:path w="7818" h="12975" extrusionOk="0">
                  <a:moveTo>
                    <a:pt x="2939" y="0"/>
                  </a:moveTo>
                  <a:lnTo>
                    <a:pt x="2839" y="40"/>
                  </a:lnTo>
                  <a:lnTo>
                    <a:pt x="2719" y="100"/>
                  </a:lnTo>
                  <a:lnTo>
                    <a:pt x="1700" y="620"/>
                  </a:lnTo>
                  <a:lnTo>
                    <a:pt x="620" y="1180"/>
                  </a:lnTo>
                  <a:lnTo>
                    <a:pt x="341" y="1300"/>
                  </a:lnTo>
                  <a:lnTo>
                    <a:pt x="181" y="1380"/>
                  </a:lnTo>
                  <a:lnTo>
                    <a:pt x="121" y="1420"/>
                  </a:lnTo>
                  <a:lnTo>
                    <a:pt x="81" y="1479"/>
                  </a:lnTo>
                  <a:lnTo>
                    <a:pt x="1" y="1559"/>
                  </a:lnTo>
                  <a:lnTo>
                    <a:pt x="21" y="1639"/>
                  </a:lnTo>
                  <a:lnTo>
                    <a:pt x="21" y="1699"/>
                  </a:lnTo>
                  <a:lnTo>
                    <a:pt x="41" y="1759"/>
                  </a:lnTo>
                  <a:lnTo>
                    <a:pt x="81" y="1899"/>
                  </a:lnTo>
                  <a:lnTo>
                    <a:pt x="261" y="2439"/>
                  </a:lnTo>
                  <a:lnTo>
                    <a:pt x="440" y="2979"/>
                  </a:lnTo>
                  <a:lnTo>
                    <a:pt x="520" y="3219"/>
                  </a:lnTo>
                  <a:lnTo>
                    <a:pt x="580" y="3439"/>
                  </a:lnTo>
                  <a:lnTo>
                    <a:pt x="800" y="3379"/>
                  </a:lnTo>
                  <a:lnTo>
                    <a:pt x="1020" y="3339"/>
                  </a:lnTo>
                  <a:lnTo>
                    <a:pt x="1240" y="3339"/>
                  </a:lnTo>
                  <a:lnTo>
                    <a:pt x="1360" y="3359"/>
                  </a:lnTo>
                  <a:lnTo>
                    <a:pt x="1480" y="3379"/>
                  </a:lnTo>
                  <a:lnTo>
                    <a:pt x="1660" y="3459"/>
                  </a:lnTo>
                  <a:lnTo>
                    <a:pt x="1840" y="3559"/>
                  </a:lnTo>
                  <a:lnTo>
                    <a:pt x="2000" y="3699"/>
                  </a:lnTo>
                  <a:lnTo>
                    <a:pt x="2160" y="3838"/>
                  </a:lnTo>
                  <a:lnTo>
                    <a:pt x="2280" y="3998"/>
                  </a:lnTo>
                  <a:lnTo>
                    <a:pt x="2420" y="4158"/>
                  </a:lnTo>
                  <a:lnTo>
                    <a:pt x="2640" y="4518"/>
                  </a:lnTo>
                  <a:lnTo>
                    <a:pt x="2899" y="4938"/>
                  </a:lnTo>
                  <a:lnTo>
                    <a:pt x="3139" y="5398"/>
                  </a:lnTo>
                  <a:lnTo>
                    <a:pt x="3379" y="5838"/>
                  </a:lnTo>
                  <a:lnTo>
                    <a:pt x="3619" y="6297"/>
                  </a:lnTo>
                  <a:lnTo>
                    <a:pt x="3819" y="6757"/>
                  </a:lnTo>
                  <a:lnTo>
                    <a:pt x="4019" y="7217"/>
                  </a:lnTo>
                  <a:lnTo>
                    <a:pt x="4219" y="7697"/>
                  </a:lnTo>
                  <a:lnTo>
                    <a:pt x="4399" y="8177"/>
                  </a:lnTo>
                  <a:lnTo>
                    <a:pt x="4719" y="9116"/>
                  </a:lnTo>
                  <a:lnTo>
                    <a:pt x="4859" y="9616"/>
                  </a:lnTo>
                  <a:lnTo>
                    <a:pt x="4979" y="10096"/>
                  </a:lnTo>
                  <a:lnTo>
                    <a:pt x="5118" y="10576"/>
                  </a:lnTo>
                  <a:lnTo>
                    <a:pt x="5218" y="11075"/>
                  </a:lnTo>
                  <a:lnTo>
                    <a:pt x="5278" y="11315"/>
                  </a:lnTo>
                  <a:lnTo>
                    <a:pt x="5298" y="11575"/>
                  </a:lnTo>
                  <a:lnTo>
                    <a:pt x="5298" y="11815"/>
                  </a:lnTo>
                  <a:lnTo>
                    <a:pt x="5278" y="12055"/>
                  </a:lnTo>
                  <a:lnTo>
                    <a:pt x="5258" y="12155"/>
                  </a:lnTo>
                  <a:lnTo>
                    <a:pt x="5218" y="12235"/>
                  </a:lnTo>
                  <a:lnTo>
                    <a:pt x="5598" y="12355"/>
                  </a:lnTo>
                  <a:lnTo>
                    <a:pt x="6698" y="12675"/>
                  </a:lnTo>
                  <a:lnTo>
                    <a:pt x="7817" y="12975"/>
                  </a:lnTo>
                  <a:lnTo>
                    <a:pt x="7817" y="12975"/>
                  </a:lnTo>
                  <a:lnTo>
                    <a:pt x="7757" y="12775"/>
                  </a:lnTo>
                  <a:lnTo>
                    <a:pt x="7737" y="12595"/>
                  </a:lnTo>
                  <a:lnTo>
                    <a:pt x="7697" y="12235"/>
                  </a:lnTo>
                  <a:lnTo>
                    <a:pt x="7577" y="11595"/>
                  </a:lnTo>
                  <a:lnTo>
                    <a:pt x="7437" y="10975"/>
                  </a:lnTo>
                  <a:lnTo>
                    <a:pt x="7158" y="9876"/>
                  </a:lnTo>
                  <a:lnTo>
                    <a:pt x="6858" y="8776"/>
                  </a:lnTo>
                  <a:lnTo>
                    <a:pt x="6238" y="6597"/>
                  </a:lnTo>
                  <a:lnTo>
                    <a:pt x="5898" y="5538"/>
                  </a:lnTo>
                  <a:lnTo>
                    <a:pt x="5538" y="4458"/>
                  </a:lnTo>
                  <a:lnTo>
                    <a:pt x="5338" y="3938"/>
                  </a:lnTo>
                  <a:lnTo>
                    <a:pt x="5138" y="3419"/>
                  </a:lnTo>
                  <a:lnTo>
                    <a:pt x="4919" y="2899"/>
                  </a:lnTo>
                  <a:lnTo>
                    <a:pt x="4679" y="2399"/>
                  </a:lnTo>
                  <a:lnTo>
                    <a:pt x="4419" y="1899"/>
                  </a:lnTo>
                  <a:lnTo>
                    <a:pt x="4139" y="1420"/>
                  </a:lnTo>
                  <a:lnTo>
                    <a:pt x="3839" y="960"/>
                  </a:lnTo>
                  <a:lnTo>
                    <a:pt x="3519" y="520"/>
                  </a:lnTo>
                  <a:lnTo>
                    <a:pt x="3339" y="260"/>
                  </a:lnTo>
                  <a:lnTo>
                    <a:pt x="3239" y="140"/>
                  </a:lnTo>
                  <a:lnTo>
                    <a:pt x="3139" y="6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00;p65">
              <a:extLst>
                <a:ext uri="{FF2B5EF4-FFF2-40B4-BE49-F238E27FC236}">
                  <a16:creationId xmlns:a16="http://schemas.microsoft.com/office/drawing/2014/main" id="{9845AE5C-02D5-2B5B-E5FD-03333302F4D3}"/>
                </a:ext>
              </a:extLst>
            </p:cNvPr>
            <p:cNvSpPr/>
            <p:nvPr/>
          </p:nvSpPr>
          <p:spPr>
            <a:xfrm>
              <a:off x="851038" y="3019775"/>
              <a:ext cx="727700" cy="622250"/>
            </a:xfrm>
            <a:custGeom>
              <a:avLst/>
              <a:gdLst/>
              <a:ahLst/>
              <a:cxnLst/>
              <a:rect l="l" t="t" r="r" b="b"/>
              <a:pathLst>
                <a:path w="29108" h="24890" extrusionOk="0">
                  <a:moveTo>
                    <a:pt x="0" y="0"/>
                  </a:moveTo>
                  <a:lnTo>
                    <a:pt x="40" y="540"/>
                  </a:lnTo>
                  <a:lnTo>
                    <a:pt x="60" y="1080"/>
                  </a:lnTo>
                  <a:lnTo>
                    <a:pt x="80" y="2179"/>
                  </a:lnTo>
                  <a:lnTo>
                    <a:pt x="80" y="3259"/>
                  </a:lnTo>
                  <a:lnTo>
                    <a:pt x="100" y="4338"/>
                  </a:lnTo>
                  <a:lnTo>
                    <a:pt x="200" y="8557"/>
                  </a:lnTo>
                  <a:lnTo>
                    <a:pt x="260" y="12755"/>
                  </a:lnTo>
                  <a:lnTo>
                    <a:pt x="360" y="21191"/>
                  </a:lnTo>
                  <a:lnTo>
                    <a:pt x="2359" y="21531"/>
                  </a:lnTo>
                  <a:lnTo>
                    <a:pt x="4338" y="21891"/>
                  </a:lnTo>
                  <a:lnTo>
                    <a:pt x="6318" y="22311"/>
                  </a:lnTo>
                  <a:lnTo>
                    <a:pt x="8297" y="22750"/>
                  </a:lnTo>
                  <a:lnTo>
                    <a:pt x="10356" y="23230"/>
                  </a:lnTo>
                  <a:lnTo>
                    <a:pt x="12415" y="23770"/>
                  </a:lnTo>
                  <a:lnTo>
                    <a:pt x="13355" y="24030"/>
                  </a:lnTo>
                  <a:lnTo>
                    <a:pt x="14274" y="24310"/>
                  </a:lnTo>
                  <a:lnTo>
                    <a:pt x="16093" y="24890"/>
                  </a:lnTo>
                  <a:lnTo>
                    <a:pt x="16313" y="23790"/>
                  </a:lnTo>
                  <a:lnTo>
                    <a:pt x="16573" y="22690"/>
                  </a:lnTo>
                  <a:lnTo>
                    <a:pt x="16833" y="21591"/>
                  </a:lnTo>
                  <a:lnTo>
                    <a:pt x="17153" y="20511"/>
                  </a:lnTo>
                  <a:lnTo>
                    <a:pt x="17513" y="19312"/>
                  </a:lnTo>
                  <a:lnTo>
                    <a:pt x="17713" y="18712"/>
                  </a:lnTo>
                  <a:lnTo>
                    <a:pt x="17913" y="18132"/>
                  </a:lnTo>
                  <a:lnTo>
                    <a:pt x="18132" y="17533"/>
                  </a:lnTo>
                  <a:lnTo>
                    <a:pt x="18372" y="16953"/>
                  </a:lnTo>
                  <a:lnTo>
                    <a:pt x="18632" y="16393"/>
                  </a:lnTo>
                  <a:lnTo>
                    <a:pt x="18912" y="15833"/>
                  </a:lnTo>
                  <a:lnTo>
                    <a:pt x="18952" y="15773"/>
                  </a:lnTo>
                  <a:lnTo>
                    <a:pt x="18992" y="15713"/>
                  </a:lnTo>
                  <a:lnTo>
                    <a:pt x="19052" y="15693"/>
                  </a:lnTo>
                  <a:lnTo>
                    <a:pt x="19112" y="15673"/>
                  </a:lnTo>
                  <a:lnTo>
                    <a:pt x="19172" y="15654"/>
                  </a:lnTo>
                  <a:lnTo>
                    <a:pt x="19232" y="15673"/>
                  </a:lnTo>
                  <a:lnTo>
                    <a:pt x="19352" y="15713"/>
                  </a:lnTo>
                  <a:lnTo>
                    <a:pt x="19472" y="15793"/>
                  </a:lnTo>
                  <a:lnTo>
                    <a:pt x="19532" y="15893"/>
                  </a:lnTo>
                  <a:lnTo>
                    <a:pt x="19572" y="15953"/>
                  </a:lnTo>
                  <a:lnTo>
                    <a:pt x="19572" y="16013"/>
                  </a:lnTo>
                  <a:lnTo>
                    <a:pt x="19572" y="16093"/>
                  </a:lnTo>
                  <a:lnTo>
                    <a:pt x="19552" y="16153"/>
                  </a:lnTo>
                  <a:lnTo>
                    <a:pt x="19152" y="17293"/>
                  </a:lnTo>
                  <a:lnTo>
                    <a:pt x="18732" y="18432"/>
                  </a:lnTo>
                  <a:lnTo>
                    <a:pt x="18332" y="19572"/>
                  </a:lnTo>
                  <a:lnTo>
                    <a:pt x="18132" y="20132"/>
                  </a:lnTo>
                  <a:lnTo>
                    <a:pt x="17953" y="20711"/>
                  </a:lnTo>
                  <a:lnTo>
                    <a:pt x="17693" y="21651"/>
                  </a:lnTo>
                  <a:lnTo>
                    <a:pt x="17453" y="22591"/>
                  </a:lnTo>
                  <a:lnTo>
                    <a:pt x="17233" y="23530"/>
                  </a:lnTo>
                  <a:lnTo>
                    <a:pt x="17033" y="24470"/>
                  </a:lnTo>
                  <a:lnTo>
                    <a:pt x="17613" y="24190"/>
                  </a:lnTo>
                  <a:lnTo>
                    <a:pt x="18172" y="23890"/>
                  </a:lnTo>
                  <a:lnTo>
                    <a:pt x="18712" y="23590"/>
                  </a:lnTo>
                  <a:lnTo>
                    <a:pt x="18972" y="23410"/>
                  </a:lnTo>
                  <a:lnTo>
                    <a:pt x="19212" y="23230"/>
                  </a:lnTo>
                  <a:lnTo>
                    <a:pt x="19472" y="23050"/>
                  </a:lnTo>
                  <a:lnTo>
                    <a:pt x="19692" y="22850"/>
                  </a:lnTo>
                  <a:lnTo>
                    <a:pt x="19932" y="22631"/>
                  </a:lnTo>
                  <a:lnTo>
                    <a:pt x="20132" y="22411"/>
                  </a:lnTo>
                  <a:lnTo>
                    <a:pt x="20352" y="22171"/>
                  </a:lnTo>
                  <a:lnTo>
                    <a:pt x="20531" y="21911"/>
                  </a:lnTo>
                  <a:lnTo>
                    <a:pt x="20711" y="21651"/>
                  </a:lnTo>
                  <a:lnTo>
                    <a:pt x="20871" y="21351"/>
                  </a:lnTo>
                  <a:lnTo>
                    <a:pt x="21151" y="20751"/>
                  </a:lnTo>
                  <a:lnTo>
                    <a:pt x="21411" y="20152"/>
                  </a:lnTo>
                  <a:lnTo>
                    <a:pt x="21871" y="18912"/>
                  </a:lnTo>
                  <a:lnTo>
                    <a:pt x="22830" y="16473"/>
                  </a:lnTo>
                  <a:lnTo>
                    <a:pt x="23810" y="14034"/>
                  </a:lnTo>
                  <a:lnTo>
                    <a:pt x="24330" y="12815"/>
                  </a:lnTo>
                  <a:lnTo>
                    <a:pt x="24850" y="11595"/>
                  </a:lnTo>
                  <a:lnTo>
                    <a:pt x="25329" y="10496"/>
                  </a:lnTo>
                  <a:lnTo>
                    <a:pt x="25829" y="9396"/>
                  </a:lnTo>
                  <a:lnTo>
                    <a:pt x="26349" y="8297"/>
                  </a:lnTo>
                  <a:lnTo>
                    <a:pt x="26869" y="7197"/>
                  </a:lnTo>
                  <a:lnTo>
                    <a:pt x="27408" y="6118"/>
                  </a:lnTo>
                  <a:lnTo>
                    <a:pt x="27968" y="5038"/>
                  </a:lnTo>
                  <a:lnTo>
                    <a:pt x="28528" y="3979"/>
                  </a:lnTo>
                  <a:lnTo>
                    <a:pt x="29108" y="2919"/>
                  </a:lnTo>
                  <a:lnTo>
                    <a:pt x="28168" y="3119"/>
                  </a:lnTo>
                  <a:lnTo>
                    <a:pt x="27209" y="3379"/>
                  </a:lnTo>
                  <a:lnTo>
                    <a:pt x="26629" y="3539"/>
                  </a:lnTo>
                  <a:lnTo>
                    <a:pt x="26049" y="3719"/>
                  </a:lnTo>
                  <a:lnTo>
                    <a:pt x="25469" y="3899"/>
                  </a:lnTo>
                  <a:lnTo>
                    <a:pt x="24890" y="4058"/>
                  </a:lnTo>
                  <a:lnTo>
                    <a:pt x="24850" y="4278"/>
                  </a:lnTo>
                  <a:lnTo>
                    <a:pt x="24770" y="4478"/>
                  </a:lnTo>
                  <a:lnTo>
                    <a:pt x="24610" y="4918"/>
                  </a:lnTo>
                  <a:lnTo>
                    <a:pt x="24250" y="5918"/>
                  </a:lnTo>
                  <a:lnTo>
                    <a:pt x="24070" y="6417"/>
                  </a:lnTo>
                  <a:lnTo>
                    <a:pt x="23850" y="6897"/>
                  </a:lnTo>
                  <a:lnTo>
                    <a:pt x="23630" y="7377"/>
                  </a:lnTo>
                  <a:lnTo>
                    <a:pt x="23390" y="7837"/>
                  </a:lnTo>
                  <a:lnTo>
                    <a:pt x="23130" y="8317"/>
                  </a:lnTo>
                  <a:lnTo>
                    <a:pt x="22890" y="8776"/>
                  </a:lnTo>
                  <a:lnTo>
                    <a:pt x="22671" y="9256"/>
                  </a:lnTo>
                  <a:lnTo>
                    <a:pt x="22571" y="9516"/>
                  </a:lnTo>
                  <a:lnTo>
                    <a:pt x="22471" y="9756"/>
                  </a:lnTo>
                  <a:lnTo>
                    <a:pt x="22351" y="10216"/>
                  </a:lnTo>
                  <a:lnTo>
                    <a:pt x="22231" y="10696"/>
                  </a:lnTo>
                  <a:lnTo>
                    <a:pt x="22171" y="10916"/>
                  </a:lnTo>
                  <a:lnTo>
                    <a:pt x="22091" y="11135"/>
                  </a:lnTo>
                  <a:lnTo>
                    <a:pt x="21931" y="11575"/>
                  </a:lnTo>
                  <a:lnTo>
                    <a:pt x="21911" y="11635"/>
                  </a:lnTo>
                  <a:lnTo>
                    <a:pt x="21871" y="11655"/>
                  </a:lnTo>
                  <a:lnTo>
                    <a:pt x="21811" y="11675"/>
                  </a:lnTo>
                  <a:lnTo>
                    <a:pt x="21731" y="11675"/>
                  </a:lnTo>
                  <a:lnTo>
                    <a:pt x="21671" y="11635"/>
                  </a:lnTo>
                  <a:lnTo>
                    <a:pt x="21651" y="11595"/>
                  </a:lnTo>
                  <a:lnTo>
                    <a:pt x="21631" y="11555"/>
                  </a:lnTo>
                  <a:lnTo>
                    <a:pt x="21571" y="11295"/>
                  </a:lnTo>
                  <a:lnTo>
                    <a:pt x="21531" y="11055"/>
                  </a:lnTo>
                  <a:lnTo>
                    <a:pt x="21511" y="10816"/>
                  </a:lnTo>
                  <a:lnTo>
                    <a:pt x="21511" y="10576"/>
                  </a:lnTo>
                  <a:lnTo>
                    <a:pt x="21531" y="10336"/>
                  </a:lnTo>
                  <a:lnTo>
                    <a:pt x="21571" y="10096"/>
                  </a:lnTo>
                  <a:lnTo>
                    <a:pt x="21611" y="9856"/>
                  </a:lnTo>
                  <a:lnTo>
                    <a:pt x="21691" y="9616"/>
                  </a:lnTo>
                  <a:lnTo>
                    <a:pt x="21851" y="9136"/>
                  </a:lnTo>
                  <a:lnTo>
                    <a:pt x="22051" y="8657"/>
                  </a:lnTo>
                  <a:lnTo>
                    <a:pt x="22291" y="8197"/>
                  </a:lnTo>
                  <a:lnTo>
                    <a:pt x="22531" y="7737"/>
                  </a:lnTo>
                  <a:lnTo>
                    <a:pt x="22810" y="7237"/>
                  </a:lnTo>
                  <a:lnTo>
                    <a:pt x="23070" y="6717"/>
                  </a:lnTo>
                  <a:lnTo>
                    <a:pt x="23290" y="6198"/>
                  </a:lnTo>
                  <a:lnTo>
                    <a:pt x="23510" y="5658"/>
                  </a:lnTo>
                  <a:lnTo>
                    <a:pt x="23890" y="4658"/>
                  </a:lnTo>
                  <a:lnTo>
                    <a:pt x="24010" y="4318"/>
                  </a:lnTo>
                  <a:lnTo>
                    <a:pt x="24150" y="3979"/>
                  </a:lnTo>
                  <a:lnTo>
                    <a:pt x="23870" y="3999"/>
                  </a:lnTo>
                  <a:lnTo>
                    <a:pt x="23590" y="4019"/>
                  </a:lnTo>
                  <a:lnTo>
                    <a:pt x="23030" y="4019"/>
                  </a:lnTo>
                  <a:lnTo>
                    <a:pt x="21631" y="4038"/>
                  </a:lnTo>
                  <a:lnTo>
                    <a:pt x="20212" y="4019"/>
                  </a:lnTo>
                  <a:lnTo>
                    <a:pt x="18812" y="3979"/>
                  </a:lnTo>
                  <a:lnTo>
                    <a:pt x="17553" y="3919"/>
                  </a:lnTo>
                  <a:lnTo>
                    <a:pt x="16273" y="3859"/>
                  </a:lnTo>
                  <a:lnTo>
                    <a:pt x="15014" y="3759"/>
                  </a:lnTo>
                  <a:lnTo>
                    <a:pt x="13734" y="3659"/>
                  </a:lnTo>
                  <a:lnTo>
                    <a:pt x="12475" y="3519"/>
                  </a:lnTo>
                  <a:lnTo>
                    <a:pt x="11215" y="3339"/>
                  </a:lnTo>
                  <a:lnTo>
                    <a:pt x="9956" y="3139"/>
                  </a:lnTo>
                  <a:lnTo>
                    <a:pt x="8717" y="2919"/>
                  </a:lnTo>
                  <a:lnTo>
                    <a:pt x="7497" y="2639"/>
                  </a:lnTo>
                  <a:lnTo>
                    <a:pt x="6278" y="2339"/>
                  </a:lnTo>
                  <a:lnTo>
                    <a:pt x="5058" y="1999"/>
                  </a:lnTo>
                  <a:lnTo>
                    <a:pt x="4458" y="1819"/>
                  </a:lnTo>
                  <a:lnTo>
                    <a:pt x="3879" y="1620"/>
                  </a:lnTo>
                  <a:lnTo>
                    <a:pt x="3279" y="1420"/>
                  </a:lnTo>
                  <a:lnTo>
                    <a:pt x="2699" y="1200"/>
                  </a:lnTo>
                  <a:lnTo>
                    <a:pt x="1540" y="720"/>
                  </a:lnTo>
                  <a:lnTo>
                    <a:pt x="960" y="460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1;p65">
              <a:extLst>
                <a:ext uri="{FF2B5EF4-FFF2-40B4-BE49-F238E27FC236}">
                  <a16:creationId xmlns:a16="http://schemas.microsoft.com/office/drawing/2014/main" id="{2969B332-90D6-7047-EAA8-29EE0346BB8E}"/>
                </a:ext>
              </a:extLst>
            </p:cNvPr>
            <p:cNvSpPr/>
            <p:nvPr/>
          </p:nvSpPr>
          <p:spPr>
            <a:xfrm>
              <a:off x="787563" y="2660425"/>
              <a:ext cx="921625" cy="1005100"/>
            </a:xfrm>
            <a:custGeom>
              <a:avLst/>
              <a:gdLst/>
              <a:ahLst/>
              <a:cxnLst/>
              <a:rect l="l" t="t" r="r" b="b"/>
              <a:pathLst>
                <a:path w="36865" h="40204" extrusionOk="0">
                  <a:moveTo>
                    <a:pt x="2939" y="7237"/>
                  </a:moveTo>
                  <a:lnTo>
                    <a:pt x="3019" y="7257"/>
                  </a:lnTo>
                  <a:lnTo>
                    <a:pt x="3099" y="7277"/>
                  </a:lnTo>
                  <a:lnTo>
                    <a:pt x="3179" y="7337"/>
                  </a:lnTo>
                  <a:lnTo>
                    <a:pt x="3319" y="7457"/>
                  </a:lnTo>
                  <a:lnTo>
                    <a:pt x="3439" y="7617"/>
                  </a:lnTo>
                  <a:lnTo>
                    <a:pt x="3539" y="7777"/>
                  </a:lnTo>
                  <a:lnTo>
                    <a:pt x="3639" y="7957"/>
                  </a:lnTo>
                  <a:lnTo>
                    <a:pt x="3799" y="8237"/>
                  </a:lnTo>
                  <a:lnTo>
                    <a:pt x="4239" y="8997"/>
                  </a:lnTo>
                  <a:lnTo>
                    <a:pt x="4618" y="9776"/>
                  </a:lnTo>
                  <a:lnTo>
                    <a:pt x="4978" y="10556"/>
                  </a:lnTo>
                  <a:lnTo>
                    <a:pt x="5298" y="11356"/>
                  </a:lnTo>
                  <a:lnTo>
                    <a:pt x="5458" y="11835"/>
                  </a:lnTo>
                  <a:lnTo>
                    <a:pt x="5618" y="12295"/>
                  </a:lnTo>
                  <a:lnTo>
                    <a:pt x="5758" y="12775"/>
                  </a:lnTo>
                  <a:lnTo>
                    <a:pt x="5878" y="13255"/>
                  </a:lnTo>
                  <a:lnTo>
                    <a:pt x="5978" y="13695"/>
                  </a:lnTo>
                  <a:lnTo>
                    <a:pt x="6058" y="14134"/>
                  </a:lnTo>
                  <a:lnTo>
                    <a:pt x="6178" y="14574"/>
                  </a:lnTo>
                  <a:lnTo>
                    <a:pt x="6238" y="14794"/>
                  </a:lnTo>
                  <a:lnTo>
                    <a:pt x="6298" y="14994"/>
                  </a:lnTo>
                  <a:lnTo>
                    <a:pt x="5538" y="14714"/>
                  </a:lnTo>
                  <a:lnTo>
                    <a:pt x="4778" y="14414"/>
                  </a:lnTo>
                  <a:lnTo>
                    <a:pt x="4139" y="14134"/>
                  </a:lnTo>
                  <a:lnTo>
                    <a:pt x="3519" y="13854"/>
                  </a:lnTo>
                  <a:lnTo>
                    <a:pt x="3139" y="13655"/>
                  </a:lnTo>
                  <a:lnTo>
                    <a:pt x="2759" y="13475"/>
                  </a:lnTo>
                  <a:lnTo>
                    <a:pt x="2779" y="13315"/>
                  </a:lnTo>
                  <a:lnTo>
                    <a:pt x="2779" y="13155"/>
                  </a:lnTo>
                  <a:lnTo>
                    <a:pt x="2719" y="12695"/>
                  </a:lnTo>
                  <a:lnTo>
                    <a:pt x="2639" y="12215"/>
                  </a:lnTo>
                  <a:lnTo>
                    <a:pt x="2559" y="11815"/>
                  </a:lnTo>
                  <a:lnTo>
                    <a:pt x="2439" y="11415"/>
                  </a:lnTo>
                  <a:lnTo>
                    <a:pt x="2319" y="11036"/>
                  </a:lnTo>
                  <a:lnTo>
                    <a:pt x="2179" y="10636"/>
                  </a:lnTo>
                  <a:lnTo>
                    <a:pt x="2020" y="10236"/>
                  </a:lnTo>
                  <a:lnTo>
                    <a:pt x="1860" y="9836"/>
                  </a:lnTo>
                  <a:lnTo>
                    <a:pt x="1680" y="9436"/>
                  </a:lnTo>
                  <a:lnTo>
                    <a:pt x="1480" y="9037"/>
                  </a:lnTo>
                  <a:lnTo>
                    <a:pt x="1280" y="8697"/>
                  </a:lnTo>
                  <a:lnTo>
                    <a:pt x="1080" y="8357"/>
                  </a:lnTo>
                  <a:lnTo>
                    <a:pt x="1000" y="8217"/>
                  </a:lnTo>
                  <a:lnTo>
                    <a:pt x="1320" y="8017"/>
                  </a:lnTo>
                  <a:lnTo>
                    <a:pt x="2120" y="7597"/>
                  </a:lnTo>
                  <a:lnTo>
                    <a:pt x="2479" y="7377"/>
                  </a:lnTo>
                  <a:lnTo>
                    <a:pt x="2679" y="7277"/>
                  </a:lnTo>
                  <a:lnTo>
                    <a:pt x="2779" y="7237"/>
                  </a:lnTo>
                  <a:close/>
                  <a:moveTo>
                    <a:pt x="4798" y="2999"/>
                  </a:moveTo>
                  <a:lnTo>
                    <a:pt x="4918" y="3059"/>
                  </a:lnTo>
                  <a:lnTo>
                    <a:pt x="5018" y="3139"/>
                  </a:lnTo>
                  <a:lnTo>
                    <a:pt x="5118" y="3259"/>
                  </a:lnTo>
                  <a:lnTo>
                    <a:pt x="5298" y="3519"/>
                  </a:lnTo>
                  <a:lnTo>
                    <a:pt x="5618" y="3959"/>
                  </a:lnTo>
                  <a:lnTo>
                    <a:pt x="5918" y="4419"/>
                  </a:lnTo>
                  <a:lnTo>
                    <a:pt x="6198" y="4898"/>
                  </a:lnTo>
                  <a:lnTo>
                    <a:pt x="6458" y="5398"/>
                  </a:lnTo>
                  <a:lnTo>
                    <a:pt x="6698" y="5898"/>
                  </a:lnTo>
                  <a:lnTo>
                    <a:pt x="6917" y="6418"/>
                  </a:lnTo>
                  <a:lnTo>
                    <a:pt x="7117" y="6937"/>
                  </a:lnTo>
                  <a:lnTo>
                    <a:pt x="7317" y="7457"/>
                  </a:lnTo>
                  <a:lnTo>
                    <a:pt x="7677" y="8537"/>
                  </a:lnTo>
                  <a:lnTo>
                    <a:pt x="8017" y="9596"/>
                  </a:lnTo>
                  <a:lnTo>
                    <a:pt x="8637" y="11775"/>
                  </a:lnTo>
                  <a:lnTo>
                    <a:pt x="8937" y="12875"/>
                  </a:lnTo>
                  <a:lnTo>
                    <a:pt x="9216" y="13974"/>
                  </a:lnTo>
                  <a:lnTo>
                    <a:pt x="9356" y="14594"/>
                  </a:lnTo>
                  <a:lnTo>
                    <a:pt x="9476" y="15234"/>
                  </a:lnTo>
                  <a:lnTo>
                    <a:pt x="9516" y="15594"/>
                  </a:lnTo>
                  <a:lnTo>
                    <a:pt x="9536" y="15774"/>
                  </a:lnTo>
                  <a:lnTo>
                    <a:pt x="9596" y="15974"/>
                  </a:lnTo>
                  <a:lnTo>
                    <a:pt x="9596" y="15974"/>
                  </a:lnTo>
                  <a:lnTo>
                    <a:pt x="8477" y="15674"/>
                  </a:lnTo>
                  <a:lnTo>
                    <a:pt x="7377" y="15354"/>
                  </a:lnTo>
                  <a:lnTo>
                    <a:pt x="6997" y="15234"/>
                  </a:lnTo>
                  <a:lnTo>
                    <a:pt x="7037" y="15154"/>
                  </a:lnTo>
                  <a:lnTo>
                    <a:pt x="7057" y="15054"/>
                  </a:lnTo>
                  <a:lnTo>
                    <a:pt x="7077" y="14814"/>
                  </a:lnTo>
                  <a:lnTo>
                    <a:pt x="7077" y="14574"/>
                  </a:lnTo>
                  <a:lnTo>
                    <a:pt x="7057" y="14314"/>
                  </a:lnTo>
                  <a:lnTo>
                    <a:pt x="6997" y="14074"/>
                  </a:lnTo>
                  <a:lnTo>
                    <a:pt x="6897" y="13575"/>
                  </a:lnTo>
                  <a:lnTo>
                    <a:pt x="6758" y="13095"/>
                  </a:lnTo>
                  <a:lnTo>
                    <a:pt x="6638" y="12615"/>
                  </a:lnTo>
                  <a:lnTo>
                    <a:pt x="6498" y="12115"/>
                  </a:lnTo>
                  <a:lnTo>
                    <a:pt x="6178" y="11176"/>
                  </a:lnTo>
                  <a:lnTo>
                    <a:pt x="5998" y="10696"/>
                  </a:lnTo>
                  <a:lnTo>
                    <a:pt x="5798" y="10216"/>
                  </a:lnTo>
                  <a:lnTo>
                    <a:pt x="5598" y="9756"/>
                  </a:lnTo>
                  <a:lnTo>
                    <a:pt x="5398" y="9296"/>
                  </a:lnTo>
                  <a:lnTo>
                    <a:pt x="5158" y="8837"/>
                  </a:lnTo>
                  <a:lnTo>
                    <a:pt x="4918" y="8397"/>
                  </a:lnTo>
                  <a:lnTo>
                    <a:pt x="4678" y="7937"/>
                  </a:lnTo>
                  <a:lnTo>
                    <a:pt x="4419" y="7517"/>
                  </a:lnTo>
                  <a:lnTo>
                    <a:pt x="4199" y="7157"/>
                  </a:lnTo>
                  <a:lnTo>
                    <a:pt x="4059" y="6997"/>
                  </a:lnTo>
                  <a:lnTo>
                    <a:pt x="3939" y="6837"/>
                  </a:lnTo>
                  <a:lnTo>
                    <a:pt x="3779" y="6698"/>
                  </a:lnTo>
                  <a:lnTo>
                    <a:pt x="3619" y="6558"/>
                  </a:lnTo>
                  <a:lnTo>
                    <a:pt x="3439" y="6458"/>
                  </a:lnTo>
                  <a:lnTo>
                    <a:pt x="3259" y="6378"/>
                  </a:lnTo>
                  <a:lnTo>
                    <a:pt x="3139" y="6358"/>
                  </a:lnTo>
                  <a:lnTo>
                    <a:pt x="3019" y="6338"/>
                  </a:lnTo>
                  <a:lnTo>
                    <a:pt x="2799" y="6338"/>
                  </a:lnTo>
                  <a:lnTo>
                    <a:pt x="2579" y="6378"/>
                  </a:lnTo>
                  <a:lnTo>
                    <a:pt x="2359" y="6438"/>
                  </a:lnTo>
                  <a:lnTo>
                    <a:pt x="2299" y="6218"/>
                  </a:lnTo>
                  <a:lnTo>
                    <a:pt x="2219" y="5978"/>
                  </a:lnTo>
                  <a:lnTo>
                    <a:pt x="2040" y="5438"/>
                  </a:lnTo>
                  <a:lnTo>
                    <a:pt x="1860" y="4898"/>
                  </a:lnTo>
                  <a:lnTo>
                    <a:pt x="1820" y="4758"/>
                  </a:lnTo>
                  <a:lnTo>
                    <a:pt x="1800" y="4698"/>
                  </a:lnTo>
                  <a:lnTo>
                    <a:pt x="1800" y="4638"/>
                  </a:lnTo>
                  <a:lnTo>
                    <a:pt x="1780" y="4558"/>
                  </a:lnTo>
                  <a:lnTo>
                    <a:pt x="1860" y="4478"/>
                  </a:lnTo>
                  <a:lnTo>
                    <a:pt x="1900" y="4419"/>
                  </a:lnTo>
                  <a:lnTo>
                    <a:pt x="1960" y="4379"/>
                  </a:lnTo>
                  <a:lnTo>
                    <a:pt x="2120" y="4299"/>
                  </a:lnTo>
                  <a:lnTo>
                    <a:pt x="2399" y="4179"/>
                  </a:lnTo>
                  <a:lnTo>
                    <a:pt x="3479" y="3619"/>
                  </a:lnTo>
                  <a:lnTo>
                    <a:pt x="4498" y="3099"/>
                  </a:lnTo>
                  <a:lnTo>
                    <a:pt x="4618" y="3039"/>
                  </a:lnTo>
                  <a:lnTo>
                    <a:pt x="4718" y="2999"/>
                  </a:lnTo>
                  <a:close/>
                  <a:moveTo>
                    <a:pt x="9776" y="3319"/>
                  </a:moveTo>
                  <a:lnTo>
                    <a:pt x="9876" y="3339"/>
                  </a:lnTo>
                  <a:lnTo>
                    <a:pt x="9976" y="3379"/>
                  </a:lnTo>
                  <a:lnTo>
                    <a:pt x="10056" y="3479"/>
                  </a:lnTo>
                  <a:lnTo>
                    <a:pt x="10136" y="3599"/>
                  </a:lnTo>
                  <a:lnTo>
                    <a:pt x="10196" y="3739"/>
                  </a:lnTo>
                  <a:lnTo>
                    <a:pt x="10316" y="4039"/>
                  </a:lnTo>
                  <a:lnTo>
                    <a:pt x="10396" y="4279"/>
                  </a:lnTo>
                  <a:lnTo>
                    <a:pt x="10576" y="4758"/>
                  </a:lnTo>
                  <a:lnTo>
                    <a:pt x="10756" y="5238"/>
                  </a:lnTo>
                  <a:lnTo>
                    <a:pt x="10916" y="5738"/>
                  </a:lnTo>
                  <a:lnTo>
                    <a:pt x="11056" y="6238"/>
                  </a:lnTo>
                  <a:lnTo>
                    <a:pt x="11176" y="6738"/>
                  </a:lnTo>
                  <a:lnTo>
                    <a:pt x="11296" y="7237"/>
                  </a:lnTo>
                  <a:lnTo>
                    <a:pt x="11515" y="8257"/>
                  </a:lnTo>
                  <a:lnTo>
                    <a:pt x="11695" y="9276"/>
                  </a:lnTo>
                  <a:lnTo>
                    <a:pt x="11835" y="10316"/>
                  </a:lnTo>
                  <a:lnTo>
                    <a:pt x="11975" y="11336"/>
                  </a:lnTo>
                  <a:lnTo>
                    <a:pt x="12095" y="12375"/>
                  </a:lnTo>
                  <a:lnTo>
                    <a:pt x="12335" y="14554"/>
                  </a:lnTo>
                  <a:lnTo>
                    <a:pt x="12475" y="15734"/>
                  </a:lnTo>
                  <a:lnTo>
                    <a:pt x="12515" y="16173"/>
                  </a:lnTo>
                  <a:lnTo>
                    <a:pt x="12535" y="16373"/>
                  </a:lnTo>
                  <a:lnTo>
                    <a:pt x="12575" y="16593"/>
                  </a:lnTo>
                  <a:lnTo>
                    <a:pt x="11515" y="16393"/>
                  </a:lnTo>
                  <a:lnTo>
                    <a:pt x="10456" y="16173"/>
                  </a:lnTo>
                  <a:lnTo>
                    <a:pt x="10476" y="16073"/>
                  </a:lnTo>
                  <a:lnTo>
                    <a:pt x="10476" y="15974"/>
                  </a:lnTo>
                  <a:lnTo>
                    <a:pt x="10416" y="15874"/>
                  </a:lnTo>
                  <a:lnTo>
                    <a:pt x="10336" y="15794"/>
                  </a:lnTo>
                  <a:lnTo>
                    <a:pt x="10296" y="15514"/>
                  </a:lnTo>
                  <a:lnTo>
                    <a:pt x="10196" y="14954"/>
                  </a:lnTo>
                  <a:lnTo>
                    <a:pt x="10096" y="14354"/>
                  </a:lnTo>
                  <a:lnTo>
                    <a:pt x="9956" y="13754"/>
                  </a:lnTo>
                  <a:lnTo>
                    <a:pt x="9676" y="12615"/>
                  </a:lnTo>
                  <a:lnTo>
                    <a:pt x="9356" y="11455"/>
                  </a:lnTo>
                  <a:lnTo>
                    <a:pt x="9037" y="10356"/>
                  </a:lnTo>
                  <a:lnTo>
                    <a:pt x="8717" y="9256"/>
                  </a:lnTo>
                  <a:lnTo>
                    <a:pt x="8377" y="8157"/>
                  </a:lnTo>
                  <a:lnTo>
                    <a:pt x="7997" y="7077"/>
                  </a:lnTo>
                  <a:lnTo>
                    <a:pt x="7717" y="6338"/>
                  </a:lnTo>
                  <a:lnTo>
                    <a:pt x="7397" y="5618"/>
                  </a:lnTo>
                  <a:lnTo>
                    <a:pt x="7057" y="4918"/>
                  </a:lnTo>
                  <a:lnTo>
                    <a:pt x="6678" y="4239"/>
                  </a:lnTo>
                  <a:lnTo>
                    <a:pt x="6698" y="4239"/>
                  </a:lnTo>
                  <a:lnTo>
                    <a:pt x="6897" y="4199"/>
                  </a:lnTo>
                  <a:lnTo>
                    <a:pt x="7097" y="4139"/>
                  </a:lnTo>
                  <a:lnTo>
                    <a:pt x="7297" y="4059"/>
                  </a:lnTo>
                  <a:lnTo>
                    <a:pt x="7477" y="3959"/>
                  </a:lnTo>
                  <a:lnTo>
                    <a:pt x="7617" y="3879"/>
                  </a:lnTo>
                  <a:lnTo>
                    <a:pt x="7737" y="3779"/>
                  </a:lnTo>
                  <a:lnTo>
                    <a:pt x="8357" y="3619"/>
                  </a:lnTo>
                  <a:lnTo>
                    <a:pt x="8977" y="3459"/>
                  </a:lnTo>
                  <a:lnTo>
                    <a:pt x="9416" y="3359"/>
                  </a:lnTo>
                  <a:lnTo>
                    <a:pt x="9656" y="3319"/>
                  </a:lnTo>
                  <a:close/>
                  <a:moveTo>
                    <a:pt x="29068" y="3659"/>
                  </a:moveTo>
                  <a:lnTo>
                    <a:pt x="29328" y="3719"/>
                  </a:lnTo>
                  <a:lnTo>
                    <a:pt x="29908" y="3819"/>
                  </a:lnTo>
                  <a:lnTo>
                    <a:pt x="30467" y="3939"/>
                  </a:lnTo>
                  <a:lnTo>
                    <a:pt x="31007" y="4099"/>
                  </a:lnTo>
                  <a:lnTo>
                    <a:pt x="31567" y="4279"/>
                  </a:lnTo>
                  <a:lnTo>
                    <a:pt x="32087" y="4458"/>
                  </a:lnTo>
                  <a:lnTo>
                    <a:pt x="32187" y="4498"/>
                  </a:lnTo>
                  <a:lnTo>
                    <a:pt x="32246" y="4518"/>
                  </a:lnTo>
                  <a:lnTo>
                    <a:pt x="32286" y="4558"/>
                  </a:lnTo>
                  <a:lnTo>
                    <a:pt x="32286" y="4598"/>
                  </a:lnTo>
                  <a:lnTo>
                    <a:pt x="32286" y="4678"/>
                  </a:lnTo>
                  <a:lnTo>
                    <a:pt x="32266" y="4798"/>
                  </a:lnTo>
                  <a:lnTo>
                    <a:pt x="32227" y="5078"/>
                  </a:lnTo>
                  <a:lnTo>
                    <a:pt x="32167" y="5358"/>
                  </a:lnTo>
                  <a:lnTo>
                    <a:pt x="32107" y="5558"/>
                  </a:lnTo>
                  <a:lnTo>
                    <a:pt x="32047" y="5778"/>
                  </a:lnTo>
                  <a:lnTo>
                    <a:pt x="31867" y="6178"/>
                  </a:lnTo>
                  <a:lnTo>
                    <a:pt x="31727" y="6238"/>
                  </a:lnTo>
                  <a:lnTo>
                    <a:pt x="31607" y="6318"/>
                  </a:lnTo>
                  <a:lnTo>
                    <a:pt x="31487" y="6418"/>
                  </a:lnTo>
                  <a:lnTo>
                    <a:pt x="31387" y="6538"/>
                  </a:lnTo>
                  <a:lnTo>
                    <a:pt x="31187" y="6797"/>
                  </a:lnTo>
                  <a:lnTo>
                    <a:pt x="31007" y="7097"/>
                  </a:lnTo>
                  <a:lnTo>
                    <a:pt x="30407" y="7997"/>
                  </a:lnTo>
                  <a:lnTo>
                    <a:pt x="29848" y="8917"/>
                  </a:lnTo>
                  <a:lnTo>
                    <a:pt x="29288" y="9796"/>
                  </a:lnTo>
                  <a:lnTo>
                    <a:pt x="28768" y="10716"/>
                  </a:lnTo>
                  <a:lnTo>
                    <a:pt x="28248" y="11615"/>
                  </a:lnTo>
                  <a:lnTo>
                    <a:pt x="27748" y="12535"/>
                  </a:lnTo>
                  <a:lnTo>
                    <a:pt x="27249" y="13455"/>
                  </a:lnTo>
                  <a:lnTo>
                    <a:pt x="26789" y="14374"/>
                  </a:lnTo>
                  <a:lnTo>
                    <a:pt x="26329" y="15294"/>
                  </a:lnTo>
                  <a:lnTo>
                    <a:pt x="25869" y="16233"/>
                  </a:lnTo>
                  <a:lnTo>
                    <a:pt x="25709" y="16553"/>
                  </a:lnTo>
                  <a:lnTo>
                    <a:pt x="25609" y="16773"/>
                  </a:lnTo>
                  <a:lnTo>
                    <a:pt x="25489" y="16993"/>
                  </a:lnTo>
                  <a:lnTo>
                    <a:pt x="25529" y="16633"/>
                  </a:lnTo>
                  <a:lnTo>
                    <a:pt x="25569" y="16293"/>
                  </a:lnTo>
                  <a:lnTo>
                    <a:pt x="25809" y="14574"/>
                  </a:lnTo>
                  <a:lnTo>
                    <a:pt x="26309" y="11096"/>
                  </a:lnTo>
                  <a:lnTo>
                    <a:pt x="26369" y="10616"/>
                  </a:lnTo>
                  <a:lnTo>
                    <a:pt x="26409" y="10096"/>
                  </a:lnTo>
                  <a:lnTo>
                    <a:pt x="26509" y="9017"/>
                  </a:lnTo>
                  <a:lnTo>
                    <a:pt x="26569" y="8497"/>
                  </a:lnTo>
                  <a:lnTo>
                    <a:pt x="26649" y="7977"/>
                  </a:lnTo>
                  <a:lnTo>
                    <a:pt x="26749" y="7477"/>
                  </a:lnTo>
                  <a:lnTo>
                    <a:pt x="26829" y="7237"/>
                  </a:lnTo>
                  <a:lnTo>
                    <a:pt x="26909" y="6997"/>
                  </a:lnTo>
                  <a:lnTo>
                    <a:pt x="27029" y="6718"/>
                  </a:lnTo>
                  <a:lnTo>
                    <a:pt x="27169" y="6418"/>
                  </a:lnTo>
                  <a:lnTo>
                    <a:pt x="27509" y="5798"/>
                  </a:lnTo>
                  <a:lnTo>
                    <a:pt x="27888" y="5198"/>
                  </a:lnTo>
                  <a:lnTo>
                    <a:pt x="28208" y="4618"/>
                  </a:lnTo>
                  <a:lnTo>
                    <a:pt x="28528" y="4099"/>
                  </a:lnTo>
                  <a:lnTo>
                    <a:pt x="28648" y="3859"/>
                  </a:lnTo>
                  <a:lnTo>
                    <a:pt x="28728" y="3739"/>
                  </a:lnTo>
                  <a:lnTo>
                    <a:pt x="28788" y="3699"/>
                  </a:lnTo>
                  <a:lnTo>
                    <a:pt x="28828" y="3659"/>
                  </a:lnTo>
                  <a:close/>
                  <a:moveTo>
                    <a:pt x="32806" y="11216"/>
                  </a:moveTo>
                  <a:lnTo>
                    <a:pt x="32886" y="11236"/>
                  </a:lnTo>
                  <a:lnTo>
                    <a:pt x="33066" y="11276"/>
                  </a:lnTo>
                  <a:lnTo>
                    <a:pt x="33206" y="11316"/>
                  </a:lnTo>
                  <a:lnTo>
                    <a:pt x="33846" y="11495"/>
                  </a:lnTo>
                  <a:lnTo>
                    <a:pt x="34346" y="11675"/>
                  </a:lnTo>
                  <a:lnTo>
                    <a:pt x="34845" y="11895"/>
                  </a:lnTo>
                  <a:lnTo>
                    <a:pt x="35305" y="12115"/>
                  </a:lnTo>
                  <a:lnTo>
                    <a:pt x="35785" y="12355"/>
                  </a:lnTo>
                  <a:lnTo>
                    <a:pt x="35145" y="12895"/>
                  </a:lnTo>
                  <a:lnTo>
                    <a:pt x="34526" y="13475"/>
                  </a:lnTo>
                  <a:lnTo>
                    <a:pt x="33946" y="14074"/>
                  </a:lnTo>
                  <a:lnTo>
                    <a:pt x="33366" y="14694"/>
                  </a:lnTo>
                  <a:lnTo>
                    <a:pt x="33066" y="15054"/>
                  </a:lnTo>
                  <a:lnTo>
                    <a:pt x="32766" y="15434"/>
                  </a:lnTo>
                  <a:lnTo>
                    <a:pt x="32466" y="15834"/>
                  </a:lnTo>
                  <a:lnTo>
                    <a:pt x="32207" y="16233"/>
                  </a:lnTo>
                  <a:lnTo>
                    <a:pt x="32127" y="16353"/>
                  </a:lnTo>
                  <a:lnTo>
                    <a:pt x="31467" y="16473"/>
                  </a:lnTo>
                  <a:lnTo>
                    <a:pt x="30807" y="16633"/>
                  </a:lnTo>
                  <a:lnTo>
                    <a:pt x="30127" y="16793"/>
                  </a:lnTo>
                  <a:lnTo>
                    <a:pt x="29468" y="16993"/>
                  </a:lnTo>
                  <a:lnTo>
                    <a:pt x="29328" y="17033"/>
                  </a:lnTo>
                  <a:lnTo>
                    <a:pt x="29408" y="16953"/>
                  </a:lnTo>
                  <a:lnTo>
                    <a:pt x="29468" y="16873"/>
                  </a:lnTo>
                  <a:lnTo>
                    <a:pt x="29608" y="16673"/>
                  </a:lnTo>
                  <a:lnTo>
                    <a:pt x="29808" y="16253"/>
                  </a:lnTo>
                  <a:lnTo>
                    <a:pt x="30527" y="14994"/>
                  </a:lnTo>
                  <a:lnTo>
                    <a:pt x="31247" y="13754"/>
                  </a:lnTo>
                  <a:lnTo>
                    <a:pt x="31967" y="12515"/>
                  </a:lnTo>
                  <a:lnTo>
                    <a:pt x="32306" y="11915"/>
                  </a:lnTo>
                  <a:lnTo>
                    <a:pt x="32486" y="11595"/>
                  </a:lnTo>
                  <a:lnTo>
                    <a:pt x="32686" y="11316"/>
                  </a:lnTo>
                  <a:lnTo>
                    <a:pt x="32766" y="11236"/>
                  </a:lnTo>
                  <a:lnTo>
                    <a:pt x="32786" y="11216"/>
                  </a:lnTo>
                  <a:close/>
                  <a:moveTo>
                    <a:pt x="11775" y="720"/>
                  </a:moveTo>
                  <a:lnTo>
                    <a:pt x="12035" y="760"/>
                  </a:lnTo>
                  <a:lnTo>
                    <a:pt x="12295" y="800"/>
                  </a:lnTo>
                  <a:lnTo>
                    <a:pt x="12455" y="860"/>
                  </a:lnTo>
                  <a:lnTo>
                    <a:pt x="12595" y="920"/>
                  </a:lnTo>
                  <a:lnTo>
                    <a:pt x="12715" y="1000"/>
                  </a:lnTo>
                  <a:lnTo>
                    <a:pt x="12835" y="1080"/>
                  </a:lnTo>
                  <a:lnTo>
                    <a:pt x="12935" y="1180"/>
                  </a:lnTo>
                  <a:lnTo>
                    <a:pt x="13035" y="1300"/>
                  </a:lnTo>
                  <a:lnTo>
                    <a:pt x="13195" y="1540"/>
                  </a:lnTo>
                  <a:lnTo>
                    <a:pt x="13315" y="1820"/>
                  </a:lnTo>
                  <a:lnTo>
                    <a:pt x="13415" y="2099"/>
                  </a:lnTo>
                  <a:lnTo>
                    <a:pt x="13575" y="2699"/>
                  </a:lnTo>
                  <a:lnTo>
                    <a:pt x="13894" y="3919"/>
                  </a:lnTo>
                  <a:lnTo>
                    <a:pt x="14194" y="5158"/>
                  </a:lnTo>
                  <a:lnTo>
                    <a:pt x="14474" y="6378"/>
                  </a:lnTo>
                  <a:lnTo>
                    <a:pt x="14734" y="7617"/>
                  </a:lnTo>
                  <a:lnTo>
                    <a:pt x="14974" y="8857"/>
                  </a:lnTo>
                  <a:lnTo>
                    <a:pt x="15194" y="10096"/>
                  </a:lnTo>
                  <a:lnTo>
                    <a:pt x="15394" y="11336"/>
                  </a:lnTo>
                  <a:lnTo>
                    <a:pt x="15574" y="12595"/>
                  </a:lnTo>
                  <a:lnTo>
                    <a:pt x="15734" y="13834"/>
                  </a:lnTo>
                  <a:lnTo>
                    <a:pt x="15874" y="15094"/>
                  </a:lnTo>
                  <a:lnTo>
                    <a:pt x="16014" y="16493"/>
                  </a:lnTo>
                  <a:lnTo>
                    <a:pt x="16034" y="16773"/>
                  </a:lnTo>
                  <a:lnTo>
                    <a:pt x="16034" y="17073"/>
                  </a:lnTo>
                  <a:lnTo>
                    <a:pt x="14714" y="16913"/>
                  </a:lnTo>
                  <a:lnTo>
                    <a:pt x="13395" y="16713"/>
                  </a:lnTo>
                  <a:lnTo>
                    <a:pt x="13415" y="16513"/>
                  </a:lnTo>
                  <a:lnTo>
                    <a:pt x="13435" y="16273"/>
                  </a:lnTo>
                  <a:lnTo>
                    <a:pt x="13415" y="16054"/>
                  </a:lnTo>
                  <a:lnTo>
                    <a:pt x="13395" y="15814"/>
                  </a:lnTo>
                  <a:lnTo>
                    <a:pt x="13315" y="15354"/>
                  </a:lnTo>
                  <a:lnTo>
                    <a:pt x="13255" y="14914"/>
                  </a:lnTo>
                  <a:lnTo>
                    <a:pt x="13035" y="12935"/>
                  </a:lnTo>
                  <a:lnTo>
                    <a:pt x="12795" y="11096"/>
                  </a:lnTo>
                  <a:lnTo>
                    <a:pt x="12675" y="10176"/>
                  </a:lnTo>
                  <a:lnTo>
                    <a:pt x="12535" y="9256"/>
                  </a:lnTo>
                  <a:lnTo>
                    <a:pt x="12395" y="8357"/>
                  </a:lnTo>
                  <a:lnTo>
                    <a:pt x="12215" y="7477"/>
                  </a:lnTo>
                  <a:lnTo>
                    <a:pt x="12015" y="6618"/>
                  </a:lnTo>
                  <a:lnTo>
                    <a:pt x="11775" y="5738"/>
                  </a:lnTo>
                  <a:lnTo>
                    <a:pt x="11515" y="4878"/>
                  </a:lnTo>
                  <a:lnTo>
                    <a:pt x="11356" y="4458"/>
                  </a:lnTo>
                  <a:lnTo>
                    <a:pt x="11196" y="4039"/>
                  </a:lnTo>
                  <a:lnTo>
                    <a:pt x="11036" y="3659"/>
                  </a:lnTo>
                  <a:lnTo>
                    <a:pt x="10956" y="3459"/>
                  </a:lnTo>
                  <a:lnTo>
                    <a:pt x="10856" y="3239"/>
                  </a:lnTo>
                  <a:lnTo>
                    <a:pt x="10736" y="3059"/>
                  </a:lnTo>
                  <a:lnTo>
                    <a:pt x="10616" y="2879"/>
                  </a:lnTo>
                  <a:lnTo>
                    <a:pt x="10456" y="2739"/>
                  </a:lnTo>
                  <a:lnTo>
                    <a:pt x="10376" y="2679"/>
                  </a:lnTo>
                  <a:lnTo>
                    <a:pt x="10276" y="2639"/>
                  </a:lnTo>
                  <a:lnTo>
                    <a:pt x="10076" y="2559"/>
                  </a:lnTo>
                  <a:lnTo>
                    <a:pt x="9876" y="2539"/>
                  </a:lnTo>
                  <a:lnTo>
                    <a:pt x="9656" y="2539"/>
                  </a:lnTo>
                  <a:lnTo>
                    <a:pt x="9416" y="2579"/>
                  </a:lnTo>
                  <a:lnTo>
                    <a:pt x="9396" y="2519"/>
                  </a:lnTo>
                  <a:lnTo>
                    <a:pt x="9356" y="2459"/>
                  </a:lnTo>
                  <a:lnTo>
                    <a:pt x="9256" y="2339"/>
                  </a:lnTo>
                  <a:lnTo>
                    <a:pt x="9196" y="2219"/>
                  </a:lnTo>
                  <a:lnTo>
                    <a:pt x="9156" y="2099"/>
                  </a:lnTo>
                  <a:lnTo>
                    <a:pt x="9136" y="1980"/>
                  </a:lnTo>
                  <a:lnTo>
                    <a:pt x="9136" y="1860"/>
                  </a:lnTo>
                  <a:lnTo>
                    <a:pt x="9176" y="1740"/>
                  </a:lnTo>
                  <a:lnTo>
                    <a:pt x="9216" y="1620"/>
                  </a:lnTo>
                  <a:lnTo>
                    <a:pt x="9276" y="1520"/>
                  </a:lnTo>
                  <a:lnTo>
                    <a:pt x="9356" y="1420"/>
                  </a:lnTo>
                  <a:lnTo>
                    <a:pt x="9456" y="1320"/>
                  </a:lnTo>
                  <a:lnTo>
                    <a:pt x="9656" y="1140"/>
                  </a:lnTo>
                  <a:lnTo>
                    <a:pt x="9896" y="1020"/>
                  </a:lnTo>
                  <a:lnTo>
                    <a:pt x="10136" y="920"/>
                  </a:lnTo>
                  <a:lnTo>
                    <a:pt x="10656" y="820"/>
                  </a:lnTo>
                  <a:lnTo>
                    <a:pt x="10936" y="760"/>
                  </a:lnTo>
                  <a:lnTo>
                    <a:pt x="11216" y="740"/>
                  </a:lnTo>
                  <a:lnTo>
                    <a:pt x="11495" y="720"/>
                  </a:lnTo>
                  <a:close/>
                  <a:moveTo>
                    <a:pt x="18133" y="1060"/>
                  </a:moveTo>
                  <a:lnTo>
                    <a:pt x="18173" y="1080"/>
                  </a:lnTo>
                  <a:lnTo>
                    <a:pt x="18213" y="1120"/>
                  </a:lnTo>
                  <a:lnTo>
                    <a:pt x="18253" y="1160"/>
                  </a:lnTo>
                  <a:lnTo>
                    <a:pt x="18273" y="1220"/>
                  </a:lnTo>
                  <a:lnTo>
                    <a:pt x="18313" y="1360"/>
                  </a:lnTo>
                  <a:lnTo>
                    <a:pt x="18313" y="1520"/>
                  </a:lnTo>
                  <a:lnTo>
                    <a:pt x="18333" y="1840"/>
                  </a:lnTo>
                  <a:lnTo>
                    <a:pt x="18472" y="4079"/>
                  </a:lnTo>
                  <a:lnTo>
                    <a:pt x="18632" y="6358"/>
                  </a:lnTo>
                  <a:lnTo>
                    <a:pt x="18752" y="8617"/>
                  </a:lnTo>
                  <a:lnTo>
                    <a:pt x="18872" y="10896"/>
                  </a:lnTo>
                  <a:lnTo>
                    <a:pt x="18972" y="13155"/>
                  </a:lnTo>
                  <a:lnTo>
                    <a:pt x="18992" y="14234"/>
                  </a:lnTo>
                  <a:lnTo>
                    <a:pt x="18992" y="14774"/>
                  </a:lnTo>
                  <a:lnTo>
                    <a:pt x="18992" y="15314"/>
                  </a:lnTo>
                  <a:lnTo>
                    <a:pt x="18952" y="15834"/>
                  </a:lnTo>
                  <a:lnTo>
                    <a:pt x="18872" y="16333"/>
                  </a:lnTo>
                  <a:lnTo>
                    <a:pt x="18712" y="17333"/>
                  </a:lnTo>
                  <a:lnTo>
                    <a:pt x="17093" y="17193"/>
                  </a:lnTo>
                  <a:lnTo>
                    <a:pt x="16853" y="17153"/>
                  </a:lnTo>
                  <a:lnTo>
                    <a:pt x="16853" y="17133"/>
                  </a:lnTo>
                  <a:lnTo>
                    <a:pt x="16813" y="16573"/>
                  </a:lnTo>
                  <a:lnTo>
                    <a:pt x="16673" y="15154"/>
                  </a:lnTo>
                  <a:lnTo>
                    <a:pt x="16513" y="13834"/>
                  </a:lnTo>
                  <a:lnTo>
                    <a:pt x="16353" y="12495"/>
                  </a:lnTo>
                  <a:lnTo>
                    <a:pt x="16153" y="11216"/>
                  </a:lnTo>
                  <a:lnTo>
                    <a:pt x="15954" y="9916"/>
                  </a:lnTo>
                  <a:lnTo>
                    <a:pt x="15714" y="8637"/>
                  </a:lnTo>
                  <a:lnTo>
                    <a:pt x="15474" y="7357"/>
                  </a:lnTo>
                  <a:lnTo>
                    <a:pt x="15174" y="6038"/>
                  </a:lnTo>
                  <a:lnTo>
                    <a:pt x="14874" y="4738"/>
                  </a:lnTo>
                  <a:lnTo>
                    <a:pt x="14994" y="4738"/>
                  </a:lnTo>
                  <a:lnTo>
                    <a:pt x="15094" y="4698"/>
                  </a:lnTo>
                  <a:lnTo>
                    <a:pt x="15174" y="4618"/>
                  </a:lnTo>
                  <a:lnTo>
                    <a:pt x="15194" y="4578"/>
                  </a:lnTo>
                  <a:lnTo>
                    <a:pt x="15214" y="4518"/>
                  </a:lnTo>
                  <a:lnTo>
                    <a:pt x="15414" y="3459"/>
                  </a:lnTo>
                  <a:lnTo>
                    <a:pt x="15594" y="2399"/>
                  </a:lnTo>
                  <a:lnTo>
                    <a:pt x="15654" y="1880"/>
                  </a:lnTo>
                  <a:lnTo>
                    <a:pt x="15694" y="1740"/>
                  </a:lnTo>
                  <a:lnTo>
                    <a:pt x="15734" y="1600"/>
                  </a:lnTo>
                  <a:lnTo>
                    <a:pt x="15774" y="1500"/>
                  </a:lnTo>
                  <a:lnTo>
                    <a:pt x="15834" y="1400"/>
                  </a:lnTo>
                  <a:lnTo>
                    <a:pt x="15914" y="1320"/>
                  </a:lnTo>
                  <a:lnTo>
                    <a:pt x="16034" y="1280"/>
                  </a:lnTo>
                  <a:lnTo>
                    <a:pt x="16173" y="1240"/>
                  </a:lnTo>
                  <a:lnTo>
                    <a:pt x="16313" y="1220"/>
                  </a:lnTo>
                  <a:lnTo>
                    <a:pt x="16593" y="1200"/>
                  </a:lnTo>
                  <a:lnTo>
                    <a:pt x="16833" y="1180"/>
                  </a:lnTo>
                  <a:lnTo>
                    <a:pt x="17893" y="1080"/>
                  </a:lnTo>
                  <a:lnTo>
                    <a:pt x="18033" y="1060"/>
                  </a:lnTo>
                  <a:close/>
                  <a:moveTo>
                    <a:pt x="21251" y="1540"/>
                  </a:moveTo>
                  <a:lnTo>
                    <a:pt x="21971" y="1620"/>
                  </a:lnTo>
                  <a:lnTo>
                    <a:pt x="22691" y="1720"/>
                  </a:lnTo>
                  <a:lnTo>
                    <a:pt x="23410" y="1860"/>
                  </a:lnTo>
                  <a:lnTo>
                    <a:pt x="24130" y="2000"/>
                  </a:lnTo>
                  <a:lnTo>
                    <a:pt x="23350" y="5858"/>
                  </a:lnTo>
                  <a:lnTo>
                    <a:pt x="22990" y="7797"/>
                  </a:lnTo>
                  <a:lnTo>
                    <a:pt x="22611" y="9736"/>
                  </a:lnTo>
                  <a:lnTo>
                    <a:pt x="21911" y="13695"/>
                  </a:lnTo>
                  <a:lnTo>
                    <a:pt x="21551" y="15594"/>
                  </a:lnTo>
                  <a:lnTo>
                    <a:pt x="21391" y="16553"/>
                  </a:lnTo>
                  <a:lnTo>
                    <a:pt x="21271" y="17513"/>
                  </a:lnTo>
                  <a:lnTo>
                    <a:pt x="19572" y="17393"/>
                  </a:lnTo>
                  <a:lnTo>
                    <a:pt x="19632" y="17153"/>
                  </a:lnTo>
                  <a:lnTo>
                    <a:pt x="19692" y="16913"/>
                  </a:lnTo>
                  <a:lnTo>
                    <a:pt x="19752" y="16433"/>
                  </a:lnTo>
                  <a:lnTo>
                    <a:pt x="19812" y="15934"/>
                  </a:lnTo>
                  <a:lnTo>
                    <a:pt x="19832" y="15454"/>
                  </a:lnTo>
                  <a:lnTo>
                    <a:pt x="19852" y="14874"/>
                  </a:lnTo>
                  <a:lnTo>
                    <a:pt x="19852" y="14294"/>
                  </a:lnTo>
                  <a:lnTo>
                    <a:pt x="19812" y="13155"/>
                  </a:lnTo>
                  <a:lnTo>
                    <a:pt x="19692" y="10576"/>
                  </a:lnTo>
                  <a:lnTo>
                    <a:pt x="19532" y="7997"/>
                  </a:lnTo>
                  <a:lnTo>
                    <a:pt x="19412" y="6158"/>
                  </a:lnTo>
                  <a:lnTo>
                    <a:pt x="19452" y="6178"/>
                  </a:lnTo>
                  <a:lnTo>
                    <a:pt x="19492" y="6198"/>
                  </a:lnTo>
                  <a:lnTo>
                    <a:pt x="19512" y="6198"/>
                  </a:lnTo>
                  <a:lnTo>
                    <a:pt x="19552" y="6178"/>
                  </a:lnTo>
                  <a:lnTo>
                    <a:pt x="19672" y="6078"/>
                  </a:lnTo>
                  <a:lnTo>
                    <a:pt x="19752" y="5958"/>
                  </a:lnTo>
                  <a:lnTo>
                    <a:pt x="19832" y="5838"/>
                  </a:lnTo>
                  <a:lnTo>
                    <a:pt x="19892" y="5718"/>
                  </a:lnTo>
                  <a:lnTo>
                    <a:pt x="19972" y="5438"/>
                  </a:lnTo>
                  <a:lnTo>
                    <a:pt x="20032" y="5138"/>
                  </a:lnTo>
                  <a:lnTo>
                    <a:pt x="20212" y="4478"/>
                  </a:lnTo>
                  <a:lnTo>
                    <a:pt x="20412" y="3819"/>
                  </a:lnTo>
                  <a:lnTo>
                    <a:pt x="20592" y="3239"/>
                  </a:lnTo>
                  <a:lnTo>
                    <a:pt x="20791" y="2659"/>
                  </a:lnTo>
                  <a:lnTo>
                    <a:pt x="21011" y="2099"/>
                  </a:lnTo>
                  <a:lnTo>
                    <a:pt x="21251" y="1540"/>
                  </a:lnTo>
                  <a:close/>
                  <a:moveTo>
                    <a:pt x="24350" y="4938"/>
                  </a:moveTo>
                  <a:lnTo>
                    <a:pt x="24610" y="4998"/>
                  </a:lnTo>
                  <a:lnTo>
                    <a:pt x="24850" y="5038"/>
                  </a:lnTo>
                  <a:lnTo>
                    <a:pt x="25110" y="5058"/>
                  </a:lnTo>
                  <a:lnTo>
                    <a:pt x="25349" y="5078"/>
                  </a:lnTo>
                  <a:lnTo>
                    <a:pt x="25869" y="5078"/>
                  </a:lnTo>
                  <a:lnTo>
                    <a:pt x="26369" y="5038"/>
                  </a:lnTo>
                  <a:lnTo>
                    <a:pt x="26389" y="5318"/>
                  </a:lnTo>
                  <a:lnTo>
                    <a:pt x="26369" y="5598"/>
                  </a:lnTo>
                  <a:lnTo>
                    <a:pt x="26349" y="5878"/>
                  </a:lnTo>
                  <a:lnTo>
                    <a:pt x="26309" y="6158"/>
                  </a:lnTo>
                  <a:lnTo>
                    <a:pt x="26049" y="7817"/>
                  </a:lnTo>
                  <a:lnTo>
                    <a:pt x="25569" y="11196"/>
                  </a:lnTo>
                  <a:lnTo>
                    <a:pt x="25090" y="14514"/>
                  </a:lnTo>
                  <a:lnTo>
                    <a:pt x="24850" y="16173"/>
                  </a:lnTo>
                  <a:lnTo>
                    <a:pt x="24790" y="16533"/>
                  </a:lnTo>
                  <a:lnTo>
                    <a:pt x="24710" y="16933"/>
                  </a:lnTo>
                  <a:lnTo>
                    <a:pt x="24690" y="17113"/>
                  </a:lnTo>
                  <a:lnTo>
                    <a:pt x="24670" y="17313"/>
                  </a:lnTo>
                  <a:lnTo>
                    <a:pt x="24690" y="17513"/>
                  </a:lnTo>
                  <a:lnTo>
                    <a:pt x="24730" y="17693"/>
                  </a:lnTo>
                  <a:lnTo>
                    <a:pt x="24610" y="17673"/>
                  </a:lnTo>
                  <a:lnTo>
                    <a:pt x="22131" y="17553"/>
                  </a:lnTo>
                  <a:lnTo>
                    <a:pt x="22091" y="17553"/>
                  </a:lnTo>
                  <a:lnTo>
                    <a:pt x="22251" y="16653"/>
                  </a:lnTo>
                  <a:lnTo>
                    <a:pt x="22411" y="15734"/>
                  </a:lnTo>
                  <a:lnTo>
                    <a:pt x="22551" y="14814"/>
                  </a:lnTo>
                  <a:lnTo>
                    <a:pt x="22691" y="13894"/>
                  </a:lnTo>
                  <a:lnTo>
                    <a:pt x="23410" y="9856"/>
                  </a:lnTo>
                  <a:lnTo>
                    <a:pt x="23870" y="7397"/>
                  </a:lnTo>
                  <a:lnTo>
                    <a:pt x="24350" y="4938"/>
                  </a:lnTo>
                  <a:close/>
                  <a:moveTo>
                    <a:pt x="32127" y="6937"/>
                  </a:moveTo>
                  <a:lnTo>
                    <a:pt x="32266" y="6977"/>
                  </a:lnTo>
                  <a:lnTo>
                    <a:pt x="32506" y="7077"/>
                  </a:lnTo>
                  <a:lnTo>
                    <a:pt x="33086" y="7257"/>
                  </a:lnTo>
                  <a:lnTo>
                    <a:pt x="33646" y="7437"/>
                  </a:lnTo>
                  <a:lnTo>
                    <a:pt x="34186" y="7637"/>
                  </a:lnTo>
                  <a:lnTo>
                    <a:pt x="34705" y="7857"/>
                  </a:lnTo>
                  <a:lnTo>
                    <a:pt x="34925" y="7937"/>
                  </a:lnTo>
                  <a:lnTo>
                    <a:pt x="35045" y="7997"/>
                  </a:lnTo>
                  <a:lnTo>
                    <a:pt x="35085" y="7997"/>
                  </a:lnTo>
                  <a:lnTo>
                    <a:pt x="35085" y="8037"/>
                  </a:lnTo>
                  <a:lnTo>
                    <a:pt x="35085" y="8077"/>
                  </a:lnTo>
                  <a:lnTo>
                    <a:pt x="35025" y="8217"/>
                  </a:lnTo>
                  <a:lnTo>
                    <a:pt x="34885" y="8477"/>
                  </a:lnTo>
                  <a:lnTo>
                    <a:pt x="34625" y="9037"/>
                  </a:lnTo>
                  <a:lnTo>
                    <a:pt x="34346" y="9576"/>
                  </a:lnTo>
                  <a:lnTo>
                    <a:pt x="34086" y="10096"/>
                  </a:lnTo>
                  <a:lnTo>
                    <a:pt x="33966" y="10356"/>
                  </a:lnTo>
                  <a:lnTo>
                    <a:pt x="33886" y="10616"/>
                  </a:lnTo>
                  <a:lnTo>
                    <a:pt x="33886" y="10656"/>
                  </a:lnTo>
                  <a:lnTo>
                    <a:pt x="33886" y="10716"/>
                  </a:lnTo>
                  <a:lnTo>
                    <a:pt x="33586" y="10616"/>
                  </a:lnTo>
                  <a:lnTo>
                    <a:pt x="33266" y="10516"/>
                  </a:lnTo>
                  <a:lnTo>
                    <a:pt x="32946" y="10436"/>
                  </a:lnTo>
                  <a:lnTo>
                    <a:pt x="32646" y="10436"/>
                  </a:lnTo>
                  <a:lnTo>
                    <a:pt x="32546" y="10456"/>
                  </a:lnTo>
                  <a:lnTo>
                    <a:pt x="32466" y="10476"/>
                  </a:lnTo>
                  <a:lnTo>
                    <a:pt x="32326" y="10556"/>
                  </a:lnTo>
                  <a:lnTo>
                    <a:pt x="32187" y="10696"/>
                  </a:lnTo>
                  <a:lnTo>
                    <a:pt x="32087" y="10836"/>
                  </a:lnTo>
                  <a:lnTo>
                    <a:pt x="31967" y="10996"/>
                  </a:lnTo>
                  <a:lnTo>
                    <a:pt x="31887" y="11156"/>
                  </a:lnTo>
                  <a:lnTo>
                    <a:pt x="31707" y="11475"/>
                  </a:lnTo>
                  <a:lnTo>
                    <a:pt x="30867" y="12895"/>
                  </a:lnTo>
                  <a:lnTo>
                    <a:pt x="30047" y="14334"/>
                  </a:lnTo>
                  <a:lnTo>
                    <a:pt x="29268" y="15714"/>
                  </a:lnTo>
                  <a:lnTo>
                    <a:pt x="29068" y="16014"/>
                  </a:lnTo>
                  <a:lnTo>
                    <a:pt x="28968" y="16173"/>
                  </a:lnTo>
                  <a:lnTo>
                    <a:pt x="28888" y="16333"/>
                  </a:lnTo>
                  <a:lnTo>
                    <a:pt x="28808" y="16513"/>
                  </a:lnTo>
                  <a:lnTo>
                    <a:pt x="28748" y="16693"/>
                  </a:lnTo>
                  <a:lnTo>
                    <a:pt x="28748" y="16853"/>
                  </a:lnTo>
                  <a:lnTo>
                    <a:pt x="28768" y="16933"/>
                  </a:lnTo>
                  <a:lnTo>
                    <a:pt x="28788" y="17013"/>
                  </a:lnTo>
                  <a:lnTo>
                    <a:pt x="28828" y="17073"/>
                  </a:lnTo>
                  <a:lnTo>
                    <a:pt x="28868" y="17113"/>
                  </a:lnTo>
                  <a:lnTo>
                    <a:pt x="28928" y="17133"/>
                  </a:lnTo>
                  <a:lnTo>
                    <a:pt x="28988" y="17133"/>
                  </a:lnTo>
                  <a:lnTo>
                    <a:pt x="28508" y="17313"/>
                  </a:lnTo>
                  <a:lnTo>
                    <a:pt x="28048" y="17493"/>
                  </a:lnTo>
                  <a:lnTo>
                    <a:pt x="27589" y="17693"/>
                  </a:lnTo>
                  <a:lnTo>
                    <a:pt x="27149" y="17933"/>
                  </a:lnTo>
                  <a:lnTo>
                    <a:pt x="27069" y="17913"/>
                  </a:lnTo>
                  <a:lnTo>
                    <a:pt x="27049" y="17913"/>
                  </a:lnTo>
                  <a:lnTo>
                    <a:pt x="26789" y="17853"/>
                  </a:lnTo>
                  <a:lnTo>
                    <a:pt x="26529" y="17793"/>
                  </a:lnTo>
                  <a:lnTo>
                    <a:pt x="25989" y="17753"/>
                  </a:lnTo>
                  <a:lnTo>
                    <a:pt x="26069" y="17633"/>
                  </a:lnTo>
                  <a:lnTo>
                    <a:pt x="26149" y="17533"/>
                  </a:lnTo>
                  <a:lnTo>
                    <a:pt x="26289" y="17253"/>
                  </a:lnTo>
                  <a:lnTo>
                    <a:pt x="26469" y="16813"/>
                  </a:lnTo>
                  <a:lnTo>
                    <a:pt x="26909" y="15854"/>
                  </a:lnTo>
                  <a:lnTo>
                    <a:pt x="27389" y="14894"/>
                  </a:lnTo>
                  <a:lnTo>
                    <a:pt x="27868" y="13954"/>
                  </a:lnTo>
                  <a:lnTo>
                    <a:pt x="28348" y="13015"/>
                  </a:lnTo>
                  <a:lnTo>
                    <a:pt x="28868" y="12095"/>
                  </a:lnTo>
                  <a:lnTo>
                    <a:pt x="29388" y="11176"/>
                  </a:lnTo>
                  <a:lnTo>
                    <a:pt x="29927" y="10256"/>
                  </a:lnTo>
                  <a:lnTo>
                    <a:pt x="30487" y="9356"/>
                  </a:lnTo>
                  <a:lnTo>
                    <a:pt x="31127" y="8337"/>
                  </a:lnTo>
                  <a:lnTo>
                    <a:pt x="31787" y="7357"/>
                  </a:lnTo>
                  <a:lnTo>
                    <a:pt x="31907" y="7117"/>
                  </a:lnTo>
                  <a:lnTo>
                    <a:pt x="31987" y="6997"/>
                  </a:lnTo>
                  <a:lnTo>
                    <a:pt x="32047" y="6937"/>
                  </a:lnTo>
                  <a:close/>
                  <a:moveTo>
                    <a:pt x="2539" y="14374"/>
                  </a:moveTo>
                  <a:lnTo>
                    <a:pt x="2939" y="14574"/>
                  </a:lnTo>
                  <a:lnTo>
                    <a:pt x="3499" y="14834"/>
                  </a:lnTo>
                  <a:lnTo>
                    <a:pt x="4079" y="15094"/>
                  </a:lnTo>
                  <a:lnTo>
                    <a:pt x="5238" y="15574"/>
                  </a:lnTo>
                  <a:lnTo>
                    <a:pt x="5818" y="15794"/>
                  </a:lnTo>
                  <a:lnTo>
                    <a:pt x="6418" y="15994"/>
                  </a:lnTo>
                  <a:lnTo>
                    <a:pt x="6997" y="16193"/>
                  </a:lnTo>
                  <a:lnTo>
                    <a:pt x="7597" y="16373"/>
                  </a:lnTo>
                  <a:lnTo>
                    <a:pt x="8817" y="16713"/>
                  </a:lnTo>
                  <a:lnTo>
                    <a:pt x="10036" y="17013"/>
                  </a:lnTo>
                  <a:lnTo>
                    <a:pt x="11256" y="17293"/>
                  </a:lnTo>
                  <a:lnTo>
                    <a:pt x="12495" y="17513"/>
                  </a:lnTo>
                  <a:lnTo>
                    <a:pt x="13754" y="17713"/>
                  </a:lnTo>
                  <a:lnTo>
                    <a:pt x="15014" y="17893"/>
                  </a:lnTo>
                  <a:lnTo>
                    <a:pt x="16273" y="18033"/>
                  </a:lnTo>
                  <a:lnTo>
                    <a:pt x="17553" y="18133"/>
                  </a:lnTo>
                  <a:lnTo>
                    <a:pt x="18812" y="18233"/>
                  </a:lnTo>
                  <a:lnTo>
                    <a:pt x="20092" y="18293"/>
                  </a:lnTo>
                  <a:lnTo>
                    <a:pt x="21351" y="18353"/>
                  </a:lnTo>
                  <a:lnTo>
                    <a:pt x="22751" y="18393"/>
                  </a:lnTo>
                  <a:lnTo>
                    <a:pt x="24170" y="18412"/>
                  </a:lnTo>
                  <a:lnTo>
                    <a:pt x="25569" y="18393"/>
                  </a:lnTo>
                  <a:lnTo>
                    <a:pt x="26129" y="18393"/>
                  </a:lnTo>
                  <a:lnTo>
                    <a:pt x="26409" y="18373"/>
                  </a:lnTo>
                  <a:lnTo>
                    <a:pt x="26689" y="18353"/>
                  </a:lnTo>
                  <a:lnTo>
                    <a:pt x="26549" y="18692"/>
                  </a:lnTo>
                  <a:lnTo>
                    <a:pt x="26429" y="19032"/>
                  </a:lnTo>
                  <a:lnTo>
                    <a:pt x="26049" y="20032"/>
                  </a:lnTo>
                  <a:lnTo>
                    <a:pt x="25829" y="20572"/>
                  </a:lnTo>
                  <a:lnTo>
                    <a:pt x="25609" y="21091"/>
                  </a:lnTo>
                  <a:lnTo>
                    <a:pt x="25349" y="21611"/>
                  </a:lnTo>
                  <a:lnTo>
                    <a:pt x="25070" y="22111"/>
                  </a:lnTo>
                  <a:lnTo>
                    <a:pt x="24830" y="22571"/>
                  </a:lnTo>
                  <a:lnTo>
                    <a:pt x="24590" y="23031"/>
                  </a:lnTo>
                  <a:lnTo>
                    <a:pt x="24390" y="23510"/>
                  </a:lnTo>
                  <a:lnTo>
                    <a:pt x="24230" y="23990"/>
                  </a:lnTo>
                  <a:lnTo>
                    <a:pt x="24150" y="24230"/>
                  </a:lnTo>
                  <a:lnTo>
                    <a:pt x="24110" y="24470"/>
                  </a:lnTo>
                  <a:lnTo>
                    <a:pt x="24070" y="24710"/>
                  </a:lnTo>
                  <a:lnTo>
                    <a:pt x="24050" y="24950"/>
                  </a:lnTo>
                  <a:lnTo>
                    <a:pt x="24050" y="25190"/>
                  </a:lnTo>
                  <a:lnTo>
                    <a:pt x="24070" y="25429"/>
                  </a:lnTo>
                  <a:lnTo>
                    <a:pt x="24110" y="25669"/>
                  </a:lnTo>
                  <a:lnTo>
                    <a:pt x="24170" y="25929"/>
                  </a:lnTo>
                  <a:lnTo>
                    <a:pt x="24190" y="25969"/>
                  </a:lnTo>
                  <a:lnTo>
                    <a:pt x="24210" y="26009"/>
                  </a:lnTo>
                  <a:lnTo>
                    <a:pt x="24270" y="26049"/>
                  </a:lnTo>
                  <a:lnTo>
                    <a:pt x="24350" y="26049"/>
                  </a:lnTo>
                  <a:lnTo>
                    <a:pt x="24410" y="26029"/>
                  </a:lnTo>
                  <a:lnTo>
                    <a:pt x="24450" y="26009"/>
                  </a:lnTo>
                  <a:lnTo>
                    <a:pt x="24470" y="25949"/>
                  </a:lnTo>
                  <a:lnTo>
                    <a:pt x="24630" y="25509"/>
                  </a:lnTo>
                  <a:lnTo>
                    <a:pt x="24710" y="25290"/>
                  </a:lnTo>
                  <a:lnTo>
                    <a:pt x="24770" y="25070"/>
                  </a:lnTo>
                  <a:lnTo>
                    <a:pt x="24890" y="24590"/>
                  </a:lnTo>
                  <a:lnTo>
                    <a:pt x="25010" y="24130"/>
                  </a:lnTo>
                  <a:lnTo>
                    <a:pt x="25110" y="23890"/>
                  </a:lnTo>
                  <a:lnTo>
                    <a:pt x="25210" y="23630"/>
                  </a:lnTo>
                  <a:lnTo>
                    <a:pt x="25429" y="23150"/>
                  </a:lnTo>
                  <a:lnTo>
                    <a:pt x="25669" y="22691"/>
                  </a:lnTo>
                  <a:lnTo>
                    <a:pt x="25929" y="22211"/>
                  </a:lnTo>
                  <a:lnTo>
                    <a:pt x="26169" y="21751"/>
                  </a:lnTo>
                  <a:lnTo>
                    <a:pt x="26389" y="21271"/>
                  </a:lnTo>
                  <a:lnTo>
                    <a:pt x="26609" y="20791"/>
                  </a:lnTo>
                  <a:lnTo>
                    <a:pt x="26789" y="20292"/>
                  </a:lnTo>
                  <a:lnTo>
                    <a:pt x="27149" y="19292"/>
                  </a:lnTo>
                  <a:lnTo>
                    <a:pt x="27309" y="18852"/>
                  </a:lnTo>
                  <a:lnTo>
                    <a:pt x="27389" y="18652"/>
                  </a:lnTo>
                  <a:lnTo>
                    <a:pt x="27429" y="18432"/>
                  </a:lnTo>
                  <a:lnTo>
                    <a:pt x="28008" y="18273"/>
                  </a:lnTo>
                  <a:lnTo>
                    <a:pt x="28588" y="18093"/>
                  </a:lnTo>
                  <a:lnTo>
                    <a:pt x="29168" y="17913"/>
                  </a:lnTo>
                  <a:lnTo>
                    <a:pt x="29748" y="17753"/>
                  </a:lnTo>
                  <a:lnTo>
                    <a:pt x="30707" y="17493"/>
                  </a:lnTo>
                  <a:lnTo>
                    <a:pt x="31647" y="17293"/>
                  </a:lnTo>
                  <a:lnTo>
                    <a:pt x="31067" y="18353"/>
                  </a:lnTo>
                  <a:lnTo>
                    <a:pt x="30507" y="19412"/>
                  </a:lnTo>
                  <a:lnTo>
                    <a:pt x="29947" y="20492"/>
                  </a:lnTo>
                  <a:lnTo>
                    <a:pt x="29408" y="21571"/>
                  </a:lnTo>
                  <a:lnTo>
                    <a:pt x="28888" y="22671"/>
                  </a:lnTo>
                  <a:lnTo>
                    <a:pt x="28368" y="23770"/>
                  </a:lnTo>
                  <a:lnTo>
                    <a:pt x="27868" y="24870"/>
                  </a:lnTo>
                  <a:lnTo>
                    <a:pt x="27389" y="25969"/>
                  </a:lnTo>
                  <a:lnTo>
                    <a:pt x="26869" y="27189"/>
                  </a:lnTo>
                  <a:lnTo>
                    <a:pt x="26349" y="28408"/>
                  </a:lnTo>
                  <a:lnTo>
                    <a:pt x="25369" y="30847"/>
                  </a:lnTo>
                  <a:lnTo>
                    <a:pt x="24410" y="33286"/>
                  </a:lnTo>
                  <a:lnTo>
                    <a:pt x="23950" y="34526"/>
                  </a:lnTo>
                  <a:lnTo>
                    <a:pt x="23690" y="35125"/>
                  </a:lnTo>
                  <a:lnTo>
                    <a:pt x="23410" y="35725"/>
                  </a:lnTo>
                  <a:lnTo>
                    <a:pt x="23250" y="36025"/>
                  </a:lnTo>
                  <a:lnTo>
                    <a:pt x="23070" y="36285"/>
                  </a:lnTo>
                  <a:lnTo>
                    <a:pt x="22891" y="36545"/>
                  </a:lnTo>
                  <a:lnTo>
                    <a:pt x="22671" y="36785"/>
                  </a:lnTo>
                  <a:lnTo>
                    <a:pt x="22471" y="37005"/>
                  </a:lnTo>
                  <a:lnTo>
                    <a:pt x="22231" y="37224"/>
                  </a:lnTo>
                  <a:lnTo>
                    <a:pt x="22011" y="37424"/>
                  </a:lnTo>
                  <a:lnTo>
                    <a:pt x="21751" y="37604"/>
                  </a:lnTo>
                  <a:lnTo>
                    <a:pt x="21511" y="37784"/>
                  </a:lnTo>
                  <a:lnTo>
                    <a:pt x="21251" y="37964"/>
                  </a:lnTo>
                  <a:lnTo>
                    <a:pt x="20711" y="38264"/>
                  </a:lnTo>
                  <a:lnTo>
                    <a:pt x="20152" y="38564"/>
                  </a:lnTo>
                  <a:lnTo>
                    <a:pt x="19572" y="38844"/>
                  </a:lnTo>
                  <a:lnTo>
                    <a:pt x="19772" y="37904"/>
                  </a:lnTo>
                  <a:lnTo>
                    <a:pt x="19992" y="36965"/>
                  </a:lnTo>
                  <a:lnTo>
                    <a:pt x="20232" y="36025"/>
                  </a:lnTo>
                  <a:lnTo>
                    <a:pt x="20492" y="35085"/>
                  </a:lnTo>
                  <a:lnTo>
                    <a:pt x="20671" y="34506"/>
                  </a:lnTo>
                  <a:lnTo>
                    <a:pt x="20871" y="33946"/>
                  </a:lnTo>
                  <a:lnTo>
                    <a:pt x="21271" y="32806"/>
                  </a:lnTo>
                  <a:lnTo>
                    <a:pt x="21691" y="31667"/>
                  </a:lnTo>
                  <a:lnTo>
                    <a:pt x="22091" y="30527"/>
                  </a:lnTo>
                  <a:lnTo>
                    <a:pt x="22111" y="30467"/>
                  </a:lnTo>
                  <a:lnTo>
                    <a:pt x="22111" y="30387"/>
                  </a:lnTo>
                  <a:lnTo>
                    <a:pt x="22111" y="30327"/>
                  </a:lnTo>
                  <a:lnTo>
                    <a:pt x="22071" y="30267"/>
                  </a:lnTo>
                  <a:lnTo>
                    <a:pt x="22011" y="30167"/>
                  </a:lnTo>
                  <a:lnTo>
                    <a:pt x="21891" y="30087"/>
                  </a:lnTo>
                  <a:lnTo>
                    <a:pt x="21771" y="30047"/>
                  </a:lnTo>
                  <a:lnTo>
                    <a:pt x="21711" y="30028"/>
                  </a:lnTo>
                  <a:lnTo>
                    <a:pt x="21651" y="30047"/>
                  </a:lnTo>
                  <a:lnTo>
                    <a:pt x="21591" y="30067"/>
                  </a:lnTo>
                  <a:lnTo>
                    <a:pt x="21531" y="30087"/>
                  </a:lnTo>
                  <a:lnTo>
                    <a:pt x="21491" y="30147"/>
                  </a:lnTo>
                  <a:lnTo>
                    <a:pt x="21451" y="30207"/>
                  </a:lnTo>
                  <a:lnTo>
                    <a:pt x="21171" y="30767"/>
                  </a:lnTo>
                  <a:lnTo>
                    <a:pt x="20911" y="31327"/>
                  </a:lnTo>
                  <a:lnTo>
                    <a:pt x="20671" y="31907"/>
                  </a:lnTo>
                  <a:lnTo>
                    <a:pt x="20452" y="32506"/>
                  </a:lnTo>
                  <a:lnTo>
                    <a:pt x="20252" y="33086"/>
                  </a:lnTo>
                  <a:lnTo>
                    <a:pt x="20052" y="33686"/>
                  </a:lnTo>
                  <a:lnTo>
                    <a:pt x="19692" y="34885"/>
                  </a:lnTo>
                  <a:lnTo>
                    <a:pt x="19372" y="35965"/>
                  </a:lnTo>
                  <a:lnTo>
                    <a:pt x="19112" y="37064"/>
                  </a:lnTo>
                  <a:lnTo>
                    <a:pt x="18852" y="38164"/>
                  </a:lnTo>
                  <a:lnTo>
                    <a:pt x="18632" y="39264"/>
                  </a:lnTo>
                  <a:lnTo>
                    <a:pt x="16813" y="38684"/>
                  </a:lnTo>
                  <a:lnTo>
                    <a:pt x="15894" y="38404"/>
                  </a:lnTo>
                  <a:lnTo>
                    <a:pt x="14954" y="38144"/>
                  </a:lnTo>
                  <a:lnTo>
                    <a:pt x="12895" y="37604"/>
                  </a:lnTo>
                  <a:lnTo>
                    <a:pt x="10836" y="37124"/>
                  </a:lnTo>
                  <a:lnTo>
                    <a:pt x="8857" y="36685"/>
                  </a:lnTo>
                  <a:lnTo>
                    <a:pt x="6877" y="36265"/>
                  </a:lnTo>
                  <a:lnTo>
                    <a:pt x="4898" y="35905"/>
                  </a:lnTo>
                  <a:lnTo>
                    <a:pt x="2899" y="35565"/>
                  </a:lnTo>
                  <a:lnTo>
                    <a:pt x="2799" y="27129"/>
                  </a:lnTo>
                  <a:lnTo>
                    <a:pt x="2739" y="22931"/>
                  </a:lnTo>
                  <a:lnTo>
                    <a:pt x="2639" y="18712"/>
                  </a:lnTo>
                  <a:lnTo>
                    <a:pt x="2619" y="17633"/>
                  </a:lnTo>
                  <a:lnTo>
                    <a:pt x="2619" y="16553"/>
                  </a:lnTo>
                  <a:lnTo>
                    <a:pt x="2599" y="15454"/>
                  </a:lnTo>
                  <a:lnTo>
                    <a:pt x="2579" y="14914"/>
                  </a:lnTo>
                  <a:lnTo>
                    <a:pt x="2539" y="14374"/>
                  </a:lnTo>
                  <a:close/>
                  <a:moveTo>
                    <a:pt x="11455" y="0"/>
                  </a:moveTo>
                  <a:lnTo>
                    <a:pt x="10956" y="40"/>
                  </a:lnTo>
                  <a:lnTo>
                    <a:pt x="10636" y="80"/>
                  </a:lnTo>
                  <a:lnTo>
                    <a:pt x="10336" y="120"/>
                  </a:lnTo>
                  <a:lnTo>
                    <a:pt x="10016" y="200"/>
                  </a:lnTo>
                  <a:lnTo>
                    <a:pt x="9716" y="280"/>
                  </a:lnTo>
                  <a:lnTo>
                    <a:pt x="9416" y="400"/>
                  </a:lnTo>
                  <a:lnTo>
                    <a:pt x="9156" y="560"/>
                  </a:lnTo>
                  <a:lnTo>
                    <a:pt x="9017" y="660"/>
                  </a:lnTo>
                  <a:lnTo>
                    <a:pt x="8897" y="760"/>
                  </a:lnTo>
                  <a:lnTo>
                    <a:pt x="8797" y="880"/>
                  </a:lnTo>
                  <a:lnTo>
                    <a:pt x="8697" y="1000"/>
                  </a:lnTo>
                  <a:lnTo>
                    <a:pt x="8577" y="1200"/>
                  </a:lnTo>
                  <a:lnTo>
                    <a:pt x="8497" y="1420"/>
                  </a:lnTo>
                  <a:lnTo>
                    <a:pt x="8437" y="1660"/>
                  </a:lnTo>
                  <a:lnTo>
                    <a:pt x="8417" y="1900"/>
                  </a:lnTo>
                  <a:lnTo>
                    <a:pt x="8437" y="2119"/>
                  </a:lnTo>
                  <a:lnTo>
                    <a:pt x="8477" y="2359"/>
                  </a:lnTo>
                  <a:lnTo>
                    <a:pt x="8517" y="2459"/>
                  </a:lnTo>
                  <a:lnTo>
                    <a:pt x="8577" y="2559"/>
                  </a:lnTo>
                  <a:lnTo>
                    <a:pt x="8637" y="2659"/>
                  </a:lnTo>
                  <a:lnTo>
                    <a:pt x="8717" y="2739"/>
                  </a:lnTo>
                  <a:lnTo>
                    <a:pt x="8497" y="2799"/>
                  </a:lnTo>
                  <a:lnTo>
                    <a:pt x="8037" y="2939"/>
                  </a:lnTo>
                  <a:lnTo>
                    <a:pt x="7577" y="3079"/>
                  </a:lnTo>
                  <a:lnTo>
                    <a:pt x="7357" y="3179"/>
                  </a:lnTo>
                  <a:lnTo>
                    <a:pt x="7137" y="3279"/>
                  </a:lnTo>
                  <a:lnTo>
                    <a:pt x="6917" y="3379"/>
                  </a:lnTo>
                  <a:lnTo>
                    <a:pt x="6718" y="3519"/>
                  </a:lnTo>
                  <a:lnTo>
                    <a:pt x="6638" y="3539"/>
                  </a:lnTo>
                  <a:lnTo>
                    <a:pt x="6538" y="3559"/>
                  </a:lnTo>
                  <a:lnTo>
                    <a:pt x="6318" y="3639"/>
                  </a:lnTo>
                  <a:lnTo>
                    <a:pt x="6118" y="3359"/>
                  </a:lnTo>
                  <a:lnTo>
                    <a:pt x="5918" y="3079"/>
                  </a:lnTo>
                  <a:lnTo>
                    <a:pt x="5618" y="2699"/>
                  </a:lnTo>
                  <a:lnTo>
                    <a:pt x="5458" y="2539"/>
                  </a:lnTo>
                  <a:lnTo>
                    <a:pt x="5298" y="2399"/>
                  </a:lnTo>
                  <a:lnTo>
                    <a:pt x="5098" y="2299"/>
                  </a:lnTo>
                  <a:lnTo>
                    <a:pt x="4998" y="2259"/>
                  </a:lnTo>
                  <a:lnTo>
                    <a:pt x="4898" y="2239"/>
                  </a:lnTo>
                  <a:lnTo>
                    <a:pt x="4798" y="2219"/>
                  </a:lnTo>
                  <a:lnTo>
                    <a:pt x="4678" y="2239"/>
                  </a:lnTo>
                  <a:lnTo>
                    <a:pt x="4558" y="2259"/>
                  </a:lnTo>
                  <a:lnTo>
                    <a:pt x="4419" y="2299"/>
                  </a:lnTo>
                  <a:lnTo>
                    <a:pt x="4159" y="2399"/>
                  </a:lnTo>
                  <a:lnTo>
                    <a:pt x="3879" y="2519"/>
                  </a:lnTo>
                  <a:lnTo>
                    <a:pt x="3339" y="2799"/>
                  </a:lnTo>
                  <a:lnTo>
                    <a:pt x="2799" y="3099"/>
                  </a:lnTo>
                  <a:lnTo>
                    <a:pt x="2279" y="3379"/>
                  </a:lnTo>
                  <a:lnTo>
                    <a:pt x="1780" y="3639"/>
                  </a:lnTo>
                  <a:lnTo>
                    <a:pt x="1540" y="3759"/>
                  </a:lnTo>
                  <a:lnTo>
                    <a:pt x="1340" y="3919"/>
                  </a:lnTo>
                  <a:lnTo>
                    <a:pt x="1260" y="4019"/>
                  </a:lnTo>
                  <a:lnTo>
                    <a:pt x="1180" y="4099"/>
                  </a:lnTo>
                  <a:lnTo>
                    <a:pt x="1120" y="4199"/>
                  </a:lnTo>
                  <a:lnTo>
                    <a:pt x="1080" y="4319"/>
                  </a:lnTo>
                  <a:lnTo>
                    <a:pt x="1040" y="4438"/>
                  </a:lnTo>
                  <a:lnTo>
                    <a:pt x="1040" y="4578"/>
                  </a:lnTo>
                  <a:lnTo>
                    <a:pt x="1040" y="4718"/>
                  </a:lnTo>
                  <a:lnTo>
                    <a:pt x="1080" y="4878"/>
                  </a:lnTo>
                  <a:lnTo>
                    <a:pt x="1180" y="5198"/>
                  </a:lnTo>
                  <a:lnTo>
                    <a:pt x="1280" y="5498"/>
                  </a:lnTo>
                  <a:lnTo>
                    <a:pt x="1500" y="6118"/>
                  </a:lnTo>
                  <a:lnTo>
                    <a:pt x="1640" y="6438"/>
                  </a:lnTo>
                  <a:lnTo>
                    <a:pt x="1700" y="6598"/>
                  </a:lnTo>
                  <a:lnTo>
                    <a:pt x="1780" y="6738"/>
                  </a:lnTo>
                  <a:lnTo>
                    <a:pt x="1540" y="6877"/>
                  </a:lnTo>
                  <a:lnTo>
                    <a:pt x="620" y="7397"/>
                  </a:lnTo>
                  <a:lnTo>
                    <a:pt x="420" y="7517"/>
                  </a:lnTo>
                  <a:lnTo>
                    <a:pt x="220" y="7637"/>
                  </a:lnTo>
                  <a:lnTo>
                    <a:pt x="160" y="7737"/>
                  </a:lnTo>
                  <a:lnTo>
                    <a:pt x="80" y="7817"/>
                  </a:lnTo>
                  <a:lnTo>
                    <a:pt x="40" y="7917"/>
                  </a:lnTo>
                  <a:lnTo>
                    <a:pt x="20" y="8037"/>
                  </a:lnTo>
                  <a:lnTo>
                    <a:pt x="0" y="8157"/>
                  </a:lnTo>
                  <a:lnTo>
                    <a:pt x="20" y="8257"/>
                  </a:lnTo>
                  <a:lnTo>
                    <a:pt x="40" y="8337"/>
                  </a:lnTo>
                  <a:lnTo>
                    <a:pt x="80" y="8437"/>
                  </a:lnTo>
                  <a:lnTo>
                    <a:pt x="180" y="8617"/>
                  </a:lnTo>
                  <a:lnTo>
                    <a:pt x="280" y="8797"/>
                  </a:lnTo>
                  <a:lnTo>
                    <a:pt x="560" y="9256"/>
                  </a:lnTo>
                  <a:lnTo>
                    <a:pt x="820" y="9716"/>
                  </a:lnTo>
                  <a:lnTo>
                    <a:pt x="1060" y="10236"/>
                  </a:lnTo>
                  <a:lnTo>
                    <a:pt x="1300" y="10776"/>
                  </a:lnTo>
                  <a:lnTo>
                    <a:pt x="1500" y="11316"/>
                  </a:lnTo>
                  <a:lnTo>
                    <a:pt x="1680" y="11855"/>
                  </a:lnTo>
                  <a:lnTo>
                    <a:pt x="1840" y="12375"/>
                  </a:lnTo>
                  <a:lnTo>
                    <a:pt x="1980" y="12895"/>
                  </a:lnTo>
                  <a:lnTo>
                    <a:pt x="2100" y="13375"/>
                  </a:lnTo>
                  <a:lnTo>
                    <a:pt x="2020" y="13415"/>
                  </a:lnTo>
                  <a:lnTo>
                    <a:pt x="1960" y="13455"/>
                  </a:lnTo>
                  <a:lnTo>
                    <a:pt x="1920" y="13515"/>
                  </a:lnTo>
                  <a:lnTo>
                    <a:pt x="1880" y="13575"/>
                  </a:lnTo>
                  <a:lnTo>
                    <a:pt x="1860" y="13655"/>
                  </a:lnTo>
                  <a:lnTo>
                    <a:pt x="1860" y="13735"/>
                  </a:lnTo>
                  <a:lnTo>
                    <a:pt x="1880" y="13814"/>
                  </a:lnTo>
                  <a:lnTo>
                    <a:pt x="1920" y="13894"/>
                  </a:lnTo>
                  <a:lnTo>
                    <a:pt x="1980" y="13954"/>
                  </a:lnTo>
                  <a:lnTo>
                    <a:pt x="1940" y="14474"/>
                  </a:lnTo>
                  <a:lnTo>
                    <a:pt x="1920" y="14994"/>
                  </a:lnTo>
                  <a:lnTo>
                    <a:pt x="1900" y="16054"/>
                  </a:lnTo>
                  <a:lnTo>
                    <a:pt x="1900" y="17093"/>
                  </a:lnTo>
                  <a:lnTo>
                    <a:pt x="1920" y="18133"/>
                  </a:lnTo>
                  <a:lnTo>
                    <a:pt x="1900" y="20292"/>
                  </a:lnTo>
                  <a:lnTo>
                    <a:pt x="1880" y="22471"/>
                  </a:lnTo>
                  <a:lnTo>
                    <a:pt x="1900" y="26769"/>
                  </a:lnTo>
                  <a:lnTo>
                    <a:pt x="1900" y="31067"/>
                  </a:lnTo>
                  <a:lnTo>
                    <a:pt x="1900" y="35945"/>
                  </a:lnTo>
                  <a:lnTo>
                    <a:pt x="1900" y="36045"/>
                  </a:lnTo>
                  <a:lnTo>
                    <a:pt x="1920" y="36145"/>
                  </a:lnTo>
                  <a:lnTo>
                    <a:pt x="1960" y="36225"/>
                  </a:lnTo>
                  <a:lnTo>
                    <a:pt x="2020" y="36305"/>
                  </a:lnTo>
                  <a:lnTo>
                    <a:pt x="2080" y="36365"/>
                  </a:lnTo>
                  <a:lnTo>
                    <a:pt x="2159" y="36425"/>
                  </a:lnTo>
                  <a:lnTo>
                    <a:pt x="2259" y="36465"/>
                  </a:lnTo>
                  <a:lnTo>
                    <a:pt x="2359" y="36485"/>
                  </a:lnTo>
                  <a:lnTo>
                    <a:pt x="4439" y="36845"/>
                  </a:lnTo>
                  <a:lnTo>
                    <a:pt x="6498" y="37244"/>
                  </a:lnTo>
                  <a:lnTo>
                    <a:pt x="8577" y="37684"/>
                  </a:lnTo>
                  <a:lnTo>
                    <a:pt x="10636" y="38124"/>
                  </a:lnTo>
                  <a:lnTo>
                    <a:pt x="12675" y="38624"/>
                  </a:lnTo>
                  <a:lnTo>
                    <a:pt x="14694" y="39144"/>
                  </a:lnTo>
                  <a:lnTo>
                    <a:pt x="15714" y="39403"/>
                  </a:lnTo>
                  <a:lnTo>
                    <a:pt x="16753" y="39643"/>
                  </a:lnTo>
                  <a:lnTo>
                    <a:pt x="17793" y="39903"/>
                  </a:lnTo>
                  <a:lnTo>
                    <a:pt x="18812" y="40183"/>
                  </a:lnTo>
                  <a:lnTo>
                    <a:pt x="18892" y="40203"/>
                  </a:lnTo>
                  <a:lnTo>
                    <a:pt x="19052" y="40203"/>
                  </a:lnTo>
                  <a:lnTo>
                    <a:pt x="19132" y="40163"/>
                  </a:lnTo>
                  <a:lnTo>
                    <a:pt x="19192" y="40123"/>
                  </a:lnTo>
                  <a:lnTo>
                    <a:pt x="19252" y="40063"/>
                  </a:lnTo>
                  <a:lnTo>
                    <a:pt x="19292" y="40003"/>
                  </a:lnTo>
                  <a:lnTo>
                    <a:pt x="19332" y="39923"/>
                  </a:lnTo>
                  <a:lnTo>
                    <a:pt x="19932" y="39703"/>
                  </a:lnTo>
                  <a:lnTo>
                    <a:pt x="20512" y="39443"/>
                  </a:lnTo>
                  <a:lnTo>
                    <a:pt x="21091" y="39144"/>
                  </a:lnTo>
                  <a:lnTo>
                    <a:pt x="21651" y="38844"/>
                  </a:lnTo>
                  <a:lnTo>
                    <a:pt x="22191" y="38484"/>
                  </a:lnTo>
                  <a:lnTo>
                    <a:pt x="22451" y="38304"/>
                  </a:lnTo>
                  <a:lnTo>
                    <a:pt x="22691" y="38104"/>
                  </a:lnTo>
                  <a:lnTo>
                    <a:pt x="22931" y="37884"/>
                  </a:lnTo>
                  <a:lnTo>
                    <a:pt x="23170" y="37664"/>
                  </a:lnTo>
                  <a:lnTo>
                    <a:pt x="23370" y="37424"/>
                  </a:lnTo>
                  <a:lnTo>
                    <a:pt x="23590" y="37184"/>
                  </a:lnTo>
                  <a:lnTo>
                    <a:pt x="23770" y="36925"/>
                  </a:lnTo>
                  <a:lnTo>
                    <a:pt x="23950" y="36665"/>
                  </a:lnTo>
                  <a:lnTo>
                    <a:pt x="24110" y="36385"/>
                  </a:lnTo>
                  <a:lnTo>
                    <a:pt x="24250" y="36105"/>
                  </a:lnTo>
                  <a:lnTo>
                    <a:pt x="24510" y="35505"/>
                  </a:lnTo>
                  <a:lnTo>
                    <a:pt x="24750" y="34925"/>
                  </a:lnTo>
                  <a:lnTo>
                    <a:pt x="25709" y="32366"/>
                  </a:lnTo>
                  <a:lnTo>
                    <a:pt x="26709" y="29828"/>
                  </a:lnTo>
                  <a:lnTo>
                    <a:pt x="27229" y="28568"/>
                  </a:lnTo>
                  <a:lnTo>
                    <a:pt x="27748" y="27309"/>
                  </a:lnTo>
                  <a:lnTo>
                    <a:pt x="28288" y="26069"/>
                  </a:lnTo>
                  <a:lnTo>
                    <a:pt x="28828" y="24830"/>
                  </a:lnTo>
                  <a:lnTo>
                    <a:pt x="29388" y="23590"/>
                  </a:lnTo>
                  <a:lnTo>
                    <a:pt x="29967" y="22351"/>
                  </a:lnTo>
                  <a:lnTo>
                    <a:pt x="30627" y="20991"/>
                  </a:lnTo>
                  <a:lnTo>
                    <a:pt x="31327" y="19632"/>
                  </a:lnTo>
                  <a:lnTo>
                    <a:pt x="32047" y="18273"/>
                  </a:lnTo>
                  <a:lnTo>
                    <a:pt x="32786" y="16933"/>
                  </a:lnTo>
                  <a:lnTo>
                    <a:pt x="32826" y="16853"/>
                  </a:lnTo>
                  <a:lnTo>
                    <a:pt x="32846" y="16773"/>
                  </a:lnTo>
                  <a:lnTo>
                    <a:pt x="32846" y="16693"/>
                  </a:lnTo>
                  <a:lnTo>
                    <a:pt x="32846" y="16613"/>
                  </a:lnTo>
                  <a:lnTo>
                    <a:pt x="32866" y="16593"/>
                  </a:lnTo>
                  <a:lnTo>
                    <a:pt x="33326" y="15954"/>
                  </a:lnTo>
                  <a:lnTo>
                    <a:pt x="33846" y="15334"/>
                  </a:lnTo>
                  <a:lnTo>
                    <a:pt x="34386" y="14714"/>
                  </a:lnTo>
                  <a:lnTo>
                    <a:pt x="34925" y="14154"/>
                  </a:lnTo>
                  <a:lnTo>
                    <a:pt x="35505" y="13615"/>
                  </a:lnTo>
                  <a:lnTo>
                    <a:pt x="36105" y="13095"/>
                  </a:lnTo>
                  <a:lnTo>
                    <a:pt x="36725" y="12615"/>
                  </a:lnTo>
                  <a:lnTo>
                    <a:pt x="36785" y="12555"/>
                  </a:lnTo>
                  <a:lnTo>
                    <a:pt x="36845" y="12475"/>
                  </a:lnTo>
                  <a:lnTo>
                    <a:pt x="36865" y="12375"/>
                  </a:lnTo>
                  <a:lnTo>
                    <a:pt x="36865" y="12295"/>
                  </a:lnTo>
                  <a:lnTo>
                    <a:pt x="36845" y="12195"/>
                  </a:lnTo>
                  <a:lnTo>
                    <a:pt x="36825" y="12115"/>
                  </a:lnTo>
                  <a:lnTo>
                    <a:pt x="36765" y="12055"/>
                  </a:lnTo>
                  <a:lnTo>
                    <a:pt x="36685" y="11995"/>
                  </a:lnTo>
                  <a:lnTo>
                    <a:pt x="36125" y="11655"/>
                  </a:lnTo>
                  <a:lnTo>
                    <a:pt x="35545" y="11356"/>
                  </a:lnTo>
                  <a:lnTo>
                    <a:pt x="34925" y="11096"/>
                  </a:lnTo>
                  <a:lnTo>
                    <a:pt x="34326" y="10856"/>
                  </a:lnTo>
                  <a:lnTo>
                    <a:pt x="34486" y="10696"/>
                  </a:lnTo>
                  <a:lnTo>
                    <a:pt x="34625" y="10516"/>
                  </a:lnTo>
                  <a:lnTo>
                    <a:pt x="34765" y="10316"/>
                  </a:lnTo>
                  <a:lnTo>
                    <a:pt x="34905" y="10116"/>
                  </a:lnTo>
                  <a:lnTo>
                    <a:pt x="35125" y="9676"/>
                  </a:lnTo>
                  <a:lnTo>
                    <a:pt x="35345" y="9256"/>
                  </a:lnTo>
                  <a:lnTo>
                    <a:pt x="35545" y="8897"/>
                  </a:lnTo>
                  <a:lnTo>
                    <a:pt x="35645" y="8697"/>
                  </a:lnTo>
                  <a:lnTo>
                    <a:pt x="35745" y="8477"/>
                  </a:lnTo>
                  <a:lnTo>
                    <a:pt x="35825" y="8257"/>
                  </a:lnTo>
                  <a:lnTo>
                    <a:pt x="35865" y="8057"/>
                  </a:lnTo>
                  <a:lnTo>
                    <a:pt x="35865" y="7937"/>
                  </a:lnTo>
                  <a:lnTo>
                    <a:pt x="35845" y="7837"/>
                  </a:lnTo>
                  <a:lnTo>
                    <a:pt x="35825" y="7737"/>
                  </a:lnTo>
                  <a:lnTo>
                    <a:pt x="35785" y="7657"/>
                  </a:lnTo>
                  <a:lnTo>
                    <a:pt x="35725" y="7557"/>
                  </a:lnTo>
                  <a:lnTo>
                    <a:pt x="35665" y="7497"/>
                  </a:lnTo>
                  <a:lnTo>
                    <a:pt x="35505" y="7377"/>
                  </a:lnTo>
                  <a:lnTo>
                    <a:pt x="35325" y="7297"/>
                  </a:lnTo>
                  <a:lnTo>
                    <a:pt x="35145" y="7217"/>
                  </a:lnTo>
                  <a:lnTo>
                    <a:pt x="34665" y="6997"/>
                  </a:lnTo>
                  <a:lnTo>
                    <a:pt x="34166" y="6797"/>
                  </a:lnTo>
                  <a:lnTo>
                    <a:pt x="33406" y="6518"/>
                  </a:lnTo>
                  <a:lnTo>
                    <a:pt x="33006" y="6398"/>
                  </a:lnTo>
                  <a:lnTo>
                    <a:pt x="32606" y="6278"/>
                  </a:lnTo>
                  <a:lnTo>
                    <a:pt x="32766" y="5858"/>
                  </a:lnTo>
                  <a:lnTo>
                    <a:pt x="32846" y="5638"/>
                  </a:lnTo>
                  <a:lnTo>
                    <a:pt x="32886" y="5398"/>
                  </a:lnTo>
                  <a:lnTo>
                    <a:pt x="32966" y="5098"/>
                  </a:lnTo>
                  <a:lnTo>
                    <a:pt x="32986" y="4918"/>
                  </a:lnTo>
                  <a:lnTo>
                    <a:pt x="33006" y="4738"/>
                  </a:lnTo>
                  <a:lnTo>
                    <a:pt x="33006" y="4558"/>
                  </a:lnTo>
                  <a:lnTo>
                    <a:pt x="32986" y="4399"/>
                  </a:lnTo>
                  <a:lnTo>
                    <a:pt x="32926" y="4239"/>
                  </a:lnTo>
                  <a:lnTo>
                    <a:pt x="32846" y="4099"/>
                  </a:lnTo>
                  <a:lnTo>
                    <a:pt x="32726" y="3999"/>
                  </a:lnTo>
                  <a:lnTo>
                    <a:pt x="32606" y="3899"/>
                  </a:lnTo>
                  <a:lnTo>
                    <a:pt x="32446" y="3819"/>
                  </a:lnTo>
                  <a:lnTo>
                    <a:pt x="32286" y="3759"/>
                  </a:lnTo>
                  <a:lnTo>
                    <a:pt x="31947" y="3639"/>
                  </a:lnTo>
                  <a:lnTo>
                    <a:pt x="31627" y="3559"/>
                  </a:lnTo>
                  <a:lnTo>
                    <a:pt x="30927" y="3339"/>
                  </a:lnTo>
                  <a:lnTo>
                    <a:pt x="30207" y="3179"/>
                  </a:lnTo>
                  <a:lnTo>
                    <a:pt x="29488" y="3019"/>
                  </a:lnTo>
                  <a:lnTo>
                    <a:pt x="29128" y="2959"/>
                  </a:lnTo>
                  <a:lnTo>
                    <a:pt x="28948" y="2959"/>
                  </a:lnTo>
                  <a:lnTo>
                    <a:pt x="28788" y="2979"/>
                  </a:lnTo>
                  <a:lnTo>
                    <a:pt x="28628" y="2999"/>
                  </a:lnTo>
                  <a:lnTo>
                    <a:pt x="28488" y="3079"/>
                  </a:lnTo>
                  <a:lnTo>
                    <a:pt x="28368" y="3159"/>
                  </a:lnTo>
                  <a:lnTo>
                    <a:pt x="28248" y="3279"/>
                  </a:lnTo>
                  <a:lnTo>
                    <a:pt x="28148" y="3399"/>
                  </a:lnTo>
                  <a:lnTo>
                    <a:pt x="28068" y="3539"/>
                  </a:lnTo>
                  <a:lnTo>
                    <a:pt x="27888" y="3799"/>
                  </a:lnTo>
                  <a:lnTo>
                    <a:pt x="27708" y="4119"/>
                  </a:lnTo>
                  <a:lnTo>
                    <a:pt x="27529" y="4458"/>
                  </a:lnTo>
                  <a:lnTo>
                    <a:pt x="27189" y="5118"/>
                  </a:lnTo>
                  <a:lnTo>
                    <a:pt x="27069" y="5378"/>
                  </a:lnTo>
                  <a:lnTo>
                    <a:pt x="27049" y="4998"/>
                  </a:lnTo>
                  <a:lnTo>
                    <a:pt x="27009" y="4818"/>
                  </a:lnTo>
                  <a:lnTo>
                    <a:pt x="26969" y="4618"/>
                  </a:lnTo>
                  <a:lnTo>
                    <a:pt x="26909" y="4498"/>
                  </a:lnTo>
                  <a:lnTo>
                    <a:pt x="26829" y="4419"/>
                  </a:lnTo>
                  <a:lnTo>
                    <a:pt x="26769" y="4379"/>
                  </a:lnTo>
                  <a:lnTo>
                    <a:pt x="26729" y="4359"/>
                  </a:lnTo>
                  <a:lnTo>
                    <a:pt x="26589" y="4359"/>
                  </a:lnTo>
                  <a:lnTo>
                    <a:pt x="26049" y="4419"/>
                  </a:lnTo>
                  <a:lnTo>
                    <a:pt x="25509" y="4438"/>
                  </a:lnTo>
                  <a:lnTo>
                    <a:pt x="24970" y="4458"/>
                  </a:lnTo>
                  <a:lnTo>
                    <a:pt x="24430" y="4478"/>
                  </a:lnTo>
                  <a:lnTo>
                    <a:pt x="24690" y="3099"/>
                  </a:lnTo>
                  <a:lnTo>
                    <a:pt x="24950" y="1740"/>
                  </a:lnTo>
                  <a:lnTo>
                    <a:pt x="24970" y="1680"/>
                  </a:lnTo>
                  <a:lnTo>
                    <a:pt x="24950" y="1620"/>
                  </a:lnTo>
                  <a:lnTo>
                    <a:pt x="24890" y="1500"/>
                  </a:lnTo>
                  <a:lnTo>
                    <a:pt x="24810" y="1400"/>
                  </a:lnTo>
                  <a:lnTo>
                    <a:pt x="24750" y="1380"/>
                  </a:lnTo>
                  <a:lnTo>
                    <a:pt x="24710" y="1360"/>
                  </a:lnTo>
                  <a:lnTo>
                    <a:pt x="23790" y="1160"/>
                  </a:lnTo>
                  <a:lnTo>
                    <a:pt x="22891" y="1000"/>
                  </a:lnTo>
                  <a:lnTo>
                    <a:pt x="21971" y="860"/>
                  </a:lnTo>
                  <a:lnTo>
                    <a:pt x="21031" y="760"/>
                  </a:lnTo>
                  <a:lnTo>
                    <a:pt x="20911" y="780"/>
                  </a:lnTo>
                  <a:lnTo>
                    <a:pt x="20811" y="840"/>
                  </a:lnTo>
                  <a:lnTo>
                    <a:pt x="20731" y="920"/>
                  </a:lnTo>
                  <a:lnTo>
                    <a:pt x="20652" y="1020"/>
                  </a:lnTo>
                  <a:lnTo>
                    <a:pt x="20392" y="1660"/>
                  </a:lnTo>
                  <a:lnTo>
                    <a:pt x="20132" y="2319"/>
                  </a:lnTo>
                  <a:lnTo>
                    <a:pt x="19892" y="2979"/>
                  </a:lnTo>
                  <a:lnTo>
                    <a:pt x="19692" y="3659"/>
                  </a:lnTo>
                  <a:lnTo>
                    <a:pt x="19512" y="4319"/>
                  </a:lnTo>
                  <a:lnTo>
                    <a:pt x="19372" y="4978"/>
                  </a:lnTo>
                  <a:lnTo>
                    <a:pt x="19352" y="5078"/>
                  </a:lnTo>
                  <a:lnTo>
                    <a:pt x="19192" y="2659"/>
                  </a:lnTo>
                  <a:lnTo>
                    <a:pt x="19092" y="1460"/>
                  </a:lnTo>
                  <a:lnTo>
                    <a:pt x="19072" y="1180"/>
                  </a:lnTo>
                  <a:lnTo>
                    <a:pt x="19052" y="1040"/>
                  </a:lnTo>
                  <a:lnTo>
                    <a:pt x="19012" y="920"/>
                  </a:lnTo>
                  <a:lnTo>
                    <a:pt x="18972" y="780"/>
                  </a:lnTo>
                  <a:lnTo>
                    <a:pt x="18912" y="660"/>
                  </a:lnTo>
                  <a:lnTo>
                    <a:pt x="18812" y="560"/>
                  </a:lnTo>
                  <a:lnTo>
                    <a:pt x="18712" y="460"/>
                  </a:lnTo>
                  <a:lnTo>
                    <a:pt x="18612" y="380"/>
                  </a:lnTo>
                  <a:lnTo>
                    <a:pt x="18512" y="340"/>
                  </a:lnTo>
                  <a:lnTo>
                    <a:pt x="18392" y="300"/>
                  </a:lnTo>
                  <a:lnTo>
                    <a:pt x="18293" y="280"/>
                  </a:lnTo>
                  <a:lnTo>
                    <a:pt x="18053" y="260"/>
                  </a:lnTo>
                  <a:lnTo>
                    <a:pt x="17813" y="280"/>
                  </a:lnTo>
                  <a:lnTo>
                    <a:pt x="16553" y="420"/>
                  </a:lnTo>
                  <a:lnTo>
                    <a:pt x="16253" y="460"/>
                  </a:lnTo>
                  <a:lnTo>
                    <a:pt x="15934" y="500"/>
                  </a:lnTo>
                  <a:lnTo>
                    <a:pt x="15774" y="540"/>
                  </a:lnTo>
                  <a:lnTo>
                    <a:pt x="15634" y="580"/>
                  </a:lnTo>
                  <a:lnTo>
                    <a:pt x="15494" y="660"/>
                  </a:lnTo>
                  <a:lnTo>
                    <a:pt x="15374" y="740"/>
                  </a:lnTo>
                  <a:lnTo>
                    <a:pt x="15254" y="840"/>
                  </a:lnTo>
                  <a:lnTo>
                    <a:pt x="15174" y="960"/>
                  </a:lnTo>
                  <a:lnTo>
                    <a:pt x="15114" y="1080"/>
                  </a:lnTo>
                  <a:lnTo>
                    <a:pt x="15054" y="1220"/>
                  </a:lnTo>
                  <a:lnTo>
                    <a:pt x="14974" y="1480"/>
                  </a:lnTo>
                  <a:lnTo>
                    <a:pt x="14934" y="1780"/>
                  </a:lnTo>
                  <a:lnTo>
                    <a:pt x="14834" y="2359"/>
                  </a:lnTo>
                  <a:lnTo>
                    <a:pt x="14754" y="2939"/>
                  </a:lnTo>
                  <a:lnTo>
                    <a:pt x="14734" y="3519"/>
                  </a:lnTo>
                  <a:lnTo>
                    <a:pt x="14714" y="4099"/>
                  </a:lnTo>
                  <a:lnTo>
                    <a:pt x="14474" y="3119"/>
                  </a:lnTo>
                  <a:lnTo>
                    <a:pt x="14214" y="2159"/>
                  </a:lnTo>
                  <a:lnTo>
                    <a:pt x="14114" y="1860"/>
                  </a:lnTo>
                  <a:lnTo>
                    <a:pt x="14034" y="1580"/>
                  </a:lnTo>
                  <a:lnTo>
                    <a:pt x="13914" y="1320"/>
                  </a:lnTo>
                  <a:lnTo>
                    <a:pt x="13774" y="1060"/>
                  </a:lnTo>
                  <a:lnTo>
                    <a:pt x="13615" y="820"/>
                  </a:lnTo>
                  <a:lnTo>
                    <a:pt x="13415" y="600"/>
                  </a:lnTo>
                  <a:lnTo>
                    <a:pt x="13195" y="400"/>
                  </a:lnTo>
                  <a:lnTo>
                    <a:pt x="13075" y="320"/>
                  </a:lnTo>
                  <a:lnTo>
                    <a:pt x="12935" y="240"/>
                  </a:lnTo>
                  <a:lnTo>
                    <a:pt x="12695" y="140"/>
                  </a:lnTo>
                  <a:lnTo>
                    <a:pt x="12455" y="80"/>
                  </a:lnTo>
                  <a:lnTo>
                    <a:pt x="12215" y="20"/>
                  </a:lnTo>
                  <a:lnTo>
                    <a:pt x="119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2;p65">
              <a:extLst>
                <a:ext uri="{FF2B5EF4-FFF2-40B4-BE49-F238E27FC236}">
                  <a16:creationId xmlns:a16="http://schemas.microsoft.com/office/drawing/2014/main" id="{D3977673-6360-3E86-7112-A1FA5EACC256}"/>
                </a:ext>
              </a:extLst>
            </p:cNvPr>
            <p:cNvSpPr/>
            <p:nvPr/>
          </p:nvSpPr>
          <p:spPr>
            <a:xfrm>
              <a:off x="964488" y="3201200"/>
              <a:ext cx="286900" cy="239900"/>
            </a:xfrm>
            <a:custGeom>
              <a:avLst/>
              <a:gdLst/>
              <a:ahLst/>
              <a:cxnLst/>
              <a:rect l="l" t="t" r="r" b="b"/>
              <a:pathLst>
                <a:path w="11476" h="9596" extrusionOk="0">
                  <a:moveTo>
                    <a:pt x="5818" y="0"/>
                  </a:moveTo>
                  <a:lnTo>
                    <a:pt x="5498" y="20"/>
                  </a:lnTo>
                  <a:lnTo>
                    <a:pt x="5158" y="40"/>
                  </a:lnTo>
                  <a:lnTo>
                    <a:pt x="4818" y="60"/>
                  </a:lnTo>
                  <a:lnTo>
                    <a:pt x="4478" y="120"/>
                  </a:lnTo>
                  <a:lnTo>
                    <a:pt x="4139" y="200"/>
                  </a:lnTo>
                  <a:lnTo>
                    <a:pt x="3819" y="280"/>
                  </a:lnTo>
                  <a:lnTo>
                    <a:pt x="3499" y="400"/>
                  </a:lnTo>
                  <a:lnTo>
                    <a:pt x="3179" y="520"/>
                  </a:lnTo>
                  <a:lnTo>
                    <a:pt x="2879" y="640"/>
                  </a:lnTo>
                  <a:lnTo>
                    <a:pt x="2579" y="800"/>
                  </a:lnTo>
                  <a:lnTo>
                    <a:pt x="2279" y="980"/>
                  </a:lnTo>
                  <a:lnTo>
                    <a:pt x="2000" y="1160"/>
                  </a:lnTo>
                  <a:lnTo>
                    <a:pt x="1740" y="1360"/>
                  </a:lnTo>
                  <a:lnTo>
                    <a:pt x="1380" y="1679"/>
                  </a:lnTo>
                  <a:lnTo>
                    <a:pt x="1080" y="2019"/>
                  </a:lnTo>
                  <a:lnTo>
                    <a:pt x="800" y="2379"/>
                  </a:lnTo>
                  <a:lnTo>
                    <a:pt x="560" y="2779"/>
                  </a:lnTo>
                  <a:lnTo>
                    <a:pt x="360" y="3179"/>
                  </a:lnTo>
                  <a:lnTo>
                    <a:pt x="200" y="3599"/>
                  </a:lnTo>
                  <a:lnTo>
                    <a:pt x="80" y="4038"/>
                  </a:lnTo>
                  <a:lnTo>
                    <a:pt x="20" y="4478"/>
                  </a:lnTo>
                  <a:lnTo>
                    <a:pt x="0" y="4918"/>
                  </a:lnTo>
                  <a:lnTo>
                    <a:pt x="0" y="5138"/>
                  </a:lnTo>
                  <a:lnTo>
                    <a:pt x="20" y="5358"/>
                  </a:lnTo>
                  <a:lnTo>
                    <a:pt x="40" y="5578"/>
                  </a:lnTo>
                  <a:lnTo>
                    <a:pt x="100" y="5798"/>
                  </a:lnTo>
                  <a:lnTo>
                    <a:pt x="140" y="5998"/>
                  </a:lnTo>
                  <a:lnTo>
                    <a:pt x="220" y="6217"/>
                  </a:lnTo>
                  <a:lnTo>
                    <a:pt x="300" y="6417"/>
                  </a:lnTo>
                  <a:lnTo>
                    <a:pt x="380" y="6637"/>
                  </a:lnTo>
                  <a:lnTo>
                    <a:pt x="500" y="6837"/>
                  </a:lnTo>
                  <a:lnTo>
                    <a:pt x="620" y="7037"/>
                  </a:lnTo>
                  <a:lnTo>
                    <a:pt x="760" y="7217"/>
                  </a:lnTo>
                  <a:lnTo>
                    <a:pt x="900" y="7397"/>
                  </a:lnTo>
                  <a:lnTo>
                    <a:pt x="1060" y="7577"/>
                  </a:lnTo>
                  <a:lnTo>
                    <a:pt x="1240" y="7757"/>
                  </a:lnTo>
                  <a:lnTo>
                    <a:pt x="1520" y="7997"/>
                  </a:lnTo>
                  <a:lnTo>
                    <a:pt x="1800" y="8217"/>
                  </a:lnTo>
                  <a:lnTo>
                    <a:pt x="2119" y="8416"/>
                  </a:lnTo>
                  <a:lnTo>
                    <a:pt x="2439" y="8596"/>
                  </a:lnTo>
                  <a:lnTo>
                    <a:pt x="2799" y="8776"/>
                  </a:lnTo>
                  <a:lnTo>
                    <a:pt x="3139" y="8936"/>
                  </a:lnTo>
                  <a:lnTo>
                    <a:pt x="3519" y="9076"/>
                  </a:lnTo>
                  <a:lnTo>
                    <a:pt x="3879" y="9216"/>
                  </a:lnTo>
                  <a:lnTo>
                    <a:pt x="4259" y="9316"/>
                  </a:lnTo>
                  <a:lnTo>
                    <a:pt x="4638" y="9416"/>
                  </a:lnTo>
                  <a:lnTo>
                    <a:pt x="5018" y="9476"/>
                  </a:lnTo>
                  <a:lnTo>
                    <a:pt x="5418" y="9536"/>
                  </a:lnTo>
                  <a:lnTo>
                    <a:pt x="5798" y="9576"/>
                  </a:lnTo>
                  <a:lnTo>
                    <a:pt x="6158" y="9596"/>
                  </a:lnTo>
                  <a:lnTo>
                    <a:pt x="6538" y="9596"/>
                  </a:lnTo>
                  <a:lnTo>
                    <a:pt x="6897" y="9576"/>
                  </a:lnTo>
                  <a:lnTo>
                    <a:pt x="7277" y="9516"/>
                  </a:lnTo>
                  <a:lnTo>
                    <a:pt x="7677" y="9436"/>
                  </a:lnTo>
                  <a:lnTo>
                    <a:pt x="8057" y="9336"/>
                  </a:lnTo>
                  <a:lnTo>
                    <a:pt x="8417" y="9196"/>
                  </a:lnTo>
                  <a:lnTo>
                    <a:pt x="8797" y="9036"/>
                  </a:lnTo>
                  <a:lnTo>
                    <a:pt x="9136" y="8836"/>
                  </a:lnTo>
                  <a:lnTo>
                    <a:pt x="9476" y="8616"/>
                  </a:lnTo>
                  <a:lnTo>
                    <a:pt x="9796" y="8377"/>
                  </a:lnTo>
                  <a:lnTo>
                    <a:pt x="10096" y="8117"/>
                  </a:lnTo>
                  <a:lnTo>
                    <a:pt x="10376" y="7837"/>
                  </a:lnTo>
                  <a:lnTo>
                    <a:pt x="10616" y="7517"/>
                  </a:lnTo>
                  <a:lnTo>
                    <a:pt x="10836" y="7197"/>
                  </a:lnTo>
                  <a:lnTo>
                    <a:pt x="11016" y="6857"/>
                  </a:lnTo>
                  <a:lnTo>
                    <a:pt x="11156" y="6497"/>
                  </a:lnTo>
                  <a:lnTo>
                    <a:pt x="11276" y="6117"/>
                  </a:lnTo>
                  <a:lnTo>
                    <a:pt x="11355" y="5718"/>
                  </a:lnTo>
                  <a:lnTo>
                    <a:pt x="11435" y="5338"/>
                  </a:lnTo>
                  <a:lnTo>
                    <a:pt x="11475" y="4958"/>
                  </a:lnTo>
                  <a:lnTo>
                    <a:pt x="11475" y="4558"/>
                  </a:lnTo>
                  <a:lnTo>
                    <a:pt x="11435" y="4158"/>
                  </a:lnTo>
                  <a:lnTo>
                    <a:pt x="11355" y="3758"/>
                  </a:lnTo>
                  <a:lnTo>
                    <a:pt x="11236" y="3359"/>
                  </a:lnTo>
                  <a:lnTo>
                    <a:pt x="11076" y="2999"/>
                  </a:lnTo>
                  <a:lnTo>
                    <a:pt x="10876" y="2639"/>
                  </a:lnTo>
                  <a:lnTo>
                    <a:pt x="10656" y="2299"/>
                  </a:lnTo>
                  <a:lnTo>
                    <a:pt x="10396" y="1999"/>
                  </a:lnTo>
                  <a:lnTo>
                    <a:pt x="10116" y="1699"/>
                  </a:lnTo>
                  <a:lnTo>
                    <a:pt x="9796" y="1439"/>
                  </a:lnTo>
                  <a:lnTo>
                    <a:pt x="9476" y="1180"/>
                  </a:lnTo>
                  <a:lnTo>
                    <a:pt x="9116" y="960"/>
                  </a:lnTo>
                  <a:lnTo>
                    <a:pt x="8757" y="760"/>
                  </a:lnTo>
                  <a:lnTo>
                    <a:pt x="8377" y="580"/>
                  </a:lnTo>
                  <a:lnTo>
                    <a:pt x="7997" y="420"/>
                  </a:lnTo>
                  <a:lnTo>
                    <a:pt x="7617" y="280"/>
                  </a:lnTo>
                  <a:lnTo>
                    <a:pt x="7217" y="180"/>
                  </a:lnTo>
                  <a:lnTo>
                    <a:pt x="6837" y="100"/>
                  </a:lnTo>
                  <a:lnTo>
                    <a:pt x="6498" y="40"/>
                  </a:lnTo>
                  <a:lnTo>
                    <a:pt x="6158" y="20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>
          <a:extLst>
            <a:ext uri="{FF2B5EF4-FFF2-40B4-BE49-F238E27FC236}">
              <a16:creationId xmlns:a16="http://schemas.microsoft.com/office/drawing/2014/main" id="{6B7BDE7F-CF97-A2E8-91AE-BC77C9C34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9">
            <a:extLst>
              <a:ext uri="{FF2B5EF4-FFF2-40B4-BE49-F238E27FC236}">
                <a16:creationId xmlns:a16="http://schemas.microsoft.com/office/drawing/2014/main" id="{218E9CC0-5E13-9467-750E-B007A8A6D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018" y="597213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CONCEPTS </a:t>
            </a:r>
            <a:r>
              <a:rPr lang="en" dirty="0">
                <a:solidFill>
                  <a:schemeClr val="bg2"/>
                </a:solidFill>
              </a:rPr>
              <a:t>USED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703" name="Google Shape;1703;p39">
            <a:extLst>
              <a:ext uri="{FF2B5EF4-FFF2-40B4-BE49-F238E27FC236}">
                <a16:creationId xmlns:a16="http://schemas.microsoft.com/office/drawing/2014/main" id="{117AD0F3-0AAD-14A5-81BA-161BEBD21A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4088" y="2391839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COLLECTIONS</a:t>
            </a:r>
            <a:endParaRPr dirty="0"/>
          </a:p>
        </p:txBody>
      </p:sp>
      <p:sp>
        <p:nvSpPr>
          <p:cNvPr id="1704" name="Google Shape;1704;p39">
            <a:extLst>
              <a:ext uri="{FF2B5EF4-FFF2-40B4-BE49-F238E27FC236}">
                <a16:creationId xmlns:a16="http://schemas.microsoft.com/office/drawing/2014/main" id="{8A1837D0-CC85-C572-7C6B-DC38541D576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22950" y="2852808"/>
            <a:ext cx="4087055" cy="1089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200" b="1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Maps: </a:t>
            </a:r>
            <a:r>
              <a:rPr lang="en-US" altLang="en-US" sz="12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Used to manage food items in the cart </a:t>
            </a:r>
          </a:p>
          <a:p>
            <a:pPr marL="0" marR="0" lvl="0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2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(e.g., Map&lt;</a:t>
            </a:r>
            <a:r>
              <a:rPr lang="en-US" altLang="en-US" sz="1200" kern="1200" dirty="0" err="1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FoodItem</a:t>
            </a:r>
            <a:r>
              <a:rPr lang="en-US" altLang="en-US" sz="12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, Integer&gt; for quantity).</a:t>
            </a:r>
          </a:p>
          <a:p>
            <a:pPr marL="0" marR="0" lvl="0" indent="0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200" b="1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Lists: </a:t>
            </a:r>
            <a:r>
              <a:rPr lang="en-US" altLang="en-US" sz="12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Restaurants manage their menus using a List&lt;</a:t>
            </a:r>
            <a:r>
              <a:rPr lang="en-US" altLang="en-US" sz="1200" kern="1200" dirty="0" err="1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FoodItem</a:t>
            </a:r>
            <a:r>
              <a:rPr lang="en-US" altLang="en-US" sz="12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&gt;.</a:t>
            </a:r>
          </a:p>
        </p:txBody>
      </p:sp>
      <p:sp>
        <p:nvSpPr>
          <p:cNvPr id="1707" name="Google Shape;1707;p39">
            <a:extLst>
              <a:ext uri="{FF2B5EF4-FFF2-40B4-BE49-F238E27FC236}">
                <a16:creationId xmlns:a16="http://schemas.microsoft.com/office/drawing/2014/main" id="{1BF167C8-84F0-7430-1E16-E8071C7D008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323184" y="2364619"/>
            <a:ext cx="292173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RELATIONSHIPS</a:t>
            </a:r>
            <a:endParaRPr dirty="0"/>
          </a:p>
        </p:txBody>
      </p:sp>
      <p:sp>
        <p:nvSpPr>
          <p:cNvPr id="1708" name="Google Shape;1708;p39">
            <a:extLst>
              <a:ext uri="{FF2B5EF4-FFF2-40B4-BE49-F238E27FC236}">
                <a16:creationId xmlns:a16="http://schemas.microsoft.com/office/drawing/2014/main" id="{CC257613-A175-A90E-AC1E-CA823EB4AC1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572000" y="2623510"/>
            <a:ext cx="4936389" cy="1696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100" b="1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One-to-one: </a:t>
            </a:r>
            <a:r>
              <a:rPr lang="en-US" altLang="en-US" sz="11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A customer has exactly one cart.</a:t>
            </a:r>
          </a:p>
          <a:p>
            <a:pPr marL="0" marR="0" lvl="0" indent="0" algn="just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100" b="1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One-to-many</a:t>
            </a:r>
            <a:r>
              <a:rPr lang="en-US" altLang="en-US" sz="11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: A restaurant can have many food items, and </a:t>
            </a:r>
          </a:p>
          <a:p>
            <a:pPr marL="0" marR="0" lvl="0" algn="just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1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	a customer can place multiple orders.</a:t>
            </a:r>
          </a:p>
          <a:p>
            <a:pPr marL="0" marR="0" lvl="0" indent="0" algn="just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100" b="1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Many-to-many: </a:t>
            </a:r>
            <a:r>
              <a:rPr lang="en-US" altLang="en-US" sz="11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Orders can include multiple food items, and</a:t>
            </a:r>
          </a:p>
          <a:p>
            <a:pPr marL="0" marR="0" lvl="0" algn="just" defTabSz="914400" eaLnBrk="0" fontAlgn="base" hangingPunct="0">
              <a:lnSpc>
                <a:spcPct val="120000"/>
              </a:lnSpc>
              <a:spcBef>
                <a:spcPts val="580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</a:pPr>
            <a:r>
              <a:rPr lang="en-US" altLang="en-US" sz="1100" kern="1200" dirty="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Times New Roman" panose="02020603050405020304" pitchFamily="18" charset="0"/>
              </a:rPr>
              <a:t>	food items can be part of multiple carts/orders.</a:t>
            </a:r>
          </a:p>
        </p:txBody>
      </p:sp>
      <p:sp>
        <p:nvSpPr>
          <p:cNvPr id="1709" name="Google Shape;1709;p39">
            <a:extLst>
              <a:ext uri="{FF2B5EF4-FFF2-40B4-BE49-F238E27FC236}">
                <a16:creationId xmlns:a16="http://schemas.microsoft.com/office/drawing/2014/main" id="{F9C874CB-A9D6-7B1C-BC33-14083E4A8A67}"/>
              </a:ext>
            </a:extLst>
          </p:cNvPr>
          <p:cNvSpPr/>
          <p:nvPr/>
        </p:nvSpPr>
        <p:spPr>
          <a:xfrm>
            <a:off x="1700617" y="1203173"/>
            <a:ext cx="1080000" cy="10800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>
            <a:extLst>
              <a:ext uri="{FF2B5EF4-FFF2-40B4-BE49-F238E27FC236}">
                <a16:creationId xmlns:a16="http://schemas.microsoft.com/office/drawing/2014/main" id="{623F7D25-4F82-109D-A2D2-045D35AD7DE3}"/>
              </a:ext>
            </a:extLst>
          </p:cNvPr>
          <p:cNvSpPr/>
          <p:nvPr/>
        </p:nvSpPr>
        <p:spPr>
          <a:xfrm>
            <a:off x="6244052" y="1224441"/>
            <a:ext cx="1080000" cy="1080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12" name="Google Shape;1712;p39">
            <a:extLst>
              <a:ext uri="{FF2B5EF4-FFF2-40B4-BE49-F238E27FC236}">
                <a16:creationId xmlns:a16="http://schemas.microsoft.com/office/drawing/2014/main" id="{B88398C0-3ADC-DE1B-C456-179EF9CED646}"/>
              </a:ext>
            </a:extLst>
          </p:cNvPr>
          <p:cNvGrpSpPr/>
          <p:nvPr/>
        </p:nvGrpSpPr>
        <p:grpSpPr>
          <a:xfrm>
            <a:off x="1858799" y="1538404"/>
            <a:ext cx="647993" cy="360002"/>
            <a:chOff x="5461100" y="1299225"/>
            <a:chExt cx="415700" cy="232800"/>
          </a:xfrm>
        </p:grpSpPr>
        <p:sp>
          <p:nvSpPr>
            <p:cNvPr id="1713" name="Google Shape;1713;p39">
              <a:extLst>
                <a:ext uri="{FF2B5EF4-FFF2-40B4-BE49-F238E27FC236}">
                  <a16:creationId xmlns:a16="http://schemas.microsoft.com/office/drawing/2014/main" id="{A7A2932C-4C15-720B-5702-7824F7ACEF0D}"/>
                </a:ext>
              </a:extLst>
            </p:cNvPr>
            <p:cNvSpPr/>
            <p:nvPr/>
          </p:nvSpPr>
          <p:spPr>
            <a:xfrm>
              <a:off x="5599875" y="1478375"/>
              <a:ext cx="255500" cy="47975"/>
            </a:xfrm>
            <a:custGeom>
              <a:avLst/>
              <a:gdLst/>
              <a:ahLst/>
              <a:cxnLst/>
              <a:rect l="l" t="t" r="r" b="b"/>
              <a:pathLst>
                <a:path w="10220" h="1919" extrusionOk="0">
                  <a:moveTo>
                    <a:pt x="177" y="0"/>
                  </a:moveTo>
                  <a:lnTo>
                    <a:pt x="101" y="26"/>
                  </a:lnTo>
                  <a:lnTo>
                    <a:pt x="51" y="76"/>
                  </a:lnTo>
                  <a:lnTo>
                    <a:pt x="0" y="127"/>
                  </a:lnTo>
                  <a:lnTo>
                    <a:pt x="0" y="202"/>
                  </a:lnTo>
                  <a:lnTo>
                    <a:pt x="0" y="909"/>
                  </a:lnTo>
                  <a:lnTo>
                    <a:pt x="0" y="1111"/>
                  </a:lnTo>
                  <a:lnTo>
                    <a:pt x="76" y="1312"/>
                  </a:lnTo>
                  <a:lnTo>
                    <a:pt x="152" y="1464"/>
                  </a:lnTo>
                  <a:lnTo>
                    <a:pt x="278" y="1615"/>
                  </a:lnTo>
                  <a:lnTo>
                    <a:pt x="429" y="1741"/>
                  </a:lnTo>
                  <a:lnTo>
                    <a:pt x="606" y="1842"/>
                  </a:lnTo>
                  <a:lnTo>
                    <a:pt x="782" y="1893"/>
                  </a:lnTo>
                  <a:lnTo>
                    <a:pt x="984" y="1918"/>
                  </a:lnTo>
                  <a:lnTo>
                    <a:pt x="9235" y="1918"/>
                  </a:lnTo>
                  <a:lnTo>
                    <a:pt x="9437" y="1893"/>
                  </a:lnTo>
                  <a:lnTo>
                    <a:pt x="9614" y="1842"/>
                  </a:lnTo>
                  <a:lnTo>
                    <a:pt x="9790" y="1741"/>
                  </a:lnTo>
                  <a:lnTo>
                    <a:pt x="9942" y="1615"/>
                  </a:lnTo>
                  <a:lnTo>
                    <a:pt x="10042" y="1464"/>
                  </a:lnTo>
                  <a:lnTo>
                    <a:pt x="10143" y="1312"/>
                  </a:lnTo>
                  <a:lnTo>
                    <a:pt x="10194" y="1111"/>
                  </a:lnTo>
                  <a:lnTo>
                    <a:pt x="10219" y="909"/>
                  </a:lnTo>
                  <a:lnTo>
                    <a:pt x="10219" y="202"/>
                  </a:lnTo>
                  <a:lnTo>
                    <a:pt x="10219" y="127"/>
                  </a:lnTo>
                  <a:lnTo>
                    <a:pt x="10169" y="76"/>
                  </a:lnTo>
                  <a:lnTo>
                    <a:pt x="10093" y="26"/>
                  </a:lnTo>
                  <a:lnTo>
                    <a:pt x="10017" y="0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>
              <a:extLst>
                <a:ext uri="{FF2B5EF4-FFF2-40B4-BE49-F238E27FC236}">
                  <a16:creationId xmlns:a16="http://schemas.microsoft.com/office/drawing/2014/main" id="{EEFD33DC-656F-D31D-7398-A5B1E9356F0F}"/>
                </a:ext>
              </a:extLst>
            </p:cNvPr>
            <p:cNvSpPr/>
            <p:nvPr/>
          </p:nvSpPr>
          <p:spPr>
            <a:xfrm>
              <a:off x="5806150" y="1478375"/>
              <a:ext cx="49225" cy="47975"/>
            </a:xfrm>
            <a:custGeom>
              <a:avLst/>
              <a:gdLst/>
              <a:ahLst/>
              <a:cxnLst/>
              <a:rect l="l" t="t" r="r" b="b"/>
              <a:pathLst>
                <a:path w="1969" h="1919" extrusionOk="0">
                  <a:moveTo>
                    <a:pt x="807" y="0"/>
                  </a:moveTo>
                  <a:lnTo>
                    <a:pt x="883" y="26"/>
                  </a:lnTo>
                  <a:lnTo>
                    <a:pt x="934" y="76"/>
                  </a:lnTo>
                  <a:lnTo>
                    <a:pt x="984" y="127"/>
                  </a:lnTo>
                  <a:lnTo>
                    <a:pt x="1009" y="202"/>
                  </a:lnTo>
                  <a:lnTo>
                    <a:pt x="1009" y="909"/>
                  </a:lnTo>
                  <a:lnTo>
                    <a:pt x="984" y="1111"/>
                  </a:lnTo>
                  <a:lnTo>
                    <a:pt x="908" y="1312"/>
                  </a:lnTo>
                  <a:lnTo>
                    <a:pt x="833" y="1464"/>
                  </a:lnTo>
                  <a:lnTo>
                    <a:pt x="706" y="1615"/>
                  </a:lnTo>
                  <a:lnTo>
                    <a:pt x="555" y="1741"/>
                  </a:lnTo>
                  <a:lnTo>
                    <a:pt x="378" y="1842"/>
                  </a:lnTo>
                  <a:lnTo>
                    <a:pt x="202" y="1893"/>
                  </a:lnTo>
                  <a:lnTo>
                    <a:pt x="0" y="1918"/>
                  </a:lnTo>
                  <a:lnTo>
                    <a:pt x="984" y="1918"/>
                  </a:lnTo>
                  <a:lnTo>
                    <a:pt x="1186" y="1893"/>
                  </a:lnTo>
                  <a:lnTo>
                    <a:pt x="1363" y="1842"/>
                  </a:lnTo>
                  <a:lnTo>
                    <a:pt x="1539" y="1741"/>
                  </a:lnTo>
                  <a:lnTo>
                    <a:pt x="1691" y="1615"/>
                  </a:lnTo>
                  <a:lnTo>
                    <a:pt x="1791" y="1464"/>
                  </a:lnTo>
                  <a:lnTo>
                    <a:pt x="1892" y="1312"/>
                  </a:lnTo>
                  <a:lnTo>
                    <a:pt x="1943" y="1111"/>
                  </a:lnTo>
                  <a:lnTo>
                    <a:pt x="1968" y="909"/>
                  </a:lnTo>
                  <a:lnTo>
                    <a:pt x="1968" y="202"/>
                  </a:lnTo>
                  <a:lnTo>
                    <a:pt x="1968" y="127"/>
                  </a:lnTo>
                  <a:lnTo>
                    <a:pt x="1918" y="76"/>
                  </a:lnTo>
                  <a:lnTo>
                    <a:pt x="1842" y="26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9">
              <a:extLst>
                <a:ext uri="{FF2B5EF4-FFF2-40B4-BE49-F238E27FC236}">
                  <a16:creationId xmlns:a16="http://schemas.microsoft.com/office/drawing/2014/main" id="{CCD5FA5F-56E7-2AD1-D4CB-219452C52201}"/>
                </a:ext>
              </a:extLst>
            </p:cNvPr>
            <p:cNvSpPr/>
            <p:nvPr/>
          </p:nvSpPr>
          <p:spPr>
            <a:xfrm>
              <a:off x="5599875" y="1305525"/>
              <a:ext cx="255500" cy="112950"/>
            </a:xfrm>
            <a:custGeom>
              <a:avLst/>
              <a:gdLst/>
              <a:ahLst/>
              <a:cxnLst/>
              <a:rect l="l" t="t" r="r" b="b"/>
              <a:pathLst>
                <a:path w="10220" h="4518" extrusionOk="0">
                  <a:moveTo>
                    <a:pt x="4668" y="1"/>
                  </a:moveTo>
                  <a:lnTo>
                    <a:pt x="4290" y="26"/>
                  </a:lnTo>
                  <a:lnTo>
                    <a:pt x="3911" y="77"/>
                  </a:lnTo>
                  <a:lnTo>
                    <a:pt x="3533" y="152"/>
                  </a:lnTo>
                  <a:lnTo>
                    <a:pt x="3205" y="228"/>
                  </a:lnTo>
                  <a:lnTo>
                    <a:pt x="2902" y="304"/>
                  </a:lnTo>
                  <a:lnTo>
                    <a:pt x="2599" y="430"/>
                  </a:lnTo>
                  <a:lnTo>
                    <a:pt x="2347" y="531"/>
                  </a:lnTo>
                  <a:lnTo>
                    <a:pt x="2094" y="682"/>
                  </a:lnTo>
                  <a:lnTo>
                    <a:pt x="1842" y="808"/>
                  </a:lnTo>
                  <a:lnTo>
                    <a:pt x="1640" y="960"/>
                  </a:lnTo>
                  <a:lnTo>
                    <a:pt x="1438" y="1111"/>
                  </a:lnTo>
                  <a:lnTo>
                    <a:pt x="1262" y="1288"/>
                  </a:lnTo>
                  <a:lnTo>
                    <a:pt x="1085" y="1464"/>
                  </a:lnTo>
                  <a:lnTo>
                    <a:pt x="808" y="1818"/>
                  </a:lnTo>
                  <a:lnTo>
                    <a:pt x="581" y="2171"/>
                  </a:lnTo>
                  <a:lnTo>
                    <a:pt x="379" y="2549"/>
                  </a:lnTo>
                  <a:lnTo>
                    <a:pt x="253" y="2903"/>
                  </a:lnTo>
                  <a:lnTo>
                    <a:pt x="152" y="3256"/>
                  </a:lnTo>
                  <a:lnTo>
                    <a:pt x="76" y="3584"/>
                  </a:lnTo>
                  <a:lnTo>
                    <a:pt x="25" y="3861"/>
                  </a:lnTo>
                  <a:lnTo>
                    <a:pt x="0" y="4290"/>
                  </a:lnTo>
                  <a:lnTo>
                    <a:pt x="0" y="4391"/>
                  </a:lnTo>
                  <a:lnTo>
                    <a:pt x="51" y="4442"/>
                  </a:lnTo>
                  <a:lnTo>
                    <a:pt x="101" y="4492"/>
                  </a:lnTo>
                  <a:lnTo>
                    <a:pt x="177" y="4517"/>
                  </a:lnTo>
                  <a:lnTo>
                    <a:pt x="10017" y="4517"/>
                  </a:lnTo>
                  <a:lnTo>
                    <a:pt x="10093" y="4492"/>
                  </a:lnTo>
                  <a:lnTo>
                    <a:pt x="10169" y="4442"/>
                  </a:lnTo>
                  <a:lnTo>
                    <a:pt x="10219" y="4391"/>
                  </a:lnTo>
                  <a:lnTo>
                    <a:pt x="10219" y="4290"/>
                  </a:lnTo>
                  <a:lnTo>
                    <a:pt x="10194" y="3861"/>
                  </a:lnTo>
                  <a:lnTo>
                    <a:pt x="10143" y="3584"/>
                  </a:lnTo>
                  <a:lnTo>
                    <a:pt x="10068" y="3256"/>
                  </a:lnTo>
                  <a:lnTo>
                    <a:pt x="9967" y="2903"/>
                  </a:lnTo>
                  <a:lnTo>
                    <a:pt x="9815" y="2549"/>
                  </a:lnTo>
                  <a:lnTo>
                    <a:pt x="9639" y="2171"/>
                  </a:lnTo>
                  <a:lnTo>
                    <a:pt x="9412" y="1818"/>
                  </a:lnTo>
                  <a:lnTo>
                    <a:pt x="9134" y="1464"/>
                  </a:lnTo>
                  <a:lnTo>
                    <a:pt x="8957" y="1288"/>
                  </a:lnTo>
                  <a:lnTo>
                    <a:pt x="8781" y="1111"/>
                  </a:lnTo>
                  <a:lnTo>
                    <a:pt x="8579" y="960"/>
                  </a:lnTo>
                  <a:lnTo>
                    <a:pt x="8352" y="808"/>
                  </a:lnTo>
                  <a:lnTo>
                    <a:pt x="8125" y="682"/>
                  </a:lnTo>
                  <a:lnTo>
                    <a:pt x="7873" y="531"/>
                  </a:lnTo>
                  <a:lnTo>
                    <a:pt x="7595" y="430"/>
                  </a:lnTo>
                  <a:lnTo>
                    <a:pt x="7317" y="304"/>
                  </a:lnTo>
                  <a:lnTo>
                    <a:pt x="7015" y="228"/>
                  </a:lnTo>
                  <a:lnTo>
                    <a:pt x="6661" y="152"/>
                  </a:lnTo>
                  <a:lnTo>
                    <a:pt x="6308" y="77"/>
                  </a:lnTo>
                  <a:lnTo>
                    <a:pt x="5930" y="26"/>
                  </a:lnTo>
                  <a:lnTo>
                    <a:pt x="5526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9">
              <a:extLst>
                <a:ext uri="{FF2B5EF4-FFF2-40B4-BE49-F238E27FC236}">
                  <a16:creationId xmlns:a16="http://schemas.microsoft.com/office/drawing/2014/main" id="{AE17DE35-23CC-C92E-7D39-E71F4F9D0B89}"/>
                </a:ext>
              </a:extLst>
            </p:cNvPr>
            <p:cNvSpPr/>
            <p:nvPr/>
          </p:nvSpPr>
          <p:spPr>
            <a:xfrm>
              <a:off x="5715300" y="1305525"/>
              <a:ext cx="140075" cy="112950"/>
            </a:xfrm>
            <a:custGeom>
              <a:avLst/>
              <a:gdLst/>
              <a:ahLst/>
              <a:cxnLst/>
              <a:rect l="l" t="t" r="r" b="b"/>
              <a:pathLst>
                <a:path w="5603" h="4518" extrusionOk="0">
                  <a:moveTo>
                    <a:pt x="1" y="1"/>
                  </a:moveTo>
                  <a:lnTo>
                    <a:pt x="379" y="26"/>
                  </a:lnTo>
                  <a:lnTo>
                    <a:pt x="758" y="77"/>
                  </a:lnTo>
                  <a:lnTo>
                    <a:pt x="1086" y="152"/>
                  </a:lnTo>
                  <a:lnTo>
                    <a:pt x="1414" y="228"/>
                  </a:lnTo>
                  <a:lnTo>
                    <a:pt x="1716" y="304"/>
                  </a:lnTo>
                  <a:lnTo>
                    <a:pt x="1994" y="405"/>
                  </a:lnTo>
                  <a:lnTo>
                    <a:pt x="2246" y="531"/>
                  </a:lnTo>
                  <a:lnTo>
                    <a:pt x="2499" y="657"/>
                  </a:lnTo>
                  <a:lnTo>
                    <a:pt x="2726" y="783"/>
                  </a:lnTo>
                  <a:lnTo>
                    <a:pt x="2953" y="934"/>
                  </a:lnTo>
                  <a:lnTo>
                    <a:pt x="3129" y="1086"/>
                  </a:lnTo>
                  <a:lnTo>
                    <a:pt x="3306" y="1237"/>
                  </a:lnTo>
                  <a:lnTo>
                    <a:pt x="3634" y="1565"/>
                  </a:lnTo>
                  <a:lnTo>
                    <a:pt x="3886" y="1919"/>
                  </a:lnTo>
                  <a:lnTo>
                    <a:pt x="4113" y="2272"/>
                  </a:lnTo>
                  <a:lnTo>
                    <a:pt x="4265" y="2625"/>
                  </a:lnTo>
                  <a:lnTo>
                    <a:pt x="4391" y="2978"/>
                  </a:lnTo>
                  <a:lnTo>
                    <a:pt x="4492" y="3306"/>
                  </a:lnTo>
                  <a:lnTo>
                    <a:pt x="4568" y="3609"/>
                  </a:lnTo>
                  <a:lnTo>
                    <a:pt x="4593" y="3887"/>
                  </a:lnTo>
                  <a:lnTo>
                    <a:pt x="4643" y="4290"/>
                  </a:lnTo>
                  <a:lnTo>
                    <a:pt x="4618" y="4391"/>
                  </a:lnTo>
                  <a:lnTo>
                    <a:pt x="4568" y="4442"/>
                  </a:lnTo>
                  <a:lnTo>
                    <a:pt x="4517" y="4492"/>
                  </a:lnTo>
                  <a:lnTo>
                    <a:pt x="4441" y="4517"/>
                  </a:lnTo>
                  <a:lnTo>
                    <a:pt x="5400" y="4517"/>
                  </a:lnTo>
                  <a:lnTo>
                    <a:pt x="5476" y="4492"/>
                  </a:lnTo>
                  <a:lnTo>
                    <a:pt x="5552" y="4442"/>
                  </a:lnTo>
                  <a:lnTo>
                    <a:pt x="5602" y="4391"/>
                  </a:lnTo>
                  <a:lnTo>
                    <a:pt x="5602" y="4290"/>
                  </a:lnTo>
                  <a:lnTo>
                    <a:pt x="5577" y="3861"/>
                  </a:lnTo>
                  <a:lnTo>
                    <a:pt x="5526" y="3584"/>
                  </a:lnTo>
                  <a:lnTo>
                    <a:pt x="5451" y="3256"/>
                  </a:lnTo>
                  <a:lnTo>
                    <a:pt x="5350" y="2903"/>
                  </a:lnTo>
                  <a:lnTo>
                    <a:pt x="5198" y="2549"/>
                  </a:lnTo>
                  <a:lnTo>
                    <a:pt x="5022" y="2171"/>
                  </a:lnTo>
                  <a:lnTo>
                    <a:pt x="4795" y="1818"/>
                  </a:lnTo>
                  <a:lnTo>
                    <a:pt x="4517" y="1464"/>
                  </a:lnTo>
                  <a:lnTo>
                    <a:pt x="4340" y="1288"/>
                  </a:lnTo>
                  <a:lnTo>
                    <a:pt x="4164" y="1111"/>
                  </a:lnTo>
                  <a:lnTo>
                    <a:pt x="3962" y="960"/>
                  </a:lnTo>
                  <a:lnTo>
                    <a:pt x="3735" y="808"/>
                  </a:lnTo>
                  <a:lnTo>
                    <a:pt x="3508" y="682"/>
                  </a:lnTo>
                  <a:lnTo>
                    <a:pt x="3256" y="531"/>
                  </a:lnTo>
                  <a:lnTo>
                    <a:pt x="2978" y="430"/>
                  </a:lnTo>
                  <a:lnTo>
                    <a:pt x="2700" y="304"/>
                  </a:lnTo>
                  <a:lnTo>
                    <a:pt x="2398" y="228"/>
                  </a:lnTo>
                  <a:lnTo>
                    <a:pt x="2044" y="152"/>
                  </a:lnTo>
                  <a:lnTo>
                    <a:pt x="1691" y="77"/>
                  </a:lnTo>
                  <a:lnTo>
                    <a:pt x="1313" y="26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>
              <a:extLst>
                <a:ext uri="{FF2B5EF4-FFF2-40B4-BE49-F238E27FC236}">
                  <a16:creationId xmlns:a16="http://schemas.microsoft.com/office/drawing/2014/main" id="{9767D092-0B0F-4EB7-C7A0-5F0F20FDEFE8}"/>
                </a:ext>
              </a:extLst>
            </p:cNvPr>
            <p:cNvSpPr/>
            <p:nvPr/>
          </p:nvSpPr>
          <p:spPr>
            <a:xfrm>
              <a:off x="5584725" y="1441150"/>
              <a:ext cx="285775" cy="37250"/>
            </a:xfrm>
            <a:custGeom>
              <a:avLst/>
              <a:gdLst/>
              <a:ahLst/>
              <a:cxnLst/>
              <a:rect l="l" t="t" r="r" b="b"/>
              <a:pathLst>
                <a:path w="11431" h="1490" extrusionOk="0">
                  <a:moveTo>
                    <a:pt x="581" y="1"/>
                  </a:moveTo>
                  <a:lnTo>
                    <a:pt x="455" y="51"/>
                  </a:lnTo>
                  <a:lnTo>
                    <a:pt x="329" y="127"/>
                  </a:lnTo>
                  <a:lnTo>
                    <a:pt x="202" y="203"/>
                  </a:lnTo>
                  <a:lnTo>
                    <a:pt x="127" y="329"/>
                  </a:lnTo>
                  <a:lnTo>
                    <a:pt x="51" y="455"/>
                  </a:lnTo>
                  <a:lnTo>
                    <a:pt x="1" y="581"/>
                  </a:lnTo>
                  <a:lnTo>
                    <a:pt x="1" y="732"/>
                  </a:lnTo>
                  <a:lnTo>
                    <a:pt x="1" y="884"/>
                  </a:lnTo>
                  <a:lnTo>
                    <a:pt x="51" y="1035"/>
                  </a:lnTo>
                  <a:lnTo>
                    <a:pt x="127" y="1161"/>
                  </a:lnTo>
                  <a:lnTo>
                    <a:pt x="202" y="1288"/>
                  </a:lnTo>
                  <a:lnTo>
                    <a:pt x="329" y="1363"/>
                  </a:lnTo>
                  <a:lnTo>
                    <a:pt x="455" y="1439"/>
                  </a:lnTo>
                  <a:lnTo>
                    <a:pt x="581" y="1489"/>
                  </a:lnTo>
                  <a:lnTo>
                    <a:pt x="10825" y="1489"/>
                  </a:lnTo>
                  <a:lnTo>
                    <a:pt x="10976" y="1439"/>
                  </a:lnTo>
                  <a:lnTo>
                    <a:pt x="11103" y="1363"/>
                  </a:lnTo>
                  <a:lnTo>
                    <a:pt x="11204" y="1288"/>
                  </a:lnTo>
                  <a:lnTo>
                    <a:pt x="11304" y="1161"/>
                  </a:lnTo>
                  <a:lnTo>
                    <a:pt x="11380" y="1035"/>
                  </a:lnTo>
                  <a:lnTo>
                    <a:pt x="11405" y="884"/>
                  </a:lnTo>
                  <a:lnTo>
                    <a:pt x="11431" y="732"/>
                  </a:lnTo>
                  <a:lnTo>
                    <a:pt x="11405" y="581"/>
                  </a:lnTo>
                  <a:lnTo>
                    <a:pt x="11380" y="455"/>
                  </a:lnTo>
                  <a:lnTo>
                    <a:pt x="11304" y="329"/>
                  </a:lnTo>
                  <a:lnTo>
                    <a:pt x="11204" y="203"/>
                  </a:lnTo>
                  <a:lnTo>
                    <a:pt x="11103" y="127"/>
                  </a:lnTo>
                  <a:lnTo>
                    <a:pt x="10976" y="51"/>
                  </a:lnTo>
                  <a:lnTo>
                    <a:pt x="10825" y="1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9">
              <a:extLst>
                <a:ext uri="{FF2B5EF4-FFF2-40B4-BE49-F238E27FC236}">
                  <a16:creationId xmlns:a16="http://schemas.microsoft.com/office/drawing/2014/main" id="{390CAB78-294F-D828-7A23-EF49CA91C113}"/>
                </a:ext>
              </a:extLst>
            </p:cNvPr>
            <p:cNvSpPr/>
            <p:nvPr/>
          </p:nvSpPr>
          <p:spPr>
            <a:xfrm>
              <a:off x="5831375" y="1441150"/>
              <a:ext cx="39125" cy="37250"/>
            </a:xfrm>
            <a:custGeom>
              <a:avLst/>
              <a:gdLst/>
              <a:ahLst/>
              <a:cxnLst/>
              <a:rect l="l" t="t" r="r" b="b"/>
              <a:pathLst>
                <a:path w="1565" h="1490" extrusionOk="0">
                  <a:moveTo>
                    <a:pt x="0" y="1"/>
                  </a:moveTo>
                  <a:lnTo>
                    <a:pt x="126" y="51"/>
                  </a:lnTo>
                  <a:lnTo>
                    <a:pt x="253" y="127"/>
                  </a:lnTo>
                  <a:lnTo>
                    <a:pt x="379" y="203"/>
                  </a:lnTo>
                  <a:lnTo>
                    <a:pt x="454" y="329"/>
                  </a:lnTo>
                  <a:lnTo>
                    <a:pt x="530" y="455"/>
                  </a:lnTo>
                  <a:lnTo>
                    <a:pt x="581" y="581"/>
                  </a:lnTo>
                  <a:lnTo>
                    <a:pt x="581" y="732"/>
                  </a:lnTo>
                  <a:lnTo>
                    <a:pt x="581" y="884"/>
                  </a:lnTo>
                  <a:lnTo>
                    <a:pt x="530" y="1035"/>
                  </a:lnTo>
                  <a:lnTo>
                    <a:pt x="454" y="1161"/>
                  </a:lnTo>
                  <a:lnTo>
                    <a:pt x="379" y="1288"/>
                  </a:lnTo>
                  <a:lnTo>
                    <a:pt x="253" y="1363"/>
                  </a:lnTo>
                  <a:lnTo>
                    <a:pt x="126" y="1439"/>
                  </a:lnTo>
                  <a:lnTo>
                    <a:pt x="0" y="1489"/>
                  </a:lnTo>
                  <a:lnTo>
                    <a:pt x="959" y="1489"/>
                  </a:lnTo>
                  <a:lnTo>
                    <a:pt x="1110" y="1439"/>
                  </a:lnTo>
                  <a:lnTo>
                    <a:pt x="1237" y="1363"/>
                  </a:lnTo>
                  <a:lnTo>
                    <a:pt x="1338" y="1288"/>
                  </a:lnTo>
                  <a:lnTo>
                    <a:pt x="1438" y="1161"/>
                  </a:lnTo>
                  <a:lnTo>
                    <a:pt x="1514" y="1035"/>
                  </a:lnTo>
                  <a:lnTo>
                    <a:pt x="1539" y="884"/>
                  </a:lnTo>
                  <a:lnTo>
                    <a:pt x="1565" y="732"/>
                  </a:lnTo>
                  <a:lnTo>
                    <a:pt x="1539" y="581"/>
                  </a:lnTo>
                  <a:lnTo>
                    <a:pt x="1514" y="455"/>
                  </a:lnTo>
                  <a:lnTo>
                    <a:pt x="1438" y="329"/>
                  </a:lnTo>
                  <a:lnTo>
                    <a:pt x="1338" y="203"/>
                  </a:lnTo>
                  <a:lnTo>
                    <a:pt x="1237" y="127"/>
                  </a:lnTo>
                  <a:lnTo>
                    <a:pt x="1110" y="51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9">
              <a:extLst>
                <a:ext uri="{FF2B5EF4-FFF2-40B4-BE49-F238E27FC236}">
                  <a16:creationId xmlns:a16="http://schemas.microsoft.com/office/drawing/2014/main" id="{4541254A-89A6-BDBC-33B7-6FF76E760723}"/>
                </a:ext>
              </a:extLst>
            </p:cNvPr>
            <p:cNvSpPr/>
            <p:nvPr/>
          </p:nvSpPr>
          <p:spPr>
            <a:xfrm>
              <a:off x="5584725" y="1418450"/>
              <a:ext cx="285775" cy="22725"/>
            </a:xfrm>
            <a:custGeom>
              <a:avLst/>
              <a:gdLst/>
              <a:ahLst/>
              <a:cxnLst/>
              <a:rect l="l" t="t" r="r" b="b"/>
              <a:pathLst>
                <a:path w="11431" h="909" extrusionOk="0">
                  <a:moveTo>
                    <a:pt x="354" y="0"/>
                  </a:moveTo>
                  <a:lnTo>
                    <a:pt x="278" y="26"/>
                  </a:lnTo>
                  <a:lnTo>
                    <a:pt x="202" y="76"/>
                  </a:lnTo>
                  <a:lnTo>
                    <a:pt x="127" y="127"/>
                  </a:lnTo>
                  <a:lnTo>
                    <a:pt x="76" y="202"/>
                  </a:lnTo>
                  <a:lnTo>
                    <a:pt x="26" y="278"/>
                  </a:lnTo>
                  <a:lnTo>
                    <a:pt x="1" y="354"/>
                  </a:lnTo>
                  <a:lnTo>
                    <a:pt x="1" y="455"/>
                  </a:lnTo>
                  <a:lnTo>
                    <a:pt x="1" y="530"/>
                  </a:lnTo>
                  <a:lnTo>
                    <a:pt x="26" y="631"/>
                  </a:lnTo>
                  <a:lnTo>
                    <a:pt x="76" y="707"/>
                  </a:lnTo>
                  <a:lnTo>
                    <a:pt x="127" y="757"/>
                  </a:lnTo>
                  <a:lnTo>
                    <a:pt x="202" y="833"/>
                  </a:lnTo>
                  <a:lnTo>
                    <a:pt x="278" y="858"/>
                  </a:lnTo>
                  <a:lnTo>
                    <a:pt x="354" y="884"/>
                  </a:lnTo>
                  <a:lnTo>
                    <a:pt x="455" y="909"/>
                  </a:lnTo>
                  <a:lnTo>
                    <a:pt x="10976" y="909"/>
                  </a:lnTo>
                  <a:lnTo>
                    <a:pt x="11077" y="884"/>
                  </a:lnTo>
                  <a:lnTo>
                    <a:pt x="11153" y="858"/>
                  </a:lnTo>
                  <a:lnTo>
                    <a:pt x="11229" y="833"/>
                  </a:lnTo>
                  <a:lnTo>
                    <a:pt x="11304" y="757"/>
                  </a:lnTo>
                  <a:lnTo>
                    <a:pt x="11355" y="707"/>
                  </a:lnTo>
                  <a:lnTo>
                    <a:pt x="11405" y="631"/>
                  </a:lnTo>
                  <a:lnTo>
                    <a:pt x="11431" y="530"/>
                  </a:lnTo>
                  <a:lnTo>
                    <a:pt x="11431" y="455"/>
                  </a:lnTo>
                  <a:lnTo>
                    <a:pt x="11431" y="354"/>
                  </a:lnTo>
                  <a:lnTo>
                    <a:pt x="11405" y="278"/>
                  </a:lnTo>
                  <a:lnTo>
                    <a:pt x="11355" y="202"/>
                  </a:lnTo>
                  <a:lnTo>
                    <a:pt x="11304" y="127"/>
                  </a:lnTo>
                  <a:lnTo>
                    <a:pt x="11229" y="76"/>
                  </a:lnTo>
                  <a:lnTo>
                    <a:pt x="11153" y="26"/>
                  </a:lnTo>
                  <a:lnTo>
                    <a:pt x="11077" y="0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>
              <a:extLst>
                <a:ext uri="{FF2B5EF4-FFF2-40B4-BE49-F238E27FC236}">
                  <a16:creationId xmlns:a16="http://schemas.microsoft.com/office/drawing/2014/main" id="{C0A10B0A-2D4A-2642-22F5-F8FA03479BCC}"/>
                </a:ext>
              </a:extLst>
            </p:cNvPr>
            <p:cNvSpPr/>
            <p:nvPr/>
          </p:nvSpPr>
          <p:spPr>
            <a:xfrm>
              <a:off x="5834525" y="1418450"/>
              <a:ext cx="35975" cy="22725"/>
            </a:xfrm>
            <a:custGeom>
              <a:avLst/>
              <a:gdLst/>
              <a:ahLst/>
              <a:cxnLst/>
              <a:rect l="l" t="t" r="r" b="b"/>
              <a:pathLst>
                <a:path w="1439" h="909" extrusionOk="0">
                  <a:moveTo>
                    <a:pt x="101" y="0"/>
                  </a:moveTo>
                  <a:lnTo>
                    <a:pt x="177" y="26"/>
                  </a:lnTo>
                  <a:lnTo>
                    <a:pt x="278" y="76"/>
                  </a:lnTo>
                  <a:lnTo>
                    <a:pt x="328" y="127"/>
                  </a:lnTo>
                  <a:lnTo>
                    <a:pt x="379" y="202"/>
                  </a:lnTo>
                  <a:lnTo>
                    <a:pt x="429" y="278"/>
                  </a:lnTo>
                  <a:lnTo>
                    <a:pt x="455" y="354"/>
                  </a:lnTo>
                  <a:lnTo>
                    <a:pt x="455" y="455"/>
                  </a:lnTo>
                  <a:lnTo>
                    <a:pt x="455" y="530"/>
                  </a:lnTo>
                  <a:lnTo>
                    <a:pt x="429" y="631"/>
                  </a:lnTo>
                  <a:lnTo>
                    <a:pt x="379" y="707"/>
                  </a:lnTo>
                  <a:lnTo>
                    <a:pt x="328" y="757"/>
                  </a:lnTo>
                  <a:lnTo>
                    <a:pt x="278" y="833"/>
                  </a:lnTo>
                  <a:lnTo>
                    <a:pt x="177" y="858"/>
                  </a:lnTo>
                  <a:lnTo>
                    <a:pt x="101" y="884"/>
                  </a:lnTo>
                  <a:lnTo>
                    <a:pt x="0" y="909"/>
                  </a:lnTo>
                  <a:lnTo>
                    <a:pt x="984" y="909"/>
                  </a:lnTo>
                  <a:lnTo>
                    <a:pt x="1085" y="884"/>
                  </a:lnTo>
                  <a:lnTo>
                    <a:pt x="1161" y="858"/>
                  </a:lnTo>
                  <a:lnTo>
                    <a:pt x="1237" y="833"/>
                  </a:lnTo>
                  <a:lnTo>
                    <a:pt x="1312" y="757"/>
                  </a:lnTo>
                  <a:lnTo>
                    <a:pt x="1363" y="707"/>
                  </a:lnTo>
                  <a:lnTo>
                    <a:pt x="1413" y="631"/>
                  </a:lnTo>
                  <a:lnTo>
                    <a:pt x="1439" y="530"/>
                  </a:lnTo>
                  <a:lnTo>
                    <a:pt x="1439" y="455"/>
                  </a:lnTo>
                  <a:lnTo>
                    <a:pt x="1439" y="354"/>
                  </a:lnTo>
                  <a:lnTo>
                    <a:pt x="1413" y="278"/>
                  </a:lnTo>
                  <a:lnTo>
                    <a:pt x="1363" y="202"/>
                  </a:lnTo>
                  <a:lnTo>
                    <a:pt x="1312" y="127"/>
                  </a:lnTo>
                  <a:lnTo>
                    <a:pt x="1237" y="76"/>
                  </a:lnTo>
                  <a:lnTo>
                    <a:pt x="1161" y="26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9">
              <a:extLst>
                <a:ext uri="{FF2B5EF4-FFF2-40B4-BE49-F238E27FC236}">
                  <a16:creationId xmlns:a16="http://schemas.microsoft.com/office/drawing/2014/main" id="{70F0B666-5754-43E6-E64D-FC1572A75136}"/>
                </a:ext>
              </a:extLst>
            </p:cNvPr>
            <p:cNvSpPr/>
            <p:nvPr/>
          </p:nvSpPr>
          <p:spPr>
            <a:xfrm>
              <a:off x="5578425" y="1299225"/>
              <a:ext cx="298375" cy="232800"/>
            </a:xfrm>
            <a:custGeom>
              <a:avLst/>
              <a:gdLst/>
              <a:ahLst/>
              <a:cxnLst/>
              <a:rect l="l" t="t" r="r" b="b"/>
              <a:pathLst>
                <a:path w="11935" h="9312" extrusionOk="0">
                  <a:moveTo>
                    <a:pt x="10926" y="5905"/>
                  </a:moveTo>
                  <a:lnTo>
                    <a:pt x="11052" y="5930"/>
                  </a:lnTo>
                  <a:lnTo>
                    <a:pt x="11153" y="5955"/>
                  </a:lnTo>
                  <a:lnTo>
                    <a:pt x="11228" y="6006"/>
                  </a:lnTo>
                  <a:lnTo>
                    <a:pt x="11304" y="6081"/>
                  </a:lnTo>
                  <a:lnTo>
                    <a:pt x="11380" y="6157"/>
                  </a:lnTo>
                  <a:lnTo>
                    <a:pt x="11405" y="6233"/>
                  </a:lnTo>
                  <a:lnTo>
                    <a:pt x="11430" y="6334"/>
                  </a:lnTo>
                  <a:lnTo>
                    <a:pt x="11430" y="6409"/>
                  </a:lnTo>
                  <a:lnTo>
                    <a:pt x="11430" y="6510"/>
                  </a:lnTo>
                  <a:lnTo>
                    <a:pt x="11405" y="6611"/>
                  </a:lnTo>
                  <a:lnTo>
                    <a:pt x="11380" y="6687"/>
                  </a:lnTo>
                  <a:lnTo>
                    <a:pt x="11304" y="6763"/>
                  </a:lnTo>
                  <a:lnTo>
                    <a:pt x="11228" y="6838"/>
                  </a:lnTo>
                  <a:lnTo>
                    <a:pt x="11153" y="6889"/>
                  </a:lnTo>
                  <a:lnTo>
                    <a:pt x="11052" y="6914"/>
                  </a:lnTo>
                  <a:lnTo>
                    <a:pt x="10926" y="6939"/>
                  </a:lnTo>
                  <a:lnTo>
                    <a:pt x="984" y="6939"/>
                  </a:lnTo>
                  <a:lnTo>
                    <a:pt x="883" y="6914"/>
                  </a:lnTo>
                  <a:lnTo>
                    <a:pt x="783" y="6889"/>
                  </a:lnTo>
                  <a:lnTo>
                    <a:pt x="682" y="6838"/>
                  </a:lnTo>
                  <a:lnTo>
                    <a:pt x="606" y="6763"/>
                  </a:lnTo>
                  <a:lnTo>
                    <a:pt x="555" y="6687"/>
                  </a:lnTo>
                  <a:lnTo>
                    <a:pt x="530" y="6611"/>
                  </a:lnTo>
                  <a:lnTo>
                    <a:pt x="505" y="6510"/>
                  </a:lnTo>
                  <a:lnTo>
                    <a:pt x="480" y="6409"/>
                  </a:lnTo>
                  <a:lnTo>
                    <a:pt x="505" y="6334"/>
                  </a:lnTo>
                  <a:lnTo>
                    <a:pt x="530" y="6233"/>
                  </a:lnTo>
                  <a:lnTo>
                    <a:pt x="555" y="6157"/>
                  </a:lnTo>
                  <a:lnTo>
                    <a:pt x="606" y="6081"/>
                  </a:lnTo>
                  <a:lnTo>
                    <a:pt x="682" y="6006"/>
                  </a:lnTo>
                  <a:lnTo>
                    <a:pt x="783" y="5955"/>
                  </a:lnTo>
                  <a:lnTo>
                    <a:pt x="883" y="5930"/>
                  </a:lnTo>
                  <a:lnTo>
                    <a:pt x="984" y="5905"/>
                  </a:lnTo>
                  <a:close/>
                  <a:moveTo>
                    <a:pt x="5551" y="1"/>
                  </a:moveTo>
                  <a:lnTo>
                    <a:pt x="5148" y="51"/>
                  </a:lnTo>
                  <a:lnTo>
                    <a:pt x="4769" y="76"/>
                  </a:lnTo>
                  <a:lnTo>
                    <a:pt x="4416" y="152"/>
                  </a:lnTo>
                  <a:lnTo>
                    <a:pt x="4063" y="228"/>
                  </a:lnTo>
                  <a:lnTo>
                    <a:pt x="3709" y="329"/>
                  </a:lnTo>
                  <a:lnTo>
                    <a:pt x="3381" y="430"/>
                  </a:lnTo>
                  <a:lnTo>
                    <a:pt x="3079" y="581"/>
                  </a:lnTo>
                  <a:lnTo>
                    <a:pt x="2776" y="732"/>
                  </a:lnTo>
                  <a:lnTo>
                    <a:pt x="2498" y="909"/>
                  </a:lnTo>
                  <a:lnTo>
                    <a:pt x="2221" y="1111"/>
                  </a:lnTo>
                  <a:lnTo>
                    <a:pt x="1968" y="1338"/>
                  </a:lnTo>
                  <a:lnTo>
                    <a:pt x="1767" y="1565"/>
                  </a:lnTo>
                  <a:lnTo>
                    <a:pt x="1565" y="1817"/>
                  </a:lnTo>
                  <a:lnTo>
                    <a:pt x="1363" y="2070"/>
                  </a:lnTo>
                  <a:lnTo>
                    <a:pt x="1211" y="2347"/>
                  </a:lnTo>
                  <a:lnTo>
                    <a:pt x="1060" y="2599"/>
                  </a:lnTo>
                  <a:lnTo>
                    <a:pt x="959" y="2877"/>
                  </a:lnTo>
                  <a:lnTo>
                    <a:pt x="833" y="3180"/>
                  </a:lnTo>
                  <a:lnTo>
                    <a:pt x="757" y="3457"/>
                  </a:lnTo>
                  <a:lnTo>
                    <a:pt x="707" y="3735"/>
                  </a:lnTo>
                  <a:lnTo>
                    <a:pt x="656" y="4012"/>
                  </a:lnTo>
                  <a:lnTo>
                    <a:pt x="606" y="4265"/>
                  </a:lnTo>
                  <a:lnTo>
                    <a:pt x="606" y="4517"/>
                  </a:lnTo>
                  <a:lnTo>
                    <a:pt x="505" y="4542"/>
                  </a:lnTo>
                  <a:lnTo>
                    <a:pt x="404" y="4593"/>
                  </a:lnTo>
                  <a:lnTo>
                    <a:pt x="303" y="4643"/>
                  </a:lnTo>
                  <a:lnTo>
                    <a:pt x="227" y="4694"/>
                  </a:lnTo>
                  <a:lnTo>
                    <a:pt x="101" y="4845"/>
                  </a:lnTo>
                  <a:lnTo>
                    <a:pt x="26" y="5022"/>
                  </a:lnTo>
                  <a:lnTo>
                    <a:pt x="0" y="5224"/>
                  </a:lnTo>
                  <a:lnTo>
                    <a:pt x="26" y="5400"/>
                  </a:lnTo>
                  <a:lnTo>
                    <a:pt x="76" y="5501"/>
                  </a:lnTo>
                  <a:lnTo>
                    <a:pt x="101" y="5602"/>
                  </a:lnTo>
                  <a:lnTo>
                    <a:pt x="177" y="5678"/>
                  </a:lnTo>
                  <a:lnTo>
                    <a:pt x="253" y="5753"/>
                  </a:lnTo>
                  <a:lnTo>
                    <a:pt x="177" y="5854"/>
                  </a:lnTo>
                  <a:lnTo>
                    <a:pt x="126" y="5955"/>
                  </a:lnTo>
                  <a:lnTo>
                    <a:pt x="26" y="6182"/>
                  </a:lnTo>
                  <a:lnTo>
                    <a:pt x="0" y="6409"/>
                  </a:lnTo>
                  <a:lnTo>
                    <a:pt x="26" y="6637"/>
                  </a:lnTo>
                  <a:lnTo>
                    <a:pt x="101" y="6864"/>
                  </a:lnTo>
                  <a:lnTo>
                    <a:pt x="227" y="7040"/>
                  </a:lnTo>
                  <a:lnTo>
                    <a:pt x="404" y="7217"/>
                  </a:lnTo>
                  <a:lnTo>
                    <a:pt x="505" y="7293"/>
                  </a:lnTo>
                  <a:lnTo>
                    <a:pt x="606" y="7343"/>
                  </a:lnTo>
                  <a:lnTo>
                    <a:pt x="606" y="7368"/>
                  </a:lnTo>
                  <a:lnTo>
                    <a:pt x="606" y="8075"/>
                  </a:lnTo>
                  <a:lnTo>
                    <a:pt x="631" y="8327"/>
                  </a:lnTo>
                  <a:lnTo>
                    <a:pt x="707" y="8554"/>
                  </a:lnTo>
                  <a:lnTo>
                    <a:pt x="808" y="8781"/>
                  </a:lnTo>
                  <a:lnTo>
                    <a:pt x="959" y="8958"/>
                  </a:lnTo>
                  <a:lnTo>
                    <a:pt x="1161" y="9109"/>
                  </a:lnTo>
                  <a:lnTo>
                    <a:pt x="1363" y="9235"/>
                  </a:lnTo>
                  <a:lnTo>
                    <a:pt x="1590" y="9286"/>
                  </a:lnTo>
                  <a:lnTo>
                    <a:pt x="1842" y="9311"/>
                  </a:lnTo>
                  <a:lnTo>
                    <a:pt x="6662" y="9311"/>
                  </a:lnTo>
                  <a:lnTo>
                    <a:pt x="6762" y="9286"/>
                  </a:lnTo>
                  <a:lnTo>
                    <a:pt x="6838" y="9235"/>
                  </a:lnTo>
                  <a:lnTo>
                    <a:pt x="6889" y="9160"/>
                  </a:lnTo>
                  <a:lnTo>
                    <a:pt x="6914" y="9084"/>
                  </a:lnTo>
                  <a:lnTo>
                    <a:pt x="6889" y="8983"/>
                  </a:lnTo>
                  <a:lnTo>
                    <a:pt x="6838" y="8907"/>
                  </a:lnTo>
                  <a:lnTo>
                    <a:pt x="6762" y="8857"/>
                  </a:lnTo>
                  <a:lnTo>
                    <a:pt x="6662" y="8832"/>
                  </a:lnTo>
                  <a:lnTo>
                    <a:pt x="1691" y="8832"/>
                  </a:lnTo>
                  <a:lnTo>
                    <a:pt x="1565" y="8781"/>
                  </a:lnTo>
                  <a:lnTo>
                    <a:pt x="1413" y="8706"/>
                  </a:lnTo>
                  <a:lnTo>
                    <a:pt x="1312" y="8605"/>
                  </a:lnTo>
                  <a:lnTo>
                    <a:pt x="1211" y="8504"/>
                  </a:lnTo>
                  <a:lnTo>
                    <a:pt x="1161" y="8378"/>
                  </a:lnTo>
                  <a:lnTo>
                    <a:pt x="1111" y="8226"/>
                  </a:lnTo>
                  <a:lnTo>
                    <a:pt x="1085" y="8075"/>
                  </a:lnTo>
                  <a:lnTo>
                    <a:pt x="1085" y="7419"/>
                  </a:lnTo>
                  <a:lnTo>
                    <a:pt x="10850" y="7419"/>
                  </a:lnTo>
                  <a:lnTo>
                    <a:pt x="10850" y="8075"/>
                  </a:lnTo>
                  <a:lnTo>
                    <a:pt x="10825" y="8226"/>
                  </a:lnTo>
                  <a:lnTo>
                    <a:pt x="10774" y="8378"/>
                  </a:lnTo>
                  <a:lnTo>
                    <a:pt x="10699" y="8504"/>
                  </a:lnTo>
                  <a:lnTo>
                    <a:pt x="10623" y="8605"/>
                  </a:lnTo>
                  <a:lnTo>
                    <a:pt x="10497" y="8706"/>
                  </a:lnTo>
                  <a:lnTo>
                    <a:pt x="10371" y="8781"/>
                  </a:lnTo>
                  <a:lnTo>
                    <a:pt x="10244" y="8832"/>
                  </a:lnTo>
                  <a:lnTo>
                    <a:pt x="7822" y="8832"/>
                  </a:lnTo>
                  <a:lnTo>
                    <a:pt x="7721" y="8857"/>
                  </a:lnTo>
                  <a:lnTo>
                    <a:pt x="7646" y="8907"/>
                  </a:lnTo>
                  <a:lnTo>
                    <a:pt x="7595" y="8983"/>
                  </a:lnTo>
                  <a:lnTo>
                    <a:pt x="7595" y="9084"/>
                  </a:lnTo>
                  <a:lnTo>
                    <a:pt x="7595" y="9160"/>
                  </a:lnTo>
                  <a:lnTo>
                    <a:pt x="7646" y="9235"/>
                  </a:lnTo>
                  <a:lnTo>
                    <a:pt x="7721" y="9286"/>
                  </a:lnTo>
                  <a:lnTo>
                    <a:pt x="7822" y="9311"/>
                  </a:lnTo>
                  <a:lnTo>
                    <a:pt x="10093" y="9311"/>
                  </a:lnTo>
                  <a:lnTo>
                    <a:pt x="10320" y="9286"/>
                  </a:lnTo>
                  <a:lnTo>
                    <a:pt x="10572" y="9235"/>
                  </a:lnTo>
                  <a:lnTo>
                    <a:pt x="10774" y="9109"/>
                  </a:lnTo>
                  <a:lnTo>
                    <a:pt x="10951" y="8958"/>
                  </a:lnTo>
                  <a:lnTo>
                    <a:pt x="11102" y="8781"/>
                  </a:lnTo>
                  <a:lnTo>
                    <a:pt x="11228" y="8554"/>
                  </a:lnTo>
                  <a:lnTo>
                    <a:pt x="11304" y="8327"/>
                  </a:lnTo>
                  <a:lnTo>
                    <a:pt x="11329" y="8075"/>
                  </a:lnTo>
                  <a:lnTo>
                    <a:pt x="11329" y="7368"/>
                  </a:lnTo>
                  <a:lnTo>
                    <a:pt x="11329" y="7343"/>
                  </a:lnTo>
                  <a:lnTo>
                    <a:pt x="11430" y="7293"/>
                  </a:lnTo>
                  <a:lnTo>
                    <a:pt x="11531" y="7217"/>
                  </a:lnTo>
                  <a:lnTo>
                    <a:pt x="11708" y="7040"/>
                  </a:lnTo>
                  <a:lnTo>
                    <a:pt x="11834" y="6864"/>
                  </a:lnTo>
                  <a:lnTo>
                    <a:pt x="11910" y="6637"/>
                  </a:lnTo>
                  <a:lnTo>
                    <a:pt x="11935" y="6409"/>
                  </a:lnTo>
                  <a:lnTo>
                    <a:pt x="11910" y="6182"/>
                  </a:lnTo>
                  <a:lnTo>
                    <a:pt x="11809" y="5955"/>
                  </a:lnTo>
                  <a:lnTo>
                    <a:pt x="11758" y="5854"/>
                  </a:lnTo>
                  <a:lnTo>
                    <a:pt x="11683" y="5753"/>
                  </a:lnTo>
                  <a:lnTo>
                    <a:pt x="11784" y="5653"/>
                  </a:lnTo>
                  <a:lnTo>
                    <a:pt x="11859" y="5526"/>
                  </a:lnTo>
                  <a:lnTo>
                    <a:pt x="11910" y="5375"/>
                  </a:lnTo>
                  <a:lnTo>
                    <a:pt x="11935" y="5224"/>
                  </a:lnTo>
                  <a:lnTo>
                    <a:pt x="11910" y="5097"/>
                  </a:lnTo>
                  <a:lnTo>
                    <a:pt x="11884" y="4971"/>
                  </a:lnTo>
                  <a:lnTo>
                    <a:pt x="11834" y="4845"/>
                  </a:lnTo>
                  <a:lnTo>
                    <a:pt x="11758" y="4744"/>
                  </a:lnTo>
                  <a:lnTo>
                    <a:pt x="11657" y="4668"/>
                  </a:lnTo>
                  <a:lnTo>
                    <a:pt x="11556" y="4593"/>
                  </a:lnTo>
                  <a:lnTo>
                    <a:pt x="11456" y="4542"/>
                  </a:lnTo>
                  <a:lnTo>
                    <a:pt x="11329" y="4517"/>
                  </a:lnTo>
                  <a:lnTo>
                    <a:pt x="11304" y="4265"/>
                  </a:lnTo>
                  <a:lnTo>
                    <a:pt x="11279" y="3962"/>
                  </a:lnTo>
                  <a:lnTo>
                    <a:pt x="11203" y="3558"/>
                  </a:lnTo>
                  <a:lnTo>
                    <a:pt x="11077" y="3155"/>
                  </a:lnTo>
                  <a:lnTo>
                    <a:pt x="11027" y="3054"/>
                  </a:lnTo>
                  <a:lnTo>
                    <a:pt x="10951" y="3003"/>
                  </a:lnTo>
                  <a:lnTo>
                    <a:pt x="10875" y="2978"/>
                  </a:lnTo>
                  <a:lnTo>
                    <a:pt x="10774" y="2978"/>
                  </a:lnTo>
                  <a:lnTo>
                    <a:pt x="10673" y="3028"/>
                  </a:lnTo>
                  <a:lnTo>
                    <a:pt x="10623" y="3104"/>
                  </a:lnTo>
                  <a:lnTo>
                    <a:pt x="10598" y="3205"/>
                  </a:lnTo>
                  <a:lnTo>
                    <a:pt x="10623" y="3306"/>
                  </a:lnTo>
                  <a:lnTo>
                    <a:pt x="10724" y="3659"/>
                  </a:lnTo>
                  <a:lnTo>
                    <a:pt x="10774" y="4012"/>
                  </a:lnTo>
                  <a:lnTo>
                    <a:pt x="10825" y="4290"/>
                  </a:lnTo>
                  <a:lnTo>
                    <a:pt x="10850" y="4517"/>
                  </a:lnTo>
                  <a:lnTo>
                    <a:pt x="3255" y="4517"/>
                  </a:lnTo>
                  <a:lnTo>
                    <a:pt x="3154" y="4542"/>
                  </a:lnTo>
                  <a:lnTo>
                    <a:pt x="3079" y="4593"/>
                  </a:lnTo>
                  <a:lnTo>
                    <a:pt x="3028" y="4668"/>
                  </a:lnTo>
                  <a:lnTo>
                    <a:pt x="3028" y="4769"/>
                  </a:lnTo>
                  <a:lnTo>
                    <a:pt x="3028" y="4845"/>
                  </a:lnTo>
                  <a:lnTo>
                    <a:pt x="3079" y="4921"/>
                  </a:lnTo>
                  <a:lnTo>
                    <a:pt x="3154" y="4971"/>
                  </a:lnTo>
                  <a:lnTo>
                    <a:pt x="3255" y="4996"/>
                  </a:lnTo>
                  <a:lnTo>
                    <a:pt x="11228" y="4996"/>
                  </a:lnTo>
                  <a:lnTo>
                    <a:pt x="11329" y="5022"/>
                  </a:lnTo>
                  <a:lnTo>
                    <a:pt x="11380" y="5072"/>
                  </a:lnTo>
                  <a:lnTo>
                    <a:pt x="11430" y="5148"/>
                  </a:lnTo>
                  <a:lnTo>
                    <a:pt x="11430" y="5224"/>
                  </a:lnTo>
                  <a:lnTo>
                    <a:pt x="11430" y="5299"/>
                  </a:lnTo>
                  <a:lnTo>
                    <a:pt x="11380" y="5350"/>
                  </a:lnTo>
                  <a:lnTo>
                    <a:pt x="11329" y="5400"/>
                  </a:lnTo>
                  <a:lnTo>
                    <a:pt x="11228" y="5425"/>
                  </a:lnTo>
                  <a:lnTo>
                    <a:pt x="707" y="5425"/>
                  </a:lnTo>
                  <a:lnTo>
                    <a:pt x="606" y="5400"/>
                  </a:lnTo>
                  <a:lnTo>
                    <a:pt x="530" y="5350"/>
                  </a:lnTo>
                  <a:lnTo>
                    <a:pt x="505" y="5299"/>
                  </a:lnTo>
                  <a:lnTo>
                    <a:pt x="480" y="5224"/>
                  </a:lnTo>
                  <a:lnTo>
                    <a:pt x="505" y="5148"/>
                  </a:lnTo>
                  <a:lnTo>
                    <a:pt x="530" y="5072"/>
                  </a:lnTo>
                  <a:lnTo>
                    <a:pt x="606" y="5022"/>
                  </a:lnTo>
                  <a:lnTo>
                    <a:pt x="707" y="4996"/>
                  </a:lnTo>
                  <a:lnTo>
                    <a:pt x="2120" y="4996"/>
                  </a:lnTo>
                  <a:lnTo>
                    <a:pt x="2221" y="4971"/>
                  </a:lnTo>
                  <a:lnTo>
                    <a:pt x="2296" y="4921"/>
                  </a:lnTo>
                  <a:lnTo>
                    <a:pt x="2347" y="4845"/>
                  </a:lnTo>
                  <a:lnTo>
                    <a:pt x="2372" y="4769"/>
                  </a:lnTo>
                  <a:lnTo>
                    <a:pt x="2347" y="4668"/>
                  </a:lnTo>
                  <a:lnTo>
                    <a:pt x="2296" y="4593"/>
                  </a:lnTo>
                  <a:lnTo>
                    <a:pt x="2221" y="4542"/>
                  </a:lnTo>
                  <a:lnTo>
                    <a:pt x="2120" y="4517"/>
                  </a:lnTo>
                  <a:lnTo>
                    <a:pt x="1085" y="4517"/>
                  </a:lnTo>
                  <a:lnTo>
                    <a:pt x="1136" y="4063"/>
                  </a:lnTo>
                  <a:lnTo>
                    <a:pt x="1186" y="3760"/>
                  </a:lnTo>
                  <a:lnTo>
                    <a:pt x="1262" y="3457"/>
                  </a:lnTo>
                  <a:lnTo>
                    <a:pt x="1363" y="3129"/>
                  </a:lnTo>
                  <a:lnTo>
                    <a:pt x="1514" y="2801"/>
                  </a:lnTo>
                  <a:lnTo>
                    <a:pt x="1691" y="2473"/>
                  </a:lnTo>
                  <a:lnTo>
                    <a:pt x="1918" y="2120"/>
                  </a:lnTo>
                  <a:lnTo>
                    <a:pt x="2195" y="1792"/>
                  </a:lnTo>
                  <a:lnTo>
                    <a:pt x="2524" y="1489"/>
                  </a:lnTo>
                  <a:lnTo>
                    <a:pt x="2725" y="1363"/>
                  </a:lnTo>
                  <a:lnTo>
                    <a:pt x="2927" y="1212"/>
                  </a:lnTo>
                  <a:lnTo>
                    <a:pt x="3129" y="1086"/>
                  </a:lnTo>
                  <a:lnTo>
                    <a:pt x="3381" y="985"/>
                  </a:lnTo>
                  <a:lnTo>
                    <a:pt x="3634" y="858"/>
                  </a:lnTo>
                  <a:lnTo>
                    <a:pt x="3911" y="783"/>
                  </a:lnTo>
                  <a:lnTo>
                    <a:pt x="4189" y="682"/>
                  </a:lnTo>
                  <a:lnTo>
                    <a:pt x="4517" y="631"/>
                  </a:lnTo>
                  <a:lnTo>
                    <a:pt x="4845" y="556"/>
                  </a:lnTo>
                  <a:lnTo>
                    <a:pt x="5198" y="530"/>
                  </a:lnTo>
                  <a:lnTo>
                    <a:pt x="5577" y="505"/>
                  </a:lnTo>
                  <a:lnTo>
                    <a:pt x="5955" y="480"/>
                  </a:lnTo>
                  <a:lnTo>
                    <a:pt x="6687" y="530"/>
                  </a:lnTo>
                  <a:lnTo>
                    <a:pt x="7015" y="556"/>
                  </a:lnTo>
                  <a:lnTo>
                    <a:pt x="7343" y="606"/>
                  </a:lnTo>
                  <a:lnTo>
                    <a:pt x="7646" y="682"/>
                  </a:lnTo>
                  <a:lnTo>
                    <a:pt x="7948" y="758"/>
                  </a:lnTo>
                  <a:lnTo>
                    <a:pt x="8226" y="833"/>
                  </a:lnTo>
                  <a:lnTo>
                    <a:pt x="8503" y="959"/>
                  </a:lnTo>
                  <a:lnTo>
                    <a:pt x="8756" y="1086"/>
                  </a:lnTo>
                  <a:lnTo>
                    <a:pt x="9008" y="1212"/>
                  </a:lnTo>
                  <a:lnTo>
                    <a:pt x="9235" y="1363"/>
                  </a:lnTo>
                  <a:lnTo>
                    <a:pt x="9437" y="1515"/>
                  </a:lnTo>
                  <a:lnTo>
                    <a:pt x="9639" y="1716"/>
                  </a:lnTo>
                  <a:lnTo>
                    <a:pt x="9815" y="1893"/>
                  </a:lnTo>
                  <a:lnTo>
                    <a:pt x="9992" y="2120"/>
                  </a:lnTo>
                  <a:lnTo>
                    <a:pt x="10144" y="2322"/>
                  </a:lnTo>
                  <a:lnTo>
                    <a:pt x="10219" y="2398"/>
                  </a:lnTo>
                  <a:lnTo>
                    <a:pt x="10295" y="2423"/>
                  </a:lnTo>
                  <a:lnTo>
                    <a:pt x="10396" y="2423"/>
                  </a:lnTo>
                  <a:lnTo>
                    <a:pt x="10497" y="2398"/>
                  </a:lnTo>
                  <a:lnTo>
                    <a:pt x="10547" y="2322"/>
                  </a:lnTo>
                  <a:lnTo>
                    <a:pt x="10598" y="2246"/>
                  </a:lnTo>
                  <a:lnTo>
                    <a:pt x="10598" y="2145"/>
                  </a:lnTo>
                  <a:lnTo>
                    <a:pt x="10547" y="2070"/>
                  </a:lnTo>
                  <a:lnTo>
                    <a:pt x="10371" y="1792"/>
                  </a:lnTo>
                  <a:lnTo>
                    <a:pt x="10144" y="1540"/>
                  </a:lnTo>
                  <a:lnTo>
                    <a:pt x="9916" y="1313"/>
                  </a:lnTo>
                  <a:lnTo>
                    <a:pt x="9689" y="1086"/>
                  </a:lnTo>
                  <a:lnTo>
                    <a:pt x="9437" y="909"/>
                  </a:lnTo>
                  <a:lnTo>
                    <a:pt x="9159" y="732"/>
                  </a:lnTo>
                  <a:lnTo>
                    <a:pt x="8882" y="606"/>
                  </a:lnTo>
                  <a:lnTo>
                    <a:pt x="8604" y="455"/>
                  </a:lnTo>
                  <a:lnTo>
                    <a:pt x="8302" y="354"/>
                  </a:lnTo>
                  <a:lnTo>
                    <a:pt x="7999" y="253"/>
                  </a:lnTo>
                  <a:lnTo>
                    <a:pt x="7671" y="177"/>
                  </a:lnTo>
                  <a:lnTo>
                    <a:pt x="7368" y="127"/>
                  </a:lnTo>
                  <a:lnTo>
                    <a:pt x="7015" y="76"/>
                  </a:lnTo>
                  <a:lnTo>
                    <a:pt x="6687" y="26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>
              <a:extLst>
                <a:ext uri="{FF2B5EF4-FFF2-40B4-BE49-F238E27FC236}">
                  <a16:creationId xmlns:a16="http://schemas.microsoft.com/office/drawing/2014/main" id="{FDEBF7A8-DB2F-029C-3520-1AA287C6464B}"/>
                </a:ext>
              </a:extLst>
            </p:cNvPr>
            <p:cNvSpPr/>
            <p:nvPr/>
          </p:nvSpPr>
          <p:spPr>
            <a:xfrm>
              <a:off x="5461100" y="1318775"/>
              <a:ext cx="129325" cy="12025"/>
            </a:xfrm>
            <a:custGeom>
              <a:avLst/>
              <a:gdLst/>
              <a:ahLst/>
              <a:cxnLst/>
              <a:rect l="l" t="t" r="r" b="b"/>
              <a:pathLst>
                <a:path w="5173" h="481" extrusionOk="0">
                  <a:moveTo>
                    <a:pt x="227" y="1"/>
                  </a:moveTo>
                  <a:lnTo>
                    <a:pt x="126" y="26"/>
                  </a:lnTo>
                  <a:lnTo>
                    <a:pt x="51" y="76"/>
                  </a:lnTo>
                  <a:lnTo>
                    <a:pt x="25" y="152"/>
                  </a:lnTo>
                  <a:lnTo>
                    <a:pt x="0" y="228"/>
                  </a:lnTo>
                  <a:lnTo>
                    <a:pt x="25" y="329"/>
                  </a:lnTo>
                  <a:lnTo>
                    <a:pt x="51" y="404"/>
                  </a:lnTo>
                  <a:lnTo>
                    <a:pt x="126" y="455"/>
                  </a:lnTo>
                  <a:lnTo>
                    <a:pt x="227" y="480"/>
                  </a:lnTo>
                  <a:lnTo>
                    <a:pt x="4946" y="480"/>
                  </a:lnTo>
                  <a:lnTo>
                    <a:pt x="5047" y="455"/>
                  </a:lnTo>
                  <a:lnTo>
                    <a:pt x="5122" y="404"/>
                  </a:lnTo>
                  <a:lnTo>
                    <a:pt x="5173" y="329"/>
                  </a:lnTo>
                  <a:lnTo>
                    <a:pt x="5173" y="228"/>
                  </a:lnTo>
                  <a:lnTo>
                    <a:pt x="5173" y="152"/>
                  </a:lnTo>
                  <a:lnTo>
                    <a:pt x="5122" y="76"/>
                  </a:lnTo>
                  <a:lnTo>
                    <a:pt x="5047" y="26"/>
                  </a:lnTo>
                  <a:lnTo>
                    <a:pt x="49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>
              <a:extLst>
                <a:ext uri="{FF2B5EF4-FFF2-40B4-BE49-F238E27FC236}">
                  <a16:creationId xmlns:a16="http://schemas.microsoft.com/office/drawing/2014/main" id="{BBF1F46A-F0B9-9F4D-4FB7-622566E90494}"/>
                </a:ext>
              </a:extLst>
            </p:cNvPr>
            <p:cNvSpPr/>
            <p:nvPr/>
          </p:nvSpPr>
          <p:spPr>
            <a:xfrm>
              <a:off x="5461100" y="1362950"/>
              <a:ext cx="107875" cy="12625"/>
            </a:xfrm>
            <a:custGeom>
              <a:avLst/>
              <a:gdLst/>
              <a:ahLst/>
              <a:cxnLst/>
              <a:rect l="l" t="t" r="r" b="b"/>
              <a:pathLst>
                <a:path w="4315" h="505" extrusionOk="0">
                  <a:moveTo>
                    <a:pt x="227" y="0"/>
                  </a:moveTo>
                  <a:lnTo>
                    <a:pt x="126" y="25"/>
                  </a:lnTo>
                  <a:lnTo>
                    <a:pt x="51" y="101"/>
                  </a:lnTo>
                  <a:lnTo>
                    <a:pt x="25" y="177"/>
                  </a:lnTo>
                  <a:lnTo>
                    <a:pt x="0" y="252"/>
                  </a:lnTo>
                  <a:lnTo>
                    <a:pt x="25" y="353"/>
                  </a:lnTo>
                  <a:lnTo>
                    <a:pt x="51" y="429"/>
                  </a:lnTo>
                  <a:lnTo>
                    <a:pt x="126" y="479"/>
                  </a:lnTo>
                  <a:lnTo>
                    <a:pt x="227" y="505"/>
                  </a:lnTo>
                  <a:lnTo>
                    <a:pt x="4088" y="505"/>
                  </a:lnTo>
                  <a:lnTo>
                    <a:pt x="4189" y="479"/>
                  </a:lnTo>
                  <a:lnTo>
                    <a:pt x="4264" y="429"/>
                  </a:lnTo>
                  <a:lnTo>
                    <a:pt x="4315" y="353"/>
                  </a:lnTo>
                  <a:lnTo>
                    <a:pt x="4315" y="252"/>
                  </a:lnTo>
                  <a:lnTo>
                    <a:pt x="4315" y="177"/>
                  </a:lnTo>
                  <a:lnTo>
                    <a:pt x="4264" y="101"/>
                  </a:lnTo>
                  <a:lnTo>
                    <a:pt x="4189" y="25"/>
                  </a:lnTo>
                  <a:lnTo>
                    <a:pt x="40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>
              <a:extLst>
                <a:ext uri="{FF2B5EF4-FFF2-40B4-BE49-F238E27FC236}">
                  <a16:creationId xmlns:a16="http://schemas.microsoft.com/office/drawing/2014/main" id="{4BBCAE17-358F-21EE-754A-763F00814AAE}"/>
                </a:ext>
              </a:extLst>
            </p:cNvPr>
            <p:cNvSpPr/>
            <p:nvPr/>
          </p:nvSpPr>
          <p:spPr>
            <a:xfrm>
              <a:off x="5461100" y="1407725"/>
              <a:ext cx="83275" cy="12000"/>
            </a:xfrm>
            <a:custGeom>
              <a:avLst/>
              <a:gdLst/>
              <a:ahLst/>
              <a:cxnLst/>
              <a:rect l="l" t="t" r="r" b="b"/>
              <a:pathLst>
                <a:path w="3331" h="480" extrusionOk="0">
                  <a:moveTo>
                    <a:pt x="227" y="0"/>
                  </a:moveTo>
                  <a:lnTo>
                    <a:pt x="126" y="26"/>
                  </a:lnTo>
                  <a:lnTo>
                    <a:pt x="51" y="76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25" y="328"/>
                  </a:lnTo>
                  <a:lnTo>
                    <a:pt x="51" y="404"/>
                  </a:lnTo>
                  <a:lnTo>
                    <a:pt x="126" y="480"/>
                  </a:lnTo>
                  <a:lnTo>
                    <a:pt x="3205" y="480"/>
                  </a:lnTo>
                  <a:lnTo>
                    <a:pt x="3280" y="404"/>
                  </a:lnTo>
                  <a:lnTo>
                    <a:pt x="3331" y="328"/>
                  </a:lnTo>
                  <a:lnTo>
                    <a:pt x="3331" y="253"/>
                  </a:lnTo>
                  <a:lnTo>
                    <a:pt x="3331" y="152"/>
                  </a:lnTo>
                  <a:lnTo>
                    <a:pt x="3280" y="76"/>
                  </a:lnTo>
                  <a:lnTo>
                    <a:pt x="3205" y="2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9">
              <a:extLst>
                <a:ext uri="{FF2B5EF4-FFF2-40B4-BE49-F238E27FC236}">
                  <a16:creationId xmlns:a16="http://schemas.microsoft.com/office/drawing/2014/main" id="{BFEC8975-97BF-EFD4-5DCC-EEEE33918764}"/>
                </a:ext>
              </a:extLst>
            </p:cNvPr>
            <p:cNvSpPr/>
            <p:nvPr/>
          </p:nvSpPr>
          <p:spPr>
            <a:xfrm>
              <a:off x="5461100" y="1452500"/>
              <a:ext cx="83275" cy="12025"/>
            </a:xfrm>
            <a:custGeom>
              <a:avLst/>
              <a:gdLst/>
              <a:ahLst/>
              <a:cxnLst/>
              <a:rect l="l" t="t" r="r" b="b"/>
              <a:pathLst>
                <a:path w="3331" h="481" extrusionOk="0">
                  <a:moveTo>
                    <a:pt x="227" y="1"/>
                  </a:moveTo>
                  <a:lnTo>
                    <a:pt x="126" y="26"/>
                  </a:lnTo>
                  <a:lnTo>
                    <a:pt x="51" y="77"/>
                  </a:lnTo>
                  <a:lnTo>
                    <a:pt x="25" y="152"/>
                  </a:lnTo>
                  <a:lnTo>
                    <a:pt x="0" y="253"/>
                  </a:lnTo>
                  <a:lnTo>
                    <a:pt x="25" y="329"/>
                  </a:lnTo>
                  <a:lnTo>
                    <a:pt x="51" y="405"/>
                  </a:lnTo>
                  <a:lnTo>
                    <a:pt x="126" y="455"/>
                  </a:lnTo>
                  <a:lnTo>
                    <a:pt x="227" y="480"/>
                  </a:lnTo>
                  <a:lnTo>
                    <a:pt x="3104" y="480"/>
                  </a:lnTo>
                  <a:lnTo>
                    <a:pt x="3205" y="455"/>
                  </a:lnTo>
                  <a:lnTo>
                    <a:pt x="3280" y="405"/>
                  </a:lnTo>
                  <a:lnTo>
                    <a:pt x="3331" y="329"/>
                  </a:lnTo>
                  <a:lnTo>
                    <a:pt x="3331" y="253"/>
                  </a:lnTo>
                  <a:lnTo>
                    <a:pt x="3331" y="152"/>
                  </a:lnTo>
                  <a:lnTo>
                    <a:pt x="3280" y="77"/>
                  </a:lnTo>
                  <a:lnTo>
                    <a:pt x="3205" y="26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9">
              <a:extLst>
                <a:ext uri="{FF2B5EF4-FFF2-40B4-BE49-F238E27FC236}">
                  <a16:creationId xmlns:a16="http://schemas.microsoft.com/office/drawing/2014/main" id="{33583E1A-6B5E-E6C7-83C8-1FE821C1EBAC}"/>
                </a:ext>
              </a:extLst>
            </p:cNvPr>
            <p:cNvSpPr/>
            <p:nvPr/>
          </p:nvSpPr>
          <p:spPr>
            <a:xfrm>
              <a:off x="5461100" y="1497300"/>
              <a:ext cx="104100" cy="12000"/>
            </a:xfrm>
            <a:custGeom>
              <a:avLst/>
              <a:gdLst/>
              <a:ahLst/>
              <a:cxnLst/>
              <a:rect l="l" t="t" r="r" b="b"/>
              <a:pathLst>
                <a:path w="4164" h="480" extrusionOk="0">
                  <a:moveTo>
                    <a:pt x="227" y="0"/>
                  </a:moveTo>
                  <a:lnTo>
                    <a:pt x="126" y="26"/>
                  </a:lnTo>
                  <a:lnTo>
                    <a:pt x="51" y="76"/>
                  </a:lnTo>
                  <a:lnTo>
                    <a:pt x="25" y="152"/>
                  </a:lnTo>
                  <a:lnTo>
                    <a:pt x="0" y="227"/>
                  </a:lnTo>
                  <a:lnTo>
                    <a:pt x="25" y="328"/>
                  </a:lnTo>
                  <a:lnTo>
                    <a:pt x="51" y="404"/>
                  </a:lnTo>
                  <a:lnTo>
                    <a:pt x="126" y="455"/>
                  </a:lnTo>
                  <a:lnTo>
                    <a:pt x="227" y="480"/>
                  </a:lnTo>
                  <a:lnTo>
                    <a:pt x="3911" y="480"/>
                  </a:lnTo>
                  <a:lnTo>
                    <a:pt x="4037" y="455"/>
                  </a:lnTo>
                  <a:lnTo>
                    <a:pt x="4113" y="404"/>
                  </a:lnTo>
                  <a:lnTo>
                    <a:pt x="4138" y="328"/>
                  </a:lnTo>
                  <a:lnTo>
                    <a:pt x="4163" y="227"/>
                  </a:lnTo>
                  <a:lnTo>
                    <a:pt x="4138" y="152"/>
                  </a:lnTo>
                  <a:lnTo>
                    <a:pt x="4113" y="76"/>
                  </a:lnTo>
                  <a:lnTo>
                    <a:pt x="4037" y="26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9">
              <a:extLst>
                <a:ext uri="{FF2B5EF4-FFF2-40B4-BE49-F238E27FC236}">
                  <a16:creationId xmlns:a16="http://schemas.microsoft.com/office/drawing/2014/main" id="{3DB67A1C-D445-98DB-E0EA-6BEB2AC76108}"/>
                </a:ext>
              </a:extLst>
            </p:cNvPr>
            <p:cNvSpPr/>
            <p:nvPr/>
          </p:nvSpPr>
          <p:spPr>
            <a:xfrm>
              <a:off x="5674925" y="1325100"/>
              <a:ext cx="18325" cy="16425"/>
            </a:xfrm>
            <a:custGeom>
              <a:avLst/>
              <a:gdLst/>
              <a:ahLst/>
              <a:cxnLst/>
              <a:rect l="l" t="t" r="r" b="b"/>
              <a:pathLst>
                <a:path w="733" h="657" extrusionOk="0">
                  <a:moveTo>
                    <a:pt x="177" y="0"/>
                  </a:moveTo>
                  <a:lnTo>
                    <a:pt x="102" y="25"/>
                  </a:lnTo>
                  <a:lnTo>
                    <a:pt x="51" y="101"/>
                  </a:lnTo>
                  <a:lnTo>
                    <a:pt x="1" y="177"/>
                  </a:lnTo>
                  <a:lnTo>
                    <a:pt x="1" y="252"/>
                  </a:lnTo>
                  <a:lnTo>
                    <a:pt x="26" y="353"/>
                  </a:lnTo>
                  <a:lnTo>
                    <a:pt x="102" y="429"/>
                  </a:lnTo>
                  <a:lnTo>
                    <a:pt x="354" y="606"/>
                  </a:lnTo>
                  <a:lnTo>
                    <a:pt x="430" y="656"/>
                  </a:lnTo>
                  <a:lnTo>
                    <a:pt x="505" y="656"/>
                  </a:lnTo>
                  <a:lnTo>
                    <a:pt x="606" y="631"/>
                  </a:lnTo>
                  <a:lnTo>
                    <a:pt x="707" y="555"/>
                  </a:lnTo>
                  <a:lnTo>
                    <a:pt x="733" y="480"/>
                  </a:lnTo>
                  <a:lnTo>
                    <a:pt x="733" y="379"/>
                  </a:lnTo>
                  <a:lnTo>
                    <a:pt x="707" y="303"/>
                  </a:lnTo>
                  <a:lnTo>
                    <a:pt x="657" y="227"/>
                  </a:lnTo>
                  <a:lnTo>
                    <a:pt x="379" y="2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9">
              <a:extLst>
                <a:ext uri="{FF2B5EF4-FFF2-40B4-BE49-F238E27FC236}">
                  <a16:creationId xmlns:a16="http://schemas.microsoft.com/office/drawing/2014/main" id="{0E9E47A7-20EA-1A74-628C-1D152035CA40}"/>
                </a:ext>
              </a:extLst>
            </p:cNvPr>
            <p:cNvSpPr/>
            <p:nvPr/>
          </p:nvSpPr>
          <p:spPr>
            <a:xfrm>
              <a:off x="5760100" y="1330125"/>
              <a:ext cx="18300" cy="17700"/>
            </a:xfrm>
            <a:custGeom>
              <a:avLst/>
              <a:gdLst/>
              <a:ahLst/>
              <a:cxnLst/>
              <a:rect l="l" t="t" r="r" b="b"/>
              <a:pathLst>
                <a:path w="732" h="708" extrusionOk="0">
                  <a:moveTo>
                    <a:pt x="505" y="1"/>
                  </a:moveTo>
                  <a:lnTo>
                    <a:pt x="429" y="26"/>
                  </a:lnTo>
                  <a:lnTo>
                    <a:pt x="328" y="77"/>
                  </a:lnTo>
                  <a:lnTo>
                    <a:pt x="101" y="279"/>
                  </a:lnTo>
                  <a:lnTo>
                    <a:pt x="25" y="354"/>
                  </a:lnTo>
                  <a:lnTo>
                    <a:pt x="0" y="455"/>
                  </a:lnTo>
                  <a:lnTo>
                    <a:pt x="25" y="556"/>
                  </a:lnTo>
                  <a:lnTo>
                    <a:pt x="76" y="632"/>
                  </a:lnTo>
                  <a:lnTo>
                    <a:pt x="151" y="682"/>
                  </a:lnTo>
                  <a:lnTo>
                    <a:pt x="227" y="707"/>
                  </a:lnTo>
                  <a:lnTo>
                    <a:pt x="328" y="707"/>
                  </a:lnTo>
                  <a:lnTo>
                    <a:pt x="404" y="657"/>
                  </a:lnTo>
                  <a:lnTo>
                    <a:pt x="656" y="430"/>
                  </a:lnTo>
                  <a:lnTo>
                    <a:pt x="707" y="354"/>
                  </a:lnTo>
                  <a:lnTo>
                    <a:pt x="732" y="279"/>
                  </a:lnTo>
                  <a:lnTo>
                    <a:pt x="732" y="178"/>
                  </a:lnTo>
                  <a:lnTo>
                    <a:pt x="681" y="102"/>
                  </a:lnTo>
                  <a:lnTo>
                    <a:pt x="606" y="2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9">
              <a:extLst>
                <a:ext uri="{FF2B5EF4-FFF2-40B4-BE49-F238E27FC236}">
                  <a16:creationId xmlns:a16="http://schemas.microsoft.com/office/drawing/2014/main" id="{3AC79175-DB00-B70E-4A46-523F1D8665D9}"/>
                </a:ext>
              </a:extLst>
            </p:cNvPr>
            <p:cNvSpPr/>
            <p:nvPr/>
          </p:nvSpPr>
          <p:spPr>
            <a:xfrm>
              <a:off x="5717200" y="1340850"/>
              <a:ext cx="20200" cy="12650"/>
            </a:xfrm>
            <a:custGeom>
              <a:avLst/>
              <a:gdLst/>
              <a:ahLst/>
              <a:cxnLst/>
              <a:rect l="l" t="t" r="r" b="b"/>
              <a:pathLst>
                <a:path w="808" h="506" extrusionOk="0">
                  <a:moveTo>
                    <a:pt x="555" y="1"/>
                  </a:moveTo>
                  <a:lnTo>
                    <a:pt x="227" y="26"/>
                  </a:lnTo>
                  <a:lnTo>
                    <a:pt x="152" y="51"/>
                  </a:lnTo>
                  <a:lnTo>
                    <a:pt x="76" y="102"/>
                  </a:lnTo>
                  <a:lnTo>
                    <a:pt x="26" y="178"/>
                  </a:lnTo>
                  <a:lnTo>
                    <a:pt x="0" y="278"/>
                  </a:lnTo>
                  <a:lnTo>
                    <a:pt x="26" y="379"/>
                  </a:lnTo>
                  <a:lnTo>
                    <a:pt x="101" y="455"/>
                  </a:lnTo>
                  <a:lnTo>
                    <a:pt x="177" y="506"/>
                  </a:lnTo>
                  <a:lnTo>
                    <a:pt x="278" y="506"/>
                  </a:lnTo>
                  <a:lnTo>
                    <a:pt x="581" y="480"/>
                  </a:lnTo>
                  <a:lnTo>
                    <a:pt x="682" y="455"/>
                  </a:lnTo>
                  <a:lnTo>
                    <a:pt x="757" y="405"/>
                  </a:lnTo>
                  <a:lnTo>
                    <a:pt x="808" y="329"/>
                  </a:lnTo>
                  <a:lnTo>
                    <a:pt x="808" y="228"/>
                  </a:lnTo>
                  <a:lnTo>
                    <a:pt x="783" y="127"/>
                  </a:lnTo>
                  <a:lnTo>
                    <a:pt x="732" y="51"/>
                  </a:lnTo>
                  <a:lnTo>
                    <a:pt x="656" y="2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9">
              <a:extLst>
                <a:ext uri="{FF2B5EF4-FFF2-40B4-BE49-F238E27FC236}">
                  <a16:creationId xmlns:a16="http://schemas.microsoft.com/office/drawing/2014/main" id="{0CC10FD8-2A60-7AFA-A736-6C654EADF0C1}"/>
                </a:ext>
              </a:extLst>
            </p:cNvPr>
            <p:cNvSpPr/>
            <p:nvPr/>
          </p:nvSpPr>
          <p:spPr>
            <a:xfrm>
              <a:off x="5748725" y="1362300"/>
              <a:ext cx="18325" cy="17700"/>
            </a:xfrm>
            <a:custGeom>
              <a:avLst/>
              <a:gdLst/>
              <a:ahLst/>
              <a:cxnLst/>
              <a:rect l="l" t="t" r="r" b="b"/>
              <a:pathLst>
                <a:path w="733" h="708" extrusionOk="0">
                  <a:moveTo>
                    <a:pt x="228" y="1"/>
                  </a:moveTo>
                  <a:lnTo>
                    <a:pt x="152" y="26"/>
                  </a:lnTo>
                  <a:lnTo>
                    <a:pt x="77" y="76"/>
                  </a:lnTo>
                  <a:lnTo>
                    <a:pt x="26" y="177"/>
                  </a:lnTo>
                  <a:lnTo>
                    <a:pt x="1" y="253"/>
                  </a:lnTo>
                  <a:lnTo>
                    <a:pt x="26" y="354"/>
                  </a:lnTo>
                  <a:lnTo>
                    <a:pt x="102" y="430"/>
                  </a:lnTo>
                  <a:lnTo>
                    <a:pt x="329" y="632"/>
                  </a:lnTo>
                  <a:lnTo>
                    <a:pt x="430" y="682"/>
                  </a:lnTo>
                  <a:lnTo>
                    <a:pt x="506" y="707"/>
                  </a:lnTo>
                  <a:lnTo>
                    <a:pt x="606" y="682"/>
                  </a:lnTo>
                  <a:lnTo>
                    <a:pt x="682" y="606"/>
                  </a:lnTo>
                  <a:lnTo>
                    <a:pt x="733" y="531"/>
                  </a:lnTo>
                  <a:lnTo>
                    <a:pt x="733" y="430"/>
                  </a:lnTo>
                  <a:lnTo>
                    <a:pt x="707" y="354"/>
                  </a:lnTo>
                  <a:lnTo>
                    <a:pt x="657" y="278"/>
                  </a:lnTo>
                  <a:lnTo>
                    <a:pt x="405" y="51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9">
              <a:extLst>
                <a:ext uri="{FF2B5EF4-FFF2-40B4-BE49-F238E27FC236}">
                  <a16:creationId xmlns:a16="http://schemas.microsoft.com/office/drawing/2014/main" id="{F781D8A3-6FEC-0204-6B3F-D58BDA7D4319}"/>
                </a:ext>
              </a:extLst>
            </p:cNvPr>
            <p:cNvSpPr/>
            <p:nvPr/>
          </p:nvSpPr>
          <p:spPr>
            <a:xfrm>
              <a:off x="5681250" y="1361675"/>
              <a:ext cx="19575" cy="15175"/>
            </a:xfrm>
            <a:custGeom>
              <a:avLst/>
              <a:gdLst/>
              <a:ahLst/>
              <a:cxnLst/>
              <a:rect l="l" t="t" r="r" b="b"/>
              <a:pathLst>
                <a:path w="783" h="607" extrusionOk="0">
                  <a:moveTo>
                    <a:pt x="530" y="1"/>
                  </a:moveTo>
                  <a:lnTo>
                    <a:pt x="429" y="26"/>
                  </a:lnTo>
                  <a:lnTo>
                    <a:pt x="126" y="152"/>
                  </a:lnTo>
                  <a:lnTo>
                    <a:pt x="51" y="202"/>
                  </a:lnTo>
                  <a:lnTo>
                    <a:pt x="0" y="278"/>
                  </a:lnTo>
                  <a:lnTo>
                    <a:pt x="0" y="354"/>
                  </a:lnTo>
                  <a:lnTo>
                    <a:pt x="0" y="429"/>
                  </a:lnTo>
                  <a:lnTo>
                    <a:pt x="25" y="505"/>
                  </a:lnTo>
                  <a:lnTo>
                    <a:pt x="76" y="556"/>
                  </a:lnTo>
                  <a:lnTo>
                    <a:pt x="151" y="606"/>
                  </a:lnTo>
                  <a:lnTo>
                    <a:pt x="328" y="606"/>
                  </a:lnTo>
                  <a:lnTo>
                    <a:pt x="631" y="455"/>
                  </a:lnTo>
                  <a:lnTo>
                    <a:pt x="707" y="404"/>
                  </a:lnTo>
                  <a:lnTo>
                    <a:pt x="757" y="329"/>
                  </a:lnTo>
                  <a:lnTo>
                    <a:pt x="782" y="228"/>
                  </a:lnTo>
                  <a:lnTo>
                    <a:pt x="757" y="152"/>
                  </a:lnTo>
                  <a:lnTo>
                    <a:pt x="707" y="76"/>
                  </a:lnTo>
                  <a:lnTo>
                    <a:pt x="631" y="26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9">
              <a:extLst>
                <a:ext uri="{FF2B5EF4-FFF2-40B4-BE49-F238E27FC236}">
                  <a16:creationId xmlns:a16="http://schemas.microsoft.com/office/drawing/2014/main" id="{191D6335-5776-169D-9BF9-8CEBDFD41DFF}"/>
                </a:ext>
              </a:extLst>
            </p:cNvPr>
            <p:cNvSpPr/>
            <p:nvPr/>
          </p:nvSpPr>
          <p:spPr>
            <a:xfrm>
              <a:off x="5641500" y="1350950"/>
              <a:ext cx="18325" cy="17050"/>
            </a:xfrm>
            <a:custGeom>
              <a:avLst/>
              <a:gdLst/>
              <a:ahLst/>
              <a:cxnLst/>
              <a:rect l="l" t="t" r="r" b="b"/>
              <a:pathLst>
                <a:path w="733" h="682" extrusionOk="0">
                  <a:moveTo>
                    <a:pt x="429" y="1"/>
                  </a:moveTo>
                  <a:lnTo>
                    <a:pt x="354" y="51"/>
                  </a:lnTo>
                  <a:lnTo>
                    <a:pt x="101" y="228"/>
                  </a:lnTo>
                  <a:lnTo>
                    <a:pt x="26" y="303"/>
                  </a:lnTo>
                  <a:lnTo>
                    <a:pt x="1" y="404"/>
                  </a:lnTo>
                  <a:lnTo>
                    <a:pt x="1" y="480"/>
                  </a:lnTo>
                  <a:lnTo>
                    <a:pt x="51" y="581"/>
                  </a:lnTo>
                  <a:lnTo>
                    <a:pt x="101" y="657"/>
                  </a:lnTo>
                  <a:lnTo>
                    <a:pt x="202" y="682"/>
                  </a:lnTo>
                  <a:lnTo>
                    <a:pt x="303" y="682"/>
                  </a:lnTo>
                  <a:lnTo>
                    <a:pt x="379" y="631"/>
                  </a:lnTo>
                  <a:lnTo>
                    <a:pt x="631" y="430"/>
                  </a:lnTo>
                  <a:lnTo>
                    <a:pt x="707" y="354"/>
                  </a:lnTo>
                  <a:lnTo>
                    <a:pt x="732" y="278"/>
                  </a:lnTo>
                  <a:lnTo>
                    <a:pt x="732" y="177"/>
                  </a:lnTo>
                  <a:lnTo>
                    <a:pt x="682" y="102"/>
                  </a:lnTo>
                  <a:lnTo>
                    <a:pt x="631" y="26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9">
              <a:extLst>
                <a:ext uri="{FF2B5EF4-FFF2-40B4-BE49-F238E27FC236}">
                  <a16:creationId xmlns:a16="http://schemas.microsoft.com/office/drawing/2014/main" id="{1F858A3F-1AE3-6DA8-A322-3A9D8939527B}"/>
                </a:ext>
              </a:extLst>
            </p:cNvPr>
            <p:cNvSpPr/>
            <p:nvPr/>
          </p:nvSpPr>
          <p:spPr>
            <a:xfrm>
              <a:off x="5796675" y="1350950"/>
              <a:ext cx="18950" cy="17050"/>
            </a:xfrm>
            <a:custGeom>
              <a:avLst/>
              <a:gdLst/>
              <a:ahLst/>
              <a:cxnLst/>
              <a:rect l="l" t="t" r="r" b="b"/>
              <a:pathLst>
                <a:path w="758" h="682" extrusionOk="0">
                  <a:moveTo>
                    <a:pt x="202" y="1"/>
                  </a:moveTo>
                  <a:lnTo>
                    <a:pt x="127" y="26"/>
                  </a:lnTo>
                  <a:lnTo>
                    <a:pt x="51" y="102"/>
                  </a:lnTo>
                  <a:lnTo>
                    <a:pt x="1" y="177"/>
                  </a:lnTo>
                  <a:lnTo>
                    <a:pt x="1" y="278"/>
                  </a:lnTo>
                  <a:lnTo>
                    <a:pt x="26" y="354"/>
                  </a:lnTo>
                  <a:lnTo>
                    <a:pt x="101" y="430"/>
                  </a:lnTo>
                  <a:lnTo>
                    <a:pt x="354" y="631"/>
                  </a:lnTo>
                  <a:lnTo>
                    <a:pt x="455" y="682"/>
                  </a:lnTo>
                  <a:lnTo>
                    <a:pt x="530" y="682"/>
                  </a:lnTo>
                  <a:lnTo>
                    <a:pt x="631" y="657"/>
                  </a:lnTo>
                  <a:lnTo>
                    <a:pt x="707" y="581"/>
                  </a:lnTo>
                  <a:lnTo>
                    <a:pt x="732" y="480"/>
                  </a:lnTo>
                  <a:lnTo>
                    <a:pt x="757" y="404"/>
                  </a:lnTo>
                  <a:lnTo>
                    <a:pt x="707" y="303"/>
                  </a:lnTo>
                  <a:lnTo>
                    <a:pt x="657" y="228"/>
                  </a:lnTo>
                  <a:lnTo>
                    <a:pt x="404" y="5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39">
            <a:extLst>
              <a:ext uri="{FF2B5EF4-FFF2-40B4-BE49-F238E27FC236}">
                <a16:creationId xmlns:a16="http://schemas.microsoft.com/office/drawing/2014/main" id="{CD48902F-6717-21DB-2628-27BCC19D3021}"/>
              </a:ext>
            </a:extLst>
          </p:cNvPr>
          <p:cNvGrpSpPr/>
          <p:nvPr/>
        </p:nvGrpSpPr>
        <p:grpSpPr>
          <a:xfrm>
            <a:off x="6512998" y="1494469"/>
            <a:ext cx="542105" cy="539944"/>
            <a:chOff x="3981875" y="2597400"/>
            <a:chExt cx="415725" cy="415725"/>
          </a:xfrm>
        </p:grpSpPr>
        <p:sp>
          <p:nvSpPr>
            <p:cNvPr id="1735" name="Google Shape;1735;p39">
              <a:extLst>
                <a:ext uri="{FF2B5EF4-FFF2-40B4-BE49-F238E27FC236}">
                  <a16:creationId xmlns:a16="http://schemas.microsoft.com/office/drawing/2014/main" id="{9664044D-E4EF-25E0-5C49-3C18B19FBC55}"/>
                </a:ext>
              </a:extLst>
            </p:cNvPr>
            <p:cNvSpPr/>
            <p:nvPr/>
          </p:nvSpPr>
          <p:spPr>
            <a:xfrm>
              <a:off x="3988175" y="2603075"/>
              <a:ext cx="403125" cy="69425"/>
            </a:xfrm>
            <a:custGeom>
              <a:avLst/>
              <a:gdLst/>
              <a:ahLst/>
              <a:cxnLst/>
              <a:rect l="l" t="t" r="r" b="b"/>
              <a:pathLst>
                <a:path w="16125" h="2777" extrusionOk="0">
                  <a:moveTo>
                    <a:pt x="77" y="1"/>
                  </a:moveTo>
                  <a:lnTo>
                    <a:pt x="26" y="26"/>
                  </a:lnTo>
                  <a:lnTo>
                    <a:pt x="1" y="51"/>
                  </a:lnTo>
                  <a:lnTo>
                    <a:pt x="1" y="76"/>
                  </a:lnTo>
                  <a:lnTo>
                    <a:pt x="1" y="127"/>
                  </a:lnTo>
                  <a:lnTo>
                    <a:pt x="1389" y="2776"/>
                  </a:lnTo>
                  <a:lnTo>
                    <a:pt x="14762" y="2776"/>
                  </a:lnTo>
                  <a:lnTo>
                    <a:pt x="16124" y="127"/>
                  </a:lnTo>
                  <a:lnTo>
                    <a:pt x="16124" y="76"/>
                  </a:lnTo>
                  <a:lnTo>
                    <a:pt x="16124" y="51"/>
                  </a:lnTo>
                  <a:lnTo>
                    <a:pt x="16099" y="26"/>
                  </a:lnTo>
                  <a:lnTo>
                    <a:pt x="16048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9">
              <a:extLst>
                <a:ext uri="{FF2B5EF4-FFF2-40B4-BE49-F238E27FC236}">
                  <a16:creationId xmlns:a16="http://schemas.microsoft.com/office/drawing/2014/main" id="{43150D3B-8089-993C-ECBF-559FEC1CEE49}"/>
                </a:ext>
              </a:extLst>
            </p:cNvPr>
            <p:cNvSpPr/>
            <p:nvPr/>
          </p:nvSpPr>
          <p:spPr>
            <a:xfrm>
              <a:off x="4332600" y="2603075"/>
              <a:ext cx="58700" cy="69425"/>
            </a:xfrm>
            <a:custGeom>
              <a:avLst/>
              <a:gdLst/>
              <a:ahLst/>
              <a:cxnLst/>
              <a:rect l="l" t="t" r="r" b="b"/>
              <a:pathLst>
                <a:path w="2348" h="2777" extrusionOk="0">
                  <a:moveTo>
                    <a:pt x="1313" y="1"/>
                  </a:moveTo>
                  <a:lnTo>
                    <a:pt x="1338" y="26"/>
                  </a:lnTo>
                  <a:lnTo>
                    <a:pt x="1363" y="51"/>
                  </a:lnTo>
                  <a:lnTo>
                    <a:pt x="1388" y="76"/>
                  </a:lnTo>
                  <a:lnTo>
                    <a:pt x="1388" y="127"/>
                  </a:lnTo>
                  <a:lnTo>
                    <a:pt x="1" y="2776"/>
                  </a:lnTo>
                  <a:lnTo>
                    <a:pt x="985" y="2776"/>
                  </a:lnTo>
                  <a:lnTo>
                    <a:pt x="2347" y="127"/>
                  </a:lnTo>
                  <a:lnTo>
                    <a:pt x="2347" y="76"/>
                  </a:lnTo>
                  <a:lnTo>
                    <a:pt x="2347" y="51"/>
                  </a:lnTo>
                  <a:lnTo>
                    <a:pt x="2322" y="2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9">
              <a:extLst>
                <a:ext uri="{FF2B5EF4-FFF2-40B4-BE49-F238E27FC236}">
                  <a16:creationId xmlns:a16="http://schemas.microsoft.com/office/drawing/2014/main" id="{39EC1323-5C16-3B2D-5FC7-DEC967130750}"/>
                </a:ext>
              </a:extLst>
            </p:cNvPr>
            <p:cNvSpPr/>
            <p:nvPr/>
          </p:nvSpPr>
          <p:spPr>
            <a:xfrm>
              <a:off x="4022875" y="2672475"/>
              <a:ext cx="334350" cy="334325"/>
            </a:xfrm>
            <a:custGeom>
              <a:avLst/>
              <a:gdLst/>
              <a:ahLst/>
              <a:cxnLst/>
              <a:rect l="l" t="t" r="r" b="b"/>
              <a:pathLst>
                <a:path w="13374" h="13373" extrusionOk="0">
                  <a:moveTo>
                    <a:pt x="1" y="0"/>
                  </a:moveTo>
                  <a:lnTo>
                    <a:pt x="1" y="13373"/>
                  </a:lnTo>
                  <a:lnTo>
                    <a:pt x="13374" y="13373"/>
                  </a:lnTo>
                  <a:lnTo>
                    <a:pt x="13374" y="0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9">
              <a:extLst>
                <a:ext uri="{FF2B5EF4-FFF2-40B4-BE49-F238E27FC236}">
                  <a16:creationId xmlns:a16="http://schemas.microsoft.com/office/drawing/2014/main" id="{EFF71777-2D15-9207-19DE-4D1FF027BF0C}"/>
                </a:ext>
              </a:extLst>
            </p:cNvPr>
            <p:cNvSpPr/>
            <p:nvPr/>
          </p:nvSpPr>
          <p:spPr>
            <a:xfrm>
              <a:off x="4046850" y="2696425"/>
              <a:ext cx="285775" cy="285775"/>
            </a:xfrm>
            <a:custGeom>
              <a:avLst/>
              <a:gdLst/>
              <a:ahLst/>
              <a:cxnLst/>
              <a:rect l="l" t="t" r="r" b="b"/>
              <a:pathLst>
                <a:path w="11431" h="11431" extrusionOk="0">
                  <a:moveTo>
                    <a:pt x="707" y="1"/>
                  </a:moveTo>
                  <a:lnTo>
                    <a:pt x="556" y="26"/>
                  </a:lnTo>
                  <a:lnTo>
                    <a:pt x="429" y="51"/>
                  </a:lnTo>
                  <a:lnTo>
                    <a:pt x="303" y="127"/>
                  </a:lnTo>
                  <a:lnTo>
                    <a:pt x="202" y="203"/>
                  </a:lnTo>
                  <a:lnTo>
                    <a:pt x="127" y="304"/>
                  </a:lnTo>
                  <a:lnTo>
                    <a:pt x="51" y="430"/>
                  </a:lnTo>
                  <a:lnTo>
                    <a:pt x="26" y="556"/>
                  </a:lnTo>
                  <a:lnTo>
                    <a:pt x="1" y="707"/>
                  </a:lnTo>
                  <a:lnTo>
                    <a:pt x="1" y="10750"/>
                  </a:lnTo>
                  <a:lnTo>
                    <a:pt x="26" y="10876"/>
                  </a:lnTo>
                  <a:lnTo>
                    <a:pt x="51" y="11027"/>
                  </a:lnTo>
                  <a:lnTo>
                    <a:pt x="127" y="11128"/>
                  </a:lnTo>
                  <a:lnTo>
                    <a:pt x="202" y="11229"/>
                  </a:lnTo>
                  <a:lnTo>
                    <a:pt x="303" y="11330"/>
                  </a:lnTo>
                  <a:lnTo>
                    <a:pt x="429" y="11380"/>
                  </a:lnTo>
                  <a:lnTo>
                    <a:pt x="556" y="11431"/>
                  </a:lnTo>
                  <a:lnTo>
                    <a:pt x="10875" y="11431"/>
                  </a:lnTo>
                  <a:lnTo>
                    <a:pt x="11002" y="11380"/>
                  </a:lnTo>
                  <a:lnTo>
                    <a:pt x="11128" y="11330"/>
                  </a:lnTo>
                  <a:lnTo>
                    <a:pt x="11229" y="11229"/>
                  </a:lnTo>
                  <a:lnTo>
                    <a:pt x="11330" y="11128"/>
                  </a:lnTo>
                  <a:lnTo>
                    <a:pt x="11380" y="11027"/>
                  </a:lnTo>
                  <a:lnTo>
                    <a:pt x="11431" y="10876"/>
                  </a:lnTo>
                  <a:lnTo>
                    <a:pt x="11431" y="10750"/>
                  </a:lnTo>
                  <a:lnTo>
                    <a:pt x="11431" y="707"/>
                  </a:lnTo>
                  <a:lnTo>
                    <a:pt x="11431" y="556"/>
                  </a:lnTo>
                  <a:lnTo>
                    <a:pt x="11380" y="430"/>
                  </a:lnTo>
                  <a:lnTo>
                    <a:pt x="11330" y="304"/>
                  </a:lnTo>
                  <a:lnTo>
                    <a:pt x="11229" y="203"/>
                  </a:lnTo>
                  <a:lnTo>
                    <a:pt x="11128" y="127"/>
                  </a:lnTo>
                  <a:lnTo>
                    <a:pt x="11002" y="51"/>
                  </a:lnTo>
                  <a:lnTo>
                    <a:pt x="10875" y="26"/>
                  </a:lnTo>
                  <a:lnTo>
                    <a:pt x="10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9">
              <a:extLst>
                <a:ext uri="{FF2B5EF4-FFF2-40B4-BE49-F238E27FC236}">
                  <a16:creationId xmlns:a16="http://schemas.microsoft.com/office/drawing/2014/main" id="{9B1BD7EC-1110-38C5-7DAC-905962A738D0}"/>
                </a:ext>
              </a:extLst>
            </p:cNvPr>
            <p:cNvSpPr/>
            <p:nvPr/>
          </p:nvSpPr>
          <p:spPr>
            <a:xfrm>
              <a:off x="4068300" y="2717875"/>
              <a:ext cx="243500" cy="243525"/>
            </a:xfrm>
            <a:custGeom>
              <a:avLst/>
              <a:gdLst/>
              <a:ahLst/>
              <a:cxnLst/>
              <a:rect l="l" t="t" r="r" b="b"/>
              <a:pathLst>
                <a:path w="9740" h="9741" extrusionOk="0">
                  <a:moveTo>
                    <a:pt x="4870" y="1"/>
                  </a:moveTo>
                  <a:lnTo>
                    <a:pt x="4366" y="26"/>
                  </a:lnTo>
                  <a:lnTo>
                    <a:pt x="3886" y="102"/>
                  </a:lnTo>
                  <a:lnTo>
                    <a:pt x="3407" y="203"/>
                  </a:lnTo>
                  <a:lnTo>
                    <a:pt x="2978" y="379"/>
                  </a:lnTo>
                  <a:lnTo>
                    <a:pt x="2549" y="581"/>
                  </a:lnTo>
                  <a:lnTo>
                    <a:pt x="2145" y="833"/>
                  </a:lnTo>
                  <a:lnTo>
                    <a:pt x="1767" y="1111"/>
                  </a:lnTo>
                  <a:lnTo>
                    <a:pt x="1413" y="1414"/>
                  </a:lnTo>
                  <a:lnTo>
                    <a:pt x="1111" y="1767"/>
                  </a:lnTo>
                  <a:lnTo>
                    <a:pt x="833" y="2145"/>
                  </a:lnTo>
                  <a:lnTo>
                    <a:pt x="581" y="2549"/>
                  </a:lnTo>
                  <a:lnTo>
                    <a:pt x="379" y="2978"/>
                  </a:lnTo>
                  <a:lnTo>
                    <a:pt x="202" y="3407"/>
                  </a:lnTo>
                  <a:lnTo>
                    <a:pt x="101" y="3886"/>
                  </a:lnTo>
                  <a:lnTo>
                    <a:pt x="26" y="4366"/>
                  </a:lnTo>
                  <a:lnTo>
                    <a:pt x="0" y="4870"/>
                  </a:lnTo>
                  <a:lnTo>
                    <a:pt x="26" y="5375"/>
                  </a:lnTo>
                  <a:lnTo>
                    <a:pt x="101" y="5854"/>
                  </a:lnTo>
                  <a:lnTo>
                    <a:pt x="202" y="6309"/>
                  </a:lnTo>
                  <a:lnTo>
                    <a:pt x="379" y="6763"/>
                  </a:lnTo>
                  <a:lnTo>
                    <a:pt x="581" y="7192"/>
                  </a:lnTo>
                  <a:lnTo>
                    <a:pt x="833" y="7595"/>
                  </a:lnTo>
                  <a:lnTo>
                    <a:pt x="1111" y="7974"/>
                  </a:lnTo>
                  <a:lnTo>
                    <a:pt x="1413" y="8302"/>
                  </a:lnTo>
                  <a:lnTo>
                    <a:pt x="1767" y="8630"/>
                  </a:lnTo>
                  <a:lnTo>
                    <a:pt x="2145" y="8908"/>
                  </a:lnTo>
                  <a:lnTo>
                    <a:pt x="2549" y="9160"/>
                  </a:lnTo>
                  <a:lnTo>
                    <a:pt x="2978" y="9362"/>
                  </a:lnTo>
                  <a:lnTo>
                    <a:pt x="3407" y="9513"/>
                  </a:lnTo>
                  <a:lnTo>
                    <a:pt x="3886" y="9639"/>
                  </a:lnTo>
                  <a:lnTo>
                    <a:pt x="4366" y="9715"/>
                  </a:lnTo>
                  <a:lnTo>
                    <a:pt x="4870" y="9740"/>
                  </a:lnTo>
                  <a:lnTo>
                    <a:pt x="5350" y="9715"/>
                  </a:lnTo>
                  <a:lnTo>
                    <a:pt x="5854" y="9639"/>
                  </a:lnTo>
                  <a:lnTo>
                    <a:pt x="6308" y="9513"/>
                  </a:lnTo>
                  <a:lnTo>
                    <a:pt x="6763" y="9362"/>
                  </a:lnTo>
                  <a:lnTo>
                    <a:pt x="7191" y="9160"/>
                  </a:lnTo>
                  <a:lnTo>
                    <a:pt x="7595" y="8908"/>
                  </a:lnTo>
                  <a:lnTo>
                    <a:pt x="7948" y="8630"/>
                  </a:lnTo>
                  <a:lnTo>
                    <a:pt x="8302" y="8302"/>
                  </a:lnTo>
                  <a:lnTo>
                    <a:pt x="8630" y="7974"/>
                  </a:lnTo>
                  <a:lnTo>
                    <a:pt x="8907" y="7595"/>
                  </a:lnTo>
                  <a:lnTo>
                    <a:pt x="9134" y="7192"/>
                  </a:lnTo>
                  <a:lnTo>
                    <a:pt x="9361" y="6763"/>
                  </a:lnTo>
                  <a:lnTo>
                    <a:pt x="9513" y="6309"/>
                  </a:lnTo>
                  <a:lnTo>
                    <a:pt x="9639" y="5854"/>
                  </a:lnTo>
                  <a:lnTo>
                    <a:pt x="9715" y="5375"/>
                  </a:lnTo>
                  <a:lnTo>
                    <a:pt x="9740" y="4870"/>
                  </a:lnTo>
                  <a:lnTo>
                    <a:pt x="9715" y="4366"/>
                  </a:lnTo>
                  <a:lnTo>
                    <a:pt x="9639" y="3886"/>
                  </a:lnTo>
                  <a:lnTo>
                    <a:pt x="9513" y="3407"/>
                  </a:lnTo>
                  <a:lnTo>
                    <a:pt x="9361" y="2978"/>
                  </a:lnTo>
                  <a:lnTo>
                    <a:pt x="9134" y="2549"/>
                  </a:lnTo>
                  <a:lnTo>
                    <a:pt x="8907" y="2145"/>
                  </a:lnTo>
                  <a:lnTo>
                    <a:pt x="8630" y="1767"/>
                  </a:lnTo>
                  <a:lnTo>
                    <a:pt x="8302" y="1414"/>
                  </a:lnTo>
                  <a:lnTo>
                    <a:pt x="7948" y="1111"/>
                  </a:lnTo>
                  <a:lnTo>
                    <a:pt x="7595" y="833"/>
                  </a:lnTo>
                  <a:lnTo>
                    <a:pt x="7191" y="581"/>
                  </a:lnTo>
                  <a:lnTo>
                    <a:pt x="6763" y="379"/>
                  </a:lnTo>
                  <a:lnTo>
                    <a:pt x="6308" y="203"/>
                  </a:lnTo>
                  <a:lnTo>
                    <a:pt x="5854" y="102"/>
                  </a:lnTo>
                  <a:lnTo>
                    <a:pt x="5350" y="26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9">
              <a:extLst>
                <a:ext uri="{FF2B5EF4-FFF2-40B4-BE49-F238E27FC236}">
                  <a16:creationId xmlns:a16="http://schemas.microsoft.com/office/drawing/2014/main" id="{62522A3C-59F5-33B4-363F-766573FC299D}"/>
                </a:ext>
              </a:extLst>
            </p:cNvPr>
            <p:cNvSpPr/>
            <p:nvPr/>
          </p:nvSpPr>
          <p:spPr>
            <a:xfrm>
              <a:off x="4092275" y="2741850"/>
              <a:ext cx="194925" cy="194950"/>
            </a:xfrm>
            <a:custGeom>
              <a:avLst/>
              <a:gdLst/>
              <a:ahLst/>
              <a:cxnLst/>
              <a:rect l="l" t="t" r="r" b="b"/>
              <a:pathLst>
                <a:path w="7797" h="7798" extrusionOk="0">
                  <a:moveTo>
                    <a:pt x="3911" y="1"/>
                  </a:moveTo>
                  <a:lnTo>
                    <a:pt x="3507" y="26"/>
                  </a:lnTo>
                  <a:lnTo>
                    <a:pt x="3129" y="101"/>
                  </a:lnTo>
                  <a:lnTo>
                    <a:pt x="2750" y="177"/>
                  </a:lnTo>
                  <a:lnTo>
                    <a:pt x="2397" y="329"/>
                  </a:lnTo>
                  <a:lnTo>
                    <a:pt x="2044" y="480"/>
                  </a:lnTo>
                  <a:lnTo>
                    <a:pt x="1716" y="682"/>
                  </a:lnTo>
                  <a:lnTo>
                    <a:pt x="1413" y="909"/>
                  </a:lnTo>
                  <a:lnTo>
                    <a:pt x="1161" y="1161"/>
                  </a:lnTo>
                  <a:lnTo>
                    <a:pt x="909" y="1439"/>
                  </a:lnTo>
                  <a:lnTo>
                    <a:pt x="681" y="1716"/>
                  </a:lnTo>
                  <a:lnTo>
                    <a:pt x="480" y="2044"/>
                  </a:lnTo>
                  <a:lnTo>
                    <a:pt x="303" y="2398"/>
                  </a:lnTo>
                  <a:lnTo>
                    <a:pt x="177" y="2751"/>
                  </a:lnTo>
                  <a:lnTo>
                    <a:pt x="76" y="3129"/>
                  </a:lnTo>
                  <a:lnTo>
                    <a:pt x="25" y="3508"/>
                  </a:lnTo>
                  <a:lnTo>
                    <a:pt x="0" y="3911"/>
                  </a:lnTo>
                  <a:lnTo>
                    <a:pt x="25" y="4315"/>
                  </a:lnTo>
                  <a:lnTo>
                    <a:pt x="76" y="4694"/>
                  </a:lnTo>
                  <a:lnTo>
                    <a:pt x="177" y="5072"/>
                  </a:lnTo>
                  <a:lnTo>
                    <a:pt x="303" y="5425"/>
                  </a:lnTo>
                  <a:lnTo>
                    <a:pt x="480" y="5753"/>
                  </a:lnTo>
                  <a:lnTo>
                    <a:pt x="681" y="6081"/>
                  </a:lnTo>
                  <a:lnTo>
                    <a:pt x="909" y="6384"/>
                  </a:lnTo>
                  <a:lnTo>
                    <a:pt x="1161" y="6662"/>
                  </a:lnTo>
                  <a:lnTo>
                    <a:pt x="1413" y="6914"/>
                  </a:lnTo>
                  <a:lnTo>
                    <a:pt x="1716" y="7141"/>
                  </a:lnTo>
                  <a:lnTo>
                    <a:pt x="2044" y="7343"/>
                  </a:lnTo>
                  <a:lnTo>
                    <a:pt x="2397" y="7494"/>
                  </a:lnTo>
                  <a:lnTo>
                    <a:pt x="2750" y="7620"/>
                  </a:lnTo>
                  <a:lnTo>
                    <a:pt x="3129" y="7721"/>
                  </a:lnTo>
                  <a:lnTo>
                    <a:pt x="3507" y="7772"/>
                  </a:lnTo>
                  <a:lnTo>
                    <a:pt x="3911" y="7797"/>
                  </a:lnTo>
                  <a:lnTo>
                    <a:pt x="4290" y="7772"/>
                  </a:lnTo>
                  <a:lnTo>
                    <a:pt x="4693" y="7721"/>
                  </a:lnTo>
                  <a:lnTo>
                    <a:pt x="5072" y="7620"/>
                  </a:lnTo>
                  <a:lnTo>
                    <a:pt x="5425" y="7494"/>
                  </a:lnTo>
                  <a:lnTo>
                    <a:pt x="5753" y="7343"/>
                  </a:lnTo>
                  <a:lnTo>
                    <a:pt x="6081" y="7141"/>
                  </a:lnTo>
                  <a:lnTo>
                    <a:pt x="6384" y="6914"/>
                  </a:lnTo>
                  <a:lnTo>
                    <a:pt x="6661" y="6662"/>
                  </a:lnTo>
                  <a:lnTo>
                    <a:pt x="6914" y="6384"/>
                  </a:lnTo>
                  <a:lnTo>
                    <a:pt x="7141" y="6081"/>
                  </a:lnTo>
                  <a:lnTo>
                    <a:pt x="7317" y="5753"/>
                  </a:lnTo>
                  <a:lnTo>
                    <a:pt x="7494" y="5425"/>
                  </a:lnTo>
                  <a:lnTo>
                    <a:pt x="7620" y="5072"/>
                  </a:lnTo>
                  <a:lnTo>
                    <a:pt x="7721" y="4694"/>
                  </a:lnTo>
                  <a:lnTo>
                    <a:pt x="7772" y="4315"/>
                  </a:lnTo>
                  <a:lnTo>
                    <a:pt x="7797" y="3911"/>
                  </a:lnTo>
                  <a:lnTo>
                    <a:pt x="7772" y="3508"/>
                  </a:lnTo>
                  <a:lnTo>
                    <a:pt x="7721" y="3129"/>
                  </a:lnTo>
                  <a:lnTo>
                    <a:pt x="7620" y="2751"/>
                  </a:lnTo>
                  <a:lnTo>
                    <a:pt x="7494" y="2398"/>
                  </a:lnTo>
                  <a:lnTo>
                    <a:pt x="7317" y="2044"/>
                  </a:lnTo>
                  <a:lnTo>
                    <a:pt x="7141" y="1716"/>
                  </a:lnTo>
                  <a:lnTo>
                    <a:pt x="6914" y="1439"/>
                  </a:lnTo>
                  <a:lnTo>
                    <a:pt x="6661" y="1161"/>
                  </a:lnTo>
                  <a:lnTo>
                    <a:pt x="6384" y="909"/>
                  </a:lnTo>
                  <a:lnTo>
                    <a:pt x="6081" y="682"/>
                  </a:lnTo>
                  <a:lnTo>
                    <a:pt x="5753" y="480"/>
                  </a:lnTo>
                  <a:lnTo>
                    <a:pt x="5425" y="329"/>
                  </a:lnTo>
                  <a:lnTo>
                    <a:pt x="5072" y="177"/>
                  </a:lnTo>
                  <a:lnTo>
                    <a:pt x="4693" y="101"/>
                  </a:lnTo>
                  <a:lnTo>
                    <a:pt x="4290" y="26"/>
                  </a:lnTo>
                  <a:lnTo>
                    <a:pt x="3911" y="1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9">
              <a:extLst>
                <a:ext uri="{FF2B5EF4-FFF2-40B4-BE49-F238E27FC236}">
                  <a16:creationId xmlns:a16="http://schemas.microsoft.com/office/drawing/2014/main" id="{6A8CE77D-9CCA-A753-FA29-5B991CA5CA8F}"/>
                </a:ext>
              </a:extLst>
            </p:cNvPr>
            <p:cNvSpPr/>
            <p:nvPr/>
          </p:nvSpPr>
          <p:spPr>
            <a:xfrm>
              <a:off x="4177425" y="2741850"/>
              <a:ext cx="109775" cy="194950"/>
            </a:xfrm>
            <a:custGeom>
              <a:avLst/>
              <a:gdLst/>
              <a:ahLst/>
              <a:cxnLst/>
              <a:rect l="l" t="t" r="r" b="b"/>
              <a:pathLst>
                <a:path w="4391" h="7798" extrusionOk="0">
                  <a:moveTo>
                    <a:pt x="505" y="1"/>
                  </a:moveTo>
                  <a:lnTo>
                    <a:pt x="253" y="26"/>
                  </a:lnTo>
                  <a:lnTo>
                    <a:pt x="1" y="51"/>
                  </a:lnTo>
                  <a:lnTo>
                    <a:pt x="354" y="101"/>
                  </a:lnTo>
                  <a:lnTo>
                    <a:pt x="707" y="202"/>
                  </a:lnTo>
                  <a:lnTo>
                    <a:pt x="1035" y="303"/>
                  </a:lnTo>
                  <a:lnTo>
                    <a:pt x="1363" y="455"/>
                  </a:lnTo>
                  <a:lnTo>
                    <a:pt x="1641" y="631"/>
                  </a:lnTo>
                  <a:lnTo>
                    <a:pt x="1943" y="833"/>
                  </a:lnTo>
                  <a:lnTo>
                    <a:pt x="2196" y="1060"/>
                  </a:lnTo>
                  <a:lnTo>
                    <a:pt x="2448" y="1313"/>
                  </a:lnTo>
                  <a:lnTo>
                    <a:pt x="2650" y="1590"/>
                  </a:lnTo>
                  <a:lnTo>
                    <a:pt x="2852" y="1868"/>
                  </a:lnTo>
                  <a:lnTo>
                    <a:pt x="3028" y="2170"/>
                  </a:lnTo>
                  <a:lnTo>
                    <a:pt x="3154" y="2498"/>
                  </a:lnTo>
                  <a:lnTo>
                    <a:pt x="3281" y="2826"/>
                  </a:lnTo>
                  <a:lnTo>
                    <a:pt x="3356" y="3180"/>
                  </a:lnTo>
                  <a:lnTo>
                    <a:pt x="3407" y="3533"/>
                  </a:lnTo>
                  <a:lnTo>
                    <a:pt x="3432" y="3911"/>
                  </a:lnTo>
                  <a:lnTo>
                    <a:pt x="3407" y="4265"/>
                  </a:lnTo>
                  <a:lnTo>
                    <a:pt x="3356" y="4643"/>
                  </a:lnTo>
                  <a:lnTo>
                    <a:pt x="3281" y="4971"/>
                  </a:lnTo>
                  <a:lnTo>
                    <a:pt x="3154" y="5324"/>
                  </a:lnTo>
                  <a:lnTo>
                    <a:pt x="3028" y="5627"/>
                  </a:lnTo>
                  <a:lnTo>
                    <a:pt x="2852" y="5930"/>
                  </a:lnTo>
                  <a:lnTo>
                    <a:pt x="2650" y="6233"/>
                  </a:lnTo>
                  <a:lnTo>
                    <a:pt x="2448" y="6485"/>
                  </a:lnTo>
                  <a:lnTo>
                    <a:pt x="2196" y="6737"/>
                  </a:lnTo>
                  <a:lnTo>
                    <a:pt x="1943" y="6964"/>
                  </a:lnTo>
                  <a:lnTo>
                    <a:pt x="1641" y="7166"/>
                  </a:lnTo>
                  <a:lnTo>
                    <a:pt x="1363" y="7343"/>
                  </a:lnTo>
                  <a:lnTo>
                    <a:pt x="1035" y="7494"/>
                  </a:lnTo>
                  <a:lnTo>
                    <a:pt x="707" y="7620"/>
                  </a:lnTo>
                  <a:lnTo>
                    <a:pt x="354" y="7721"/>
                  </a:lnTo>
                  <a:lnTo>
                    <a:pt x="1" y="7772"/>
                  </a:lnTo>
                  <a:lnTo>
                    <a:pt x="253" y="7797"/>
                  </a:lnTo>
                  <a:lnTo>
                    <a:pt x="505" y="7797"/>
                  </a:lnTo>
                  <a:lnTo>
                    <a:pt x="884" y="7772"/>
                  </a:lnTo>
                  <a:lnTo>
                    <a:pt x="1287" y="7721"/>
                  </a:lnTo>
                  <a:lnTo>
                    <a:pt x="1666" y="7620"/>
                  </a:lnTo>
                  <a:lnTo>
                    <a:pt x="2019" y="7494"/>
                  </a:lnTo>
                  <a:lnTo>
                    <a:pt x="2347" y="7343"/>
                  </a:lnTo>
                  <a:lnTo>
                    <a:pt x="2675" y="7141"/>
                  </a:lnTo>
                  <a:lnTo>
                    <a:pt x="2978" y="6914"/>
                  </a:lnTo>
                  <a:lnTo>
                    <a:pt x="3255" y="6662"/>
                  </a:lnTo>
                  <a:lnTo>
                    <a:pt x="3508" y="6384"/>
                  </a:lnTo>
                  <a:lnTo>
                    <a:pt x="3735" y="6081"/>
                  </a:lnTo>
                  <a:lnTo>
                    <a:pt x="3911" y="5753"/>
                  </a:lnTo>
                  <a:lnTo>
                    <a:pt x="4088" y="5425"/>
                  </a:lnTo>
                  <a:lnTo>
                    <a:pt x="4214" y="5072"/>
                  </a:lnTo>
                  <a:lnTo>
                    <a:pt x="4315" y="4694"/>
                  </a:lnTo>
                  <a:lnTo>
                    <a:pt x="4366" y="4315"/>
                  </a:lnTo>
                  <a:lnTo>
                    <a:pt x="4391" y="3911"/>
                  </a:lnTo>
                  <a:lnTo>
                    <a:pt x="4366" y="3508"/>
                  </a:lnTo>
                  <a:lnTo>
                    <a:pt x="4315" y="3129"/>
                  </a:lnTo>
                  <a:lnTo>
                    <a:pt x="4214" y="2751"/>
                  </a:lnTo>
                  <a:lnTo>
                    <a:pt x="4088" y="2398"/>
                  </a:lnTo>
                  <a:lnTo>
                    <a:pt x="3911" y="2044"/>
                  </a:lnTo>
                  <a:lnTo>
                    <a:pt x="3735" y="1716"/>
                  </a:lnTo>
                  <a:lnTo>
                    <a:pt x="3508" y="1439"/>
                  </a:lnTo>
                  <a:lnTo>
                    <a:pt x="3255" y="1161"/>
                  </a:lnTo>
                  <a:lnTo>
                    <a:pt x="2978" y="909"/>
                  </a:lnTo>
                  <a:lnTo>
                    <a:pt x="2675" y="682"/>
                  </a:lnTo>
                  <a:lnTo>
                    <a:pt x="2347" y="480"/>
                  </a:lnTo>
                  <a:lnTo>
                    <a:pt x="2019" y="329"/>
                  </a:lnTo>
                  <a:lnTo>
                    <a:pt x="1666" y="177"/>
                  </a:lnTo>
                  <a:lnTo>
                    <a:pt x="1287" y="101"/>
                  </a:lnTo>
                  <a:lnTo>
                    <a:pt x="884" y="2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D5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9">
              <a:extLst>
                <a:ext uri="{FF2B5EF4-FFF2-40B4-BE49-F238E27FC236}">
                  <a16:creationId xmlns:a16="http://schemas.microsoft.com/office/drawing/2014/main" id="{0A8F1ACA-EC49-7781-DF1C-A398CB7E0CD5}"/>
                </a:ext>
              </a:extLst>
            </p:cNvPr>
            <p:cNvSpPr/>
            <p:nvPr/>
          </p:nvSpPr>
          <p:spPr>
            <a:xfrm>
              <a:off x="4152200" y="2767075"/>
              <a:ext cx="30300" cy="27150"/>
            </a:xfrm>
            <a:custGeom>
              <a:avLst/>
              <a:gdLst/>
              <a:ahLst/>
              <a:cxnLst/>
              <a:rect l="l" t="t" r="r" b="b"/>
              <a:pathLst>
                <a:path w="1212" h="1086" extrusionOk="0">
                  <a:moveTo>
                    <a:pt x="606" y="1"/>
                  </a:moveTo>
                  <a:lnTo>
                    <a:pt x="480" y="26"/>
                  </a:lnTo>
                  <a:lnTo>
                    <a:pt x="353" y="76"/>
                  </a:lnTo>
                  <a:lnTo>
                    <a:pt x="253" y="127"/>
                  </a:lnTo>
                  <a:lnTo>
                    <a:pt x="177" y="203"/>
                  </a:lnTo>
                  <a:lnTo>
                    <a:pt x="101" y="304"/>
                  </a:lnTo>
                  <a:lnTo>
                    <a:pt x="51" y="404"/>
                  </a:lnTo>
                  <a:lnTo>
                    <a:pt x="25" y="505"/>
                  </a:lnTo>
                  <a:lnTo>
                    <a:pt x="0" y="632"/>
                  </a:lnTo>
                  <a:lnTo>
                    <a:pt x="25" y="758"/>
                  </a:lnTo>
                  <a:lnTo>
                    <a:pt x="51" y="859"/>
                  </a:lnTo>
                  <a:lnTo>
                    <a:pt x="126" y="960"/>
                  </a:lnTo>
                  <a:lnTo>
                    <a:pt x="202" y="1010"/>
                  </a:lnTo>
                  <a:lnTo>
                    <a:pt x="278" y="1061"/>
                  </a:lnTo>
                  <a:lnTo>
                    <a:pt x="379" y="1086"/>
                  </a:lnTo>
                  <a:lnTo>
                    <a:pt x="480" y="1086"/>
                  </a:lnTo>
                  <a:lnTo>
                    <a:pt x="732" y="1061"/>
                  </a:lnTo>
                  <a:lnTo>
                    <a:pt x="934" y="985"/>
                  </a:lnTo>
                  <a:lnTo>
                    <a:pt x="1035" y="934"/>
                  </a:lnTo>
                  <a:lnTo>
                    <a:pt x="1110" y="859"/>
                  </a:lnTo>
                  <a:lnTo>
                    <a:pt x="1161" y="783"/>
                  </a:lnTo>
                  <a:lnTo>
                    <a:pt x="1211" y="707"/>
                  </a:lnTo>
                  <a:lnTo>
                    <a:pt x="1211" y="606"/>
                  </a:lnTo>
                  <a:lnTo>
                    <a:pt x="1211" y="480"/>
                  </a:lnTo>
                  <a:lnTo>
                    <a:pt x="1161" y="354"/>
                  </a:lnTo>
                  <a:lnTo>
                    <a:pt x="1110" y="253"/>
                  </a:lnTo>
                  <a:lnTo>
                    <a:pt x="1035" y="177"/>
                  </a:lnTo>
                  <a:lnTo>
                    <a:pt x="934" y="102"/>
                  </a:lnTo>
                  <a:lnTo>
                    <a:pt x="833" y="51"/>
                  </a:lnTo>
                  <a:lnTo>
                    <a:pt x="707" y="26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9">
              <a:extLst>
                <a:ext uri="{FF2B5EF4-FFF2-40B4-BE49-F238E27FC236}">
                  <a16:creationId xmlns:a16="http://schemas.microsoft.com/office/drawing/2014/main" id="{3F8C14A7-FEED-0064-78E4-F6A9AB27FB18}"/>
                </a:ext>
              </a:extLst>
            </p:cNvPr>
            <p:cNvSpPr/>
            <p:nvPr/>
          </p:nvSpPr>
          <p:spPr>
            <a:xfrm>
              <a:off x="4216525" y="2777800"/>
              <a:ext cx="30325" cy="29050"/>
            </a:xfrm>
            <a:custGeom>
              <a:avLst/>
              <a:gdLst/>
              <a:ahLst/>
              <a:cxnLst/>
              <a:rect l="l" t="t" r="r" b="b"/>
              <a:pathLst>
                <a:path w="1213" h="1162" extrusionOk="0">
                  <a:moveTo>
                    <a:pt x="531" y="1"/>
                  </a:moveTo>
                  <a:lnTo>
                    <a:pt x="430" y="26"/>
                  </a:lnTo>
                  <a:lnTo>
                    <a:pt x="304" y="76"/>
                  </a:lnTo>
                  <a:lnTo>
                    <a:pt x="228" y="127"/>
                  </a:lnTo>
                  <a:lnTo>
                    <a:pt x="127" y="228"/>
                  </a:lnTo>
                  <a:lnTo>
                    <a:pt x="77" y="329"/>
                  </a:lnTo>
                  <a:lnTo>
                    <a:pt x="26" y="430"/>
                  </a:lnTo>
                  <a:lnTo>
                    <a:pt x="1" y="556"/>
                  </a:lnTo>
                  <a:lnTo>
                    <a:pt x="1" y="657"/>
                  </a:lnTo>
                  <a:lnTo>
                    <a:pt x="51" y="758"/>
                  </a:lnTo>
                  <a:lnTo>
                    <a:pt x="102" y="859"/>
                  </a:lnTo>
                  <a:lnTo>
                    <a:pt x="152" y="960"/>
                  </a:lnTo>
                  <a:lnTo>
                    <a:pt x="253" y="1035"/>
                  </a:lnTo>
                  <a:lnTo>
                    <a:pt x="354" y="1086"/>
                  </a:lnTo>
                  <a:lnTo>
                    <a:pt x="455" y="1136"/>
                  </a:lnTo>
                  <a:lnTo>
                    <a:pt x="581" y="1161"/>
                  </a:lnTo>
                  <a:lnTo>
                    <a:pt x="808" y="1161"/>
                  </a:lnTo>
                  <a:lnTo>
                    <a:pt x="909" y="1111"/>
                  </a:lnTo>
                  <a:lnTo>
                    <a:pt x="1010" y="1060"/>
                  </a:lnTo>
                  <a:lnTo>
                    <a:pt x="1086" y="985"/>
                  </a:lnTo>
                  <a:lnTo>
                    <a:pt x="1136" y="884"/>
                  </a:lnTo>
                  <a:lnTo>
                    <a:pt x="1187" y="758"/>
                  </a:lnTo>
                  <a:lnTo>
                    <a:pt x="1212" y="657"/>
                  </a:lnTo>
                  <a:lnTo>
                    <a:pt x="1212" y="531"/>
                  </a:lnTo>
                  <a:lnTo>
                    <a:pt x="1187" y="430"/>
                  </a:lnTo>
                  <a:lnTo>
                    <a:pt x="1136" y="304"/>
                  </a:lnTo>
                  <a:lnTo>
                    <a:pt x="1061" y="203"/>
                  </a:lnTo>
                  <a:lnTo>
                    <a:pt x="985" y="127"/>
                  </a:lnTo>
                  <a:lnTo>
                    <a:pt x="884" y="76"/>
                  </a:lnTo>
                  <a:lnTo>
                    <a:pt x="758" y="26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86D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9">
              <a:extLst>
                <a:ext uri="{FF2B5EF4-FFF2-40B4-BE49-F238E27FC236}">
                  <a16:creationId xmlns:a16="http://schemas.microsoft.com/office/drawing/2014/main" id="{90428000-89BB-854C-0FBF-9B1003912E88}"/>
                </a:ext>
              </a:extLst>
            </p:cNvPr>
            <p:cNvSpPr/>
            <p:nvPr/>
          </p:nvSpPr>
          <p:spPr>
            <a:xfrm>
              <a:off x="4116875" y="282952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05" y="1"/>
                  </a:moveTo>
                  <a:lnTo>
                    <a:pt x="404" y="26"/>
                  </a:lnTo>
                  <a:lnTo>
                    <a:pt x="278" y="76"/>
                  </a:lnTo>
                  <a:lnTo>
                    <a:pt x="202" y="152"/>
                  </a:lnTo>
                  <a:lnTo>
                    <a:pt x="101" y="228"/>
                  </a:lnTo>
                  <a:lnTo>
                    <a:pt x="51" y="329"/>
                  </a:lnTo>
                  <a:lnTo>
                    <a:pt x="0" y="455"/>
                  </a:lnTo>
                  <a:lnTo>
                    <a:pt x="0" y="556"/>
                  </a:lnTo>
                  <a:lnTo>
                    <a:pt x="0" y="657"/>
                  </a:lnTo>
                  <a:lnTo>
                    <a:pt x="26" y="758"/>
                  </a:lnTo>
                  <a:lnTo>
                    <a:pt x="76" y="859"/>
                  </a:lnTo>
                  <a:lnTo>
                    <a:pt x="152" y="960"/>
                  </a:lnTo>
                  <a:lnTo>
                    <a:pt x="253" y="1035"/>
                  </a:lnTo>
                  <a:lnTo>
                    <a:pt x="354" y="1111"/>
                  </a:lnTo>
                  <a:lnTo>
                    <a:pt x="454" y="1161"/>
                  </a:lnTo>
                  <a:lnTo>
                    <a:pt x="581" y="1187"/>
                  </a:lnTo>
                  <a:lnTo>
                    <a:pt x="682" y="1187"/>
                  </a:lnTo>
                  <a:lnTo>
                    <a:pt x="782" y="1161"/>
                  </a:lnTo>
                  <a:lnTo>
                    <a:pt x="883" y="1136"/>
                  </a:lnTo>
                  <a:lnTo>
                    <a:pt x="984" y="1060"/>
                  </a:lnTo>
                  <a:lnTo>
                    <a:pt x="1060" y="985"/>
                  </a:lnTo>
                  <a:lnTo>
                    <a:pt x="1136" y="859"/>
                  </a:lnTo>
                  <a:lnTo>
                    <a:pt x="1161" y="758"/>
                  </a:lnTo>
                  <a:lnTo>
                    <a:pt x="1186" y="632"/>
                  </a:lnTo>
                  <a:lnTo>
                    <a:pt x="1186" y="531"/>
                  </a:lnTo>
                  <a:lnTo>
                    <a:pt x="1161" y="404"/>
                  </a:lnTo>
                  <a:lnTo>
                    <a:pt x="1110" y="304"/>
                  </a:lnTo>
                  <a:lnTo>
                    <a:pt x="1035" y="203"/>
                  </a:lnTo>
                  <a:lnTo>
                    <a:pt x="959" y="127"/>
                  </a:lnTo>
                  <a:lnTo>
                    <a:pt x="858" y="51"/>
                  </a:lnTo>
                  <a:lnTo>
                    <a:pt x="732" y="26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86D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9">
              <a:extLst>
                <a:ext uri="{FF2B5EF4-FFF2-40B4-BE49-F238E27FC236}">
                  <a16:creationId xmlns:a16="http://schemas.microsoft.com/office/drawing/2014/main" id="{59107F88-B65D-5D32-E30A-3F5BD77EF756}"/>
                </a:ext>
              </a:extLst>
            </p:cNvPr>
            <p:cNvSpPr/>
            <p:nvPr/>
          </p:nvSpPr>
          <p:spPr>
            <a:xfrm>
              <a:off x="4173650" y="2883775"/>
              <a:ext cx="30300" cy="26525"/>
            </a:xfrm>
            <a:custGeom>
              <a:avLst/>
              <a:gdLst/>
              <a:ahLst/>
              <a:cxnLst/>
              <a:rect l="l" t="t" r="r" b="b"/>
              <a:pathLst>
                <a:path w="1212" h="1061" extrusionOk="0">
                  <a:moveTo>
                    <a:pt x="328" y="1"/>
                  </a:moveTo>
                  <a:lnTo>
                    <a:pt x="227" y="26"/>
                  </a:lnTo>
                  <a:lnTo>
                    <a:pt x="152" y="76"/>
                  </a:lnTo>
                  <a:lnTo>
                    <a:pt x="76" y="152"/>
                  </a:lnTo>
                  <a:lnTo>
                    <a:pt x="25" y="278"/>
                  </a:lnTo>
                  <a:lnTo>
                    <a:pt x="0" y="379"/>
                  </a:lnTo>
                  <a:lnTo>
                    <a:pt x="0" y="505"/>
                  </a:lnTo>
                  <a:lnTo>
                    <a:pt x="25" y="631"/>
                  </a:lnTo>
                  <a:lnTo>
                    <a:pt x="51" y="732"/>
                  </a:lnTo>
                  <a:lnTo>
                    <a:pt x="126" y="833"/>
                  </a:lnTo>
                  <a:lnTo>
                    <a:pt x="202" y="909"/>
                  </a:lnTo>
                  <a:lnTo>
                    <a:pt x="303" y="985"/>
                  </a:lnTo>
                  <a:lnTo>
                    <a:pt x="404" y="1035"/>
                  </a:lnTo>
                  <a:lnTo>
                    <a:pt x="530" y="1060"/>
                  </a:lnTo>
                  <a:lnTo>
                    <a:pt x="656" y="1060"/>
                  </a:lnTo>
                  <a:lnTo>
                    <a:pt x="782" y="1035"/>
                  </a:lnTo>
                  <a:lnTo>
                    <a:pt x="883" y="985"/>
                  </a:lnTo>
                  <a:lnTo>
                    <a:pt x="984" y="934"/>
                  </a:lnTo>
                  <a:lnTo>
                    <a:pt x="1060" y="859"/>
                  </a:lnTo>
                  <a:lnTo>
                    <a:pt x="1136" y="758"/>
                  </a:lnTo>
                  <a:lnTo>
                    <a:pt x="1186" y="631"/>
                  </a:lnTo>
                  <a:lnTo>
                    <a:pt x="1211" y="531"/>
                  </a:lnTo>
                  <a:lnTo>
                    <a:pt x="1211" y="430"/>
                  </a:lnTo>
                  <a:lnTo>
                    <a:pt x="1186" y="354"/>
                  </a:lnTo>
                  <a:lnTo>
                    <a:pt x="1136" y="278"/>
                  </a:lnTo>
                  <a:lnTo>
                    <a:pt x="1085" y="203"/>
                  </a:lnTo>
                  <a:lnTo>
                    <a:pt x="1009" y="152"/>
                  </a:lnTo>
                  <a:lnTo>
                    <a:pt x="808" y="76"/>
                  </a:lnTo>
                  <a:lnTo>
                    <a:pt x="555" y="26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9">
              <a:extLst>
                <a:ext uri="{FF2B5EF4-FFF2-40B4-BE49-F238E27FC236}">
                  <a16:creationId xmlns:a16="http://schemas.microsoft.com/office/drawing/2014/main" id="{81CADED5-D454-5D54-7541-D52D02C6F2FA}"/>
                </a:ext>
              </a:extLst>
            </p:cNvPr>
            <p:cNvSpPr/>
            <p:nvPr/>
          </p:nvSpPr>
          <p:spPr>
            <a:xfrm>
              <a:off x="4176175" y="2822600"/>
              <a:ext cx="27775" cy="30300"/>
            </a:xfrm>
            <a:custGeom>
              <a:avLst/>
              <a:gdLst/>
              <a:ahLst/>
              <a:cxnLst/>
              <a:rect l="l" t="t" r="r" b="b"/>
              <a:pathLst>
                <a:path w="1111" h="1212" extrusionOk="0">
                  <a:moveTo>
                    <a:pt x="479" y="0"/>
                  </a:moveTo>
                  <a:lnTo>
                    <a:pt x="353" y="51"/>
                  </a:lnTo>
                  <a:lnTo>
                    <a:pt x="252" y="101"/>
                  </a:lnTo>
                  <a:lnTo>
                    <a:pt x="177" y="177"/>
                  </a:lnTo>
                  <a:lnTo>
                    <a:pt x="101" y="252"/>
                  </a:lnTo>
                  <a:lnTo>
                    <a:pt x="25" y="379"/>
                  </a:lnTo>
                  <a:lnTo>
                    <a:pt x="0" y="480"/>
                  </a:lnTo>
                  <a:lnTo>
                    <a:pt x="0" y="606"/>
                  </a:lnTo>
                  <a:lnTo>
                    <a:pt x="0" y="732"/>
                  </a:lnTo>
                  <a:lnTo>
                    <a:pt x="25" y="833"/>
                  </a:lnTo>
                  <a:lnTo>
                    <a:pt x="101" y="934"/>
                  </a:lnTo>
                  <a:lnTo>
                    <a:pt x="177" y="1035"/>
                  </a:lnTo>
                  <a:lnTo>
                    <a:pt x="252" y="1110"/>
                  </a:lnTo>
                  <a:lnTo>
                    <a:pt x="353" y="1161"/>
                  </a:lnTo>
                  <a:lnTo>
                    <a:pt x="479" y="1186"/>
                  </a:lnTo>
                  <a:lnTo>
                    <a:pt x="606" y="1211"/>
                  </a:lnTo>
                  <a:lnTo>
                    <a:pt x="707" y="1186"/>
                  </a:lnTo>
                  <a:lnTo>
                    <a:pt x="807" y="1161"/>
                  </a:lnTo>
                  <a:lnTo>
                    <a:pt x="908" y="1110"/>
                  </a:lnTo>
                  <a:lnTo>
                    <a:pt x="984" y="1035"/>
                  </a:lnTo>
                  <a:lnTo>
                    <a:pt x="1035" y="934"/>
                  </a:lnTo>
                  <a:lnTo>
                    <a:pt x="1085" y="833"/>
                  </a:lnTo>
                  <a:lnTo>
                    <a:pt x="1110" y="732"/>
                  </a:lnTo>
                  <a:lnTo>
                    <a:pt x="1110" y="606"/>
                  </a:lnTo>
                  <a:lnTo>
                    <a:pt x="1110" y="480"/>
                  </a:lnTo>
                  <a:lnTo>
                    <a:pt x="1085" y="379"/>
                  </a:lnTo>
                  <a:lnTo>
                    <a:pt x="1035" y="252"/>
                  </a:lnTo>
                  <a:lnTo>
                    <a:pt x="984" y="177"/>
                  </a:lnTo>
                  <a:lnTo>
                    <a:pt x="908" y="101"/>
                  </a:lnTo>
                  <a:lnTo>
                    <a:pt x="807" y="5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9">
              <a:extLst>
                <a:ext uri="{FF2B5EF4-FFF2-40B4-BE49-F238E27FC236}">
                  <a16:creationId xmlns:a16="http://schemas.microsoft.com/office/drawing/2014/main" id="{CCF8F026-DD1B-A44A-1924-208758610E1C}"/>
                </a:ext>
              </a:extLst>
            </p:cNvPr>
            <p:cNvSpPr/>
            <p:nvPr/>
          </p:nvSpPr>
          <p:spPr>
            <a:xfrm>
              <a:off x="4232925" y="2843400"/>
              <a:ext cx="28425" cy="30300"/>
            </a:xfrm>
            <a:custGeom>
              <a:avLst/>
              <a:gdLst/>
              <a:ahLst/>
              <a:cxnLst/>
              <a:rect l="l" t="t" r="r" b="b"/>
              <a:pathLst>
                <a:path w="1137" h="1212" extrusionOk="0">
                  <a:moveTo>
                    <a:pt x="531" y="1"/>
                  </a:moveTo>
                  <a:lnTo>
                    <a:pt x="405" y="26"/>
                  </a:lnTo>
                  <a:lnTo>
                    <a:pt x="304" y="51"/>
                  </a:lnTo>
                  <a:lnTo>
                    <a:pt x="203" y="102"/>
                  </a:lnTo>
                  <a:lnTo>
                    <a:pt x="127" y="177"/>
                  </a:lnTo>
                  <a:lnTo>
                    <a:pt x="77" y="278"/>
                  </a:lnTo>
                  <a:lnTo>
                    <a:pt x="51" y="379"/>
                  </a:lnTo>
                  <a:lnTo>
                    <a:pt x="26" y="480"/>
                  </a:lnTo>
                  <a:lnTo>
                    <a:pt x="1" y="606"/>
                  </a:lnTo>
                  <a:lnTo>
                    <a:pt x="26" y="733"/>
                  </a:lnTo>
                  <a:lnTo>
                    <a:pt x="51" y="833"/>
                  </a:lnTo>
                  <a:lnTo>
                    <a:pt x="77" y="934"/>
                  </a:lnTo>
                  <a:lnTo>
                    <a:pt x="127" y="1035"/>
                  </a:lnTo>
                  <a:lnTo>
                    <a:pt x="203" y="1111"/>
                  </a:lnTo>
                  <a:lnTo>
                    <a:pt x="304" y="1161"/>
                  </a:lnTo>
                  <a:lnTo>
                    <a:pt x="405" y="1212"/>
                  </a:lnTo>
                  <a:lnTo>
                    <a:pt x="632" y="1212"/>
                  </a:lnTo>
                  <a:lnTo>
                    <a:pt x="758" y="1161"/>
                  </a:lnTo>
                  <a:lnTo>
                    <a:pt x="859" y="1111"/>
                  </a:lnTo>
                  <a:lnTo>
                    <a:pt x="960" y="1035"/>
                  </a:lnTo>
                  <a:lnTo>
                    <a:pt x="1035" y="960"/>
                  </a:lnTo>
                  <a:lnTo>
                    <a:pt x="1086" y="859"/>
                  </a:lnTo>
                  <a:lnTo>
                    <a:pt x="1111" y="733"/>
                  </a:lnTo>
                  <a:lnTo>
                    <a:pt x="1136" y="606"/>
                  </a:lnTo>
                  <a:lnTo>
                    <a:pt x="1111" y="480"/>
                  </a:lnTo>
                  <a:lnTo>
                    <a:pt x="1086" y="379"/>
                  </a:lnTo>
                  <a:lnTo>
                    <a:pt x="1035" y="278"/>
                  </a:lnTo>
                  <a:lnTo>
                    <a:pt x="960" y="177"/>
                  </a:lnTo>
                  <a:lnTo>
                    <a:pt x="859" y="102"/>
                  </a:lnTo>
                  <a:lnTo>
                    <a:pt x="758" y="51"/>
                  </a:lnTo>
                  <a:lnTo>
                    <a:pt x="632" y="26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86D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9">
              <a:extLst>
                <a:ext uri="{FF2B5EF4-FFF2-40B4-BE49-F238E27FC236}">
                  <a16:creationId xmlns:a16="http://schemas.microsoft.com/office/drawing/2014/main" id="{FC8D5966-1BAF-D256-F196-57F09DCC19FF}"/>
                </a:ext>
              </a:extLst>
            </p:cNvPr>
            <p:cNvSpPr/>
            <p:nvPr/>
          </p:nvSpPr>
          <p:spPr>
            <a:xfrm>
              <a:off x="4041175" y="2690750"/>
              <a:ext cx="297750" cy="297775"/>
            </a:xfrm>
            <a:custGeom>
              <a:avLst/>
              <a:gdLst/>
              <a:ahLst/>
              <a:cxnLst/>
              <a:rect l="l" t="t" r="r" b="b"/>
              <a:pathLst>
                <a:path w="11910" h="11911" extrusionOk="0">
                  <a:moveTo>
                    <a:pt x="732" y="1"/>
                  </a:moveTo>
                  <a:lnTo>
                    <a:pt x="556" y="76"/>
                  </a:lnTo>
                  <a:lnTo>
                    <a:pt x="404" y="152"/>
                  </a:lnTo>
                  <a:lnTo>
                    <a:pt x="253" y="278"/>
                  </a:lnTo>
                  <a:lnTo>
                    <a:pt x="152" y="404"/>
                  </a:lnTo>
                  <a:lnTo>
                    <a:pt x="76" y="556"/>
                  </a:lnTo>
                  <a:lnTo>
                    <a:pt x="0" y="732"/>
                  </a:lnTo>
                  <a:lnTo>
                    <a:pt x="0" y="934"/>
                  </a:lnTo>
                  <a:lnTo>
                    <a:pt x="0" y="10977"/>
                  </a:lnTo>
                  <a:lnTo>
                    <a:pt x="0" y="11153"/>
                  </a:lnTo>
                  <a:lnTo>
                    <a:pt x="76" y="11330"/>
                  </a:lnTo>
                  <a:lnTo>
                    <a:pt x="152" y="11506"/>
                  </a:lnTo>
                  <a:lnTo>
                    <a:pt x="253" y="11633"/>
                  </a:lnTo>
                  <a:lnTo>
                    <a:pt x="404" y="11759"/>
                  </a:lnTo>
                  <a:lnTo>
                    <a:pt x="556" y="11834"/>
                  </a:lnTo>
                  <a:lnTo>
                    <a:pt x="732" y="11885"/>
                  </a:lnTo>
                  <a:lnTo>
                    <a:pt x="934" y="11910"/>
                  </a:lnTo>
                  <a:lnTo>
                    <a:pt x="10976" y="11910"/>
                  </a:lnTo>
                  <a:lnTo>
                    <a:pt x="11153" y="11885"/>
                  </a:lnTo>
                  <a:lnTo>
                    <a:pt x="11330" y="11834"/>
                  </a:lnTo>
                  <a:lnTo>
                    <a:pt x="11506" y="11759"/>
                  </a:lnTo>
                  <a:lnTo>
                    <a:pt x="11632" y="11633"/>
                  </a:lnTo>
                  <a:lnTo>
                    <a:pt x="11733" y="11506"/>
                  </a:lnTo>
                  <a:lnTo>
                    <a:pt x="11834" y="11330"/>
                  </a:lnTo>
                  <a:lnTo>
                    <a:pt x="11885" y="11153"/>
                  </a:lnTo>
                  <a:lnTo>
                    <a:pt x="11910" y="10977"/>
                  </a:lnTo>
                  <a:lnTo>
                    <a:pt x="11910" y="2322"/>
                  </a:lnTo>
                  <a:lnTo>
                    <a:pt x="11885" y="2221"/>
                  </a:lnTo>
                  <a:lnTo>
                    <a:pt x="11834" y="2145"/>
                  </a:lnTo>
                  <a:lnTo>
                    <a:pt x="11758" y="2095"/>
                  </a:lnTo>
                  <a:lnTo>
                    <a:pt x="11582" y="2095"/>
                  </a:lnTo>
                  <a:lnTo>
                    <a:pt x="11506" y="2145"/>
                  </a:lnTo>
                  <a:lnTo>
                    <a:pt x="11430" y="2221"/>
                  </a:lnTo>
                  <a:lnTo>
                    <a:pt x="11430" y="2322"/>
                  </a:lnTo>
                  <a:lnTo>
                    <a:pt x="11430" y="10977"/>
                  </a:lnTo>
                  <a:lnTo>
                    <a:pt x="11405" y="11077"/>
                  </a:lnTo>
                  <a:lnTo>
                    <a:pt x="11380" y="11153"/>
                  </a:lnTo>
                  <a:lnTo>
                    <a:pt x="11330" y="11229"/>
                  </a:lnTo>
                  <a:lnTo>
                    <a:pt x="11279" y="11279"/>
                  </a:lnTo>
                  <a:lnTo>
                    <a:pt x="11229" y="11355"/>
                  </a:lnTo>
                  <a:lnTo>
                    <a:pt x="11153" y="11380"/>
                  </a:lnTo>
                  <a:lnTo>
                    <a:pt x="11052" y="11405"/>
                  </a:lnTo>
                  <a:lnTo>
                    <a:pt x="10976" y="11431"/>
                  </a:lnTo>
                  <a:lnTo>
                    <a:pt x="934" y="11431"/>
                  </a:lnTo>
                  <a:lnTo>
                    <a:pt x="833" y="11405"/>
                  </a:lnTo>
                  <a:lnTo>
                    <a:pt x="757" y="11380"/>
                  </a:lnTo>
                  <a:lnTo>
                    <a:pt x="682" y="11355"/>
                  </a:lnTo>
                  <a:lnTo>
                    <a:pt x="606" y="11279"/>
                  </a:lnTo>
                  <a:lnTo>
                    <a:pt x="556" y="11229"/>
                  </a:lnTo>
                  <a:lnTo>
                    <a:pt x="505" y="11153"/>
                  </a:lnTo>
                  <a:lnTo>
                    <a:pt x="480" y="11077"/>
                  </a:lnTo>
                  <a:lnTo>
                    <a:pt x="480" y="10977"/>
                  </a:lnTo>
                  <a:lnTo>
                    <a:pt x="480" y="934"/>
                  </a:lnTo>
                  <a:lnTo>
                    <a:pt x="480" y="833"/>
                  </a:lnTo>
                  <a:lnTo>
                    <a:pt x="505" y="758"/>
                  </a:lnTo>
                  <a:lnTo>
                    <a:pt x="556" y="682"/>
                  </a:lnTo>
                  <a:lnTo>
                    <a:pt x="606" y="606"/>
                  </a:lnTo>
                  <a:lnTo>
                    <a:pt x="682" y="556"/>
                  </a:lnTo>
                  <a:lnTo>
                    <a:pt x="757" y="505"/>
                  </a:lnTo>
                  <a:lnTo>
                    <a:pt x="833" y="480"/>
                  </a:lnTo>
                  <a:lnTo>
                    <a:pt x="11052" y="480"/>
                  </a:lnTo>
                  <a:lnTo>
                    <a:pt x="11153" y="505"/>
                  </a:lnTo>
                  <a:lnTo>
                    <a:pt x="11229" y="556"/>
                  </a:lnTo>
                  <a:lnTo>
                    <a:pt x="11279" y="606"/>
                  </a:lnTo>
                  <a:lnTo>
                    <a:pt x="11330" y="682"/>
                  </a:lnTo>
                  <a:lnTo>
                    <a:pt x="11380" y="758"/>
                  </a:lnTo>
                  <a:lnTo>
                    <a:pt x="11405" y="833"/>
                  </a:lnTo>
                  <a:lnTo>
                    <a:pt x="11430" y="934"/>
                  </a:lnTo>
                  <a:lnTo>
                    <a:pt x="11430" y="1212"/>
                  </a:lnTo>
                  <a:lnTo>
                    <a:pt x="11430" y="1338"/>
                  </a:lnTo>
                  <a:lnTo>
                    <a:pt x="11506" y="1414"/>
                  </a:lnTo>
                  <a:lnTo>
                    <a:pt x="11582" y="1439"/>
                  </a:lnTo>
                  <a:lnTo>
                    <a:pt x="11658" y="1464"/>
                  </a:lnTo>
                  <a:lnTo>
                    <a:pt x="11758" y="1439"/>
                  </a:lnTo>
                  <a:lnTo>
                    <a:pt x="11834" y="1414"/>
                  </a:lnTo>
                  <a:lnTo>
                    <a:pt x="11885" y="1338"/>
                  </a:lnTo>
                  <a:lnTo>
                    <a:pt x="11910" y="1212"/>
                  </a:lnTo>
                  <a:lnTo>
                    <a:pt x="11910" y="934"/>
                  </a:lnTo>
                  <a:lnTo>
                    <a:pt x="11885" y="732"/>
                  </a:lnTo>
                  <a:lnTo>
                    <a:pt x="11834" y="556"/>
                  </a:lnTo>
                  <a:lnTo>
                    <a:pt x="11758" y="404"/>
                  </a:lnTo>
                  <a:lnTo>
                    <a:pt x="11632" y="278"/>
                  </a:lnTo>
                  <a:lnTo>
                    <a:pt x="11506" y="152"/>
                  </a:lnTo>
                  <a:lnTo>
                    <a:pt x="11330" y="76"/>
                  </a:lnTo>
                  <a:lnTo>
                    <a:pt x="111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9">
              <a:extLst>
                <a:ext uri="{FF2B5EF4-FFF2-40B4-BE49-F238E27FC236}">
                  <a16:creationId xmlns:a16="http://schemas.microsoft.com/office/drawing/2014/main" id="{8C437DA8-B23E-6866-B74D-FC9BAF3CC550}"/>
                </a:ext>
              </a:extLst>
            </p:cNvPr>
            <p:cNvSpPr/>
            <p:nvPr/>
          </p:nvSpPr>
          <p:spPr>
            <a:xfrm>
              <a:off x="4062000" y="2711575"/>
              <a:ext cx="255475" cy="256125"/>
            </a:xfrm>
            <a:custGeom>
              <a:avLst/>
              <a:gdLst/>
              <a:ahLst/>
              <a:cxnLst/>
              <a:rect l="l" t="t" r="r" b="b"/>
              <a:pathLst>
                <a:path w="10219" h="10245" extrusionOk="0">
                  <a:moveTo>
                    <a:pt x="5122" y="0"/>
                  </a:moveTo>
                  <a:lnTo>
                    <a:pt x="4718" y="26"/>
                  </a:lnTo>
                  <a:lnTo>
                    <a:pt x="4315" y="51"/>
                  </a:lnTo>
                  <a:lnTo>
                    <a:pt x="3961" y="127"/>
                  </a:lnTo>
                  <a:lnTo>
                    <a:pt x="3583" y="227"/>
                  </a:lnTo>
                  <a:lnTo>
                    <a:pt x="3230" y="354"/>
                  </a:lnTo>
                  <a:lnTo>
                    <a:pt x="2902" y="505"/>
                  </a:lnTo>
                  <a:lnTo>
                    <a:pt x="2574" y="656"/>
                  </a:lnTo>
                  <a:lnTo>
                    <a:pt x="2271" y="858"/>
                  </a:lnTo>
                  <a:lnTo>
                    <a:pt x="1993" y="1060"/>
                  </a:lnTo>
                  <a:lnTo>
                    <a:pt x="1716" y="1287"/>
                  </a:lnTo>
                  <a:lnTo>
                    <a:pt x="1464" y="1540"/>
                  </a:lnTo>
                  <a:lnTo>
                    <a:pt x="1236" y="1792"/>
                  </a:lnTo>
                  <a:lnTo>
                    <a:pt x="1009" y="2069"/>
                  </a:lnTo>
                  <a:lnTo>
                    <a:pt x="833" y="2372"/>
                  </a:lnTo>
                  <a:lnTo>
                    <a:pt x="656" y="2675"/>
                  </a:lnTo>
                  <a:lnTo>
                    <a:pt x="480" y="2978"/>
                  </a:lnTo>
                  <a:lnTo>
                    <a:pt x="353" y="3306"/>
                  </a:lnTo>
                  <a:lnTo>
                    <a:pt x="227" y="3634"/>
                  </a:lnTo>
                  <a:lnTo>
                    <a:pt x="151" y="3987"/>
                  </a:lnTo>
                  <a:lnTo>
                    <a:pt x="76" y="4315"/>
                  </a:lnTo>
                  <a:lnTo>
                    <a:pt x="25" y="4668"/>
                  </a:lnTo>
                  <a:lnTo>
                    <a:pt x="0" y="5022"/>
                  </a:lnTo>
                  <a:lnTo>
                    <a:pt x="0" y="5375"/>
                  </a:lnTo>
                  <a:lnTo>
                    <a:pt x="25" y="5728"/>
                  </a:lnTo>
                  <a:lnTo>
                    <a:pt x="76" y="6081"/>
                  </a:lnTo>
                  <a:lnTo>
                    <a:pt x="177" y="6434"/>
                  </a:lnTo>
                  <a:lnTo>
                    <a:pt x="278" y="6788"/>
                  </a:lnTo>
                  <a:lnTo>
                    <a:pt x="404" y="7141"/>
                  </a:lnTo>
                  <a:lnTo>
                    <a:pt x="555" y="7469"/>
                  </a:lnTo>
                  <a:lnTo>
                    <a:pt x="757" y="7797"/>
                  </a:lnTo>
                  <a:lnTo>
                    <a:pt x="984" y="8125"/>
                  </a:lnTo>
                  <a:lnTo>
                    <a:pt x="1236" y="8428"/>
                  </a:lnTo>
                  <a:lnTo>
                    <a:pt x="1312" y="8503"/>
                  </a:lnTo>
                  <a:lnTo>
                    <a:pt x="1388" y="8529"/>
                  </a:lnTo>
                  <a:lnTo>
                    <a:pt x="1489" y="8503"/>
                  </a:lnTo>
                  <a:lnTo>
                    <a:pt x="1564" y="8453"/>
                  </a:lnTo>
                  <a:lnTo>
                    <a:pt x="1640" y="8377"/>
                  </a:lnTo>
                  <a:lnTo>
                    <a:pt x="1665" y="8302"/>
                  </a:lnTo>
                  <a:lnTo>
                    <a:pt x="1640" y="8201"/>
                  </a:lnTo>
                  <a:lnTo>
                    <a:pt x="1590" y="8125"/>
                  </a:lnTo>
                  <a:lnTo>
                    <a:pt x="1363" y="7847"/>
                  </a:lnTo>
                  <a:lnTo>
                    <a:pt x="1161" y="7545"/>
                  </a:lnTo>
                  <a:lnTo>
                    <a:pt x="1009" y="7242"/>
                  </a:lnTo>
                  <a:lnTo>
                    <a:pt x="858" y="6939"/>
                  </a:lnTo>
                  <a:lnTo>
                    <a:pt x="732" y="6636"/>
                  </a:lnTo>
                  <a:lnTo>
                    <a:pt x="631" y="6308"/>
                  </a:lnTo>
                  <a:lnTo>
                    <a:pt x="555" y="6006"/>
                  </a:lnTo>
                  <a:lnTo>
                    <a:pt x="505" y="5678"/>
                  </a:lnTo>
                  <a:lnTo>
                    <a:pt x="505" y="5350"/>
                  </a:lnTo>
                  <a:lnTo>
                    <a:pt x="480" y="5022"/>
                  </a:lnTo>
                  <a:lnTo>
                    <a:pt x="505" y="4719"/>
                  </a:lnTo>
                  <a:lnTo>
                    <a:pt x="555" y="4391"/>
                  </a:lnTo>
                  <a:lnTo>
                    <a:pt x="606" y="4088"/>
                  </a:lnTo>
                  <a:lnTo>
                    <a:pt x="707" y="3785"/>
                  </a:lnTo>
                  <a:lnTo>
                    <a:pt x="808" y="3482"/>
                  </a:lnTo>
                  <a:lnTo>
                    <a:pt x="934" y="3180"/>
                  </a:lnTo>
                  <a:lnTo>
                    <a:pt x="1060" y="2902"/>
                  </a:lnTo>
                  <a:lnTo>
                    <a:pt x="1236" y="2624"/>
                  </a:lnTo>
                  <a:lnTo>
                    <a:pt x="1413" y="2372"/>
                  </a:lnTo>
                  <a:lnTo>
                    <a:pt x="1615" y="2120"/>
                  </a:lnTo>
                  <a:lnTo>
                    <a:pt x="1817" y="1868"/>
                  </a:lnTo>
                  <a:lnTo>
                    <a:pt x="2044" y="1666"/>
                  </a:lnTo>
                  <a:lnTo>
                    <a:pt x="2296" y="1439"/>
                  </a:lnTo>
                  <a:lnTo>
                    <a:pt x="2549" y="1262"/>
                  </a:lnTo>
                  <a:lnTo>
                    <a:pt x="2826" y="1085"/>
                  </a:lnTo>
                  <a:lnTo>
                    <a:pt x="3104" y="934"/>
                  </a:lnTo>
                  <a:lnTo>
                    <a:pt x="3406" y="808"/>
                  </a:lnTo>
                  <a:lnTo>
                    <a:pt x="3734" y="682"/>
                  </a:lnTo>
                  <a:lnTo>
                    <a:pt x="4062" y="606"/>
                  </a:lnTo>
                  <a:lnTo>
                    <a:pt x="4390" y="530"/>
                  </a:lnTo>
                  <a:lnTo>
                    <a:pt x="4744" y="505"/>
                  </a:lnTo>
                  <a:lnTo>
                    <a:pt x="5122" y="480"/>
                  </a:lnTo>
                  <a:lnTo>
                    <a:pt x="5576" y="505"/>
                  </a:lnTo>
                  <a:lnTo>
                    <a:pt x="6056" y="581"/>
                  </a:lnTo>
                  <a:lnTo>
                    <a:pt x="6485" y="707"/>
                  </a:lnTo>
                  <a:lnTo>
                    <a:pt x="6914" y="858"/>
                  </a:lnTo>
                  <a:lnTo>
                    <a:pt x="7317" y="1060"/>
                  </a:lnTo>
                  <a:lnTo>
                    <a:pt x="7696" y="1287"/>
                  </a:lnTo>
                  <a:lnTo>
                    <a:pt x="8049" y="1540"/>
                  </a:lnTo>
                  <a:lnTo>
                    <a:pt x="8377" y="1842"/>
                  </a:lnTo>
                  <a:lnTo>
                    <a:pt x="8680" y="2170"/>
                  </a:lnTo>
                  <a:lnTo>
                    <a:pt x="8957" y="2524"/>
                  </a:lnTo>
                  <a:lnTo>
                    <a:pt x="9184" y="2902"/>
                  </a:lnTo>
                  <a:lnTo>
                    <a:pt x="9386" y="3306"/>
                  </a:lnTo>
                  <a:lnTo>
                    <a:pt x="9538" y="3735"/>
                  </a:lnTo>
                  <a:lnTo>
                    <a:pt x="9639" y="4189"/>
                  </a:lnTo>
                  <a:lnTo>
                    <a:pt x="9714" y="4643"/>
                  </a:lnTo>
                  <a:lnTo>
                    <a:pt x="9740" y="5122"/>
                  </a:lnTo>
                  <a:lnTo>
                    <a:pt x="9740" y="5476"/>
                  </a:lnTo>
                  <a:lnTo>
                    <a:pt x="9689" y="5804"/>
                  </a:lnTo>
                  <a:lnTo>
                    <a:pt x="9639" y="6132"/>
                  </a:lnTo>
                  <a:lnTo>
                    <a:pt x="9563" y="6434"/>
                  </a:lnTo>
                  <a:lnTo>
                    <a:pt x="9462" y="6762"/>
                  </a:lnTo>
                  <a:lnTo>
                    <a:pt x="9336" y="7040"/>
                  </a:lnTo>
                  <a:lnTo>
                    <a:pt x="9184" y="7318"/>
                  </a:lnTo>
                  <a:lnTo>
                    <a:pt x="9033" y="7595"/>
                  </a:lnTo>
                  <a:lnTo>
                    <a:pt x="8856" y="7847"/>
                  </a:lnTo>
                  <a:lnTo>
                    <a:pt x="8655" y="8100"/>
                  </a:lnTo>
                  <a:lnTo>
                    <a:pt x="8453" y="8327"/>
                  </a:lnTo>
                  <a:lnTo>
                    <a:pt x="8226" y="8529"/>
                  </a:lnTo>
                  <a:lnTo>
                    <a:pt x="7973" y="8731"/>
                  </a:lnTo>
                  <a:lnTo>
                    <a:pt x="7721" y="8907"/>
                  </a:lnTo>
                  <a:lnTo>
                    <a:pt x="7469" y="9084"/>
                  </a:lnTo>
                  <a:lnTo>
                    <a:pt x="7191" y="9235"/>
                  </a:lnTo>
                  <a:lnTo>
                    <a:pt x="6914" y="9361"/>
                  </a:lnTo>
                  <a:lnTo>
                    <a:pt x="6636" y="9462"/>
                  </a:lnTo>
                  <a:lnTo>
                    <a:pt x="6333" y="9563"/>
                  </a:lnTo>
                  <a:lnTo>
                    <a:pt x="6031" y="9639"/>
                  </a:lnTo>
                  <a:lnTo>
                    <a:pt x="5728" y="9689"/>
                  </a:lnTo>
                  <a:lnTo>
                    <a:pt x="5425" y="9740"/>
                  </a:lnTo>
                  <a:lnTo>
                    <a:pt x="4794" y="9740"/>
                  </a:lnTo>
                  <a:lnTo>
                    <a:pt x="4491" y="9715"/>
                  </a:lnTo>
                  <a:lnTo>
                    <a:pt x="4189" y="9664"/>
                  </a:lnTo>
                  <a:lnTo>
                    <a:pt x="3861" y="9588"/>
                  </a:lnTo>
                  <a:lnTo>
                    <a:pt x="3558" y="9488"/>
                  </a:lnTo>
                  <a:lnTo>
                    <a:pt x="3255" y="9361"/>
                  </a:lnTo>
                  <a:lnTo>
                    <a:pt x="2952" y="9210"/>
                  </a:lnTo>
                  <a:lnTo>
                    <a:pt x="2675" y="9059"/>
                  </a:lnTo>
                  <a:lnTo>
                    <a:pt x="2372" y="8857"/>
                  </a:lnTo>
                  <a:lnTo>
                    <a:pt x="2296" y="8806"/>
                  </a:lnTo>
                  <a:lnTo>
                    <a:pt x="2195" y="8806"/>
                  </a:lnTo>
                  <a:lnTo>
                    <a:pt x="2120" y="8831"/>
                  </a:lnTo>
                  <a:lnTo>
                    <a:pt x="2044" y="8907"/>
                  </a:lnTo>
                  <a:lnTo>
                    <a:pt x="1993" y="8983"/>
                  </a:lnTo>
                  <a:lnTo>
                    <a:pt x="1993" y="9084"/>
                  </a:lnTo>
                  <a:lnTo>
                    <a:pt x="2019" y="9160"/>
                  </a:lnTo>
                  <a:lnTo>
                    <a:pt x="2094" y="9235"/>
                  </a:lnTo>
                  <a:lnTo>
                    <a:pt x="2422" y="9462"/>
                  </a:lnTo>
                  <a:lnTo>
                    <a:pt x="2725" y="9664"/>
                  </a:lnTo>
                  <a:lnTo>
                    <a:pt x="3053" y="9816"/>
                  </a:lnTo>
                  <a:lnTo>
                    <a:pt x="3406" y="9942"/>
                  </a:lnTo>
                  <a:lnTo>
                    <a:pt x="3734" y="10068"/>
                  </a:lnTo>
                  <a:lnTo>
                    <a:pt x="4088" y="10144"/>
                  </a:lnTo>
                  <a:lnTo>
                    <a:pt x="4416" y="10194"/>
                  </a:lnTo>
                  <a:lnTo>
                    <a:pt x="4769" y="10219"/>
                  </a:lnTo>
                  <a:lnTo>
                    <a:pt x="5122" y="10244"/>
                  </a:lnTo>
                  <a:lnTo>
                    <a:pt x="5450" y="10219"/>
                  </a:lnTo>
                  <a:lnTo>
                    <a:pt x="5803" y="10169"/>
                  </a:lnTo>
                  <a:lnTo>
                    <a:pt x="6131" y="10118"/>
                  </a:lnTo>
                  <a:lnTo>
                    <a:pt x="6459" y="10043"/>
                  </a:lnTo>
                  <a:lnTo>
                    <a:pt x="6787" y="9942"/>
                  </a:lnTo>
                  <a:lnTo>
                    <a:pt x="7115" y="9816"/>
                  </a:lnTo>
                  <a:lnTo>
                    <a:pt x="7418" y="9664"/>
                  </a:lnTo>
                  <a:lnTo>
                    <a:pt x="7721" y="9488"/>
                  </a:lnTo>
                  <a:lnTo>
                    <a:pt x="7999" y="9311"/>
                  </a:lnTo>
                  <a:lnTo>
                    <a:pt x="8276" y="9109"/>
                  </a:lnTo>
                  <a:lnTo>
                    <a:pt x="8554" y="8882"/>
                  </a:lnTo>
                  <a:lnTo>
                    <a:pt x="8781" y="8655"/>
                  </a:lnTo>
                  <a:lnTo>
                    <a:pt x="9033" y="8403"/>
                  </a:lnTo>
                  <a:lnTo>
                    <a:pt x="9235" y="8150"/>
                  </a:lnTo>
                  <a:lnTo>
                    <a:pt x="9437" y="7847"/>
                  </a:lnTo>
                  <a:lnTo>
                    <a:pt x="9613" y="7570"/>
                  </a:lnTo>
                  <a:lnTo>
                    <a:pt x="9765" y="7242"/>
                  </a:lnTo>
                  <a:lnTo>
                    <a:pt x="9916" y="6914"/>
                  </a:lnTo>
                  <a:lnTo>
                    <a:pt x="10017" y="6586"/>
                  </a:lnTo>
                  <a:lnTo>
                    <a:pt x="10118" y="6233"/>
                  </a:lnTo>
                  <a:lnTo>
                    <a:pt x="10169" y="5879"/>
                  </a:lnTo>
                  <a:lnTo>
                    <a:pt x="10219" y="5501"/>
                  </a:lnTo>
                  <a:lnTo>
                    <a:pt x="10219" y="5122"/>
                  </a:lnTo>
                  <a:lnTo>
                    <a:pt x="10194" y="4593"/>
                  </a:lnTo>
                  <a:lnTo>
                    <a:pt x="10118" y="4088"/>
                  </a:lnTo>
                  <a:lnTo>
                    <a:pt x="9992" y="3609"/>
                  </a:lnTo>
                  <a:lnTo>
                    <a:pt x="9815" y="3129"/>
                  </a:lnTo>
                  <a:lnTo>
                    <a:pt x="9613" y="2675"/>
                  </a:lnTo>
                  <a:lnTo>
                    <a:pt x="9361" y="2271"/>
                  </a:lnTo>
                  <a:lnTo>
                    <a:pt x="9058" y="1868"/>
                  </a:lnTo>
                  <a:lnTo>
                    <a:pt x="8730" y="1514"/>
                  </a:lnTo>
                  <a:lnTo>
                    <a:pt x="8377" y="1161"/>
                  </a:lnTo>
                  <a:lnTo>
                    <a:pt x="7973" y="884"/>
                  </a:lnTo>
                  <a:lnTo>
                    <a:pt x="7544" y="631"/>
                  </a:lnTo>
                  <a:lnTo>
                    <a:pt x="7115" y="404"/>
                  </a:lnTo>
                  <a:lnTo>
                    <a:pt x="6636" y="227"/>
                  </a:lnTo>
                  <a:lnTo>
                    <a:pt x="6131" y="101"/>
                  </a:lnTo>
                  <a:lnTo>
                    <a:pt x="5627" y="26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9">
              <a:extLst>
                <a:ext uri="{FF2B5EF4-FFF2-40B4-BE49-F238E27FC236}">
                  <a16:creationId xmlns:a16="http://schemas.microsoft.com/office/drawing/2014/main" id="{D51E5838-7758-7E49-0954-33C522AB4A07}"/>
                </a:ext>
              </a:extLst>
            </p:cNvPr>
            <p:cNvSpPr/>
            <p:nvPr/>
          </p:nvSpPr>
          <p:spPr>
            <a:xfrm>
              <a:off x="4086600" y="2736800"/>
              <a:ext cx="206925" cy="206300"/>
            </a:xfrm>
            <a:custGeom>
              <a:avLst/>
              <a:gdLst/>
              <a:ahLst/>
              <a:cxnLst/>
              <a:rect l="l" t="t" r="r" b="b"/>
              <a:pathLst>
                <a:path w="8277" h="8252" extrusionOk="0">
                  <a:moveTo>
                    <a:pt x="4138" y="455"/>
                  </a:moveTo>
                  <a:lnTo>
                    <a:pt x="4491" y="480"/>
                  </a:lnTo>
                  <a:lnTo>
                    <a:pt x="4870" y="531"/>
                  </a:lnTo>
                  <a:lnTo>
                    <a:pt x="5223" y="631"/>
                  </a:lnTo>
                  <a:lnTo>
                    <a:pt x="5551" y="732"/>
                  </a:lnTo>
                  <a:lnTo>
                    <a:pt x="5879" y="909"/>
                  </a:lnTo>
                  <a:lnTo>
                    <a:pt x="6182" y="1086"/>
                  </a:lnTo>
                  <a:lnTo>
                    <a:pt x="6459" y="1287"/>
                  </a:lnTo>
                  <a:lnTo>
                    <a:pt x="6712" y="1515"/>
                  </a:lnTo>
                  <a:lnTo>
                    <a:pt x="6939" y="1792"/>
                  </a:lnTo>
                  <a:lnTo>
                    <a:pt x="7166" y="2070"/>
                  </a:lnTo>
                  <a:lnTo>
                    <a:pt x="7343" y="2372"/>
                  </a:lnTo>
                  <a:lnTo>
                    <a:pt x="7494" y="2700"/>
                  </a:lnTo>
                  <a:lnTo>
                    <a:pt x="7620" y="3028"/>
                  </a:lnTo>
                  <a:lnTo>
                    <a:pt x="7721" y="3382"/>
                  </a:lnTo>
                  <a:lnTo>
                    <a:pt x="7772" y="3735"/>
                  </a:lnTo>
                  <a:lnTo>
                    <a:pt x="7772" y="4113"/>
                  </a:lnTo>
                  <a:lnTo>
                    <a:pt x="7746" y="4542"/>
                  </a:lnTo>
                  <a:lnTo>
                    <a:pt x="7671" y="4971"/>
                  </a:lnTo>
                  <a:lnTo>
                    <a:pt x="7570" y="5350"/>
                  </a:lnTo>
                  <a:lnTo>
                    <a:pt x="7418" y="5703"/>
                  </a:lnTo>
                  <a:lnTo>
                    <a:pt x="7242" y="6031"/>
                  </a:lnTo>
                  <a:lnTo>
                    <a:pt x="7040" y="6334"/>
                  </a:lnTo>
                  <a:lnTo>
                    <a:pt x="6838" y="6586"/>
                  </a:lnTo>
                  <a:lnTo>
                    <a:pt x="6586" y="6838"/>
                  </a:lnTo>
                  <a:lnTo>
                    <a:pt x="6333" y="7040"/>
                  </a:lnTo>
                  <a:lnTo>
                    <a:pt x="6031" y="7242"/>
                  </a:lnTo>
                  <a:lnTo>
                    <a:pt x="5753" y="7394"/>
                  </a:lnTo>
                  <a:lnTo>
                    <a:pt x="5425" y="7520"/>
                  </a:lnTo>
                  <a:lnTo>
                    <a:pt x="5122" y="7621"/>
                  </a:lnTo>
                  <a:lnTo>
                    <a:pt x="4794" y="7696"/>
                  </a:lnTo>
                  <a:lnTo>
                    <a:pt x="4466" y="7722"/>
                  </a:lnTo>
                  <a:lnTo>
                    <a:pt x="4138" y="7747"/>
                  </a:lnTo>
                  <a:lnTo>
                    <a:pt x="3810" y="7722"/>
                  </a:lnTo>
                  <a:lnTo>
                    <a:pt x="3457" y="7696"/>
                  </a:lnTo>
                  <a:lnTo>
                    <a:pt x="3154" y="7621"/>
                  </a:lnTo>
                  <a:lnTo>
                    <a:pt x="2826" y="7520"/>
                  </a:lnTo>
                  <a:lnTo>
                    <a:pt x="2523" y="7394"/>
                  </a:lnTo>
                  <a:lnTo>
                    <a:pt x="2221" y="7242"/>
                  </a:lnTo>
                  <a:lnTo>
                    <a:pt x="1943" y="7040"/>
                  </a:lnTo>
                  <a:lnTo>
                    <a:pt x="1665" y="6838"/>
                  </a:lnTo>
                  <a:lnTo>
                    <a:pt x="1438" y="6586"/>
                  </a:lnTo>
                  <a:lnTo>
                    <a:pt x="1211" y="6334"/>
                  </a:lnTo>
                  <a:lnTo>
                    <a:pt x="1009" y="6031"/>
                  </a:lnTo>
                  <a:lnTo>
                    <a:pt x="833" y="5703"/>
                  </a:lnTo>
                  <a:lnTo>
                    <a:pt x="707" y="5350"/>
                  </a:lnTo>
                  <a:lnTo>
                    <a:pt x="580" y="4971"/>
                  </a:lnTo>
                  <a:lnTo>
                    <a:pt x="505" y="4542"/>
                  </a:lnTo>
                  <a:lnTo>
                    <a:pt x="480" y="4113"/>
                  </a:lnTo>
                  <a:lnTo>
                    <a:pt x="505" y="3735"/>
                  </a:lnTo>
                  <a:lnTo>
                    <a:pt x="555" y="3382"/>
                  </a:lnTo>
                  <a:lnTo>
                    <a:pt x="631" y="3028"/>
                  </a:lnTo>
                  <a:lnTo>
                    <a:pt x="757" y="2675"/>
                  </a:lnTo>
                  <a:lnTo>
                    <a:pt x="908" y="2372"/>
                  </a:lnTo>
                  <a:lnTo>
                    <a:pt x="1110" y="2070"/>
                  </a:lnTo>
                  <a:lnTo>
                    <a:pt x="1312" y="1792"/>
                  </a:lnTo>
                  <a:lnTo>
                    <a:pt x="1539" y="1515"/>
                  </a:lnTo>
                  <a:lnTo>
                    <a:pt x="1817" y="1287"/>
                  </a:lnTo>
                  <a:lnTo>
                    <a:pt x="2094" y="1086"/>
                  </a:lnTo>
                  <a:lnTo>
                    <a:pt x="2397" y="909"/>
                  </a:lnTo>
                  <a:lnTo>
                    <a:pt x="2700" y="732"/>
                  </a:lnTo>
                  <a:lnTo>
                    <a:pt x="3053" y="631"/>
                  </a:lnTo>
                  <a:lnTo>
                    <a:pt x="3406" y="531"/>
                  </a:lnTo>
                  <a:lnTo>
                    <a:pt x="3760" y="480"/>
                  </a:lnTo>
                  <a:lnTo>
                    <a:pt x="4138" y="455"/>
                  </a:lnTo>
                  <a:close/>
                  <a:moveTo>
                    <a:pt x="3760" y="1"/>
                  </a:moveTo>
                  <a:lnTo>
                    <a:pt x="3381" y="51"/>
                  </a:lnTo>
                  <a:lnTo>
                    <a:pt x="3003" y="127"/>
                  </a:lnTo>
                  <a:lnTo>
                    <a:pt x="2649" y="253"/>
                  </a:lnTo>
                  <a:lnTo>
                    <a:pt x="2296" y="404"/>
                  </a:lnTo>
                  <a:lnTo>
                    <a:pt x="1968" y="581"/>
                  </a:lnTo>
                  <a:lnTo>
                    <a:pt x="1640" y="783"/>
                  </a:lnTo>
                  <a:lnTo>
                    <a:pt x="1337" y="1010"/>
                  </a:lnTo>
                  <a:lnTo>
                    <a:pt x="1060" y="1287"/>
                  </a:lnTo>
                  <a:lnTo>
                    <a:pt x="808" y="1590"/>
                  </a:lnTo>
                  <a:lnTo>
                    <a:pt x="606" y="1944"/>
                  </a:lnTo>
                  <a:lnTo>
                    <a:pt x="404" y="2297"/>
                  </a:lnTo>
                  <a:lnTo>
                    <a:pt x="252" y="2700"/>
                  </a:lnTo>
                  <a:lnTo>
                    <a:pt x="126" y="3155"/>
                  </a:lnTo>
                  <a:lnTo>
                    <a:pt x="25" y="3609"/>
                  </a:lnTo>
                  <a:lnTo>
                    <a:pt x="0" y="4113"/>
                  </a:lnTo>
                  <a:lnTo>
                    <a:pt x="0" y="4542"/>
                  </a:lnTo>
                  <a:lnTo>
                    <a:pt x="76" y="4946"/>
                  </a:lnTo>
                  <a:lnTo>
                    <a:pt x="177" y="5350"/>
                  </a:lnTo>
                  <a:lnTo>
                    <a:pt x="328" y="5728"/>
                  </a:lnTo>
                  <a:lnTo>
                    <a:pt x="480" y="6082"/>
                  </a:lnTo>
                  <a:lnTo>
                    <a:pt x="707" y="6410"/>
                  </a:lnTo>
                  <a:lnTo>
                    <a:pt x="934" y="6738"/>
                  </a:lnTo>
                  <a:lnTo>
                    <a:pt x="1211" y="7040"/>
                  </a:lnTo>
                  <a:lnTo>
                    <a:pt x="1489" y="7293"/>
                  </a:lnTo>
                  <a:lnTo>
                    <a:pt x="1817" y="7545"/>
                  </a:lnTo>
                  <a:lnTo>
                    <a:pt x="2170" y="7747"/>
                  </a:lnTo>
                  <a:lnTo>
                    <a:pt x="2523" y="7923"/>
                  </a:lnTo>
                  <a:lnTo>
                    <a:pt x="2902" y="8050"/>
                  </a:lnTo>
                  <a:lnTo>
                    <a:pt x="3306" y="8176"/>
                  </a:lnTo>
                  <a:lnTo>
                    <a:pt x="3709" y="8226"/>
                  </a:lnTo>
                  <a:lnTo>
                    <a:pt x="4138" y="8251"/>
                  </a:lnTo>
                  <a:lnTo>
                    <a:pt x="4542" y="8226"/>
                  </a:lnTo>
                  <a:lnTo>
                    <a:pt x="4971" y="8176"/>
                  </a:lnTo>
                  <a:lnTo>
                    <a:pt x="5349" y="8050"/>
                  </a:lnTo>
                  <a:lnTo>
                    <a:pt x="5753" y="7923"/>
                  </a:lnTo>
                  <a:lnTo>
                    <a:pt x="6106" y="7747"/>
                  </a:lnTo>
                  <a:lnTo>
                    <a:pt x="6434" y="7545"/>
                  </a:lnTo>
                  <a:lnTo>
                    <a:pt x="6762" y="7293"/>
                  </a:lnTo>
                  <a:lnTo>
                    <a:pt x="7065" y="7040"/>
                  </a:lnTo>
                  <a:lnTo>
                    <a:pt x="7317" y="6738"/>
                  </a:lnTo>
                  <a:lnTo>
                    <a:pt x="7570" y="6410"/>
                  </a:lnTo>
                  <a:lnTo>
                    <a:pt x="7772" y="6082"/>
                  </a:lnTo>
                  <a:lnTo>
                    <a:pt x="7948" y="5728"/>
                  </a:lnTo>
                  <a:lnTo>
                    <a:pt x="8074" y="5350"/>
                  </a:lnTo>
                  <a:lnTo>
                    <a:pt x="8175" y="4946"/>
                  </a:lnTo>
                  <a:lnTo>
                    <a:pt x="8251" y="4542"/>
                  </a:lnTo>
                  <a:lnTo>
                    <a:pt x="8276" y="4113"/>
                  </a:lnTo>
                  <a:lnTo>
                    <a:pt x="8226" y="3609"/>
                  </a:lnTo>
                  <a:lnTo>
                    <a:pt x="8150" y="3155"/>
                  </a:lnTo>
                  <a:lnTo>
                    <a:pt x="8024" y="2700"/>
                  </a:lnTo>
                  <a:lnTo>
                    <a:pt x="7847" y="2297"/>
                  </a:lnTo>
                  <a:lnTo>
                    <a:pt x="7671" y="1944"/>
                  </a:lnTo>
                  <a:lnTo>
                    <a:pt x="7444" y="1590"/>
                  </a:lnTo>
                  <a:lnTo>
                    <a:pt x="7191" y="1287"/>
                  </a:lnTo>
                  <a:lnTo>
                    <a:pt x="6914" y="1010"/>
                  </a:lnTo>
                  <a:lnTo>
                    <a:pt x="6611" y="783"/>
                  </a:lnTo>
                  <a:lnTo>
                    <a:pt x="6283" y="581"/>
                  </a:lnTo>
                  <a:lnTo>
                    <a:pt x="5955" y="404"/>
                  </a:lnTo>
                  <a:lnTo>
                    <a:pt x="5602" y="253"/>
                  </a:lnTo>
                  <a:lnTo>
                    <a:pt x="5248" y="127"/>
                  </a:lnTo>
                  <a:lnTo>
                    <a:pt x="4870" y="51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9">
              <a:extLst>
                <a:ext uri="{FF2B5EF4-FFF2-40B4-BE49-F238E27FC236}">
                  <a16:creationId xmlns:a16="http://schemas.microsoft.com/office/drawing/2014/main" id="{B6F87606-471C-B8EB-835B-007E99495333}"/>
                </a:ext>
              </a:extLst>
            </p:cNvPr>
            <p:cNvSpPr/>
            <p:nvPr/>
          </p:nvSpPr>
          <p:spPr>
            <a:xfrm>
              <a:off x="4146525" y="2761400"/>
              <a:ext cx="42275" cy="39150"/>
            </a:xfrm>
            <a:custGeom>
              <a:avLst/>
              <a:gdLst/>
              <a:ahLst/>
              <a:cxnLst/>
              <a:rect l="l" t="t" r="r" b="b"/>
              <a:pathLst>
                <a:path w="1691" h="1566" extrusionOk="0">
                  <a:moveTo>
                    <a:pt x="909" y="480"/>
                  </a:moveTo>
                  <a:lnTo>
                    <a:pt x="1035" y="531"/>
                  </a:lnTo>
                  <a:lnTo>
                    <a:pt x="1110" y="606"/>
                  </a:lnTo>
                  <a:lnTo>
                    <a:pt x="1186" y="732"/>
                  </a:lnTo>
                  <a:lnTo>
                    <a:pt x="1211" y="833"/>
                  </a:lnTo>
                  <a:lnTo>
                    <a:pt x="1186" y="884"/>
                  </a:lnTo>
                  <a:lnTo>
                    <a:pt x="1161" y="934"/>
                  </a:lnTo>
                  <a:lnTo>
                    <a:pt x="1060" y="1010"/>
                  </a:lnTo>
                  <a:lnTo>
                    <a:pt x="883" y="1060"/>
                  </a:lnTo>
                  <a:lnTo>
                    <a:pt x="732" y="1086"/>
                  </a:lnTo>
                  <a:lnTo>
                    <a:pt x="580" y="1060"/>
                  </a:lnTo>
                  <a:lnTo>
                    <a:pt x="555" y="1035"/>
                  </a:lnTo>
                  <a:lnTo>
                    <a:pt x="505" y="985"/>
                  </a:lnTo>
                  <a:lnTo>
                    <a:pt x="480" y="884"/>
                  </a:lnTo>
                  <a:lnTo>
                    <a:pt x="480" y="758"/>
                  </a:lnTo>
                  <a:lnTo>
                    <a:pt x="530" y="657"/>
                  </a:lnTo>
                  <a:lnTo>
                    <a:pt x="631" y="556"/>
                  </a:lnTo>
                  <a:lnTo>
                    <a:pt x="757" y="505"/>
                  </a:lnTo>
                  <a:lnTo>
                    <a:pt x="909" y="480"/>
                  </a:lnTo>
                  <a:close/>
                  <a:moveTo>
                    <a:pt x="732" y="1"/>
                  </a:moveTo>
                  <a:lnTo>
                    <a:pt x="631" y="26"/>
                  </a:lnTo>
                  <a:lnTo>
                    <a:pt x="505" y="76"/>
                  </a:lnTo>
                  <a:lnTo>
                    <a:pt x="404" y="127"/>
                  </a:lnTo>
                  <a:lnTo>
                    <a:pt x="303" y="203"/>
                  </a:lnTo>
                  <a:lnTo>
                    <a:pt x="202" y="278"/>
                  </a:lnTo>
                  <a:lnTo>
                    <a:pt x="126" y="404"/>
                  </a:lnTo>
                  <a:lnTo>
                    <a:pt x="51" y="556"/>
                  </a:lnTo>
                  <a:lnTo>
                    <a:pt x="0" y="707"/>
                  </a:lnTo>
                  <a:lnTo>
                    <a:pt x="0" y="884"/>
                  </a:lnTo>
                  <a:lnTo>
                    <a:pt x="25" y="1035"/>
                  </a:lnTo>
                  <a:lnTo>
                    <a:pt x="76" y="1187"/>
                  </a:lnTo>
                  <a:lnTo>
                    <a:pt x="152" y="1338"/>
                  </a:lnTo>
                  <a:lnTo>
                    <a:pt x="278" y="1439"/>
                  </a:lnTo>
                  <a:lnTo>
                    <a:pt x="429" y="1515"/>
                  </a:lnTo>
                  <a:lnTo>
                    <a:pt x="555" y="1565"/>
                  </a:lnTo>
                  <a:lnTo>
                    <a:pt x="858" y="1565"/>
                  </a:lnTo>
                  <a:lnTo>
                    <a:pt x="1009" y="1540"/>
                  </a:lnTo>
                  <a:lnTo>
                    <a:pt x="1161" y="1489"/>
                  </a:lnTo>
                  <a:lnTo>
                    <a:pt x="1287" y="1414"/>
                  </a:lnTo>
                  <a:lnTo>
                    <a:pt x="1413" y="1338"/>
                  </a:lnTo>
                  <a:lnTo>
                    <a:pt x="1514" y="1262"/>
                  </a:lnTo>
                  <a:lnTo>
                    <a:pt x="1615" y="1136"/>
                  </a:lnTo>
                  <a:lnTo>
                    <a:pt x="1665" y="985"/>
                  </a:lnTo>
                  <a:lnTo>
                    <a:pt x="1691" y="833"/>
                  </a:lnTo>
                  <a:lnTo>
                    <a:pt x="1665" y="657"/>
                  </a:lnTo>
                  <a:lnTo>
                    <a:pt x="1615" y="531"/>
                  </a:lnTo>
                  <a:lnTo>
                    <a:pt x="1565" y="404"/>
                  </a:lnTo>
                  <a:lnTo>
                    <a:pt x="1489" y="303"/>
                  </a:lnTo>
                  <a:lnTo>
                    <a:pt x="1413" y="203"/>
                  </a:lnTo>
                  <a:lnTo>
                    <a:pt x="1312" y="127"/>
                  </a:lnTo>
                  <a:lnTo>
                    <a:pt x="1211" y="76"/>
                  </a:lnTo>
                  <a:lnTo>
                    <a:pt x="1085" y="26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9">
              <a:extLst>
                <a:ext uri="{FF2B5EF4-FFF2-40B4-BE49-F238E27FC236}">
                  <a16:creationId xmlns:a16="http://schemas.microsoft.com/office/drawing/2014/main" id="{370D668D-08E5-931C-9EE2-2CB2A9BDC1AD}"/>
                </a:ext>
              </a:extLst>
            </p:cNvPr>
            <p:cNvSpPr/>
            <p:nvPr/>
          </p:nvSpPr>
          <p:spPr>
            <a:xfrm>
              <a:off x="4210850" y="2771500"/>
              <a:ext cx="42300" cy="41650"/>
            </a:xfrm>
            <a:custGeom>
              <a:avLst/>
              <a:gdLst/>
              <a:ahLst/>
              <a:cxnLst/>
              <a:rect l="l" t="t" r="r" b="b"/>
              <a:pathLst>
                <a:path w="1692" h="1666" extrusionOk="0">
                  <a:moveTo>
                    <a:pt x="859" y="505"/>
                  </a:moveTo>
                  <a:lnTo>
                    <a:pt x="985" y="530"/>
                  </a:lnTo>
                  <a:lnTo>
                    <a:pt x="1111" y="631"/>
                  </a:lnTo>
                  <a:lnTo>
                    <a:pt x="1187" y="757"/>
                  </a:lnTo>
                  <a:lnTo>
                    <a:pt x="1187" y="884"/>
                  </a:lnTo>
                  <a:lnTo>
                    <a:pt x="1161" y="1010"/>
                  </a:lnTo>
                  <a:lnTo>
                    <a:pt x="1111" y="1085"/>
                  </a:lnTo>
                  <a:lnTo>
                    <a:pt x="1061" y="1136"/>
                  </a:lnTo>
                  <a:lnTo>
                    <a:pt x="960" y="1186"/>
                  </a:lnTo>
                  <a:lnTo>
                    <a:pt x="808" y="1186"/>
                  </a:lnTo>
                  <a:lnTo>
                    <a:pt x="682" y="1136"/>
                  </a:lnTo>
                  <a:lnTo>
                    <a:pt x="581" y="1060"/>
                  </a:lnTo>
                  <a:lnTo>
                    <a:pt x="505" y="959"/>
                  </a:lnTo>
                  <a:lnTo>
                    <a:pt x="480" y="833"/>
                  </a:lnTo>
                  <a:lnTo>
                    <a:pt x="480" y="757"/>
                  </a:lnTo>
                  <a:lnTo>
                    <a:pt x="505" y="682"/>
                  </a:lnTo>
                  <a:lnTo>
                    <a:pt x="556" y="631"/>
                  </a:lnTo>
                  <a:lnTo>
                    <a:pt x="606" y="581"/>
                  </a:lnTo>
                  <a:lnTo>
                    <a:pt x="733" y="505"/>
                  </a:lnTo>
                  <a:close/>
                  <a:moveTo>
                    <a:pt x="859" y="0"/>
                  </a:moveTo>
                  <a:lnTo>
                    <a:pt x="707" y="26"/>
                  </a:lnTo>
                  <a:lnTo>
                    <a:pt x="531" y="51"/>
                  </a:lnTo>
                  <a:lnTo>
                    <a:pt x="405" y="127"/>
                  </a:lnTo>
                  <a:lnTo>
                    <a:pt x="278" y="202"/>
                  </a:lnTo>
                  <a:lnTo>
                    <a:pt x="177" y="328"/>
                  </a:lnTo>
                  <a:lnTo>
                    <a:pt x="102" y="455"/>
                  </a:lnTo>
                  <a:lnTo>
                    <a:pt x="26" y="581"/>
                  </a:lnTo>
                  <a:lnTo>
                    <a:pt x="1" y="732"/>
                  </a:lnTo>
                  <a:lnTo>
                    <a:pt x="1" y="884"/>
                  </a:lnTo>
                  <a:lnTo>
                    <a:pt x="26" y="1035"/>
                  </a:lnTo>
                  <a:lnTo>
                    <a:pt x="77" y="1186"/>
                  </a:lnTo>
                  <a:lnTo>
                    <a:pt x="177" y="1312"/>
                  </a:lnTo>
                  <a:lnTo>
                    <a:pt x="304" y="1439"/>
                  </a:lnTo>
                  <a:lnTo>
                    <a:pt x="480" y="1565"/>
                  </a:lnTo>
                  <a:lnTo>
                    <a:pt x="632" y="1615"/>
                  </a:lnTo>
                  <a:lnTo>
                    <a:pt x="783" y="1666"/>
                  </a:lnTo>
                  <a:lnTo>
                    <a:pt x="934" y="1666"/>
                  </a:lnTo>
                  <a:lnTo>
                    <a:pt x="1111" y="1640"/>
                  </a:lnTo>
                  <a:lnTo>
                    <a:pt x="1237" y="1590"/>
                  </a:lnTo>
                  <a:lnTo>
                    <a:pt x="1389" y="1489"/>
                  </a:lnTo>
                  <a:lnTo>
                    <a:pt x="1489" y="1388"/>
                  </a:lnTo>
                  <a:lnTo>
                    <a:pt x="1590" y="1237"/>
                  </a:lnTo>
                  <a:lnTo>
                    <a:pt x="1641" y="1085"/>
                  </a:lnTo>
                  <a:lnTo>
                    <a:pt x="1691" y="934"/>
                  </a:lnTo>
                  <a:lnTo>
                    <a:pt x="1666" y="757"/>
                  </a:lnTo>
                  <a:lnTo>
                    <a:pt x="1641" y="606"/>
                  </a:lnTo>
                  <a:lnTo>
                    <a:pt x="1565" y="455"/>
                  </a:lnTo>
                  <a:lnTo>
                    <a:pt x="1489" y="303"/>
                  </a:lnTo>
                  <a:lnTo>
                    <a:pt x="1363" y="202"/>
                  </a:lnTo>
                  <a:lnTo>
                    <a:pt x="1212" y="101"/>
                  </a:lnTo>
                  <a:lnTo>
                    <a:pt x="1035" y="2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9">
              <a:extLst>
                <a:ext uri="{FF2B5EF4-FFF2-40B4-BE49-F238E27FC236}">
                  <a16:creationId xmlns:a16="http://schemas.microsoft.com/office/drawing/2014/main" id="{819CF0A2-766C-E3BF-FACA-25FD1E0E7FE6}"/>
                </a:ext>
              </a:extLst>
            </p:cNvPr>
            <p:cNvSpPr/>
            <p:nvPr/>
          </p:nvSpPr>
          <p:spPr>
            <a:xfrm>
              <a:off x="4110550" y="2823225"/>
              <a:ext cx="42300" cy="42275"/>
            </a:xfrm>
            <a:custGeom>
              <a:avLst/>
              <a:gdLst/>
              <a:ahLst/>
              <a:cxnLst/>
              <a:rect l="l" t="t" r="r" b="b"/>
              <a:pathLst>
                <a:path w="1692" h="1691" extrusionOk="0">
                  <a:moveTo>
                    <a:pt x="935" y="505"/>
                  </a:moveTo>
                  <a:lnTo>
                    <a:pt x="1061" y="581"/>
                  </a:lnTo>
                  <a:lnTo>
                    <a:pt x="1162" y="682"/>
                  </a:lnTo>
                  <a:lnTo>
                    <a:pt x="1187" y="808"/>
                  </a:lnTo>
                  <a:lnTo>
                    <a:pt x="1187" y="959"/>
                  </a:lnTo>
                  <a:lnTo>
                    <a:pt x="1136" y="1085"/>
                  </a:lnTo>
                  <a:lnTo>
                    <a:pt x="1086" y="1136"/>
                  </a:lnTo>
                  <a:lnTo>
                    <a:pt x="1010" y="1161"/>
                  </a:lnTo>
                  <a:lnTo>
                    <a:pt x="960" y="1186"/>
                  </a:lnTo>
                  <a:lnTo>
                    <a:pt x="884" y="1186"/>
                  </a:lnTo>
                  <a:lnTo>
                    <a:pt x="758" y="1161"/>
                  </a:lnTo>
                  <a:lnTo>
                    <a:pt x="657" y="1111"/>
                  </a:lnTo>
                  <a:lnTo>
                    <a:pt x="556" y="1010"/>
                  </a:lnTo>
                  <a:lnTo>
                    <a:pt x="506" y="884"/>
                  </a:lnTo>
                  <a:lnTo>
                    <a:pt x="480" y="833"/>
                  </a:lnTo>
                  <a:lnTo>
                    <a:pt x="506" y="757"/>
                  </a:lnTo>
                  <a:lnTo>
                    <a:pt x="506" y="707"/>
                  </a:lnTo>
                  <a:lnTo>
                    <a:pt x="556" y="631"/>
                  </a:lnTo>
                  <a:lnTo>
                    <a:pt x="657" y="530"/>
                  </a:lnTo>
                  <a:lnTo>
                    <a:pt x="783" y="505"/>
                  </a:lnTo>
                  <a:close/>
                  <a:moveTo>
                    <a:pt x="783" y="0"/>
                  </a:moveTo>
                  <a:lnTo>
                    <a:pt x="607" y="26"/>
                  </a:lnTo>
                  <a:lnTo>
                    <a:pt x="455" y="101"/>
                  </a:lnTo>
                  <a:lnTo>
                    <a:pt x="304" y="202"/>
                  </a:lnTo>
                  <a:lnTo>
                    <a:pt x="178" y="328"/>
                  </a:lnTo>
                  <a:lnTo>
                    <a:pt x="77" y="505"/>
                  </a:lnTo>
                  <a:lnTo>
                    <a:pt x="26" y="656"/>
                  </a:lnTo>
                  <a:lnTo>
                    <a:pt x="1" y="808"/>
                  </a:lnTo>
                  <a:lnTo>
                    <a:pt x="26" y="959"/>
                  </a:lnTo>
                  <a:lnTo>
                    <a:pt x="77" y="1111"/>
                  </a:lnTo>
                  <a:lnTo>
                    <a:pt x="127" y="1262"/>
                  </a:lnTo>
                  <a:lnTo>
                    <a:pt x="228" y="1388"/>
                  </a:lnTo>
                  <a:lnTo>
                    <a:pt x="354" y="1489"/>
                  </a:lnTo>
                  <a:lnTo>
                    <a:pt x="480" y="1565"/>
                  </a:lnTo>
                  <a:lnTo>
                    <a:pt x="632" y="1640"/>
                  </a:lnTo>
                  <a:lnTo>
                    <a:pt x="783" y="1666"/>
                  </a:lnTo>
                  <a:lnTo>
                    <a:pt x="935" y="1691"/>
                  </a:lnTo>
                  <a:lnTo>
                    <a:pt x="1086" y="1666"/>
                  </a:lnTo>
                  <a:lnTo>
                    <a:pt x="1237" y="1615"/>
                  </a:lnTo>
                  <a:lnTo>
                    <a:pt x="1389" y="1514"/>
                  </a:lnTo>
                  <a:lnTo>
                    <a:pt x="1515" y="1363"/>
                  </a:lnTo>
                  <a:lnTo>
                    <a:pt x="1616" y="1212"/>
                  </a:lnTo>
                  <a:lnTo>
                    <a:pt x="1666" y="1035"/>
                  </a:lnTo>
                  <a:lnTo>
                    <a:pt x="1691" y="858"/>
                  </a:lnTo>
                  <a:lnTo>
                    <a:pt x="1691" y="707"/>
                  </a:lnTo>
                  <a:lnTo>
                    <a:pt x="1641" y="556"/>
                  </a:lnTo>
                  <a:lnTo>
                    <a:pt x="1565" y="404"/>
                  </a:lnTo>
                  <a:lnTo>
                    <a:pt x="1464" y="303"/>
                  </a:lnTo>
                  <a:lnTo>
                    <a:pt x="1363" y="177"/>
                  </a:lnTo>
                  <a:lnTo>
                    <a:pt x="1237" y="101"/>
                  </a:lnTo>
                  <a:lnTo>
                    <a:pt x="1086" y="5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9">
              <a:extLst>
                <a:ext uri="{FF2B5EF4-FFF2-40B4-BE49-F238E27FC236}">
                  <a16:creationId xmlns:a16="http://schemas.microsoft.com/office/drawing/2014/main" id="{33F47889-6A6B-34D5-9AFA-45A8056E1761}"/>
                </a:ext>
              </a:extLst>
            </p:cNvPr>
            <p:cNvSpPr/>
            <p:nvPr/>
          </p:nvSpPr>
          <p:spPr>
            <a:xfrm>
              <a:off x="4167325" y="2878100"/>
              <a:ext cx="42300" cy="37875"/>
            </a:xfrm>
            <a:custGeom>
              <a:avLst/>
              <a:gdLst/>
              <a:ahLst/>
              <a:cxnLst/>
              <a:rect l="l" t="t" r="r" b="b"/>
              <a:pathLst>
                <a:path w="1692" h="1515" extrusionOk="0">
                  <a:moveTo>
                    <a:pt x="733" y="480"/>
                  </a:moveTo>
                  <a:lnTo>
                    <a:pt x="859" y="505"/>
                  </a:lnTo>
                  <a:lnTo>
                    <a:pt x="985" y="530"/>
                  </a:lnTo>
                  <a:lnTo>
                    <a:pt x="1136" y="606"/>
                  </a:lnTo>
                  <a:lnTo>
                    <a:pt x="1212" y="657"/>
                  </a:lnTo>
                  <a:lnTo>
                    <a:pt x="1212" y="707"/>
                  </a:lnTo>
                  <a:lnTo>
                    <a:pt x="1212" y="783"/>
                  </a:lnTo>
                  <a:lnTo>
                    <a:pt x="1136" y="909"/>
                  </a:lnTo>
                  <a:lnTo>
                    <a:pt x="1010" y="1010"/>
                  </a:lnTo>
                  <a:lnTo>
                    <a:pt x="884" y="1035"/>
                  </a:lnTo>
                  <a:lnTo>
                    <a:pt x="733" y="1035"/>
                  </a:lnTo>
                  <a:lnTo>
                    <a:pt x="606" y="959"/>
                  </a:lnTo>
                  <a:lnTo>
                    <a:pt x="531" y="833"/>
                  </a:lnTo>
                  <a:lnTo>
                    <a:pt x="505" y="707"/>
                  </a:lnTo>
                  <a:lnTo>
                    <a:pt x="505" y="556"/>
                  </a:lnTo>
                  <a:lnTo>
                    <a:pt x="531" y="505"/>
                  </a:lnTo>
                  <a:lnTo>
                    <a:pt x="581" y="480"/>
                  </a:lnTo>
                  <a:close/>
                  <a:moveTo>
                    <a:pt x="632" y="1"/>
                  </a:moveTo>
                  <a:lnTo>
                    <a:pt x="455" y="26"/>
                  </a:lnTo>
                  <a:lnTo>
                    <a:pt x="304" y="76"/>
                  </a:lnTo>
                  <a:lnTo>
                    <a:pt x="203" y="152"/>
                  </a:lnTo>
                  <a:lnTo>
                    <a:pt x="127" y="253"/>
                  </a:lnTo>
                  <a:lnTo>
                    <a:pt x="77" y="329"/>
                  </a:lnTo>
                  <a:lnTo>
                    <a:pt x="51" y="430"/>
                  </a:lnTo>
                  <a:lnTo>
                    <a:pt x="1" y="581"/>
                  </a:lnTo>
                  <a:lnTo>
                    <a:pt x="1" y="758"/>
                  </a:lnTo>
                  <a:lnTo>
                    <a:pt x="51" y="909"/>
                  </a:lnTo>
                  <a:lnTo>
                    <a:pt x="102" y="1060"/>
                  </a:lnTo>
                  <a:lnTo>
                    <a:pt x="177" y="1212"/>
                  </a:lnTo>
                  <a:lnTo>
                    <a:pt x="304" y="1313"/>
                  </a:lnTo>
                  <a:lnTo>
                    <a:pt x="430" y="1414"/>
                  </a:lnTo>
                  <a:lnTo>
                    <a:pt x="606" y="1489"/>
                  </a:lnTo>
                  <a:lnTo>
                    <a:pt x="758" y="1514"/>
                  </a:lnTo>
                  <a:lnTo>
                    <a:pt x="934" y="1514"/>
                  </a:lnTo>
                  <a:lnTo>
                    <a:pt x="1086" y="1489"/>
                  </a:lnTo>
                  <a:lnTo>
                    <a:pt x="1237" y="1439"/>
                  </a:lnTo>
                  <a:lnTo>
                    <a:pt x="1389" y="1338"/>
                  </a:lnTo>
                  <a:lnTo>
                    <a:pt x="1515" y="1237"/>
                  </a:lnTo>
                  <a:lnTo>
                    <a:pt x="1590" y="1086"/>
                  </a:lnTo>
                  <a:lnTo>
                    <a:pt x="1666" y="934"/>
                  </a:lnTo>
                  <a:lnTo>
                    <a:pt x="1691" y="783"/>
                  </a:lnTo>
                  <a:lnTo>
                    <a:pt x="1691" y="606"/>
                  </a:lnTo>
                  <a:lnTo>
                    <a:pt x="1666" y="480"/>
                  </a:lnTo>
                  <a:lnTo>
                    <a:pt x="1590" y="354"/>
                  </a:lnTo>
                  <a:lnTo>
                    <a:pt x="1515" y="278"/>
                  </a:lnTo>
                  <a:lnTo>
                    <a:pt x="1414" y="202"/>
                  </a:lnTo>
                  <a:lnTo>
                    <a:pt x="1288" y="127"/>
                  </a:lnTo>
                  <a:lnTo>
                    <a:pt x="1136" y="76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9">
              <a:extLst>
                <a:ext uri="{FF2B5EF4-FFF2-40B4-BE49-F238E27FC236}">
                  <a16:creationId xmlns:a16="http://schemas.microsoft.com/office/drawing/2014/main" id="{0FF7FF60-299F-00A2-613A-D8E59DDB6594}"/>
                </a:ext>
              </a:extLst>
            </p:cNvPr>
            <p:cNvSpPr/>
            <p:nvPr/>
          </p:nvSpPr>
          <p:spPr>
            <a:xfrm>
              <a:off x="4169850" y="2816275"/>
              <a:ext cx="40400" cy="42925"/>
            </a:xfrm>
            <a:custGeom>
              <a:avLst/>
              <a:gdLst/>
              <a:ahLst/>
              <a:cxnLst/>
              <a:rect l="l" t="t" r="r" b="b"/>
              <a:pathLst>
                <a:path w="1616" h="1717" extrusionOk="0">
                  <a:moveTo>
                    <a:pt x="934" y="505"/>
                  </a:moveTo>
                  <a:lnTo>
                    <a:pt x="985" y="531"/>
                  </a:lnTo>
                  <a:lnTo>
                    <a:pt x="1035" y="581"/>
                  </a:lnTo>
                  <a:lnTo>
                    <a:pt x="1086" y="632"/>
                  </a:lnTo>
                  <a:lnTo>
                    <a:pt x="1111" y="758"/>
                  </a:lnTo>
                  <a:lnTo>
                    <a:pt x="1111" y="859"/>
                  </a:lnTo>
                  <a:lnTo>
                    <a:pt x="1111" y="960"/>
                  </a:lnTo>
                  <a:lnTo>
                    <a:pt x="1086" y="1086"/>
                  </a:lnTo>
                  <a:lnTo>
                    <a:pt x="1035" y="1136"/>
                  </a:lnTo>
                  <a:lnTo>
                    <a:pt x="985" y="1187"/>
                  </a:lnTo>
                  <a:lnTo>
                    <a:pt x="934" y="1212"/>
                  </a:lnTo>
                  <a:lnTo>
                    <a:pt x="758" y="1212"/>
                  </a:lnTo>
                  <a:lnTo>
                    <a:pt x="682" y="1187"/>
                  </a:lnTo>
                  <a:lnTo>
                    <a:pt x="581" y="1111"/>
                  </a:lnTo>
                  <a:lnTo>
                    <a:pt x="505" y="985"/>
                  </a:lnTo>
                  <a:lnTo>
                    <a:pt x="480" y="859"/>
                  </a:lnTo>
                  <a:lnTo>
                    <a:pt x="505" y="733"/>
                  </a:lnTo>
                  <a:lnTo>
                    <a:pt x="581" y="606"/>
                  </a:lnTo>
                  <a:lnTo>
                    <a:pt x="682" y="531"/>
                  </a:lnTo>
                  <a:lnTo>
                    <a:pt x="758" y="505"/>
                  </a:lnTo>
                  <a:close/>
                  <a:moveTo>
                    <a:pt x="859" y="1"/>
                  </a:moveTo>
                  <a:lnTo>
                    <a:pt x="682" y="26"/>
                  </a:lnTo>
                  <a:lnTo>
                    <a:pt x="505" y="77"/>
                  </a:lnTo>
                  <a:lnTo>
                    <a:pt x="379" y="152"/>
                  </a:lnTo>
                  <a:lnTo>
                    <a:pt x="253" y="253"/>
                  </a:lnTo>
                  <a:lnTo>
                    <a:pt x="152" y="379"/>
                  </a:lnTo>
                  <a:lnTo>
                    <a:pt x="76" y="531"/>
                  </a:lnTo>
                  <a:lnTo>
                    <a:pt x="26" y="682"/>
                  </a:lnTo>
                  <a:lnTo>
                    <a:pt x="1" y="859"/>
                  </a:lnTo>
                  <a:lnTo>
                    <a:pt x="26" y="1035"/>
                  </a:lnTo>
                  <a:lnTo>
                    <a:pt x="76" y="1187"/>
                  </a:lnTo>
                  <a:lnTo>
                    <a:pt x="152" y="1338"/>
                  </a:lnTo>
                  <a:lnTo>
                    <a:pt x="253" y="1464"/>
                  </a:lnTo>
                  <a:lnTo>
                    <a:pt x="379" y="1565"/>
                  </a:lnTo>
                  <a:lnTo>
                    <a:pt x="505" y="1641"/>
                  </a:lnTo>
                  <a:lnTo>
                    <a:pt x="682" y="1691"/>
                  </a:lnTo>
                  <a:lnTo>
                    <a:pt x="859" y="1717"/>
                  </a:lnTo>
                  <a:lnTo>
                    <a:pt x="1035" y="1691"/>
                  </a:lnTo>
                  <a:lnTo>
                    <a:pt x="1187" y="1641"/>
                  </a:lnTo>
                  <a:lnTo>
                    <a:pt x="1313" y="1540"/>
                  </a:lnTo>
                  <a:lnTo>
                    <a:pt x="1414" y="1439"/>
                  </a:lnTo>
                  <a:lnTo>
                    <a:pt x="1489" y="1313"/>
                  </a:lnTo>
                  <a:lnTo>
                    <a:pt x="1565" y="1162"/>
                  </a:lnTo>
                  <a:lnTo>
                    <a:pt x="1590" y="1010"/>
                  </a:lnTo>
                  <a:lnTo>
                    <a:pt x="1616" y="859"/>
                  </a:lnTo>
                  <a:lnTo>
                    <a:pt x="1590" y="707"/>
                  </a:lnTo>
                  <a:lnTo>
                    <a:pt x="1565" y="531"/>
                  </a:lnTo>
                  <a:lnTo>
                    <a:pt x="1489" y="405"/>
                  </a:lnTo>
                  <a:lnTo>
                    <a:pt x="1414" y="278"/>
                  </a:lnTo>
                  <a:lnTo>
                    <a:pt x="1313" y="152"/>
                  </a:lnTo>
                  <a:lnTo>
                    <a:pt x="1187" y="77"/>
                  </a:lnTo>
                  <a:lnTo>
                    <a:pt x="1035" y="26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9">
              <a:extLst>
                <a:ext uri="{FF2B5EF4-FFF2-40B4-BE49-F238E27FC236}">
                  <a16:creationId xmlns:a16="http://schemas.microsoft.com/office/drawing/2014/main" id="{30A383A6-9CD1-F1BD-1093-E406ABF93521}"/>
                </a:ext>
              </a:extLst>
            </p:cNvPr>
            <p:cNvSpPr/>
            <p:nvPr/>
          </p:nvSpPr>
          <p:spPr>
            <a:xfrm>
              <a:off x="4227250" y="2837725"/>
              <a:ext cx="39775" cy="42300"/>
            </a:xfrm>
            <a:custGeom>
              <a:avLst/>
              <a:gdLst/>
              <a:ahLst/>
              <a:cxnLst/>
              <a:rect l="l" t="t" r="r" b="b"/>
              <a:pathLst>
                <a:path w="1591" h="1692" extrusionOk="0">
                  <a:moveTo>
                    <a:pt x="758" y="480"/>
                  </a:moveTo>
                  <a:lnTo>
                    <a:pt x="884" y="505"/>
                  </a:lnTo>
                  <a:lnTo>
                    <a:pt x="1010" y="581"/>
                  </a:lnTo>
                  <a:lnTo>
                    <a:pt x="1086" y="707"/>
                  </a:lnTo>
                  <a:lnTo>
                    <a:pt x="1111" y="833"/>
                  </a:lnTo>
                  <a:lnTo>
                    <a:pt x="1086" y="985"/>
                  </a:lnTo>
                  <a:lnTo>
                    <a:pt x="1010" y="1086"/>
                  </a:lnTo>
                  <a:lnTo>
                    <a:pt x="884" y="1187"/>
                  </a:lnTo>
                  <a:lnTo>
                    <a:pt x="758" y="1212"/>
                  </a:lnTo>
                  <a:lnTo>
                    <a:pt x="657" y="1187"/>
                  </a:lnTo>
                  <a:lnTo>
                    <a:pt x="606" y="1161"/>
                  </a:lnTo>
                  <a:lnTo>
                    <a:pt x="556" y="1111"/>
                  </a:lnTo>
                  <a:lnTo>
                    <a:pt x="505" y="1035"/>
                  </a:lnTo>
                  <a:lnTo>
                    <a:pt x="480" y="909"/>
                  </a:lnTo>
                  <a:lnTo>
                    <a:pt x="480" y="833"/>
                  </a:lnTo>
                  <a:lnTo>
                    <a:pt x="480" y="707"/>
                  </a:lnTo>
                  <a:lnTo>
                    <a:pt x="531" y="606"/>
                  </a:lnTo>
                  <a:lnTo>
                    <a:pt x="556" y="556"/>
                  </a:lnTo>
                  <a:lnTo>
                    <a:pt x="606" y="505"/>
                  </a:lnTo>
                  <a:lnTo>
                    <a:pt x="657" y="480"/>
                  </a:lnTo>
                  <a:close/>
                  <a:moveTo>
                    <a:pt x="581" y="1"/>
                  </a:moveTo>
                  <a:lnTo>
                    <a:pt x="430" y="51"/>
                  </a:lnTo>
                  <a:lnTo>
                    <a:pt x="304" y="127"/>
                  </a:lnTo>
                  <a:lnTo>
                    <a:pt x="203" y="228"/>
                  </a:lnTo>
                  <a:lnTo>
                    <a:pt x="102" y="354"/>
                  </a:lnTo>
                  <a:lnTo>
                    <a:pt x="51" y="480"/>
                  </a:lnTo>
                  <a:lnTo>
                    <a:pt x="1" y="657"/>
                  </a:lnTo>
                  <a:lnTo>
                    <a:pt x="1" y="833"/>
                  </a:lnTo>
                  <a:lnTo>
                    <a:pt x="1" y="1010"/>
                  </a:lnTo>
                  <a:lnTo>
                    <a:pt x="51" y="1187"/>
                  </a:lnTo>
                  <a:lnTo>
                    <a:pt x="102" y="1313"/>
                  </a:lnTo>
                  <a:lnTo>
                    <a:pt x="203" y="1439"/>
                  </a:lnTo>
                  <a:lnTo>
                    <a:pt x="304" y="1540"/>
                  </a:lnTo>
                  <a:lnTo>
                    <a:pt x="430" y="1616"/>
                  </a:lnTo>
                  <a:lnTo>
                    <a:pt x="581" y="1666"/>
                  </a:lnTo>
                  <a:lnTo>
                    <a:pt x="758" y="1691"/>
                  </a:lnTo>
                  <a:lnTo>
                    <a:pt x="934" y="1666"/>
                  </a:lnTo>
                  <a:lnTo>
                    <a:pt x="1111" y="1616"/>
                  </a:lnTo>
                  <a:lnTo>
                    <a:pt x="1262" y="1515"/>
                  </a:lnTo>
                  <a:lnTo>
                    <a:pt x="1389" y="1414"/>
                  </a:lnTo>
                  <a:lnTo>
                    <a:pt x="1464" y="1288"/>
                  </a:lnTo>
                  <a:lnTo>
                    <a:pt x="1540" y="1136"/>
                  </a:lnTo>
                  <a:lnTo>
                    <a:pt x="1590" y="985"/>
                  </a:lnTo>
                  <a:lnTo>
                    <a:pt x="1590" y="833"/>
                  </a:lnTo>
                  <a:lnTo>
                    <a:pt x="1590" y="682"/>
                  </a:lnTo>
                  <a:lnTo>
                    <a:pt x="1540" y="531"/>
                  </a:lnTo>
                  <a:lnTo>
                    <a:pt x="1464" y="404"/>
                  </a:lnTo>
                  <a:lnTo>
                    <a:pt x="1389" y="278"/>
                  </a:lnTo>
                  <a:lnTo>
                    <a:pt x="1262" y="152"/>
                  </a:lnTo>
                  <a:lnTo>
                    <a:pt x="1111" y="76"/>
                  </a:lnTo>
                  <a:lnTo>
                    <a:pt x="934" y="26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9">
              <a:extLst>
                <a:ext uri="{FF2B5EF4-FFF2-40B4-BE49-F238E27FC236}">
                  <a16:creationId xmlns:a16="http://schemas.microsoft.com/office/drawing/2014/main" id="{E3DCA015-3D45-4BC6-90F5-8B05B81F44A6}"/>
                </a:ext>
              </a:extLst>
            </p:cNvPr>
            <p:cNvSpPr/>
            <p:nvPr/>
          </p:nvSpPr>
          <p:spPr>
            <a:xfrm>
              <a:off x="3981875" y="2597400"/>
              <a:ext cx="415725" cy="415725"/>
            </a:xfrm>
            <a:custGeom>
              <a:avLst/>
              <a:gdLst/>
              <a:ahLst/>
              <a:cxnLst/>
              <a:rect l="l" t="t" r="r" b="b"/>
              <a:pathLst>
                <a:path w="16629" h="16629" extrusionOk="0">
                  <a:moveTo>
                    <a:pt x="14761" y="3230"/>
                  </a:moveTo>
                  <a:lnTo>
                    <a:pt x="14761" y="16124"/>
                  </a:lnTo>
                  <a:lnTo>
                    <a:pt x="1868" y="16124"/>
                  </a:lnTo>
                  <a:lnTo>
                    <a:pt x="1868" y="3230"/>
                  </a:lnTo>
                  <a:close/>
                  <a:moveTo>
                    <a:pt x="253" y="0"/>
                  </a:moveTo>
                  <a:lnTo>
                    <a:pt x="177" y="26"/>
                  </a:lnTo>
                  <a:lnTo>
                    <a:pt x="102" y="76"/>
                  </a:lnTo>
                  <a:lnTo>
                    <a:pt x="51" y="152"/>
                  </a:lnTo>
                  <a:lnTo>
                    <a:pt x="26" y="228"/>
                  </a:lnTo>
                  <a:lnTo>
                    <a:pt x="1" y="303"/>
                  </a:lnTo>
                  <a:lnTo>
                    <a:pt x="26" y="379"/>
                  </a:lnTo>
                  <a:lnTo>
                    <a:pt x="51" y="455"/>
                  </a:lnTo>
                  <a:lnTo>
                    <a:pt x="1388" y="3053"/>
                  </a:lnTo>
                  <a:lnTo>
                    <a:pt x="1388" y="16376"/>
                  </a:lnTo>
                  <a:lnTo>
                    <a:pt x="1414" y="16477"/>
                  </a:lnTo>
                  <a:lnTo>
                    <a:pt x="1464" y="16552"/>
                  </a:lnTo>
                  <a:lnTo>
                    <a:pt x="1540" y="16603"/>
                  </a:lnTo>
                  <a:lnTo>
                    <a:pt x="1641" y="16628"/>
                  </a:lnTo>
                  <a:lnTo>
                    <a:pt x="15014" y="16628"/>
                  </a:lnTo>
                  <a:lnTo>
                    <a:pt x="15115" y="16603"/>
                  </a:lnTo>
                  <a:lnTo>
                    <a:pt x="15190" y="16552"/>
                  </a:lnTo>
                  <a:lnTo>
                    <a:pt x="15241" y="16477"/>
                  </a:lnTo>
                  <a:lnTo>
                    <a:pt x="15241" y="16376"/>
                  </a:lnTo>
                  <a:lnTo>
                    <a:pt x="15241" y="3053"/>
                  </a:lnTo>
                  <a:lnTo>
                    <a:pt x="16603" y="455"/>
                  </a:lnTo>
                  <a:lnTo>
                    <a:pt x="16628" y="379"/>
                  </a:lnTo>
                  <a:lnTo>
                    <a:pt x="16628" y="303"/>
                  </a:lnTo>
                  <a:lnTo>
                    <a:pt x="16628" y="228"/>
                  </a:lnTo>
                  <a:lnTo>
                    <a:pt x="16578" y="152"/>
                  </a:lnTo>
                  <a:lnTo>
                    <a:pt x="16527" y="76"/>
                  </a:lnTo>
                  <a:lnTo>
                    <a:pt x="16477" y="26"/>
                  </a:lnTo>
                  <a:lnTo>
                    <a:pt x="16401" y="0"/>
                  </a:lnTo>
                  <a:lnTo>
                    <a:pt x="3180" y="0"/>
                  </a:lnTo>
                  <a:lnTo>
                    <a:pt x="3054" y="26"/>
                  </a:lnTo>
                  <a:lnTo>
                    <a:pt x="2978" y="76"/>
                  </a:lnTo>
                  <a:lnTo>
                    <a:pt x="2953" y="152"/>
                  </a:lnTo>
                  <a:lnTo>
                    <a:pt x="2928" y="228"/>
                  </a:lnTo>
                  <a:lnTo>
                    <a:pt x="2953" y="328"/>
                  </a:lnTo>
                  <a:lnTo>
                    <a:pt x="2978" y="404"/>
                  </a:lnTo>
                  <a:lnTo>
                    <a:pt x="3054" y="455"/>
                  </a:lnTo>
                  <a:lnTo>
                    <a:pt x="3180" y="480"/>
                  </a:lnTo>
                  <a:lnTo>
                    <a:pt x="16048" y="480"/>
                  </a:lnTo>
                  <a:lnTo>
                    <a:pt x="14862" y="2751"/>
                  </a:lnTo>
                  <a:lnTo>
                    <a:pt x="1792" y="2751"/>
                  </a:lnTo>
                  <a:lnTo>
                    <a:pt x="606" y="480"/>
                  </a:lnTo>
                  <a:lnTo>
                    <a:pt x="1944" y="480"/>
                  </a:lnTo>
                  <a:lnTo>
                    <a:pt x="2044" y="455"/>
                  </a:lnTo>
                  <a:lnTo>
                    <a:pt x="2120" y="404"/>
                  </a:lnTo>
                  <a:lnTo>
                    <a:pt x="2171" y="328"/>
                  </a:lnTo>
                  <a:lnTo>
                    <a:pt x="2196" y="228"/>
                  </a:lnTo>
                  <a:lnTo>
                    <a:pt x="2171" y="152"/>
                  </a:lnTo>
                  <a:lnTo>
                    <a:pt x="2120" y="76"/>
                  </a:lnTo>
                  <a:lnTo>
                    <a:pt x="2044" y="26"/>
                  </a:lnTo>
                  <a:lnTo>
                    <a:pt x="19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1" name="Google Shape;1771;p39">
            <a:extLst>
              <a:ext uri="{FF2B5EF4-FFF2-40B4-BE49-F238E27FC236}">
                <a16:creationId xmlns:a16="http://schemas.microsoft.com/office/drawing/2014/main" id="{E0B248EC-2094-6CDD-0CF2-B22AF8159671}"/>
              </a:ext>
            </a:extLst>
          </p:cNvPr>
          <p:cNvSpPr/>
          <p:nvPr/>
        </p:nvSpPr>
        <p:spPr>
          <a:xfrm>
            <a:off x="-416950" y="3695425"/>
            <a:ext cx="1576552" cy="1688448"/>
          </a:xfrm>
          <a:custGeom>
            <a:avLst/>
            <a:gdLst/>
            <a:ahLst/>
            <a:cxnLst/>
            <a:rect l="l" t="t" r="r" b="b"/>
            <a:pathLst>
              <a:path w="82542" h="88412" extrusionOk="0">
                <a:moveTo>
                  <a:pt x="7519" y="0"/>
                </a:moveTo>
                <a:lnTo>
                  <a:pt x="1" y="50176"/>
                </a:lnTo>
                <a:lnTo>
                  <a:pt x="36527" y="34516"/>
                </a:lnTo>
                <a:lnTo>
                  <a:pt x="30637" y="73817"/>
                </a:lnTo>
                <a:lnTo>
                  <a:pt x="67163" y="58157"/>
                </a:lnTo>
                <a:lnTo>
                  <a:pt x="62922" y="86602"/>
                </a:lnTo>
                <a:lnTo>
                  <a:pt x="75023" y="88412"/>
                </a:lnTo>
                <a:lnTo>
                  <a:pt x="82542" y="38235"/>
                </a:lnTo>
                <a:lnTo>
                  <a:pt x="45995" y="53895"/>
                </a:lnTo>
                <a:lnTo>
                  <a:pt x="45995" y="53895"/>
                </a:lnTo>
                <a:lnTo>
                  <a:pt x="51885" y="14595"/>
                </a:lnTo>
                <a:lnTo>
                  <a:pt x="15359" y="30255"/>
                </a:lnTo>
                <a:lnTo>
                  <a:pt x="15359" y="30255"/>
                </a:lnTo>
                <a:lnTo>
                  <a:pt x="19641" y="1830"/>
                </a:lnTo>
                <a:lnTo>
                  <a:pt x="7519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6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9">
            <a:extLst>
              <a:ext uri="{FF2B5EF4-FFF2-40B4-BE49-F238E27FC236}">
                <a16:creationId xmlns:a16="http://schemas.microsoft.com/office/drawing/2014/main" id="{40438C5D-9E50-6FF7-71D5-3E1DA8CC899F}"/>
              </a:ext>
            </a:extLst>
          </p:cNvPr>
          <p:cNvGrpSpPr/>
          <p:nvPr/>
        </p:nvGrpSpPr>
        <p:grpSpPr>
          <a:xfrm>
            <a:off x="8066987" y="3966701"/>
            <a:ext cx="848411" cy="960648"/>
            <a:chOff x="2132762" y="3971513"/>
            <a:chExt cx="848411" cy="960648"/>
          </a:xfrm>
        </p:grpSpPr>
        <p:sp>
          <p:nvSpPr>
            <p:cNvPr id="1773" name="Google Shape;1773;p39">
              <a:extLst>
                <a:ext uri="{FF2B5EF4-FFF2-40B4-BE49-F238E27FC236}">
                  <a16:creationId xmlns:a16="http://schemas.microsoft.com/office/drawing/2014/main" id="{BBBE46D6-7117-7C8D-8678-A0F3C4BFB1DD}"/>
                </a:ext>
              </a:extLst>
            </p:cNvPr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9">
              <a:extLst>
                <a:ext uri="{FF2B5EF4-FFF2-40B4-BE49-F238E27FC236}">
                  <a16:creationId xmlns:a16="http://schemas.microsoft.com/office/drawing/2014/main" id="{95EE7FDD-925B-3104-B6DD-228439548763}"/>
                </a:ext>
              </a:extLst>
            </p:cNvPr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9">
              <a:extLst>
                <a:ext uri="{FF2B5EF4-FFF2-40B4-BE49-F238E27FC236}">
                  <a16:creationId xmlns:a16="http://schemas.microsoft.com/office/drawing/2014/main" id="{D1152964-F8CC-2DFA-7115-A7FB438AE2C1}"/>
                </a:ext>
              </a:extLst>
            </p:cNvPr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9">
              <a:extLst>
                <a:ext uri="{FF2B5EF4-FFF2-40B4-BE49-F238E27FC236}">
                  <a16:creationId xmlns:a16="http://schemas.microsoft.com/office/drawing/2014/main" id="{64D992DC-A6AB-A4E5-739E-3E533B6B9837}"/>
                </a:ext>
              </a:extLst>
            </p:cNvPr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9">
              <a:extLst>
                <a:ext uri="{FF2B5EF4-FFF2-40B4-BE49-F238E27FC236}">
                  <a16:creationId xmlns:a16="http://schemas.microsoft.com/office/drawing/2014/main" id="{889591D1-D8D5-9494-8A45-BAD941EC0126}"/>
                </a:ext>
              </a:extLst>
            </p:cNvPr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9">
              <a:extLst>
                <a:ext uri="{FF2B5EF4-FFF2-40B4-BE49-F238E27FC236}">
                  <a16:creationId xmlns:a16="http://schemas.microsoft.com/office/drawing/2014/main" id="{AC249360-368F-2C98-EADE-9C7F5ECE853B}"/>
                </a:ext>
              </a:extLst>
            </p:cNvPr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9">
              <a:extLst>
                <a:ext uri="{FF2B5EF4-FFF2-40B4-BE49-F238E27FC236}">
                  <a16:creationId xmlns:a16="http://schemas.microsoft.com/office/drawing/2014/main" id="{E2E92766-26FA-5FC0-4982-0C49BDF80E78}"/>
                </a:ext>
              </a:extLst>
            </p:cNvPr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9">
              <a:extLst>
                <a:ext uri="{FF2B5EF4-FFF2-40B4-BE49-F238E27FC236}">
                  <a16:creationId xmlns:a16="http://schemas.microsoft.com/office/drawing/2014/main" id="{8DB29B38-B146-F67C-09B8-FAE9E6623212}"/>
                </a:ext>
              </a:extLst>
            </p:cNvPr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9">
              <a:extLst>
                <a:ext uri="{FF2B5EF4-FFF2-40B4-BE49-F238E27FC236}">
                  <a16:creationId xmlns:a16="http://schemas.microsoft.com/office/drawing/2014/main" id="{87060102-CB29-778F-96EF-5DB80AE00F05}"/>
                </a:ext>
              </a:extLst>
            </p:cNvPr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9">
              <a:extLst>
                <a:ext uri="{FF2B5EF4-FFF2-40B4-BE49-F238E27FC236}">
                  <a16:creationId xmlns:a16="http://schemas.microsoft.com/office/drawing/2014/main" id="{5CC6C6D1-4C24-355F-2A06-223CF7ED3569}"/>
                </a:ext>
              </a:extLst>
            </p:cNvPr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9">
              <a:extLst>
                <a:ext uri="{FF2B5EF4-FFF2-40B4-BE49-F238E27FC236}">
                  <a16:creationId xmlns:a16="http://schemas.microsoft.com/office/drawing/2014/main" id="{9C0958F3-5045-893A-34EB-065075F6A502}"/>
                </a:ext>
              </a:extLst>
            </p:cNvPr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9">
              <a:extLst>
                <a:ext uri="{FF2B5EF4-FFF2-40B4-BE49-F238E27FC236}">
                  <a16:creationId xmlns:a16="http://schemas.microsoft.com/office/drawing/2014/main" id="{109CE179-6B44-CA2D-0314-63137EC68682}"/>
                </a:ext>
              </a:extLst>
            </p:cNvPr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9">
              <a:extLst>
                <a:ext uri="{FF2B5EF4-FFF2-40B4-BE49-F238E27FC236}">
                  <a16:creationId xmlns:a16="http://schemas.microsoft.com/office/drawing/2014/main" id="{36B47DE4-7598-B54F-E980-D40819D38DCE}"/>
                </a:ext>
              </a:extLst>
            </p:cNvPr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9">
              <a:extLst>
                <a:ext uri="{FF2B5EF4-FFF2-40B4-BE49-F238E27FC236}">
                  <a16:creationId xmlns:a16="http://schemas.microsoft.com/office/drawing/2014/main" id="{6CF12D27-2A77-5B45-18D2-043A8544132A}"/>
                </a:ext>
              </a:extLst>
            </p:cNvPr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9">
              <a:extLst>
                <a:ext uri="{FF2B5EF4-FFF2-40B4-BE49-F238E27FC236}">
                  <a16:creationId xmlns:a16="http://schemas.microsoft.com/office/drawing/2014/main" id="{84FD3488-0113-79FA-2898-14A670D6F447}"/>
                </a:ext>
              </a:extLst>
            </p:cNvPr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9">
              <a:extLst>
                <a:ext uri="{FF2B5EF4-FFF2-40B4-BE49-F238E27FC236}">
                  <a16:creationId xmlns:a16="http://schemas.microsoft.com/office/drawing/2014/main" id="{209FBD5F-5E8B-2187-5C87-F713505FC2B6}"/>
                </a:ext>
              </a:extLst>
            </p:cNvPr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9">
              <a:extLst>
                <a:ext uri="{FF2B5EF4-FFF2-40B4-BE49-F238E27FC236}">
                  <a16:creationId xmlns:a16="http://schemas.microsoft.com/office/drawing/2014/main" id="{546C1F19-AC42-2D6B-9E72-753AA5A85EB1}"/>
                </a:ext>
              </a:extLst>
            </p:cNvPr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9">
              <a:extLst>
                <a:ext uri="{FF2B5EF4-FFF2-40B4-BE49-F238E27FC236}">
                  <a16:creationId xmlns:a16="http://schemas.microsoft.com/office/drawing/2014/main" id="{32D437D3-50CF-34E5-E4DD-7A5D99037E86}"/>
                </a:ext>
              </a:extLst>
            </p:cNvPr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9">
              <a:extLst>
                <a:ext uri="{FF2B5EF4-FFF2-40B4-BE49-F238E27FC236}">
                  <a16:creationId xmlns:a16="http://schemas.microsoft.com/office/drawing/2014/main" id="{14C509EF-E5BB-95C7-91D3-FD73E82FDDAC}"/>
                </a:ext>
              </a:extLst>
            </p:cNvPr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9">
              <a:extLst>
                <a:ext uri="{FF2B5EF4-FFF2-40B4-BE49-F238E27FC236}">
                  <a16:creationId xmlns:a16="http://schemas.microsoft.com/office/drawing/2014/main" id="{3294C2D3-6A2E-5833-14A9-01AD3F027E2C}"/>
                </a:ext>
              </a:extLst>
            </p:cNvPr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9">
              <a:extLst>
                <a:ext uri="{FF2B5EF4-FFF2-40B4-BE49-F238E27FC236}">
                  <a16:creationId xmlns:a16="http://schemas.microsoft.com/office/drawing/2014/main" id="{D8E165BD-B934-244E-ED87-9A11F9157B85}"/>
                </a:ext>
              </a:extLst>
            </p:cNvPr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9">
              <a:extLst>
                <a:ext uri="{FF2B5EF4-FFF2-40B4-BE49-F238E27FC236}">
                  <a16:creationId xmlns:a16="http://schemas.microsoft.com/office/drawing/2014/main" id="{5C94AFF0-D73A-AA0B-6F41-89F6DDDDB4ED}"/>
                </a:ext>
              </a:extLst>
            </p:cNvPr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9">
              <a:extLst>
                <a:ext uri="{FF2B5EF4-FFF2-40B4-BE49-F238E27FC236}">
                  <a16:creationId xmlns:a16="http://schemas.microsoft.com/office/drawing/2014/main" id="{52B6D927-E637-AABF-9B86-BFB6EFF5DFDF}"/>
                </a:ext>
              </a:extLst>
            </p:cNvPr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9">
              <a:extLst>
                <a:ext uri="{FF2B5EF4-FFF2-40B4-BE49-F238E27FC236}">
                  <a16:creationId xmlns:a16="http://schemas.microsoft.com/office/drawing/2014/main" id="{AD4006D6-9170-C0AD-FC83-EF1156A3E64E}"/>
                </a:ext>
              </a:extLst>
            </p:cNvPr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9">
              <a:extLst>
                <a:ext uri="{FF2B5EF4-FFF2-40B4-BE49-F238E27FC236}">
                  <a16:creationId xmlns:a16="http://schemas.microsoft.com/office/drawing/2014/main" id="{B4EDDC94-2E7C-7C0D-AA6F-348C2B66EA3D}"/>
                </a:ext>
              </a:extLst>
            </p:cNvPr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9">
              <a:extLst>
                <a:ext uri="{FF2B5EF4-FFF2-40B4-BE49-F238E27FC236}">
                  <a16:creationId xmlns:a16="http://schemas.microsoft.com/office/drawing/2014/main" id="{77BBACA1-3BCF-D369-7D19-573EE59345ED}"/>
                </a:ext>
              </a:extLst>
            </p:cNvPr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9">
              <a:extLst>
                <a:ext uri="{FF2B5EF4-FFF2-40B4-BE49-F238E27FC236}">
                  <a16:creationId xmlns:a16="http://schemas.microsoft.com/office/drawing/2014/main" id="{61F5BA61-243A-396F-D9FF-11F59BD42C26}"/>
                </a:ext>
              </a:extLst>
            </p:cNvPr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9">
              <a:extLst>
                <a:ext uri="{FF2B5EF4-FFF2-40B4-BE49-F238E27FC236}">
                  <a16:creationId xmlns:a16="http://schemas.microsoft.com/office/drawing/2014/main" id="{1CC3E881-BF93-D63D-3A28-140C5ACD302D}"/>
                </a:ext>
              </a:extLst>
            </p:cNvPr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9">
              <a:extLst>
                <a:ext uri="{FF2B5EF4-FFF2-40B4-BE49-F238E27FC236}">
                  <a16:creationId xmlns:a16="http://schemas.microsoft.com/office/drawing/2014/main" id="{1EB9AB29-8B18-64BB-E66B-7033AAB092DA}"/>
                </a:ext>
              </a:extLst>
            </p:cNvPr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39">
            <a:extLst>
              <a:ext uri="{FF2B5EF4-FFF2-40B4-BE49-F238E27FC236}">
                <a16:creationId xmlns:a16="http://schemas.microsoft.com/office/drawing/2014/main" id="{C289E4BF-40BF-7FBB-73A0-D784DE0AC924}"/>
              </a:ext>
            </a:extLst>
          </p:cNvPr>
          <p:cNvGrpSpPr/>
          <p:nvPr/>
        </p:nvGrpSpPr>
        <p:grpSpPr>
          <a:xfrm>
            <a:off x="-496566" y="-152392"/>
            <a:ext cx="1292768" cy="1797093"/>
            <a:chOff x="1358888" y="-8066942"/>
            <a:chExt cx="2068429" cy="2875349"/>
          </a:xfrm>
        </p:grpSpPr>
        <p:sp>
          <p:nvSpPr>
            <p:cNvPr id="1803" name="Google Shape;1803;p39">
              <a:extLst>
                <a:ext uri="{FF2B5EF4-FFF2-40B4-BE49-F238E27FC236}">
                  <a16:creationId xmlns:a16="http://schemas.microsoft.com/office/drawing/2014/main" id="{8994897A-E1E9-486B-5AE4-DC9BBA3D6491}"/>
                </a:ext>
              </a:extLst>
            </p:cNvPr>
            <p:cNvSpPr/>
            <p:nvPr/>
          </p:nvSpPr>
          <p:spPr>
            <a:xfrm>
              <a:off x="1358888" y="-8066942"/>
              <a:ext cx="2068429" cy="2875349"/>
            </a:xfrm>
            <a:custGeom>
              <a:avLst/>
              <a:gdLst/>
              <a:ahLst/>
              <a:cxnLst/>
              <a:rect l="l" t="t" r="r" b="b"/>
              <a:pathLst>
                <a:path w="28056" h="39001" extrusionOk="0">
                  <a:moveTo>
                    <a:pt x="26826" y="0"/>
                  </a:moveTo>
                  <a:lnTo>
                    <a:pt x="26721" y="18"/>
                  </a:lnTo>
                  <a:lnTo>
                    <a:pt x="26598" y="18"/>
                  </a:lnTo>
                  <a:lnTo>
                    <a:pt x="26492" y="53"/>
                  </a:lnTo>
                  <a:lnTo>
                    <a:pt x="26387" y="105"/>
                  </a:lnTo>
                  <a:lnTo>
                    <a:pt x="26264" y="158"/>
                  </a:lnTo>
                  <a:lnTo>
                    <a:pt x="26159" y="228"/>
                  </a:lnTo>
                  <a:lnTo>
                    <a:pt x="26053" y="299"/>
                  </a:lnTo>
                  <a:lnTo>
                    <a:pt x="25491" y="843"/>
                  </a:lnTo>
                  <a:lnTo>
                    <a:pt x="24946" y="1405"/>
                  </a:lnTo>
                  <a:lnTo>
                    <a:pt x="24437" y="1968"/>
                  </a:lnTo>
                  <a:lnTo>
                    <a:pt x="23980" y="2565"/>
                  </a:lnTo>
                  <a:lnTo>
                    <a:pt x="23541" y="3162"/>
                  </a:lnTo>
                  <a:lnTo>
                    <a:pt x="23137" y="3795"/>
                  </a:lnTo>
                  <a:lnTo>
                    <a:pt x="22750" y="4427"/>
                  </a:lnTo>
                  <a:lnTo>
                    <a:pt x="22399" y="5077"/>
                  </a:lnTo>
                  <a:lnTo>
                    <a:pt x="22083" y="5745"/>
                  </a:lnTo>
                  <a:lnTo>
                    <a:pt x="21784" y="6412"/>
                  </a:lnTo>
                  <a:lnTo>
                    <a:pt x="21503" y="7097"/>
                  </a:lnTo>
                  <a:lnTo>
                    <a:pt x="21257" y="7800"/>
                  </a:lnTo>
                  <a:lnTo>
                    <a:pt x="21029" y="8503"/>
                  </a:lnTo>
                  <a:lnTo>
                    <a:pt x="20818" y="9223"/>
                  </a:lnTo>
                  <a:lnTo>
                    <a:pt x="20607" y="9944"/>
                  </a:lnTo>
                  <a:lnTo>
                    <a:pt x="20431" y="10681"/>
                  </a:lnTo>
                  <a:lnTo>
                    <a:pt x="20273" y="11402"/>
                  </a:lnTo>
                  <a:lnTo>
                    <a:pt x="20115" y="12157"/>
                  </a:lnTo>
                  <a:lnTo>
                    <a:pt x="19975" y="12895"/>
                  </a:lnTo>
                  <a:lnTo>
                    <a:pt x="19852" y="13650"/>
                  </a:lnTo>
                  <a:lnTo>
                    <a:pt x="19606" y="15144"/>
                  </a:lnTo>
                  <a:lnTo>
                    <a:pt x="19395" y="16654"/>
                  </a:lnTo>
                  <a:lnTo>
                    <a:pt x="18973" y="19659"/>
                  </a:lnTo>
                  <a:lnTo>
                    <a:pt x="18745" y="21134"/>
                  </a:lnTo>
                  <a:lnTo>
                    <a:pt x="18481" y="22575"/>
                  </a:lnTo>
                  <a:lnTo>
                    <a:pt x="18341" y="23348"/>
                  </a:lnTo>
                  <a:lnTo>
                    <a:pt x="18165" y="24103"/>
                  </a:lnTo>
                  <a:lnTo>
                    <a:pt x="17990" y="24859"/>
                  </a:lnTo>
                  <a:lnTo>
                    <a:pt x="17796" y="25614"/>
                  </a:lnTo>
                  <a:lnTo>
                    <a:pt x="17568" y="26352"/>
                  </a:lnTo>
                  <a:lnTo>
                    <a:pt x="17340" y="27107"/>
                  </a:lnTo>
                  <a:lnTo>
                    <a:pt x="17076" y="27828"/>
                  </a:lnTo>
                  <a:lnTo>
                    <a:pt x="16777" y="28548"/>
                  </a:lnTo>
                  <a:lnTo>
                    <a:pt x="16461" y="29251"/>
                  </a:lnTo>
                  <a:lnTo>
                    <a:pt x="16110" y="29953"/>
                  </a:lnTo>
                  <a:lnTo>
                    <a:pt x="15741" y="30621"/>
                  </a:lnTo>
                  <a:lnTo>
                    <a:pt x="15319" y="31271"/>
                  </a:lnTo>
                  <a:lnTo>
                    <a:pt x="15091" y="31587"/>
                  </a:lnTo>
                  <a:lnTo>
                    <a:pt x="14862" y="31903"/>
                  </a:lnTo>
                  <a:lnTo>
                    <a:pt x="14634" y="32202"/>
                  </a:lnTo>
                  <a:lnTo>
                    <a:pt x="14388" y="32501"/>
                  </a:lnTo>
                  <a:lnTo>
                    <a:pt x="14125" y="32799"/>
                  </a:lnTo>
                  <a:lnTo>
                    <a:pt x="13861" y="33080"/>
                  </a:lnTo>
                  <a:lnTo>
                    <a:pt x="13580" y="33362"/>
                  </a:lnTo>
                  <a:lnTo>
                    <a:pt x="13281" y="33625"/>
                  </a:lnTo>
                  <a:lnTo>
                    <a:pt x="12983" y="33889"/>
                  </a:lnTo>
                  <a:lnTo>
                    <a:pt x="12666" y="34152"/>
                  </a:lnTo>
                  <a:lnTo>
                    <a:pt x="12350" y="34380"/>
                  </a:lnTo>
                  <a:lnTo>
                    <a:pt x="12034" y="34609"/>
                  </a:lnTo>
                  <a:lnTo>
                    <a:pt x="11700" y="34837"/>
                  </a:lnTo>
                  <a:lnTo>
                    <a:pt x="11349" y="35030"/>
                  </a:lnTo>
                  <a:lnTo>
                    <a:pt x="11015" y="35224"/>
                  </a:lnTo>
                  <a:lnTo>
                    <a:pt x="10664" y="35417"/>
                  </a:lnTo>
                  <a:lnTo>
                    <a:pt x="10295" y="35575"/>
                  </a:lnTo>
                  <a:lnTo>
                    <a:pt x="9943" y="35733"/>
                  </a:lnTo>
                  <a:lnTo>
                    <a:pt x="9575" y="35891"/>
                  </a:lnTo>
                  <a:lnTo>
                    <a:pt x="9206" y="36014"/>
                  </a:lnTo>
                  <a:lnTo>
                    <a:pt x="8819" y="36137"/>
                  </a:lnTo>
                  <a:lnTo>
                    <a:pt x="8450" y="36260"/>
                  </a:lnTo>
                  <a:lnTo>
                    <a:pt x="8064" y="36348"/>
                  </a:lnTo>
                  <a:lnTo>
                    <a:pt x="7677" y="36436"/>
                  </a:lnTo>
                  <a:lnTo>
                    <a:pt x="7291" y="36506"/>
                  </a:lnTo>
                  <a:lnTo>
                    <a:pt x="6904" y="36576"/>
                  </a:lnTo>
                  <a:lnTo>
                    <a:pt x="6500" y="36629"/>
                  </a:lnTo>
                  <a:lnTo>
                    <a:pt x="6114" y="36664"/>
                  </a:lnTo>
                  <a:lnTo>
                    <a:pt x="5727" y="36682"/>
                  </a:lnTo>
                  <a:lnTo>
                    <a:pt x="5323" y="36699"/>
                  </a:lnTo>
                  <a:lnTo>
                    <a:pt x="4533" y="36699"/>
                  </a:lnTo>
                  <a:lnTo>
                    <a:pt x="4129" y="36664"/>
                  </a:lnTo>
                  <a:lnTo>
                    <a:pt x="3742" y="36629"/>
                  </a:lnTo>
                  <a:lnTo>
                    <a:pt x="3338" y="36594"/>
                  </a:lnTo>
                  <a:lnTo>
                    <a:pt x="2951" y="36524"/>
                  </a:lnTo>
                  <a:lnTo>
                    <a:pt x="2565" y="36453"/>
                  </a:lnTo>
                  <a:lnTo>
                    <a:pt x="2179" y="36366"/>
                  </a:lnTo>
                  <a:lnTo>
                    <a:pt x="1792" y="36278"/>
                  </a:lnTo>
                  <a:lnTo>
                    <a:pt x="1406" y="36172"/>
                  </a:lnTo>
                  <a:lnTo>
                    <a:pt x="1283" y="36137"/>
                  </a:lnTo>
                  <a:lnTo>
                    <a:pt x="1142" y="36120"/>
                  </a:lnTo>
                  <a:lnTo>
                    <a:pt x="1037" y="36102"/>
                  </a:lnTo>
                  <a:lnTo>
                    <a:pt x="914" y="36120"/>
                  </a:lnTo>
                  <a:lnTo>
                    <a:pt x="808" y="36137"/>
                  </a:lnTo>
                  <a:lnTo>
                    <a:pt x="703" y="36172"/>
                  </a:lnTo>
                  <a:lnTo>
                    <a:pt x="597" y="36208"/>
                  </a:lnTo>
                  <a:lnTo>
                    <a:pt x="510" y="36260"/>
                  </a:lnTo>
                  <a:lnTo>
                    <a:pt x="422" y="36331"/>
                  </a:lnTo>
                  <a:lnTo>
                    <a:pt x="351" y="36401"/>
                  </a:lnTo>
                  <a:lnTo>
                    <a:pt x="211" y="36559"/>
                  </a:lnTo>
                  <a:lnTo>
                    <a:pt x="105" y="36752"/>
                  </a:lnTo>
                  <a:lnTo>
                    <a:pt x="35" y="36945"/>
                  </a:lnTo>
                  <a:lnTo>
                    <a:pt x="0" y="37156"/>
                  </a:lnTo>
                  <a:lnTo>
                    <a:pt x="0" y="37385"/>
                  </a:lnTo>
                  <a:lnTo>
                    <a:pt x="18" y="37595"/>
                  </a:lnTo>
                  <a:lnTo>
                    <a:pt x="88" y="37789"/>
                  </a:lnTo>
                  <a:lnTo>
                    <a:pt x="141" y="37894"/>
                  </a:lnTo>
                  <a:lnTo>
                    <a:pt x="211" y="37982"/>
                  </a:lnTo>
                  <a:lnTo>
                    <a:pt x="281" y="38070"/>
                  </a:lnTo>
                  <a:lnTo>
                    <a:pt x="351" y="38140"/>
                  </a:lnTo>
                  <a:lnTo>
                    <a:pt x="457" y="38210"/>
                  </a:lnTo>
                  <a:lnTo>
                    <a:pt x="545" y="38281"/>
                  </a:lnTo>
                  <a:lnTo>
                    <a:pt x="668" y="38333"/>
                  </a:lnTo>
                  <a:lnTo>
                    <a:pt x="791" y="38368"/>
                  </a:lnTo>
                  <a:lnTo>
                    <a:pt x="1177" y="38491"/>
                  </a:lnTo>
                  <a:lnTo>
                    <a:pt x="1546" y="38579"/>
                  </a:lnTo>
                  <a:lnTo>
                    <a:pt x="2319" y="38755"/>
                  </a:lnTo>
                  <a:lnTo>
                    <a:pt x="3074" y="38878"/>
                  </a:lnTo>
                  <a:lnTo>
                    <a:pt x="3847" y="38948"/>
                  </a:lnTo>
                  <a:lnTo>
                    <a:pt x="4638" y="39001"/>
                  </a:lnTo>
                  <a:lnTo>
                    <a:pt x="5411" y="39001"/>
                  </a:lnTo>
                  <a:lnTo>
                    <a:pt x="6184" y="38966"/>
                  </a:lnTo>
                  <a:lnTo>
                    <a:pt x="6957" y="38878"/>
                  </a:lnTo>
                  <a:lnTo>
                    <a:pt x="7730" y="38772"/>
                  </a:lnTo>
                  <a:lnTo>
                    <a:pt x="8485" y="38614"/>
                  </a:lnTo>
                  <a:lnTo>
                    <a:pt x="9241" y="38404"/>
                  </a:lnTo>
                  <a:lnTo>
                    <a:pt x="9979" y="38175"/>
                  </a:lnTo>
                  <a:lnTo>
                    <a:pt x="10716" y="37894"/>
                  </a:lnTo>
                  <a:lnTo>
                    <a:pt x="11419" y="37578"/>
                  </a:lnTo>
                  <a:lnTo>
                    <a:pt x="11771" y="37420"/>
                  </a:lnTo>
                  <a:lnTo>
                    <a:pt x="12122" y="37226"/>
                  </a:lnTo>
                  <a:lnTo>
                    <a:pt x="12456" y="37033"/>
                  </a:lnTo>
                  <a:lnTo>
                    <a:pt x="12807" y="36840"/>
                  </a:lnTo>
                  <a:lnTo>
                    <a:pt x="13141" y="36612"/>
                  </a:lnTo>
                  <a:lnTo>
                    <a:pt x="13475" y="36401"/>
                  </a:lnTo>
                  <a:lnTo>
                    <a:pt x="13808" y="36155"/>
                  </a:lnTo>
                  <a:lnTo>
                    <a:pt x="14125" y="35909"/>
                  </a:lnTo>
                  <a:lnTo>
                    <a:pt x="14423" y="35663"/>
                  </a:lnTo>
                  <a:lnTo>
                    <a:pt x="14722" y="35399"/>
                  </a:lnTo>
                  <a:lnTo>
                    <a:pt x="15021" y="35136"/>
                  </a:lnTo>
                  <a:lnTo>
                    <a:pt x="15302" y="34855"/>
                  </a:lnTo>
                  <a:lnTo>
                    <a:pt x="15583" y="34574"/>
                  </a:lnTo>
                  <a:lnTo>
                    <a:pt x="15846" y="34293"/>
                  </a:lnTo>
                  <a:lnTo>
                    <a:pt x="16356" y="33678"/>
                  </a:lnTo>
                  <a:lnTo>
                    <a:pt x="16830" y="33063"/>
                  </a:lnTo>
                  <a:lnTo>
                    <a:pt x="17287" y="32413"/>
                  </a:lnTo>
                  <a:lnTo>
                    <a:pt x="17708" y="31745"/>
                  </a:lnTo>
                  <a:lnTo>
                    <a:pt x="18095" y="31060"/>
                  </a:lnTo>
                  <a:lnTo>
                    <a:pt x="18464" y="30357"/>
                  </a:lnTo>
                  <a:lnTo>
                    <a:pt x="18798" y="29637"/>
                  </a:lnTo>
                  <a:lnTo>
                    <a:pt x="19114" y="28899"/>
                  </a:lnTo>
                  <a:lnTo>
                    <a:pt x="19395" y="28161"/>
                  </a:lnTo>
                  <a:lnTo>
                    <a:pt x="19658" y="27406"/>
                  </a:lnTo>
                  <a:lnTo>
                    <a:pt x="19887" y="26633"/>
                  </a:lnTo>
                  <a:lnTo>
                    <a:pt x="20098" y="25878"/>
                  </a:lnTo>
                  <a:lnTo>
                    <a:pt x="20291" y="25087"/>
                  </a:lnTo>
                  <a:lnTo>
                    <a:pt x="20467" y="24296"/>
                  </a:lnTo>
                  <a:lnTo>
                    <a:pt x="20625" y="23506"/>
                  </a:lnTo>
                  <a:lnTo>
                    <a:pt x="20765" y="22698"/>
                  </a:lnTo>
                  <a:lnTo>
                    <a:pt x="20888" y="21872"/>
                  </a:lnTo>
                  <a:lnTo>
                    <a:pt x="21134" y="20221"/>
                  </a:lnTo>
                  <a:lnTo>
                    <a:pt x="21573" y="16865"/>
                  </a:lnTo>
                  <a:lnTo>
                    <a:pt x="21802" y="15196"/>
                  </a:lnTo>
                  <a:lnTo>
                    <a:pt x="21942" y="14371"/>
                  </a:lnTo>
                  <a:lnTo>
                    <a:pt x="22083" y="13545"/>
                  </a:lnTo>
                  <a:lnTo>
                    <a:pt x="22241" y="12719"/>
                  </a:lnTo>
                  <a:lnTo>
                    <a:pt x="22417" y="11911"/>
                  </a:lnTo>
                  <a:lnTo>
                    <a:pt x="22592" y="11103"/>
                  </a:lnTo>
                  <a:lnTo>
                    <a:pt x="22803" y="10295"/>
                  </a:lnTo>
                  <a:lnTo>
                    <a:pt x="23032" y="9504"/>
                  </a:lnTo>
                  <a:lnTo>
                    <a:pt x="23295" y="8731"/>
                  </a:lnTo>
                  <a:lnTo>
                    <a:pt x="23576" y="7976"/>
                  </a:lnTo>
                  <a:lnTo>
                    <a:pt x="23892" y="7238"/>
                  </a:lnTo>
                  <a:lnTo>
                    <a:pt x="24226" y="6500"/>
                  </a:lnTo>
                  <a:lnTo>
                    <a:pt x="24595" y="5780"/>
                  </a:lnTo>
                  <a:lnTo>
                    <a:pt x="25017" y="5095"/>
                  </a:lnTo>
                  <a:lnTo>
                    <a:pt x="25227" y="4743"/>
                  </a:lnTo>
                  <a:lnTo>
                    <a:pt x="25456" y="4410"/>
                  </a:lnTo>
                  <a:lnTo>
                    <a:pt x="25702" y="4076"/>
                  </a:lnTo>
                  <a:lnTo>
                    <a:pt x="25948" y="3760"/>
                  </a:lnTo>
                  <a:lnTo>
                    <a:pt x="26211" y="3443"/>
                  </a:lnTo>
                  <a:lnTo>
                    <a:pt x="26475" y="3127"/>
                  </a:lnTo>
                  <a:lnTo>
                    <a:pt x="26773" y="2811"/>
                  </a:lnTo>
                  <a:lnTo>
                    <a:pt x="27055" y="2512"/>
                  </a:lnTo>
                  <a:lnTo>
                    <a:pt x="27371" y="2214"/>
                  </a:lnTo>
                  <a:lnTo>
                    <a:pt x="27687" y="1933"/>
                  </a:lnTo>
                  <a:lnTo>
                    <a:pt x="27775" y="1827"/>
                  </a:lnTo>
                  <a:lnTo>
                    <a:pt x="27863" y="1739"/>
                  </a:lnTo>
                  <a:lnTo>
                    <a:pt x="27933" y="1634"/>
                  </a:lnTo>
                  <a:lnTo>
                    <a:pt x="27968" y="1528"/>
                  </a:lnTo>
                  <a:lnTo>
                    <a:pt x="28021" y="1441"/>
                  </a:lnTo>
                  <a:lnTo>
                    <a:pt x="28038" y="1335"/>
                  </a:lnTo>
                  <a:lnTo>
                    <a:pt x="28056" y="1230"/>
                  </a:lnTo>
                  <a:lnTo>
                    <a:pt x="28056" y="1124"/>
                  </a:lnTo>
                  <a:lnTo>
                    <a:pt x="28038" y="1019"/>
                  </a:lnTo>
                  <a:lnTo>
                    <a:pt x="28021" y="914"/>
                  </a:lnTo>
                  <a:lnTo>
                    <a:pt x="27951" y="720"/>
                  </a:lnTo>
                  <a:lnTo>
                    <a:pt x="27845" y="545"/>
                  </a:lnTo>
                  <a:lnTo>
                    <a:pt x="27705" y="387"/>
                  </a:lnTo>
                  <a:lnTo>
                    <a:pt x="27529" y="246"/>
                  </a:lnTo>
                  <a:lnTo>
                    <a:pt x="27353" y="123"/>
                  </a:lnTo>
                  <a:lnTo>
                    <a:pt x="27142" y="53"/>
                  </a:lnTo>
                  <a:lnTo>
                    <a:pt x="26932" y="18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6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9">
              <a:extLst>
                <a:ext uri="{FF2B5EF4-FFF2-40B4-BE49-F238E27FC236}">
                  <a16:creationId xmlns:a16="http://schemas.microsoft.com/office/drawing/2014/main" id="{8E6E2D46-282B-2119-A9C5-09039D37F961}"/>
                </a:ext>
              </a:extLst>
            </p:cNvPr>
            <p:cNvSpPr/>
            <p:nvPr/>
          </p:nvSpPr>
          <p:spPr>
            <a:xfrm>
              <a:off x="1364049" y="-5404037"/>
              <a:ext cx="163227" cy="168462"/>
            </a:xfrm>
            <a:custGeom>
              <a:avLst/>
              <a:gdLst/>
              <a:ahLst/>
              <a:cxnLst/>
              <a:rect l="l" t="t" r="r" b="b"/>
              <a:pathLst>
                <a:path w="2214" h="2285" extrusionOk="0">
                  <a:moveTo>
                    <a:pt x="967" y="1"/>
                  </a:moveTo>
                  <a:lnTo>
                    <a:pt x="844" y="18"/>
                  </a:lnTo>
                  <a:lnTo>
                    <a:pt x="721" y="53"/>
                  </a:lnTo>
                  <a:lnTo>
                    <a:pt x="615" y="89"/>
                  </a:lnTo>
                  <a:lnTo>
                    <a:pt x="510" y="141"/>
                  </a:lnTo>
                  <a:lnTo>
                    <a:pt x="422" y="212"/>
                  </a:lnTo>
                  <a:lnTo>
                    <a:pt x="352" y="282"/>
                  </a:lnTo>
                  <a:lnTo>
                    <a:pt x="264" y="352"/>
                  </a:lnTo>
                  <a:lnTo>
                    <a:pt x="211" y="440"/>
                  </a:lnTo>
                  <a:lnTo>
                    <a:pt x="158" y="528"/>
                  </a:lnTo>
                  <a:lnTo>
                    <a:pt x="71" y="721"/>
                  </a:lnTo>
                  <a:lnTo>
                    <a:pt x="18" y="932"/>
                  </a:lnTo>
                  <a:lnTo>
                    <a:pt x="0" y="1143"/>
                  </a:lnTo>
                  <a:lnTo>
                    <a:pt x="18" y="1353"/>
                  </a:lnTo>
                  <a:lnTo>
                    <a:pt x="71" y="1564"/>
                  </a:lnTo>
                  <a:lnTo>
                    <a:pt x="141" y="1757"/>
                  </a:lnTo>
                  <a:lnTo>
                    <a:pt x="211" y="1845"/>
                  </a:lnTo>
                  <a:lnTo>
                    <a:pt x="264" y="1933"/>
                  </a:lnTo>
                  <a:lnTo>
                    <a:pt x="352" y="2003"/>
                  </a:lnTo>
                  <a:lnTo>
                    <a:pt x="422" y="2074"/>
                  </a:lnTo>
                  <a:lnTo>
                    <a:pt x="510" y="2144"/>
                  </a:lnTo>
                  <a:lnTo>
                    <a:pt x="615" y="2197"/>
                  </a:lnTo>
                  <a:lnTo>
                    <a:pt x="721" y="2232"/>
                  </a:lnTo>
                  <a:lnTo>
                    <a:pt x="844" y="2267"/>
                  </a:lnTo>
                  <a:lnTo>
                    <a:pt x="967" y="2285"/>
                  </a:lnTo>
                  <a:lnTo>
                    <a:pt x="1230" y="2285"/>
                  </a:lnTo>
                  <a:lnTo>
                    <a:pt x="1353" y="2267"/>
                  </a:lnTo>
                  <a:lnTo>
                    <a:pt x="1476" y="2232"/>
                  </a:lnTo>
                  <a:lnTo>
                    <a:pt x="1581" y="2197"/>
                  </a:lnTo>
                  <a:lnTo>
                    <a:pt x="1687" y="2144"/>
                  </a:lnTo>
                  <a:lnTo>
                    <a:pt x="1775" y="2074"/>
                  </a:lnTo>
                  <a:lnTo>
                    <a:pt x="1863" y="2003"/>
                  </a:lnTo>
                  <a:lnTo>
                    <a:pt x="1933" y="1933"/>
                  </a:lnTo>
                  <a:lnTo>
                    <a:pt x="2003" y="1845"/>
                  </a:lnTo>
                  <a:lnTo>
                    <a:pt x="2056" y="1757"/>
                  </a:lnTo>
                  <a:lnTo>
                    <a:pt x="2144" y="1564"/>
                  </a:lnTo>
                  <a:lnTo>
                    <a:pt x="2196" y="1353"/>
                  </a:lnTo>
                  <a:lnTo>
                    <a:pt x="2214" y="1143"/>
                  </a:lnTo>
                  <a:lnTo>
                    <a:pt x="2196" y="932"/>
                  </a:lnTo>
                  <a:lnTo>
                    <a:pt x="2144" y="721"/>
                  </a:lnTo>
                  <a:lnTo>
                    <a:pt x="2056" y="528"/>
                  </a:lnTo>
                  <a:lnTo>
                    <a:pt x="2003" y="440"/>
                  </a:lnTo>
                  <a:lnTo>
                    <a:pt x="1933" y="352"/>
                  </a:lnTo>
                  <a:lnTo>
                    <a:pt x="1863" y="282"/>
                  </a:lnTo>
                  <a:lnTo>
                    <a:pt x="1775" y="212"/>
                  </a:lnTo>
                  <a:lnTo>
                    <a:pt x="1687" y="141"/>
                  </a:lnTo>
                  <a:lnTo>
                    <a:pt x="1581" y="89"/>
                  </a:lnTo>
                  <a:lnTo>
                    <a:pt x="1476" y="53"/>
                  </a:lnTo>
                  <a:lnTo>
                    <a:pt x="1371" y="18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363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PROJECT</a:t>
            </a:r>
            <a:r>
              <a:rPr lang="en" dirty="0">
                <a:solidFill>
                  <a:schemeClr val="dk2"/>
                </a:solidFill>
              </a:rPr>
              <a:t> WORKFLOW</a:t>
            </a:r>
            <a:endParaRPr dirty="0"/>
          </a:p>
        </p:txBody>
      </p:sp>
      <p:sp>
        <p:nvSpPr>
          <p:cNvPr id="3186" name="Google Shape;3186;p54"/>
          <p:cNvSpPr txBox="1"/>
          <p:nvPr/>
        </p:nvSpPr>
        <p:spPr>
          <a:xfrm>
            <a:off x="704963" y="1377166"/>
            <a:ext cx="223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C000"/>
                </a:solidFill>
                <a:latin typeface="Rowdies"/>
                <a:ea typeface="Rowdies"/>
                <a:cs typeface="Rowdies"/>
                <a:sym typeface="Rowdies"/>
              </a:rPr>
              <a:t>Phase I</a:t>
            </a:r>
            <a:endParaRPr sz="2500" dirty="0">
              <a:solidFill>
                <a:srgbClr val="FFC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87" name="Google Shape;3187;p54"/>
          <p:cNvSpPr txBox="1"/>
          <p:nvPr/>
        </p:nvSpPr>
        <p:spPr>
          <a:xfrm>
            <a:off x="553318" y="1729066"/>
            <a:ext cx="3007273" cy="6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Customer searches for restaurants &amp; views Menu</a:t>
            </a:r>
            <a:endParaRPr sz="15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88" name="Google Shape;3188;p54"/>
          <p:cNvSpPr txBox="1"/>
          <p:nvPr/>
        </p:nvSpPr>
        <p:spPr>
          <a:xfrm>
            <a:off x="719580" y="3705434"/>
            <a:ext cx="2235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wdies"/>
                <a:ea typeface="Rowdies"/>
                <a:cs typeface="Rowdies"/>
                <a:sym typeface="Rowdies"/>
              </a:rPr>
              <a:t>Phase III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  <a:latin typeface="Rowdies"/>
              <a:ea typeface="Rowdies"/>
              <a:cs typeface="Rowdies"/>
              <a:sym typeface="Rowdies"/>
            </a:endParaRPr>
          </a:p>
        </p:txBody>
      </p:sp>
      <p:sp>
        <p:nvSpPr>
          <p:cNvPr id="3189" name="Google Shape;3189;p54"/>
          <p:cNvSpPr txBox="1"/>
          <p:nvPr/>
        </p:nvSpPr>
        <p:spPr>
          <a:xfrm>
            <a:off x="553318" y="4094890"/>
            <a:ext cx="2841769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Admin receives order and assigns the delivery person</a:t>
            </a:r>
            <a:endParaRPr sz="15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190" name="Google Shape;3190;p54"/>
          <p:cNvSpPr txBox="1"/>
          <p:nvPr/>
        </p:nvSpPr>
        <p:spPr>
          <a:xfrm>
            <a:off x="6188418" y="2574220"/>
            <a:ext cx="2235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Rowdies"/>
                <a:ea typeface="Titillium Web"/>
                <a:cs typeface="Titillium Web"/>
                <a:sym typeface="Rowdies"/>
              </a:rPr>
              <a:t>Phase II</a:t>
            </a:r>
            <a:endParaRPr sz="2500" dirty="0">
              <a:solidFill>
                <a:schemeClr val="accent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91" name="Google Shape;3191;p54"/>
          <p:cNvSpPr txBox="1"/>
          <p:nvPr/>
        </p:nvSpPr>
        <p:spPr>
          <a:xfrm>
            <a:off x="6188418" y="2898317"/>
            <a:ext cx="2235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Customer adds item to cart &amp; places Order</a:t>
            </a:r>
            <a:endParaRPr sz="15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214" name="Google Shape;3214;p54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3215" name="Google Shape;3215;p54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4"/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7" name="Google Shape;3217;p54"/>
          <p:cNvGrpSpPr/>
          <p:nvPr/>
        </p:nvGrpSpPr>
        <p:grpSpPr>
          <a:xfrm rot="-5400000" flipH="1">
            <a:off x="4364456" y="1339735"/>
            <a:ext cx="415101" cy="415101"/>
            <a:chOff x="8028600" y="1679913"/>
            <a:chExt cx="567000" cy="567000"/>
          </a:xfrm>
        </p:grpSpPr>
        <p:sp>
          <p:nvSpPr>
            <p:cNvPr id="3218" name="Google Shape;3218;p54"/>
            <p:cNvSpPr/>
            <p:nvPr/>
          </p:nvSpPr>
          <p:spPr>
            <a:xfrm rot="2700000">
              <a:off x="8111635" y="1762948"/>
              <a:ext cx="400930" cy="400930"/>
            </a:xfrm>
            <a:prstGeom prst="teardrop">
              <a:avLst>
                <a:gd name="adj" fmla="val 100000"/>
              </a:avLst>
            </a:prstGeom>
            <a:solidFill>
              <a:schemeClr val="dk2"/>
            </a:solidFill>
            <a:ln>
              <a:noFill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831"/>
                </a:solidFill>
              </a:endParaRPr>
            </a:p>
          </p:txBody>
        </p:sp>
        <p:sp>
          <p:nvSpPr>
            <p:cNvPr id="3219" name="Google Shape;3219;p54"/>
            <p:cNvSpPr/>
            <p:nvPr/>
          </p:nvSpPr>
          <p:spPr>
            <a:xfrm>
              <a:off x="8186346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831"/>
                </a:solidFill>
              </a:endParaRPr>
            </a:p>
          </p:txBody>
        </p:sp>
      </p:grpSp>
      <p:cxnSp>
        <p:nvCxnSpPr>
          <p:cNvPr id="3220" name="Google Shape;3220;p54"/>
          <p:cNvCxnSpPr>
            <a:stCxn id="3186" idx="3"/>
            <a:endCxn id="3218" idx="5"/>
          </p:cNvCxnSpPr>
          <p:nvPr/>
        </p:nvCxnSpPr>
        <p:spPr>
          <a:xfrm rot="10800000" flipH="1">
            <a:off x="2937863" y="1547416"/>
            <a:ext cx="14874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1" name="Google Shape;3221;p54"/>
          <p:cNvGrpSpPr/>
          <p:nvPr/>
        </p:nvGrpSpPr>
        <p:grpSpPr>
          <a:xfrm rot="5400000">
            <a:off x="4345757" y="2536788"/>
            <a:ext cx="415101" cy="415101"/>
            <a:chOff x="8028600" y="1679913"/>
            <a:chExt cx="567000" cy="567000"/>
          </a:xfrm>
        </p:grpSpPr>
        <p:sp>
          <p:nvSpPr>
            <p:cNvPr id="3222" name="Google Shape;3222;p54"/>
            <p:cNvSpPr/>
            <p:nvPr/>
          </p:nvSpPr>
          <p:spPr>
            <a:xfrm rot="2700000">
              <a:off x="8111635" y="1762948"/>
              <a:ext cx="400930" cy="40093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  <a:effectLst>
              <a:outerShdw dist="3810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831"/>
                </a:solidFill>
              </a:endParaRPr>
            </a:p>
          </p:txBody>
        </p:sp>
        <p:sp>
          <p:nvSpPr>
            <p:cNvPr id="3223" name="Google Shape;3223;p54"/>
            <p:cNvSpPr/>
            <p:nvPr/>
          </p:nvSpPr>
          <p:spPr>
            <a:xfrm>
              <a:off x="8186346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831"/>
                </a:solidFill>
              </a:endParaRPr>
            </a:p>
          </p:txBody>
        </p:sp>
      </p:grpSp>
      <p:grpSp>
        <p:nvGrpSpPr>
          <p:cNvPr id="3224" name="Google Shape;3224;p54"/>
          <p:cNvGrpSpPr/>
          <p:nvPr/>
        </p:nvGrpSpPr>
        <p:grpSpPr>
          <a:xfrm rot="5400000">
            <a:off x="5726701" y="3679788"/>
            <a:ext cx="415101" cy="415101"/>
            <a:chOff x="8028600" y="1679913"/>
            <a:chExt cx="567000" cy="567000"/>
          </a:xfrm>
        </p:grpSpPr>
        <p:sp>
          <p:nvSpPr>
            <p:cNvPr id="3225" name="Google Shape;3225;p54"/>
            <p:cNvSpPr/>
            <p:nvPr/>
          </p:nvSpPr>
          <p:spPr>
            <a:xfrm rot="2700000">
              <a:off x="8111635" y="1762948"/>
              <a:ext cx="400930" cy="40093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  <a:effectLst>
              <a:outerShdw dist="3810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831"/>
                </a:solidFill>
              </a:endParaRPr>
            </a:p>
          </p:txBody>
        </p:sp>
        <p:sp>
          <p:nvSpPr>
            <p:cNvPr id="3226" name="Google Shape;3226;p54"/>
            <p:cNvSpPr/>
            <p:nvPr/>
          </p:nvSpPr>
          <p:spPr>
            <a:xfrm>
              <a:off x="8186346" y="1837683"/>
              <a:ext cx="251514" cy="251487"/>
            </a:xfrm>
            <a:custGeom>
              <a:avLst/>
              <a:gdLst/>
              <a:ahLst/>
              <a:cxnLst/>
              <a:rect l="l" t="t" r="r" b="b"/>
              <a:pathLst>
                <a:path w="9098" h="9097" extrusionOk="0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0"/>
                    <a:pt x="2037" y="9096"/>
                    <a:pt x="4549" y="9096"/>
                  </a:cubicBezTo>
                  <a:cubicBezTo>
                    <a:pt x="7061" y="9096"/>
                    <a:pt x="9097" y="7060"/>
                    <a:pt x="9097" y="4548"/>
                  </a:cubicBezTo>
                  <a:cubicBezTo>
                    <a:pt x="9097" y="2036"/>
                    <a:pt x="7061" y="0"/>
                    <a:pt x="4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831"/>
                </a:solidFill>
              </a:endParaRPr>
            </a:p>
          </p:txBody>
        </p:sp>
      </p:grpSp>
      <p:cxnSp>
        <p:nvCxnSpPr>
          <p:cNvPr id="3227" name="Google Shape;3227;p54"/>
          <p:cNvCxnSpPr>
            <a:stCxn id="3188" idx="3"/>
            <a:endCxn id="3225" idx="1"/>
          </p:cNvCxnSpPr>
          <p:nvPr/>
        </p:nvCxnSpPr>
        <p:spPr>
          <a:xfrm rot="10800000" flipH="1">
            <a:off x="2955480" y="3887384"/>
            <a:ext cx="2832000" cy="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8" name="Google Shape;3228;p54"/>
          <p:cNvCxnSpPr>
            <a:stCxn id="3190" idx="1"/>
            <a:endCxn id="3222" idx="5"/>
          </p:cNvCxnSpPr>
          <p:nvPr/>
        </p:nvCxnSpPr>
        <p:spPr>
          <a:xfrm rot="10800000">
            <a:off x="4700118" y="2744470"/>
            <a:ext cx="1488300" cy="12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5010;p65">
            <a:extLst>
              <a:ext uri="{FF2B5EF4-FFF2-40B4-BE49-F238E27FC236}">
                <a16:creationId xmlns:a16="http://schemas.microsoft.com/office/drawing/2014/main" id="{591F4B2A-CC32-1C9A-CBCC-5282C4DB139B}"/>
              </a:ext>
            </a:extLst>
          </p:cNvPr>
          <p:cNvGrpSpPr/>
          <p:nvPr/>
        </p:nvGrpSpPr>
        <p:grpSpPr>
          <a:xfrm rot="268304">
            <a:off x="6375550" y="1213698"/>
            <a:ext cx="702074" cy="680037"/>
            <a:chOff x="3634500" y="2715050"/>
            <a:chExt cx="1080050" cy="974100"/>
          </a:xfrm>
        </p:grpSpPr>
        <p:sp>
          <p:nvSpPr>
            <p:cNvPr id="3" name="Google Shape;5011;p65">
              <a:extLst>
                <a:ext uri="{FF2B5EF4-FFF2-40B4-BE49-F238E27FC236}">
                  <a16:creationId xmlns:a16="http://schemas.microsoft.com/office/drawing/2014/main" id="{0FF56915-170B-6E77-CE05-5AB9B3CC1CAE}"/>
                </a:ext>
              </a:extLst>
            </p:cNvPr>
            <p:cNvSpPr/>
            <p:nvPr/>
          </p:nvSpPr>
          <p:spPr>
            <a:xfrm>
              <a:off x="3661475" y="2946950"/>
              <a:ext cx="1002600" cy="262400"/>
            </a:xfrm>
            <a:custGeom>
              <a:avLst/>
              <a:gdLst/>
              <a:ahLst/>
              <a:cxnLst/>
              <a:rect l="l" t="t" r="r" b="b"/>
              <a:pathLst>
                <a:path w="40104" h="10496" extrusionOk="0">
                  <a:moveTo>
                    <a:pt x="38024" y="0"/>
                  </a:moveTo>
                  <a:lnTo>
                    <a:pt x="37984" y="280"/>
                  </a:lnTo>
                  <a:lnTo>
                    <a:pt x="37924" y="560"/>
                  </a:lnTo>
                  <a:lnTo>
                    <a:pt x="37804" y="1000"/>
                  </a:lnTo>
                  <a:lnTo>
                    <a:pt x="37624" y="1440"/>
                  </a:lnTo>
                  <a:lnTo>
                    <a:pt x="37424" y="1860"/>
                  </a:lnTo>
                  <a:lnTo>
                    <a:pt x="37184" y="2240"/>
                  </a:lnTo>
                  <a:lnTo>
                    <a:pt x="36925" y="2619"/>
                  </a:lnTo>
                  <a:lnTo>
                    <a:pt x="36605" y="2959"/>
                  </a:lnTo>
                  <a:lnTo>
                    <a:pt x="36265" y="3279"/>
                  </a:lnTo>
                  <a:lnTo>
                    <a:pt x="35885" y="3559"/>
                  </a:lnTo>
                  <a:lnTo>
                    <a:pt x="35485" y="3819"/>
                  </a:lnTo>
                  <a:lnTo>
                    <a:pt x="35045" y="4039"/>
                  </a:lnTo>
                  <a:lnTo>
                    <a:pt x="34606" y="4239"/>
                  </a:lnTo>
                  <a:lnTo>
                    <a:pt x="34166" y="4419"/>
                  </a:lnTo>
                  <a:lnTo>
                    <a:pt x="33706" y="4559"/>
                  </a:lnTo>
                  <a:lnTo>
                    <a:pt x="33246" y="4698"/>
                  </a:lnTo>
                  <a:lnTo>
                    <a:pt x="32307" y="4938"/>
                  </a:lnTo>
                  <a:lnTo>
                    <a:pt x="31087" y="5198"/>
                  </a:lnTo>
                  <a:lnTo>
                    <a:pt x="29888" y="5438"/>
                  </a:lnTo>
                  <a:lnTo>
                    <a:pt x="28668" y="5678"/>
                  </a:lnTo>
                  <a:lnTo>
                    <a:pt x="27449" y="5898"/>
                  </a:lnTo>
                  <a:lnTo>
                    <a:pt x="26229" y="6078"/>
                  </a:lnTo>
                  <a:lnTo>
                    <a:pt x="25010" y="6258"/>
                  </a:lnTo>
                  <a:lnTo>
                    <a:pt x="23770" y="6418"/>
                  </a:lnTo>
                  <a:lnTo>
                    <a:pt x="22531" y="6538"/>
                  </a:lnTo>
                  <a:lnTo>
                    <a:pt x="21311" y="6658"/>
                  </a:lnTo>
                  <a:lnTo>
                    <a:pt x="20072" y="6758"/>
                  </a:lnTo>
                  <a:lnTo>
                    <a:pt x="18832" y="6818"/>
                  </a:lnTo>
                  <a:lnTo>
                    <a:pt x="17593" y="6858"/>
                  </a:lnTo>
                  <a:lnTo>
                    <a:pt x="16353" y="6898"/>
                  </a:lnTo>
                  <a:lnTo>
                    <a:pt x="15134" y="6898"/>
                  </a:lnTo>
                  <a:lnTo>
                    <a:pt x="13895" y="6878"/>
                  </a:lnTo>
                  <a:lnTo>
                    <a:pt x="12655" y="6838"/>
                  </a:lnTo>
                  <a:lnTo>
                    <a:pt x="11556" y="6778"/>
                  </a:lnTo>
                  <a:lnTo>
                    <a:pt x="10436" y="6698"/>
                  </a:lnTo>
                  <a:lnTo>
                    <a:pt x="9876" y="6638"/>
                  </a:lnTo>
                  <a:lnTo>
                    <a:pt x="9317" y="6578"/>
                  </a:lnTo>
                  <a:lnTo>
                    <a:pt x="8757" y="6498"/>
                  </a:lnTo>
                  <a:lnTo>
                    <a:pt x="8197" y="6398"/>
                  </a:lnTo>
                  <a:lnTo>
                    <a:pt x="7657" y="6278"/>
                  </a:lnTo>
                  <a:lnTo>
                    <a:pt x="7117" y="6158"/>
                  </a:lnTo>
                  <a:lnTo>
                    <a:pt x="6578" y="5998"/>
                  </a:lnTo>
                  <a:lnTo>
                    <a:pt x="6038" y="5818"/>
                  </a:lnTo>
                  <a:lnTo>
                    <a:pt x="5538" y="5618"/>
                  </a:lnTo>
                  <a:lnTo>
                    <a:pt x="5018" y="5378"/>
                  </a:lnTo>
                  <a:lnTo>
                    <a:pt x="4539" y="5118"/>
                  </a:lnTo>
                  <a:lnTo>
                    <a:pt x="4059" y="4838"/>
                  </a:lnTo>
                  <a:lnTo>
                    <a:pt x="3699" y="4579"/>
                  </a:lnTo>
                  <a:lnTo>
                    <a:pt x="3339" y="4299"/>
                  </a:lnTo>
                  <a:lnTo>
                    <a:pt x="2999" y="3979"/>
                  </a:lnTo>
                  <a:lnTo>
                    <a:pt x="2699" y="3659"/>
                  </a:lnTo>
                  <a:lnTo>
                    <a:pt x="2420" y="3299"/>
                  </a:lnTo>
                  <a:lnTo>
                    <a:pt x="2180" y="2919"/>
                  </a:lnTo>
                  <a:lnTo>
                    <a:pt x="2080" y="2719"/>
                  </a:lnTo>
                  <a:lnTo>
                    <a:pt x="1980" y="2499"/>
                  </a:lnTo>
                  <a:lnTo>
                    <a:pt x="1900" y="2300"/>
                  </a:lnTo>
                  <a:lnTo>
                    <a:pt x="1820" y="2080"/>
                  </a:lnTo>
                  <a:lnTo>
                    <a:pt x="1760" y="2120"/>
                  </a:lnTo>
                  <a:lnTo>
                    <a:pt x="1680" y="2200"/>
                  </a:lnTo>
                  <a:lnTo>
                    <a:pt x="1580" y="2260"/>
                  </a:lnTo>
                  <a:lnTo>
                    <a:pt x="1520" y="2300"/>
                  </a:lnTo>
                  <a:lnTo>
                    <a:pt x="1440" y="2300"/>
                  </a:lnTo>
                  <a:lnTo>
                    <a:pt x="1160" y="2439"/>
                  </a:lnTo>
                  <a:lnTo>
                    <a:pt x="860" y="2619"/>
                  </a:lnTo>
                  <a:lnTo>
                    <a:pt x="580" y="2819"/>
                  </a:lnTo>
                  <a:lnTo>
                    <a:pt x="460" y="2939"/>
                  </a:lnTo>
                  <a:lnTo>
                    <a:pt x="340" y="3059"/>
                  </a:lnTo>
                  <a:lnTo>
                    <a:pt x="220" y="3179"/>
                  </a:lnTo>
                  <a:lnTo>
                    <a:pt x="140" y="3299"/>
                  </a:lnTo>
                  <a:lnTo>
                    <a:pt x="81" y="3439"/>
                  </a:lnTo>
                  <a:lnTo>
                    <a:pt x="21" y="3579"/>
                  </a:lnTo>
                  <a:lnTo>
                    <a:pt x="1" y="3719"/>
                  </a:lnTo>
                  <a:lnTo>
                    <a:pt x="21" y="3879"/>
                  </a:lnTo>
                  <a:lnTo>
                    <a:pt x="61" y="4039"/>
                  </a:lnTo>
                  <a:lnTo>
                    <a:pt x="120" y="4199"/>
                  </a:lnTo>
                  <a:lnTo>
                    <a:pt x="180" y="4279"/>
                  </a:lnTo>
                  <a:lnTo>
                    <a:pt x="220" y="4339"/>
                  </a:lnTo>
                  <a:lnTo>
                    <a:pt x="280" y="4379"/>
                  </a:lnTo>
                  <a:lnTo>
                    <a:pt x="340" y="4419"/>
                  </a:lnTo>
                  <a:lnTo>
                    <a:pt x="480" y="4479"/>
                  </a:lnTo>
                  <a:lnTo>
                    <a:pt x="640" y="4499"/>
                  </a:lnTo>
                  <a:lnTo>
                    <a:pt x="780" y="4479"/>
                  </a:lnTo>
                  <a:lnTo>
                    <a:pt x="940" y="4459"/>
                  </a:lnTo>
                  <a:lnTo>
                    <a:pt x="1260" y="4419"/>
                  </a:lnTo>
                  <a:lnTo>
                    <a:pt x="1560" y="4399"/>
                  </a:lnTo>
                  <a:lnTo>
                    <a:pt x="1700" y="4419"/>
                  </a:lnTo>
                  <a:lnTo>
                    <a:pt x="1840" y="4439"/>
                  </a:lnTo>
                  <a:lnTo>
                    <a:pt x="1980" y="4479"/>
                  </a:lnTo>
                  <a:lnTo>
                    <a:pt x="2100" y="4539"/>
                  </a:lnTo>
                  <a:lnTo>
                    <a:pt x="2220" y="4619"/>
                  </a:lnTo>
                  <a:lnTo>
                    <a:pt x="2320" y="4738"/>
                  </a:lnTo>
                  <a:lnTo>
                    <a:pt x="2400" y="4838"/>
                  </a:lnTo>
                  <a:lnTo>
                    <a:pt x="2420" y="4938"/>
                  </a:lnTo>
                  <a:lnTo>
                    <a:pt x="2420" y="5058"/>
                  </a:lnTo>
                  <a:lnTo>
                    <a:pt x="2380" y="5158"/>
                  </a:lnTo>
                  <a:lnTo>
                    <a:pt x="2180" y="5558"/>
                  </a:lnTo>
                  <a:lnTo>
                    <a:pt x="2080" y="5758"/>
                  </a:lnTo>
                  <a:lnTo>
                    <a:pt x="1980" y="5978"/>
                  </a:lnTo>
                  <a:lnTo>
                    <a:pt x="1920" y="6178"/>
                  </a:lnTo>
                  <a:lnTo>
                    <a:pt x="1880" y="6398"/>
                  </a:lnTo>
                  <a:lnTo>
                    <a:pt x="1880" y="6618"/>
                  </a:lnTo>
                  <a:lnTo>
                    <a:pt x="1900" y="6858"/>
                  </a:lnTo>
                  <a:lnTo>
                    <a:pt x="1960" y="7017"/>
                  </a:lnTo>
                  <a:lnTo>
                    <a:pt x="2040" y="7157"/>
                  </a:lnTo>
                  <a:lnTo>
                    <a:pt x="2140" y="7277"/>
                  </a:lnTo>
                  <a:lnTo>
                    <a:pt x="2260" y="7377"/>
                  </a:lnTo>
                  <a:lnTo>
                    <a:pt x="2400" y="7437"/>
                  </a:lnTo>
                  <a:lnTo>
                    <a:pt x="2539" y="7457"/>
                  </a:lnTo>
                  <a:lnTo>
                    <a:pt x="2699" y="7457"/>
                  </a:lnTo>
                  <a:lnTo>
                    <a:pt x="2879" y="7417"/>
                  </a:lnTo>
                  <a:lnTo>
                    <a:pt x="3159" y="7297"/>
                  </a:lnTo>
                  <a:lnTo>
                    <a:pt x="3419" y="7157"/>
                  </a:lnTo>
                  <a:lnTo>
                    <a:pt x="3699" y="6997"/>
                  </a:lnTo>
                  <a:lnTo>
                    <a:pt x="3959" y="6858"/>
                  </a:lnTo>
                  <a:lnTo>
                    <a:pt x="4239" y="6758"/>
                  </a:lnTo>
                  <a:lnTo>
                    <a:pt x="4379" y="6718"/>
                  </a:lnTo>
                  <a:lnTo>
                    <a:pt x="4519" y="6678"/>
                  </a:lnTo>
                  <a:lnTo>
                    <a:pt x="4818" y="6678"/>
                  </a:lnTo>
                  <a:lnTo>
                    <a:pt x="4958" y="6698"/>
                  </a:lnTo>
                  <a:lnTo>
                    <a:pt x="5118" y="6738"/>
                  </a:lnTo>
                  <a:lnTo>
                    <a:pt x="5238" y="6798"/>
                  </a:lnTo>
                  <a:lnTo>
                    <a:pt x="5318" y="6878"/>
                  </a:lnTo>
                  <a:lnTo>
                    <a:pt x="5358" y="6978"/>
                  </a:lnTo>
                  <a:lnTo>
                    <a:pt x="5398" y="7097"/>
                  </a:lnTo>
                  <a:lnTo>
                    <a:pt x="5418" y="7397"/>
                  </a:lnTo>
                  <a:lnTo>
                    <a:pt x="5438" y="7557"/>
                  </a:lnTo>
                  <a:lnTo>
                    <a:pt x="5478" y="7717"/>
                  </a:lnTo>
                  <a:lnTo>
                    <a:pt x="5538" y="7877"/>
                  </a:lnTo>
                  <a:lnTo>
                    <a:pt x="5598" y="8017"/>
                  </a:lnTo>
                  <a:lnTo>
                    <a:pt x="5698" y="8137"/>
                  </a:lnTo>
                  <a:lnTo>
                    <a:pt x="5838" y="8237"/>
                  </a:lnTo>
                  <a:lnTo>
                    <a:pt x="5978" y="8277"/>
                  </a:lnTo>
                  <a:lnTo>
                    <a:pt x="6118" y="8297"/>
                  </a:lnTo>
                  <a:lnTo>
                    <a:pt x="6278" y="8277"/>
                  </a:lnTo>
                  <a:lnTo>
                    <a:pt x="6438" y="8257"/>
                  </a:lnTo>
                  <a:lnTo>
                    <a:pt x="6758" y="8137"/>
                  </a:lnTo>
                  <a:lnTo>
                    <a:pt x="7038" y="8037"/>
                  </a:lnTo>
                  <a:lnTo>
                    <a:pt x="7297" y="7937"/>
                  </a:lnTo>
                  <a:lnTo>
                    <a:pt x="7577" y="7877"/>
                  </a:lnTo>
                  <a:lnTo>
                    <a:pt x="7837" y="7857"/>
                  </a:lnTo>
                  <a:lnTo>
                    <a:pt x="8097" y="7857"/>
                  </a:lnTo>
                  <a:lnTo>
                    <a:pt x="8357" y="7897"/>
                  </a:lnTo>
                  <a:lnTo>
                    <a:pt x="8617" y="7997"/>
                  </a:lnTo>
                  <a:lnTo>
                    <a:pt x="8737" y="8057"/>
                  </a:lnTo>
                  <a:lnTo>
                    <a:pt x="8837" y="8137"/>
                  </a:lnTo>
                  <a:lnTo>
                    <a:pt x="8957" y="8217"/>
                  </a:lnTo>
                  <a:lnTo>
                    <a:pt x="9077" y="8317"/>
                  </a:lnTo>
                  <a:lnTo>
                    <a:pt x="9237" y="8517"/>
                  </a:lnTo>
                  <a:lnTo>
                    <a:pt x="9396" y="8737"/>
                  </a:lnTo>
                  <a:lnTo>
                    <a:pt x="9676" y="9197"/>
                  </a:lnTo>
                  <a:lnTo>
                    <a:pt x="9836" y="9436"/>
                  </a:lnTo>
                  <a:lnTo>
                    <a:pt x="9976" y="9656"/>
                  </a:lnTo>
                  <a:lnTo>
                    <a:pt x="10156" y="9856"/>
                  </a:lnTo>
                  <a:lnTo>
                    <a:pt x="10356" y="10036"/>
                  </a:lnTo>
                  <a:lnTo>
                    <a:pt x="10516" y="10136"/>
                  </a:lnTo>
                  <a:lnTo>
                    <a:pt x="10676" y="10196"/>
                  </a:lnTo>
                  <a:lnTo>
                    <a:pt x="10836" y="10256"/>
                  </a:lnTo>
                  <a:lnTo>
                    <a:pt x="11016" y="10276"/>
                  </a:lnTo>
                  <a:lnTo>
                    <a:pt x="11376" y="10276"/>
                  </a:lnTo>
                  <a:lnTo>
                    <a:pt x="11556" y="10236"/>
                  </a:lnTo>
                  <a:lnTo>
                    <a:pt x="11735" y="10176"/>
                  </a:lnTo>
                  <a:lnTo>
                    <a:pt x="11895" y="10116"/>
                  </a:lnTo>
                  <a:lnTo>
                    <a:pt x="12075" y="10056"/>
                  </a:lnTo>
                  <a:lnTo>
                    <a:pt x="12415" y="9876"/>
                  </a:lnTo>
                  <a:lnTo>
                    <a:pt x="12715" y="9696"/>
                  </a:lnTo>
                  <a:lnTo>
                    <a:pt x="12995" y="9496"/>
                  </a:lnTo>
                  <a:lnTo>
                    <a:pt x="13255" y="9297"/>
                  </a:lnTo>
                  <a:lnTo>
                    <a:pt x="13535" y="9097"/>
                  </a:lnTo>
                  <a:lnTo>
                    <a:pt x="13675" y="9017"/>
                  </a:lnTo>
                  <a:lnTo>
                    <a:pt x="13835" y="8957"/>
                  </a:lnTo>
                  <a:lnTo>
                    <a:pt x="13975" y="8897"/>
                  </a:lnTo>
                  <a:lnTo>
                    <a:pt x="14154" y="8857"/>
                  </a:lnTo>
                  <a:lnTo>
                    <a:pt x="14294" y="8837"/>
                  </a:lnTo>
                  <a:lnTo>
                    <a:pt x="14754" y="8837"/>
                  </a:lnTo>
                  <a:lnTo>
                    <a:pt x="15054" y="8897"/>
                  </a:lnTo>
                  <a:lnTo>
                    <a:pt x="15334" y="8997"/>
                  </a:lnTo>
                  <a:lnTo>
                    <a:pt x="15634" y="9117"/>
                  </a:lnTo>
                  <a:lnTo>
                    <a:pt x="15934" y="9277"/>
                  </a:lnTo>
                  <a:lnTo>
                    <a:pt x="16194" y="9436"/>
                  </a:lnTo>
                  <a:lnTo>
                    <a:pt x="16473" y="9636"/>
                  </a:lnTo>
                  <a:lnTo>
                    <a:pt x="17013" y="9996"/>
                  </a:lnTo>
                  <a:lnTo>
                    <a:pt x="17293" y="10156"/>
                  </a:lnTo>
                  <a:lnTo>
                    <a:pt x="17593" y="10296"/>
                  </a:lnTo>
                  <a:lnTo>
                    <a:pt x="17753" y="10376"/>
                  </a:lnTo>
                  <a:lnTo>
                    <a:pt x="17913" y="10436"/>
                  </a:lnTo>
                  <a:lnTo>
                    <a:pt x="18093" y="10476"/>
                  </a:lnTo>
                  <a:lnTo>
                    <a:pt x="18273" y="10496"/>
                  </a:lnTo>
                  <a:lnTo>
                    <a:pt x="18433" y="10496"/>
                  </a:lnTo>
                  <a:lnTo>
                    <a:pt x="18613" y="10476"/>
                  </a:lnTo>
                  <a:lnTo>
                    <a:pt x="18772" y="10416"/>
                  </a:lnTo>
                  <a:lnTo>
                    <a:pt x="18932" y="10336"/>
                  </a:lnTo>
                  <a:lnTo>
                    <a:pt x="19032" y="10256"/>
                  </a:lnTo>
                  <a:lnTo>
                    <a:pt x="19132" y="10176"/>
                  </a:lnTo>
                  <a:lnTo>
                    <a:pt x="19332" y="9996"/>
                  </a:lnTo>
                  <a:lnTo>
                    <a:pt x="19672" y="9596"/>
                  </a:lnTo>
                  <a:lnTo>
                    <a:pt x="19852" y="9416"/>
                  </a:lnTo>
                  <a:lnTo>
                    <a:pt x="20052" y="9257"/>
                  </a:lnTo>
                  <a:lnTo>
                    <a:pt x="20272" y="9137"/>
                  </a:lnTo>
                  <a:lnTo>
                    <a:pt x="20492" y="9037"/>
                  </a:lnTo>
                  <a:lnTo>
                    <a:pt x="20712" y="8977"/>
                  </a:lnTo>
                  <a:lnTo>
                    <a:pt x="20951" y="8957"/>
                  </a:lnTo>
                  <a:lnTo>
                    <a:pt x="21211" y="8957"/>
                  </a:lnTo>
                  <a:lnTo>
                    <a:pt x="21471" y="9017"/>
                  </a:lnTo>
                  <a:lnTo>
                    <a:pt x="21731" y="9097"/>
                  </a:lnTo>
                  <a:lnTo>
                    <a:pt x="21971" y="9197"/>
                  </a:lnTo>
                  <a:lnTo>
                    <a:pt x="22491" y="9456"/>
                  </a:lnTo>
                  <a:lnTo>
                    <a:pt x="22731" y="9556"/>
                  </a:lnTo>
                  <a:lnTo>
                    <a:pt x="22991" y="9656"/>
                  </a:lnTo>
                  <a:lnTo>
                    <a:pt x="23270" y="9716"/>
                  </a:lnTo>
                  <a:lnTo>
                    <a:pt x="23530" y="9716"/>
                  </a:lnTo>
                  <a:lnTo>
                    <a:pt x="23650" y="9696"/>
                  </a:lnTo>
                  <a:lnTo>
                    <a:pt x="23790" y="9676"/>
                  </a:lnTo>
                  <a:lnTo>
                    <a:pt x="24030" y="9576"/>
                  </a:lnTo>
                  <a:lnTo>
                    <a:pt x="24250" y="9436"/>
                  </a:lnTo>
                  <a:lnTo>
                    <a:pt x="24470" y="9277"/>
                  </a:lnTo>
                  <a:lnTo>
                    <a:pt x="24890" y="8917"/>
                  </a:lnTo>
                  <a:lnTo>
                    <a:pt x="25090" y="8757"/>
                  </a:lnTo>
                  <a:lnTo>
                    <a:pt x="25290" y="8597"/>
                  </a:lnTo>
                  <a:lnTo>
                    <a:pt x="25570" y="8437"/>
                  </a:lnTo>
                  <a:lnTo>
                    <a:pt x="25869" y="8317"/>
                  </a:lnTo>
                  <a:lnTo>
                    <a:pt x="26169" y="8237"/>
                  </a:lnTo>
                  <a:lnTo>
                    <a:pt x="26469" y="8217"/>
                  </a:lnTo>
                  <a:lnTo>
                    <a:pt x="26769" y="8217"/>
                  </a:lnTo>
                  <a:lnTo>
                    <a:pt x="27089" y="8237"/>
                  </a:lnTo>
                  <a:lnTo>
                    <a:pt x="27409" y="8297"/>
                  </a:lnTo>
                  <a:lnTo>
                    <a:pt x="27709" y="8357"/>
                  </a:lnTo>
                  <a:lnTo>
                    <a:pt x="28248" y="8517"/>
                  </a:lnTo>
                  <a:lnTo>
                    <a:pt x="28548" y="8577"/>
                  </a:lnTo>
                  <a:lnTo>
                    <a:pt x="28828" y="8637"/>
                  </a:lnTo>
                  <a:lnTo>
                    <a:pt x="29128" y="8657"/>
                  </a:lnTo>
                  <a:lnTo>
                    <a:pt x="29268" y="8657"/>
                  </a:lnTo>
                  <a:lnTo>
                    <a:pt x="29408" y="8637"/>
                  </a:lnTo>
                  <a:lnTo>
                    <a:pt x="29548" y="8617"/>
                  </a:lnTo>
                  <a:lnTo>
                    <a:pt x="29688" y="8577"/>
                  </a:lnTo>
                  <a:lnTo>
                    <a:pt x="29828" y="8517"/>
                  </a:lnTo>
                  <a:lnTo>
                    <a:pt x="29948" y="8437"/>
                  </a:lnTo>
                  <a:lnTo>
                    <a:pt x="30048" y="8357"/>
                  </a:lnTo>
                  <a:lnTo>
                    <a:pt x="30148" y="8237"/>
                  </a:lnTo>
                  <a:lnTo>
                    <a:pt x="30207" y="8117"/>
                  </a:lnTo>
                  <a:lnTo>
                    <a:pt x="30267" y="7977"/>
                  </a:lnTo>
                  <a:lnTo>
                    <a:pt x="30367" y="7697"/>
                  </a:lnTo>
                  <a:lnTo>
                    <a:pt x="30427" y="7557"/>
                  </a:lnTo>
                  <a:lnTo>
                    <a:pt x="30507" y="7437"/>
                  </a:lnTo>
                  <a:lnTo>
                    <a:pt x="30567" y="7337"/>
                  </a:lnTo>
                  <a:lnTo>
                    <a:pt x="30667" y="7237"/>
                  </a:lnTo>
                  <a:lnTo>
                    <a:pt x="30747" y="7157"/>
                  </a:lnTo>
                  <a:lnTo>
                    <a:pt x="30847" y="7097"/>
                  </a:lnTo>
                  <a:lnTo>
                    <a:pt x="31047" y="6978"/>
                  </a:lnTo>
                  <a:lnTo>
                    <a:pt x="31287" y="6898"/>
                  </a:lnTo>
                  <a:lnTo>
                    <a:pt x="31427" y="6858"/>
                  </a:lnTo>
                  <a:lnTo>
                    <a:pt x="31887" y="6858"/>
                  </a:lnTo>
                  <a:lnTo>
                    <a:pt x="32187" y="6898"/>
                  </a:lnTo>
                  <a:lnTo>
                    <a:pt x="32487" y="6958"/>
                  </a:lnTo>
                  <a:lnTo>
                    <a:pt x="32806" y="7077"/>
                  </a:lnTo>
                  <a:lnTo>
                    <a:pt x="33126" y="7157"/>
                  </a:lnTo>
                  <a:lnTo>
                    <a:pt x="33286" y="7197"/>
                  </a:lnTo>
                  <a:lnTo>
                    <a:pt x="33446" y="7217"/>
                  </a:lnTo>
                  <a:lnTo>
                    <a:pt x="33626" y="7217"/>
                  </a:lnTo>
                  <a:lnTo>
                    <a:pt x="33786" y="7197"/>
                  </a:lnTo>
                  <a:lnTo>
                    <a:pt x="34006" y="7117"/>
                  </a:lnTo>
                  <a:lnTo>
                    <a:pt x="34226" y="7017"/>
                  </a:lnTo>
                  <a:lnTo>
                    <a:pt x="34406" y="6878"/>
                  </a:lnTo>
                  <a:lnTo>
                    <a:pt x="34586" y="6718"/>
                  </a:lnTo>
                  <a:lnTo>
                    <a:pt x="34945" y="6378"/>
                  </a:lnTo>
                  <a:lnTo>
                    <a:pt x="35285" y="6058"/>
                  </a:lnTo>
                  <a:lnTo>
                    <a:pt x="35525" y="5878"/>
                  </a:lnTo>
                  <a:lnTo>
                    <a:pt x="35765" y="5718"/>
                  </a:lnTo>
                  <a:lnTo>
                    <a:pt x="36005" y="5598"/>
                  </a:lnTo>
                  <a:lnTo>
                    <a:pt x="36245" y="5518"/>
                  </a:lnTo>
                  <a:lnTo>
                    <a:pt x="36505" y="5458"/>
                  </a:lnTo>
                  <a:lnTo>
                    <a:pt x="36785" y="5418"/>
                  </a:lnTo>
                  <a:lnTo>
                    <a:pt x="37065" y="5418"/>
                  </a:lnTo>
                  <a:lnTo>
                    <a:pt x="37364" y="5438"/>
                  </a:lnTo>
                  <a:lnTo>
                    <a:pt x="37644" y="5478"/>
                  </a:lnTo>
                  <a:lnTo>
                    <a:pt x="37964" y="5498"/>
                  </a:lnTo>
                  <a:lnTo>
                    <a:pt x="38104" y="5498"/>
                  </a:lnTo>
                  <a:lnTo>
                    <a:pt x="38264" y="5478"/>
                  </a:lnTo>
                  <a:lnTo>
                    <a:pt x="38404" y="5418"/>
                  </a:lnTo>
                  <a:lnTo>
                    <a:pt x="38524" y="5338"/>
                  </a:lnTo>
                  <a:lnTo>
                    <a:pt x="38564" y="5298"/>
                  </a:lnTo>
                  <a:lnTo>
                    <a:pt x="38604" y="5238"/>
                  </a:lnTo>
                  <a:lnTo>
                    <a:pt x="38644" y="5118"/>
                  </a:lnTo>
                  <a:lnTo>
                    <a:pt x="38644" y="4998"/>
                  </a:lnTo>
                  <a:lnTo>
                    <a:pt x="38624" y="4858"/>
                  </a:lnTo>
                  <a:lnTo>
                    <a:pt x="38544" y="4599"/>
                  </a:lnTo>
                  <a:lnTo>
                    <a:pt x="38484" y="4359"/>
                  </a:lnTo>
                  <a:lnTo>
                    <a:pt x="38464" y="4199"/>
                  </a:lnTo>
                  <a:lnTo>
                    <a:pt x="38464" y="4039"/>
                  </a:lnTo>
                  <a:lnTo>
                    <a:pt x="38464" y="3919"/>
                  </a:lnTo>
                  <a:lnTo>
                    <a:pt x="38504" y="3779"/>
                  </a:lnTo>
                  <a:lnTo>
                    <a:pt x="38544" y="3659"/>
                  </a:lnTo>
                  <a:lnTo>
                    <a:pt x="38604" y="3539"/>
                  </a:lnTo>
                  <a:lnTo>
                    <a:pt x="38664" y="3439"/>
                  </a:lnTo>
                  <a:lnTo>
                    <a:pt x="38744" y="3339"/>
                  </a:lnTo>
                  <a:lnTo>
                    <a:pt x="38924" y="3159"/>
                  </a:lnTo>
                  <a:lnTo>
                    <a:pt x="39144" y="2999"/>
                  </a:lnTo>
                  <a:lnTo>
                    <a:pt x="39364" y="2839"/>
                  </a:lnTo>
                  <a:lnTo>
                    <a:pt x="39623" y="2699"/>
                  </a:lnTo>
                  <a:lnTo>
                    <a:pt x="39723" y="2619"/>
                  </a:lnTo>
                  <a:lnTo>
                    <a:pt x="39823" y="2539"/>
                  </a:lnTo>
                  <a:lnTo>
                    <a:pt x="39903" y="2459"/>
                  </a:lnTo>
                  <a:lnTo>
                    <a:pt x="39963" y="2359"/>
                  </a:lnTo>
                  <a:lnTo>
                    <a:pt x="40023" y="2260"/>
                  </a:lnTo>
                  <a:lnTo>
                    <a:pt x="40063" y="2160"/>
                  </a:lnTo>
                  <a:lnTo>
                    <a:pt x="40083" y="2060"/>
                  </a:lnTo>
                  <a:lnTo>
                    <a:pt x="40103" y="1960"/>
                  </a:lnTo>
                  <a:lnTo>
                    <a:pt x="40103" y="1720"/>
                  </a:lnTo>
                  <a:lnTo>
                    <a:pt x="40063" y="1500"/>
                  </a:lnTo>
                  <a:lnTo>
                    <a:pt x="39983" y="1280"/>
                  </a:lnTo>
                  <a:lnTo>
                    <a:pt x="39843" y="1060"/>
                  </a:lnTo>
                  <a:lnTo>
                    <a:pt x="39683" y="860"/>
                  </a:lnTo>
                  <a:lnTo>
                    <a:pt x="39483" y="680"/>
                  </a:lnTo>
                  <a:lnTo>
                    <a:pt x="39264" y="520"/>
                  </a:lnTo>
                  <a:lnTo>
                    <a:pt x="39044" y="380"/>
                  </a:lnTo>
                  <a:lnTo>
                    <a:pt x="38784" y="280"/>
                  </a:lnTo>
                  <a:lnTo>
                    <a:pt x="38544" y="180"/>
                  </a:lnTo>
                  <a:lnTo>
                    <a:pt x="380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12;p65">
              <a:extLst>
                <a:ext uri="{FF2B5EF4-FFF2-40B4-BE49-F238E27FC236}">
                  <a16:creationId xmlns:a16="http://schemas.microsoft.com/office/drawing/2014/main" id="{710A975A-2B93-B183-1C3E-2EAB94E4B70E}"/>
                </a:ext>
              </a:extLst>
            </p:cNvPr>
            <p:cNvSpPr/>
            <p:nvPr/>
          </p:nvSpPr>
          <p:spPr>
            <a:xfrm>
              <a:off x="3720450" y="2738550"/>
              <a:ext cx="865650" cy="360350"/>
            </a:xfrm>
            <a:custGeom>
              <a:avLst/>
              <a:gdLst/>
              <a:ahLst/>
              <a:cxnLst/>
              <a:rect l="l" t="t" r="r" b="b"/>
              <a:pathLst>
                <a:path w="34626" h="14414" extrusionOk="0">
                  <a:moveTo>
                    <a:pt x="17433" y="0"/>
                  </a:moveTo>
                  <a:lnTo>
                    <a:pt x="16693" y="40"/>
                  </a:lnTo>
                  <a:lnTo>
                    <a:pt x="15954" y="80"/>
                  </a:lnTo>
                  <a:lnTo>
                    <a:pt x="15194" y="140"/>
                  </a:lnTo>
                  <a:lnTo>
                    <a:pt x="14454" y="200"/>
                  </a:lnTo>
                  <a:lnTo>
                    <a:pt x="13715" y="300"/>
                  </a:lnTo>
                  <a:lnTo>
                    <a:pt x="12995" y="420"/>
                  </a:lnTo>
                  <a:lnTo>
                    <a:pt x="12255" y="540"/>
                  </a:lnTo>
                  <a:lnTo>
                    <a:pt x="11536" y="680"/>
                  </a:lnTo>
                  <a:lnTo>
                    <a:pt x="10836" y="840"/>
                  </a:lnTo>
                  <a:lnTo>
                    <a:pt x="10116" y="1020"/>
                  </a:lnTo>
                  <a:lnTo>
                    <a:pt x="9416" y="1220"/>
                  </a:lnTo>
                  <a:lnTo>
                    <a:pt x="8377" y="1559"/>
                  </a:lnTo>
                  <a:lnTo>
                    <a:pt x="7337" y="1899"/>
                  </a:lnTo>
                  <a:lnTo>
                    <a:pt x="6818" y="2099"/>
                  </a:lnTo>
                  <a:lnTo>
                    <a:pt x="6318" y="2299"/>
                  </a:lnTo>
                  <a:lnTo>
                    <a:pt x="5818" y="2519"/>
                  </a:lnTo>
                  <a:lnTo>
                    <a:pt x="5318" y="2759"/>
                  </a:lnTo>
                  <a:lnTo>
                    <a:pt x="4898" y="2979"/>
                  </a:lnTo>
                  <a:lnTo>
                    <a:pt x="4479" y="3219"/>
                  </a:lnTo>
                  <a:lnTo>
                    <a:pt x="4059" y="3479"/>
                  </a:lnTo>
                  <a:lnTo>
                    <a:pt x="3639" y="3738"/>
                  </a:lnTo>
                  <a:lnTo>
                    <a:pt x="3239" y="4038"/>
                  </a:lnTo>
                  <a:lnTo>
                    <a:pt x="2859" y="4338"/>
                  </a:lnTo>
                  <a:lnTo>
                    <a:pt x="2479" y="4658"/>
                  </a:lnTo>
                  <a:lnTo>
                    <a:pt x="2120" y="4998"/>
                  </a:lnTo>
                  <a:lnTo>
                    <a:pt x="1780" y="5358"/>
                  </a:lnTo>
                  <a:lnTo>
                    <a:pt x="1460" y="5718"/>
                  </a:lnTo>
                  <a:lnTo>
                    <a:pt x="1160" y="6117"/>
                  </a:lnTo>
                  <a:lnTo>
                    <a:pt x="900" y="6517"/>
                  </a:lnTo>
                  <a:lnTo>
                    <a:pt x="660" y="6937"/>
                  </a:lnTo>
                  <a:lnTo>
                    <a:pt x="440" y="7377"/>
                  </a:lnTo>
                  <a:lnTo>
                    <a:pt x="260" y="7837"/>
                  </a:lnTo>
                  <a:lnTo>
                    <a:pt x="120" y="8297"/>
                  </a:lnTo>
                  <a:lnTo>
                    <a:pt x="61" y="8576"/>
                  </a:lnTo>
                  <a:lnTo>
                    <a:pt x="21" y="8836"/>
                  </a:lnTo>
                  <a:lnTo>
                    <a:pt x="1" y="9096"/>
                  </a:lnTo>
                  <a:lnTo>
                    <a:pt x="1" y="9336"/>
                  </a:lnTo>
                  <a:lnTo>
                    <a:pt x="21" y="9576"/>
                  </a:lnTo>
                  <a:lnTo>
                    <a:pt x="41" y="9816"/>
                  </a:lnTo>
                  <a:lnTo>
                    <a:pt x="100" y="10056"/>
                  </a:lnTo>
                  <a:lnTo>
                    <a:pt x="160" y="10276"/>
                  </a:lnTo>
                  <a:lnTo>
                    <a:pt x="240" y="10496"/>
                  </a:lnTo>
                  <a:lnTo>
                    <a:pt x="340" y="10695"/>
                  </a:lnTo>
                  <a:lnTo>
                    <a:pt x="440" y="10895"/>
                  </a:lnTo>
                  <a:lnTo>
                    <a:pt x="560" y="11095"/>
                  </a:lnTo>
                  <a:lnTo>
                    <a:pt x="700" y="11275"/>
                  </a:lnTo>
                  <a:lnTo>
                    <a:pt x="840" y="11475"/>
                  </a:lnTo>
                  <a:lnTo>
                    <a:pt x="1160" y="11815"/>
                  </a:lnTo>
                  <a:lnTo>
                    <a:pt x="1500" y="12135"/>
                  </a:lnTo>
                  <a:lnTo>
                    <a:pt x="1900" y="12435"/>
                  </a:lnTo>
                  <a:lnTo>
                    <a:pt x="2300" y="12695"/>
                  </a:lnTo>
                  <a:lnTo>
                    <a:pt x="2739" y="12935"/>
                  </a:lnTo>
                  <a:lnTo>
                    <a:pt x="3179" y="13154"/>
                  </a:lnTo>
                  <a:lnTo>
                    <a:pt x="3639" y="13354"/>
                  </a:lnTo>
                  <a:lnTo>
                    <a:pt x="4099" y="13514"/>
                  </a:lnTo>
                  <a:lnTo>
                    <a:pt x="4539" y="13674"/>
                  </a:lnTo>
                  <a:lnTo>
                    <a:pt x="5058" y="13814"/>
                  </a:lnTo>
                  <a:lnTo>
                    <a:pt x="5578" y="13914"/>
                  </a:lnTo>
                  <a:lnTo>
                    <a:pt x="6098" y="14014"/>
                  </a:lnTo>
                  <a:lnTo>
                    <a:pt x="6638" y="14114"/>
                  </a:lnTo>
                  <a:lnTo>
                    <a:pt x="7157" y="14174"/>
                  </a:lnTo>
                  <a:lnTo>
                    <a:pt x="7697" y="14234"/>
                  </a:lnTo>
                  <a:lnTo>
                    <a:pt x="8757" y="14314"/>
                  </a:lnTo>
                  <a:lnTo>
                    <a:pt x="9876" y="14374"/>
                  </a:lnTo>
                  <a:lnTo>
                    <a:pt x="11016" y="14394"/>
                  </a:lnTo>
                  <a:lnTo>
                    <a:pt x="12135" y="14414"/>
                  </a:lnTo>
                  <a:lnTo>
                    <a:pt x="13275" y="14414"/>
                  </a:lnTo>
                  <a:lnTo>
                    <a:pt x="14434" y="14394"/>
                  </a:lnTo>
                  <a:lnTo>
                    <a:pt x="15594" y="14354"/>
                  </a:lnTo>
                  <a:lnTo>
                    <a:pt x="16753" y="14294"/>
                  </a:lnTo>
                  <a:lnTo>
                    <a:pt x="17913" y="14214"/>
                  </a:lnTo>
                  <a:lnTo>
                    <a:pt x="19072" y="14114"/>
                  </a:lnTo>
                  <a:lnTo>
                    <a:pt x="20232" y="13994"/>
                  </a:lnTo>
                  <a:lnTo>
                    <a:pt x="21391" y="13874"/>
                  </a:lnTo>
                  <a:lnTo>
                    <a:pt x="22531" y="13714"/>
                  </a:lnTo>
                  <a:lnTo>
                    <a:pt x="23670" y="13554"/>
                  </a:lnTo>
                  <a:lnTo>
                    <a:pt x="24810" y="13374"/>
                  </a:lnTo>
                  <a:lnTo>
                    <a:pt x="25929" y="13174"/>
                  </a:lnTo>
                  <a:lnTo>
                    <a:pt x="27069" y="12955"/>
                  </a:lnTo>
                  <a:lnTo>
                    <a:pt x="28088" y="12755"/>
                  </a:lnTo>
                  <a:lnTo>
                    <a:pt x="29128" y="12535"/>
                  </a:lnTo>
                  <a:lnTo>
                    <a:pt x="30148" y="12295"/>
                  </a:lnTo>
                  <a:lnTo>
                    <a:pt x="30647" y="12155"/>
                  </a:lnTo>
                  <a:lnTo>
                    <a:pt x="31147" y="11995"/>
                  </a:lnTo>
                  <a:lnTo>
                    <a:pt x="31567" y="11855"/>
                  </a:lnTo>
                  <a:lnTo>
                    <a:pt x="31967" y="11695"/>
                  </a:lnTo>
                  <a:lnTo>
                    <a:pt x="32367" y="11515"/>
                  </a:lnTo>
                  <a:lnTo>
                    <a:pt x="32766" y="11315"/>
                  </a:lnTo>
                  <a:lnTo>
                    <a:pt x="33126" y="11075"/>
                  </a:lnTo>
                  <a:lnTo>
                    <a:pt x="33466" y="10795"/>
                  </a:lnTo>
                  <a:lnTo>
                    <a:pt x="33626" y="10636"/>
                  </a:lnTo>
                  <a:lnTo>
                    <a:pt x="33786" y="10476"/>
                  </a:lnTo>
                  <a:lnTo>
                    <a:pt x="33926" y="10316"/>
                  </a:lnTo>
                  <a:lnTo>
                    <a:pt x="34046" y="10136"/>
                  </a:lnTo>
                  <a:lnTo>
                    <a:pt x="34166" y="9956"/>
                  </a:lnTo>
                  <a:lnTo>
                    <a:pt x="34266" y="9776"/>
                  </a:lnTo>
                  <a:lnTo>
                    <a:pt x="34346" y="9576"/>
                  </a:lnTo>
                  <a:lnTo>
                    <a:pt x="34426" y="9396"/>
                  </a:lnTo>
                  <a:lnTo>
                    <a:pt x="34486" y="9196"/>
                  </a:lnTo>
                  <a:lnTo>
                    <a:pt x="34546" y="8996"/>
                  </a:lnTo>
                  <a:lnTo>
                    <a:pt x="34606" y="8576"/>
                  </a:lnTo>
                  <a:lnTo>
                    <a:pt x="34626" y="8157"/>
                  </a:lnTo>
                  <a:lnTo>
                    <a:pt x="34606" y="7757"/>
                  </a:lnTo>
                  <a:lnTo>
                    <a:pt x="34546" y="7337"/>
                  </a:lnTo>
                  <a:lnTo>
                    <a:pt x="34466" y="6917"/>
                  </a:lnTo>
                  <a:lnTo>
                    <a:pt x="34346" y="6457"/>
                  </a:lnTo>
                  <a:lnTo>
                    <a:pt x="34186" y="6017"/>
                  </a:lnTo>
                  <a:lnTo>
                    <a:pt x="33986" y="5618"/>
                  </a:lnTo>
                  <a:lnTo>
                    <a:pt x="33746" y="5218"/>
                  </a:lnTo>
                  <a:lnTo>
                    <a:pt x="33506" y="4858"/>
                  </a:lnTo>
                  <a:lnTo>
                    <a:pt x="33206" y="4498"/>
                  </a:lnTo>
                  <a:lnTo>
                    <a:pt x="32906" y="4158"/>
                  </a:lnTo>
                  <a:lnTo>
                    <a:pt x="32586" y="3858"/>
                  </a:lnTo>
                  <a:lnTo>
                    <a:pt x="32227" y="3559"/>
                  </a:lnTo>
                  <a:lnTo>
                    <a:pt x="31867" y="3279"/>
                  </a:lnTo>
                  <a:lnTo>
                    <a:pt x="31487" y="3019"/>
                  </a:lnTo>
                  <a:lnTo>
                    <a:pt x="31087" y="2779"/>
                  </a:lnTo>
                  <a:lnTo>
                    <a:pt x="30687" y="2559"/>
                  </a:lnTo>
                  <a:lnTo>
                    <a:pt x="30267" y="2359"/>
                  </a:lnTo>
                  <a:lnTo>
                    <a:pt x="29848" y="2159"/>
                  </a:lnTo>
                  <a:lnTo>
                    <a:pt x="29428" y="1979"/>
                  </a:lnTo>
                  <a:lnTo>
                    <a:pt x="28428" y="1599"/>
                  </a:lnTo>
                  <a:lnTo>
                    <a:pt x="27429" y="1280"/>
                  </a:lnTo>
                  <a:lnTo>
                    <a:pt x="26389" y="980"/>
                  </a:lnTo>
                  <a:lnTo>
                    <a:pt x="25350" y="720"/>
                  </a:lnTo>
                  <a:lnTo>
                    <a:pt x="24310" y="520"/>
                  </a:lnTo>
                  <a:lnTo>
                    <a:pt x="23250" y="340"/>
                  </a:lnTo>
                  <a:lnTo>
                    <a:pt x="22191" y="200"/>
                  </a:lnTo>
                  <a:lnTo>
                    <a:pt x="21131" y="100"/>
                  </a:lnTo>
                  <a:lnTo>
                    <a:pt x="20392" y="60"/>
                  </a:lnTo>
                  <a:lnTo>
                    <a:pt x="19652" y="20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3;p65">
              <a:extLst>
                <a:ext uri="{FF2B5EF4-FFF2-40B4-BE49-F238E27FC236}">
                  <a16:creationId xmlns:a16="http://schemas.microsoft.com/office/drawing/2014/main" id="{B7F8F039-93B0-E475-EE1A-36DFCAC4CE67}"/>
                </a:ext>
              </a:extLst>
            </p:cNvPr>
            <p:cNvSpPr/>
            <p:nvPr/>
          </p:nvSpPr>
          <p:spPr>
            <a:xfrm>
              <a:off x="4271225" y="3101375"/>
              <a:ext cx="341375" cy="140975"/>
            </a:xfrm>
            <a:custGeom>
              <a:avLst/>
              <a:gdLst/>
              <a:ahLst/>
              <a:cxnLst/>
              <a:rect l="l" t="t" r="r" b="b"/>
              <a:pathLst>
                <a:path w="13655" h="5639" extrusionOk="0">
                  <a:moveTo>
                    <a:pt x="12435" y="1"/>
                  </a:moveTo>
                  <a:lnTo>
                    <a:pt x="12255" y="21"/>
                  </a:lnTo>
                  <a:lnTo>
                    <a:pt x="12075" y="61"/>
                  </a:lnTo>
                  <a:lnTo>
                    <a:pt x="11955" y="101"/>
                  </a:lnTo>
                  <a:lnTo>
                    <a:pt x="11835" y="161"/>
                  </a:lnTo>
                  <a:lnTo>
                    <a:pt x="11615" y="301"/>
                  </a:lnTo>
                  <a:lnTo>
                    <a:pt x="11415" y="461"/>
                  </a:lnTo>
                  <a:lnTo>
                    <a:pt x="11235" y="641"/>
                  </a:lnTo>
                  <a:lnTo>
                    <a:pt x="10835" y="980"/>
                  </a:lnTo>
                  <a:lnTo>
                    <a:pt x="10655" y="1160"/>
                  </a:lnTo>
                  <a:lnTo>
                    <a:pt x="10436" y="1340"/>
                  </a:lnTo>
                  <a:lnTo>
                    <a:pt x="10236" y="1480"/>
                  </a:lnTo>
                  <a:lnTo>
                    <a:pt x="9996" y="1620"/>
                  </a:lnTo>
                  <a:lnTo>
                    <a:pt x="9776" y="1720"/>
                  </a:lnTo>
                  <a:lnTo>
                    <a:pt x="9516" y="1780"/>
                  </a:lnTo>
                  <a:lnTo>
                    <a:pt x="9336" y="1800"/>
                  </a:lnTo>
                  <a:lnTo>
                    <a:pt x="9156" y="1820"/>
                  </a:lnTo>
                  <a:lnTo>
                    <a:pt x="8996" y="1800"/>
                  </a:lnTo>
                  <a:lnTo>
                    <a:pt x="8816" y="1780"/>
                  </a:lnTo>
                  <a:lnTo>
                    <a:pt x="8496" y="1700"/>
                  </a:lnTo>
                  <a:lnTo>
                    <a:pt x="8156" y="1620"/>
                  </a:lnTo>
                  <a:lnTo>
                    <a:pt x="7857" y="1520"/>
                  </a:lnTo>
                  <a:lnTo>
                    <a:pt x="7697" y="1480"/>
                  </a:lnTo>
                  <a:lnTo>
                    <a:pt x="7537" y="1440"/>
                  </a:lnTo>
                  <a:lnTo>
                    <a:pt x="7357" y="1420"/>
                  </a:lnTo>
                  <a:lnTo>
                    <a:pt x="7197" y="1420"/>
                  </a:lnTo>
                  <a:lnTo>
                    <a:pt x="7057" y="1460"/>
                  </a:lnTo>
                  <a:lnTo>
                    <a:pt x="6897" y="1520"/>
                  </a:lnTo>
                  <a:lnTo>
                    <a:pt x="6837" y="1580"/>
                  </a:lnTo>
                  <a:lnTo>
                    <a:pt x="6777" y="1660"/>
                  </a:lnTo>
                  <a:lnTo>
                    <a:pt x="6677" y="1820"/>
                  </a:lnTo>
                  <a:lnTo>
                    <a:pt x="6557" y="2180"/>
                  </a:lnTo>
                  <a:lnTo>
                    <a:pt x="6437" y="2440"/>
                  </a:lnTo>
                  <a:lnTo>
                    <a:pt x="6357" y="2540"/>
                  </a:lnTo>
                  <a:lnTo>
                    <a:pt x="6257" y="2660"/>
                  </a:lnTo>
                  <a:lnTo>
                    <a:pt x="6077" y="2820"/>
                  </a:lnTo>
                  <a:lnTo>
                    <a:pt x="5877" y="2960"/>
                  </a:lnTo>
                  <a:lnTo>
                    <a:pt x="5638" y="3080"/>
                  </a:lnTo>
                  <a:lnTo>
                    <a:pt x="5398" y="3159"/>
                  </a:lnTo>
                  <a:lnTo>
                    <a:pt x="5078" y="3219"/>
                  </a:lnTo>
                  <a:lnTo>
                    <a:pt x="4778" y="3239"/>
                  </a:lnTo>
                  <a:lnTo>
                    <a:pt x="4458" y="3219"/>
                  </a:lnTo>
                  <a:lnTo>
                    <a:pt x="4158" y="3159"/>
                  </a:lnTo>
                  <a:lnTo>
                    <a:pt x="3838" y="3100"/>
                  </a:lnTo>
                  <a:lnTo>
                    <a:pt x="3538" y="3020"/>
                  </a:lnTo>
                  <a:lnTo>
                    <a:pt x="2919" y="2880"/>
                  </a:lnTo>
                  <a:lnTo>
                    <a:pt x="2719" y="2840"/>
                  </a:lnTo>
                  <a:lnTo>
                    <a:pt x="2519" y="2800"/>
                  </a:lnTo>
                  <a:lnTo>
                    <a:pt x="2319" y="2780"/>
                  </a:lnTo>
                  <a:lnTo>
                    <a:pt x="2119" y="2800"/>
                  </a:lnTo>
                  <a:lnTo>
                    <a:pt x="1939" y="2820"/>
                  </a:lnTo>
                  <a:lnTo>
                    <a:pt x="1739" y="2860"/>
                  </a:lnTo>
                  <a:lnTo>
                    <a:pt x="1559" y="2940"/>
                  </a:lnTo>
                  <a:lnTo>
                    <a:pt x="1379" y="3040"/>
                  </a:lnTo>
                  <a:lnTo>
                    <a:pt x="1160" y="3179"/>
                  </a:lnTo>
                  <a:lnTo>
                    <a:pt x="940" y="3339"/>
                  </a:lnTo>
                  <a:lnTo>
                    <a:pt x="540" y="3679"/>
                  </a:lnTo>
                  <a:lnTo>
                    <a:pt x="340" y="3819"/>
                  </a:lnTo>
                  <a:lnTo>
                    <a:pt x="160" y="3959"/>
                  </a:lnTo>
                  <a:lnTo>
                    <a:pt x="180" y="4019"/>
                  </a:lnTo>
                  <a:lnTo>
                    <a:pt x="200" y="4119"/>
                  </a:lnTo>
                  <a:lnTo>
                    <a:pt x="180" y="4199"/>
                  </a:lnTo>
                  <a:lnTo>
                    <a:pt x="140" y="4299"/>
                  </a:lnTo>
                  <a:lnTo>
                    <a:pt x="80" y="4419"/>
                  </a:lnTo>
                  <a:lnTo>
                    <a:pt x="40" y="4579"/>
                  </a:lnTo>
                  <a:lnTo>
                    <a:pt x="0" y="4719"/>
                  </a:lnTo>
                  <a:lnTo>
                    <a:pt x="0" y="4879"/>
                  </a:lnTo>
                  <a:lnTo>
                    <a:pt x="20" y="4979"/>
                  </a:lnTo>
                  <a:lnTo>
                    <a:pt x="60" y="5099"/>
                  </a:lnTo>
                  <a:lnTo>
                    <a:pt x="120" y="5199"/>
                  </a:lnTo>
                  <a:lnTo>
                    <a:pt x="180" y="5279"/>
                  </a:lnTo>
                  <a:lnTo>
                    <a:pt x="280" y="5359"/>
                  </a:lnTo>
                  <a:lnTo>
                    <a:pt x="380" y="5439"/>
                  </a:lnTo>
                  <a:lnTo>
                    <a:pt x="480" y="5498"/>
                  </a:lnTo>
                  <a:lnTo>
                    <a:pt x="620" y="5538"/>
                  </a:lnTo>
                  <a:lnTo>
                    <a:pt x="860" y="5598"/>
                  </a:lnTo>
                  <a:lnTo>
                    <a:pt x="1100" y="5638"/>
                  </a:lnTo>
                  <a:lnTo>
                    <a:pt x="1619" y="5638"/>
                  </a:lnTo>
                  <a:lnTo>
                    <a:pt x="2119" y="5578"/>
                  </a:lnTo>
                  <a:lnTo>
                    <a:pt x="2619" y="5518"/>
                  </a:lnTo>
                  <a:lnTo>
                    <a:pt x="3538" y="5419"/>
                  </a:lnTo>
                  <a:lnTo>
                    <a:pt x="4438" y="5299"/>
                  </a:lnTo>
                  <a:lnTo>
                    <a:pt x="5338" y="5159"/>
                  </a:lnTo>
                  <a:lnTo>
                    <a:pt x="6237" y="4999"/>
                  </a:lnTo>
                  <a:lnTo>
                    <a:pt x="7137" y="4799"/>
                  </a:lnTo>
                  <a:lnTo>
                    <a:pt x="8017" y="4579"/>
                  </a:lnTo>
                  <a:lnTo>
                    <a:pt x="8896" y="4319"/>
                  </a:lnTo>
                  <a:lnTo>
                    <a:pt x="9336" y="4159"/>
                  </a:lnTo>
                  <a:lnTo>
                    <a:pt x="9756" y="3999"/>
                  </a:lnTo>
                  <a:lnTo>
                    <a:pt x="10176" y="3839"/>
                  </a:lnTo>
                  <a:lnTo>
                    <a:pt x="10575" y="3659"/>
                  </a:lnTo>
                  <a:lnTo>
                    <a:pt x="10975" y="3459"/>
                  </a:lnTo>
                  <a:lnTo>
                    <a:pt x="11375" y="3259"/>
                  </a:lnTo>
                  <a:lnTo>
                    <a:pt x="11755" y="3040"/>
                  </a:lnTo>
                  <a:lnTo>
                    <a:pt x="12135" y="2800"/>
                  </a:lnTo>
                  <a:lnTo>
                    <a:pt x="12515" y="2560"/>
                  </a:lnTo>
                  <a:lnTo>
                    <a:pt x="12874" y="2300"/>
                  </a:lnTo>
                  <a:lnTo>
                    <a:pt x="13054" y="2180"/>
                  </a:lnTo>
                  <a:lnTo>
                    <a:pt x="13254" y="2020"/>
                  </a:lnTo>
                  <a:lnTo>
                    <a:pt x="13414" y="1860"/>
                  </a:lnTo>
                  <a:lnTo>
                    <a:pt x="13494" y="1760"/>
                  </a:lnTo>
                  <a:lnTo>
                    <a:pt x="13554" y="1680"/>
                  </a:lnTo>
                  <a:lnTo>
                    <a:pt x="13594" y="1580"/>
                  </a:lnTo>
                  <a:lnTo>
                    <a:pt x="13634" y="1480"/>
                  </a:lnTo>
                  <a:lnTo>
                    <a:pt x="13654" y="1300"/>
                  </a:lnTo>
                  <a:lnTo>
                    <a:pt x="13634" y="1100"/>
                  </a:lnTo>
                  <a:lnTo>
                    <a:pt x="13634" y="900"/>
                  </a:lnTo>
                  <a:lnTo>
                    <a:pt x="13614" y="521"/>
                  </a:lnTo>
                  <a:lnTo>
                    <a:pt x="13614" y="301"/>
                  </a:lnTo>
                  <a:lnTo>
                    <a:pt x="13634" y="101"/>
                  </a:lnTo>
                  <a:lnTo>
                    <a:pt x="13334" y="101"/>
                  </a:lnTo>
                  <a:lnTo>
                    <a:pt x="13154" y="81"/>
                  </a:lnTo>
                  <a:lnTo>
                    <a:pt x="12794" y="21"/>
                  </a:lnTo>
                  <a:lnTo>
                    <a:pt x="12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14;p65">
              <a:extLst>
                <a:ext uri="{FF2B5EF4-FFF2-40B4-BE49-F238E27FC236}">
                  <a16:creationId xmlns:a16="http://schemas.microsoft.com/office/drawing/2014/main" id="{F4EAA64D-D7E5-471B-9F0B-FD84E01C0EC7}"/>
                </a:ext>
              </a:extLst>
            </p:cNvPr>
            <p:cNvSpPr/>
            <p:nvPr/>
          </p:nvSpPr>
          <p:spPr>
            <a:xfrm>
              <a:off x="3749950" y="3131875"/>
              <a:ext cx="504300" cy="130475"/>
            </a:xfrm>
            <a:custGeom>
              <a:avLst/>
              <a:gdLst/>
              <a:ahLst/>
              <a:cxnLst/>
              <a:rect l="l" t="t" r="r" b="b"/>
              <a:pathLst>
                <a:path w="20172" h="5219" extrusionOk="0">
                  <a:moveTo>
                    <a:pt x="1040" y="0"/>
                  </a:moveTo>
                  <a:lnTo>
                    <a:pt x="920" y="40"/>
                  </a:lnTo>
                  <a:lnTo>
                    <a:pt x="700" y="120"/>
                  </a:lnTo>
                  <a:lnTo>
                    <a:pt x="380" y="620"/>
                  </a:lnTo>
                  <a:lnTo>
                    <a:pt x="240" y="860"/>
                  </a:lnTo>
                  <a:lnTo>
                    <a:pt x="120" y="1120"/>
                  </a:lnTo>
                  <a:lnTo>
                    <a:pt x="40" y="1380"/>
                  </a:lnTo>
                  <a:lnTo>
                    <a:pt x="20" y="1520"/>
                  </a:lnTo>
                  <a:lnTo>
                    <a:pt x="0" y="1660"/>
                  </a:lnTo>
                  <a:lnTo>
                    <a:pt x="0" y="1800"/>
                  </a:lnTo>
                  <a:lnTo>
                    <a:pt x="20" y="1939"/>
                  </a:lnTo>
                  <a:lnTo>
                    <a:pt x="60" y="2079"/>
                  </a:lnTo>
                  <a:lnTo>
                    <a:pt x="120" y="2239"/>
                  </a:lnTo>
                  <a:lnTo>
                    <a:pt x="180" y="2359"/>
                  </a:lnTo>
                  <a:lnTo>
                    <a:pt x="260" y="2459"/>
                  </a:lnTo>
                  <a:lnTo>
                    <a:pt x="420" y="2659"/>
                  </a:lnTo>
                  <a:lnTo>
                    <a:pt x="620" y="2839"/>
                  </a:lnTo>
                  <a:lnTo>
                    <a:pt x="840" y="2999"/>
                  </a:lnTo>
                  <a:lnTo>
                    <a:pt x="1080" y="3139"/>
                  </a:lnTo>
                  <a:lnTo>
                    <a:pt x="1319" y="3259"/>
                  </a:lnTo>
                  <a:lnTo>
                    <a:pt x="1579" y="3359"/>
                  </a:lnTo>
                  <a:lnTo>
                    <a:pt x="1819" y="3439"/>
                  </a:lnTo>
                  <a:lnTo>
                    <a:pt x="2419" y="3639"/>
                  </a:lnTo>
                  <a:lnTo>
                    <a:pt x="3039" y="3799"/>
                  </a:lnTo>
                  <a:lnTo>
                    <a:pt x="3658" y="3959"/>
                  </a:lnTo>
                  <a:lnTo>
                    <a:pt x="4298" y="4099"/>
                  </a:lnTo>
                  <a:lnTo>
                    <a:pt x="5558" y="4338"/>
                  </a:lnTo>
                  <a:lnTo>
                    <a:pt x="6817" y="4558"/>
                  </a:lnTo>
                  <a:lnTo>
                    <a:pt x="8176" y="4778"/>
                  </a:lnTo>
                  <a:lnTo>
                    <a:pt x="9536" y="4938"/>
                  </a:lnTo>
                  <a:lnTo>
                    <a:pt x="10236" y="5018"/>
                  </a:lnTo>
                  <a:lnTo>
                    <a:pt x="10915" y="5078"/>
                  </a:lnTo>
                  <a:lnTo>
                    <a:pt x="11595" y="5118"/>
                  </a:lnTo>
                  <a:lnTo>
                    <a:pt x="12295" y="5138"/>
                  </a:lnTo>
                  <a:lnTo>
                    <a:pt x="12994" y="5158"/>
                  </a:lnTo>
                  <a:lnTo>
                    <a:pt x="14294" y="5158"/>
                  </a:lnTo>
                  <a:lnTo>
                    <a:pt x="14454" y="5178"/>
                  </a:lnTo>
                  <a:lnTo>
                    <a:pt x="14634" y="5198"/>
                  </a:lnTo>
                  <a:lnTo>
                    <a:pt x="14794" y="5218"/>
                  </a:lnTo>
                  <a:lnTo>
                    <a:pt x="14954" y="5198"/>
                  </a:lnTo>
                  <a:lnTo>
                    <a:pt x="16313" y="5058"/>
                  </a:lnTo>
                  <a:lnTo>
                    <a:pt x="16993" y="4998"/>
                  </a:lnTo>
                  <a:lnTo>
                    <a:pt x="17672" y="4898"/>
                  </a:lnTo>
                  <a:lnTo>
                    <a:pt x="18372" y="4798"/>
                  </a:lnTo>
                  <a:lnTo>
                    <a:pt x="19072" y="4658"/>
                  </a:lnTo>
                  <a:lnTo>
                    <a:pt x="19312" y="4618"/>
                  </a:lnTo>
                  <a:lnTo>
                    <a:pt x="19592" y="4578"/>
                  </a:lnTo>
                  <a:lnTo>
                    <a:pt x="19731" y="4538"/>
                  </a:lnTo>
                  <a:lnTo>
                    <a:pt x="19851" y="4478"/>
                  </a:lnTo>
                  <a:lnTo>
                    <a:pt x="19951" y="4418"/>
                  </a:lnTo>
                  <a:lnTo>
                    <a:pt x="20031" y="4318"/>
                  </a:lnTo>
                  <a:lnTo>
                    <a:pt x="20051" y="4239"/>
                  </a:lnTo>
                  <a:lnTo>
                    <a:pt x="20091" y="4139"/>
                  </a:lnTo>
                  <a:lnTo>
                    <a:pt x="20091" y="3919"/>
                  </a:lnTo>
                  <a:lnTo>
                    <a:pt x="20091" y="3699"/>
                  </a:lnTo>
                  <a:lnTo>
                    <a:pt x="20091" y="3499"/>
                  </a:lnTo>
                  <a:lnTo>
                    <a:pt x="20111" y="3279"/>
                  </a:lnTo>
                  <a:lnTo>
                    <a:pt x="20171" y="3059"/>
                  </a:lnTo>
                  <a:lnTo>
                    <a:pt x="19951" y="3079"/>
                  </a:lnTo>
                  <a:lnTo>
                    <a:pt x="19731" y="3079"/>
                  </a:lnTo>
                  <a:lnTo>
                    <a:pt x="19512" y="3039"/>
                  </a:lnTo>
                  <a:lnTo>
                    <a:pt x="19272" y="2979"/>
                  </a:lnTo>
                  <a:lnTo>
                    <a:pt x="19012" y="2879"/>
                  </a:lnTo>
                  <a:lnTo>
                    <a:pt x="18752" y="2759"/>
                  </a:lnTo>
                  <a:lnTo>
                    <a:pt x="18472" y="2619"/>
                  </a:lnTo>
                  <a:lnTo>
                    <a:pt x="18172" y="2479"/>
                  </a:lnTo>
                  <a:lnTo>
                    <a:pt x="17892" y="2379"/>
                  </a:lnTo>
                  <a:lnTo>
                    <a:pt x="17752" y="2339"/>
                  </a:lnTo>
                  <a:lnTo>
                    <a:pt x="17592" y="2319"/>
                  </a:lnTo>
                  <a:lnTo>
                    <a:pt x="17452" y="2299"/>
                  </a:lnTo>
                  <a:lnTo>
                    <a:pt x="17313" y="2319"/>
                  </a:lnTo>
                  <a:lnTo>
                    <a:pt x="17193" y="2339"/>
                  </a:lnTo>
                  <a:lnTo>
                    <a:pt x="17053" y="2399"/>
                  </a:lnTo>
                  <a:lnTo>
                    <a:pt x="16933" y="2479"/>
                  </a:lnTo>
                  <a:lnTo>
                    <a:pt x="16813" y="2559"/>
                  </a:lnTo>
                  <a:lnTo>
                    <a:pt x="16613" y="2779"/>
                  </a:lnTo>
                  <a:lnTo>
                    <a:pt x="16433" y="2999"/>
                  </a:lnTo>
                  <a:lnTo>
                    <a:pt x="16253" y="3199"/>
                  </a:lnTo>
                  <a:lnTo>
                    <a:pt x="16033" y="3399"/>
                  </a:lnTo>
                  <a:lnTo>
                    <a:pt x="15793" y="3579"/>
                  </a:lnTo>
                  <a:lnTo>
                    <a:pt x="15673" y="3659"/>
                  </a:lnTo>
                  <a:lnTo>
                    <a:pt x="15553" y="3719"/>
                  </a:lnTo>
                  <a:lnTo>
                    <a:pt x="15413" y="3779"/>
                  </a:lnTo>
                  <a:lnTo>
                    <a:pt x="15273" y="3819"/>
                  </a:lnTo>
                  <a:lnTo>
                    <a:pt x="15093" y="3839"/>
                  </a:lnTo>
                  <a:lnTo>
                    <a:pt x="14934" y="3859"/>
                  </a:lnTo>
                  <a:lnTo>
                    <a:pt x="14594" y="3859"/>
                  </a:lnTo>
                  <a:lnTo>
                    <a:pt x="14274" y="3779"/>
                  </a:lnTo>
                  <a:lnTo>
                    <a:pt x="13954" y="3679"/>
                  </a:lnTo>
                  <a:lnTo>
                    <a:pt x="13634" y="3559"/>
                  </a:lnTo>
                  <a:lnTo>
                    <a:pt x="13334" y="3399"/>
                  </a:lnTo>
                  <a:lnTo>
                    <a:pt x="13054" y="3219"/>
                  </a:lnTo>
                  <a:lnTo>
                    <a:pt x="12774" y="3039"/>
                  </a:lnTo>
                  <a:lnTo>
                    <a:pt x="12475" y="2819"/>
                  </a:lnTo>
                  <a:lnTo>
                    <a:pt x="12155" y="2599"/>
                  </a:lnTo>
                  <a:lnTo>
                    <a:pt x="11815" y="2419"/>
                  </a:lnTo>
                  <a:lnTo>
                    <a:pt x="11655" y="2339"/>
                  </a:lnTo>
                  <a:lnTo>
                    <a:pt x="11475" y="2279"/>
                  </a:lnTo>
                  <a:lnTo>
                    <a:pt x="11275" y="2219"/>
                  </a:lnTo>
                  <a:lnTo>
                    <a:pt x="11095" y="2199"/>
                  </a:lnTo>
                  <a:lnTo>
                    <a:pt x="10935" y="2199"/>
                  </a:lnTo>
                  <a:lnTo>
                    <a:pt x="10755" y="2219"/>
                  </a:lnTo>
                  <a:lnTo>
                    <a:pt x="10595" y="2259"/>
                  </a:lnTo>
                  <a:lnTo>
                    <a:pt x="10436" y="2339"/>
                  </a:lnTo>
                  <a:lnTo>
                    <a:pt x="10276" y="2419"/>
                  </a:lnTo>
                  <a:lnTo>
                    <a:pt x="10116" y="2519"/>
                  </a:lnTo>
                  <a:lnTo>
                    <a:pt x="9556" y="2919"/>
                  </a:lnTo>
                  <a:lnTo>
                    <a:pt x="9276" y="3099"/>
                  </a:lnTo>
                  <a:lnTo>
                    <a:pt x="8996" y="3259"/>
                  </a:lnTo>
                  <a:lnTo>
                    <a:pt x="8696" y="3379"/>
                  </a:lnTo>
                  <a:lnTo>
                    <a:pt x="8396" y="3499"/>
                  </a:lnTo>
                  <a:lnTo>
                    <a:pt x="8057" y="3579"/>
                  </a:lnTo>
                  <a:lnTo>
                    <a:pt x="7717" y="3619"/>
                  </a:lnTo>
                  <a:lnTo>
                    <a:pt x="7417" y="3619"/>
                  </a:lnTo>
                  <a:lnTo>
                    <a:pt x="7137" y="3559"/>
                  </a:lnTo>
                  <a:lnTo>
                    <a:pt x="6877" y="3479"/>
                  </a:lnTo>
                  <a:lnTo>
                    <a:pt x="6637" y="3379"/>
                  </a:lnTo>
                  <a:lnTo>
                    <a:pt x="6397" y="3219"/>
                  </a:lnTo>
                  <a:lnTo>
                    <a:pt x="6177" y="3039"/>
                  </a:lnTo>
                  <a:lnTo>
                    <a:pt x="5977" y="2839"/>
                  </a:lnTo>
                  <a:lnTo>
                    <a:pt x="5798" y="2599"/>
                  </a:lnTo>
                  <a:lnTo>
                    <a:pt x="5678" y="2399"/>
                  </a:lnTo>
                  <a:lnTo>
                    <a:pt x="5558" y="2199"/>
                  </a:lnTo>
                  <a:lnTo>
                    <a:pt x="5418" y="1959"/>
                  </a:lnTo>
                  <a:lnTo>
                    <a:pt x="5278" y="1740"/>
                  </a:lnTo>
                  <a:lnTo>
                    <a:pt x="5118" y="1540"/>
                  </a:lnTo>
                  <a:lnTo>
                    <a:pt x="4938" y="1360"/>
                  </a:lnTo>
                  <a:lnTo>
                    <a:pt x="4838" y="1300"/>
                  </a:lnTo>
                  <a:lnTo>
                    <a:pt x="4738" y="1240"/>
                  </a:lnTo>
                  <a:lnTo>
                    <a:pt x="4618" y="1200"/>
                  </a:lnTo>
                  <a:lnTo>
                    <a:pt x="4498" y="1160"/>
                  </a:lnTo>
                  <a:lnTo>
                    <a:pt x="4338" y="1160"/>
                  </a:lnTo>
                  <a:lnTo>
                    <a:pt x="4178" y="1180"/>
                  </a:lnTo>
                  <a:lnTo>
                    <a:pt x="3998" y="1220"/>
                  </a:lnTo>
                  <a:lnTo>
                    <a:pt x="3838" y="1260"/>
                  </a:lnTo>
                  <a:lnTo>
                    <a:pt x="3518" y="1400"/>
                  </a:lnTo>
                  <a:lnTo>
                    <a:pt x="3219" y="1500"/>
                  </a:lnTo>
                  <a:lnTo>
                    <a:pt x="2959" y="1580"/>
                  </a:lnTo>
                  <a:lnTo>
                    <a:pt x="2679" y="1620"/>
                  </a:lnTo>
                  <a:lnTo>
                    <a:pt x="2419" y="1620"/>
                  </a:lnTo>
                  <a:lnTo>
                    <a:pt x="2279" y="1600"/>
                  </a:lnTo>
                  <a:lnTo>
                    <a:pt x="2159" y="1560"/>
                  </a:lnTo>
                  <a:lnTo>
                    <a:pt x="2039" y="1520"/>
                  </a:lnTo>
                  <a:lnTo>
                    <a:pt x="1919" y="1460"/>
                  </a:lnTo>
                  <a:lnTo>
                    <a:pt x="1819" y="1400"/>
                  </a:lnTo>
                  <a:lnTo>
                    <a:pt x="1719" y="1320"/>
                  </a:lnTo>
                  <a:lnTo>
                    <a:pt x="1559" y="1140"/>
                  </a:lnTo>
                  <a:lnTo>
                    <a:pt x="1439" y="940"/>
                  </a:lnTo>
                  <a:lnTo>
                    <a:pt x="1339" y="720"/>
                  </a:lnTo>
                  <a:lnTo>
                    <a:pt x="1259" y="480"/>
                  </a:lnTo>
                  <a:lnTo>
                    <a:pt x="1200" y="240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15;p65">
              <a:extLst>
                <a:ext uri="{FF2B5EF4-FFF2-40B4-BE49-F238E27FC236}">
                  <a16:creationId xmlns:a16="http://schemas.microsoft.com/office/drawing/2014/main" id="{78DEB1F2-B447-4073-7A62-83D0E8C3C9C7}"/>
                </a:ext>
              </a:extLst>
            </p:cNvPr>
            <p:cNvSpPr/>
            <p:nvPr/>
          </p:nvSpPr>
          <p:spPr>
            <a:xfrm>
              <a:off x="3720450" y="3241825"/>
              <a:ext cx="934125" cy="266400"/>
            </a:xfrm>
            <a:custGeom>
              <a:avLst/>
              <a:gdLst/>
              <a:ahLst/>
              <a:cxnLst/>
              <a:rect l="l" t="t" r="r" b="b"/>
              <a:pathLst>
                <a:path w="37365" h="10656" extrusionOk="0">
                  <a:moveTo>
                    <a:pt x="36605" y="0"/>
                  </a:moveTo>
                  <a:lnTo>
                    <a:pt x="35865" y="220"/>
                  </a:lnTo>
                  <a:lnTo>
                    <a:pt x="35125" y="460"/>
                  </a:lnTo>
                  <a:lnTo>
                    <a:pt x="33926" y="860"/>
                  </a:lnTo>
                  <a:lnTo>
                    <a:pt x="32746" y="1300"/>
                  </a:lnTo>
                  <a:lnTo>
                    <a:pt x="31587" y="1760"/>
                  </a:lnTo>
                  <a:lnTo>
                    <a:pt x="30427" y="2259"/>
                  </a:lnTo>
                  <a:lnTo>
                    <a:pt x="29288" y="2779"/>
                  </a:lnTo>
                  <a:lnTo>
                    <a:pt x="28148" y="3319"/>
                  </a:lnTo>
                  <a:lnTo>
                    <a:pt x="27029" y="3899"/>
                  </a:lnTo>
                  <a:lnTo>
                    <a:pt x="25929" y="4518"/>
                  </a:lnTo>
                  <a:lnTo>
                    <a:pt x="24850" y="5138"/>
                  </a:lnTo>
                  <a:lnTo>
                    <a:pt x="23790" y="5798"/>
                  </a:lnTo>
                  <a:lnTo>
                    <a:pt x="22731" y="6478"/>
                  </a:lnTo>
                  <a:lnTo>
                    <a:pt x="21711" y="7197"/>
                  </a:lnTo>
                  <a:lnTo>
                    <a:pt x="21211" y="7557"/>
                  </a:lnTo>
                  <a:lnTo>
                    <a:pt x="20712" y="7957"/>
                  </a:lnTo>
                  <a:lnTo>
                    <a:pt x="20212" y="8337"/>
                  </a:lnTo>
                  <a:lnTo>
                    <a:pt x="19692" y="8677"/>
                  </a:lnTo>
                  <a:lnTo>
                    <a:pt x="19532" y="8757"/>
                  </a:lnTo>
                  <a:lnTo>
                    <a:pt x="19392" y="8837"/>
                  </a:lnTo>
                  <a:lnTo>
                    <a:pt x="19252" y="8877"/>
                  </a:lnTo>
                  <a:lnTo>
                    <a:pt x="19092" y="8917"/>
                  </a:lnTo>
                  <a:lnTo>
                    <a:pt x="18952" y="8937"/>
                  </a:lnTo>
                  <a:lnTo>
                    <a:pt x="18812" y="8937"/>
                  </a:lnTo>
                  <a:lnTo>
                    <a:pt x="18533" y="8917"/>
                  </a:lnTo>
                  <a:lnTo>
                    <a:pt x="18253" y="8837"/>
                  </a:lnTo>
                  <a:lnTo>
                    <a:pt x="17973" y="8757"/>
                  </a:lnTo>
                  <a:lnTo>
                    <a:pt x="17693" y="8637"/>
                  </a:lnTo>
                  <a:lnTo>
                    <a:pt x="17393" y="8497"/>
                  </a:lnTo>
                  <a:lnTo>
                    <a:pt x="15334" y="7557"/>
                  </a:lnTo>
                  <a:lnTo>
                    <a:pt x="13255" y="6678"/>
                  </a:lnTo>
                  <a:lnTo>
                    <a:pt x="11176" y="5818"/>
                  </a:lnTo>
                  <a:lnTo>
                    <a:pt x="9057" y="4998"/>
                  </a:lnTo>
                  <a:lnTo>
                    <a:pt x="6938" y="4219"/>
                  </a:lnTo>
                  <a:lnTo>
                    <a:pt x="4798" y="3499"/>
                  </a:lnTo>
                  <a:lnTo>
                    <a:pt x="2639" y="2819"/>
                  </a:lnTo>
                  <a:lnTo>
                    <a:pt x="480" y="2179"/>
                  </a:lnTo>
                  <a:lnTo>
                    <a:pt x="340" y="2819"/>
                  </a:lnTo>
                  <a:lnTo>
                    <a:pt x="200" y="3479"/>
                  </a:lnTo>
                  <a:lnTo>
                    <a:pt x="80" y="4139"/>
                  </a:lnTo>
                  <a:lnTo>
                    <a:pt x="41" y="4479"/>
                  </a:lnTo>
                  <a:lnTo>
                    <a:pt x="21" y="4798"/>
                  </a:lnTo>
                  <a:lnTo>
                    <a:pt x="1" y="5138"/>
                  </a:lnTo>
                  <a:lnTo>
                    <a:pt x="21" y="5478"/>
                  </a:lnTo>
                  <a:lnTo>
                    <a:pt x="61" y="5798"/>
                  </a:lnTo>
                  <a:lnTo>
                    <a:pt x="100" y="6118"/>
                  </a:lnTo>
                  <a:lnTo>
                    <a:pt x="180" y="6438"/>
                  </a:lnTo>
                  <a:lnTo>
                    <a:pt x="300" y="6758"/>
                  </a:lnTo>
                  <a:lnTo>
                    <a:pt x="420" y="7057"/>
                  </a:lnTo>
                  <a:lnTo>
                    <a:pt x="600" y="7357"/>
                  </a:lnTo>
                  <a:lnTo>
                    <a:pt x="780" y="7617"/>
                  </a:lnTo>
                  <a:lnTo>
                    <a:pt x="980" y="7857"/>
                  </a:lnTo>
                  <a:lnTo>
                    <a:pt x="1180" y="8097"/>
                  </a:lnTo>
                  <a:lnTo>
                    <a:pt x="1400" y="8317"/>
                  </a:lnTo>
                  <a:lnTo>
                    <a:pt x="1640" y="8517"/>
                  </a:lnTo>
                  <a:lnTo>
                    <a:pt x="1880" y="8697"/>
                  </a:lnTo>
                  <a:lnTo>
                    <a:pt x="2140" y="8877"/>
                  </a:lnTo>
                  <a:lnTo>
                    <a:pt x="2399" y="9037"/>
                  </a:lnTo>
                  <a:lnTo>
                    <a:pt x="2679" y="9196"/>
                  </a:lnTo>
                  <a:lnTo>
                    <a:pt x="2939" y="9316"/>
                  </a:lnTo>
                  <a:lnTo>
                    <a:pt x="3239" y="9456"/>
                  </a:lnTo>
                  <a:lnTo>
                    <a:pt x="3519" y="9556"/>
                  </a:lnTo>
                  <a:lnTo>
                    <a:pt x="4119" y="9756"/>
                  </a:lnTo>
                  <a:lnTo>
                    <a:pt x="4718" y="9916"/>
                  </a:lnTo>
                  <a:lnTo>
                    <a:pt x="5338" y="10056"/>
                  </a:lnTo>
                  <a:lnTo>
                    <a:pt x="5978" y="10176"/>
                  </a:lnTo>
                  <a:lnTo>
                    <a:pt x="6598" y="10296"/>
                  </a:lnTo>
                  <a:lnTo>
                    <a:pt x="7237" y="10376"/>
                  </a:lnTo>
                  <a:lnTo>
                    <a:pt x="7857" y="10456"/>
                  </a:lnTo>
                  <a:lnTo>
                    <a:pt x="8497" y="10516"/>
                  </a:lnTo>
                  <a:lnTo>
                    <a:pt x="9137" y="10576"/>
                  </a:lnTo>
                  <a:lnTo>
                    <a:pt x="9776" y="10596"/>
                  </a:lnTo>
                  <a:lnTo>
                    <a:pt x="11076" y="10656"/>
                  </a:lnTo>
                  <a:lnTo>
                    <a:pt x="12355" y="10656"/>
                  </a:lnTo>
                  <a:lnTo>
                    <a:pt x="13635" y="10616"/>
                  </a:lnTo>
                  <a:lnTo>
                    <a:pt x="14894" y="10576"/>
                  </a:lnTo>
                  <a:lnTo>
                    <a:pt x="16194" y="10476"/>
                  </a:lnTo>
                  <a:lnTo>
                    <a:pt x="17513" y="10356"/>
                  </a:lnTo>
                  <a:lnTo>
                    <a:pt x="18812" y="10216"/>
                  </a:lnTo>
                  <a:lnTo>
                    <a:pt x="20092" y="10056"/>
                  </a:lnTo>
                  <a:lnTo>
                    <a:pt x="21391" y="9856"/>
                  </a:lnTo>
                  <a:lnTo>
                    <a:pt x="22691" y="9656"/>
                  </a:lnTo>
                  <a:lnTo>
                    <a:pt x="23970" y="9416"/>
                  </a:lnTo>
                  <a:lnTo>
                    <a:pt x="25250" y="9176"/>
                  </a:lnTo>
                  <a:lnTo>
                    <a:pt x="26529" y="8917"/>
                  </a:lnTo>
                  <a:lnTo>
                    <a:pt x="27809" y="8637"/>
                  </a:lnTo>
                  <a:lnTo>
                    <a:pt x="30367" y="8077"/>
                  </a:lnTo>
                  <a:lnTo>
                    <a:pt x="32626" y="7577"/>
                  </a:lnTo>
                  <a:lnTo>
                    <a:pt x="33186" y="7457"/>
                  </a:lnTo>
                  <a:lnTo>
                    <a:pt x="33726" y="7297"/>
                  </a:lnTo>
                  <a:lnTo>
                    <a:pt x="34286" y="7137"/>
                  </a:lnTo>
                  <a:lnTo>
                    <a:pt x="34825" y="6957"/>
                  </a:lnTo>
                  <a:lnTo>
                    <a:pt x="35305" y="6778"/>
                  </a:lnTo>
                  <a:lnTo>
                    <a:pt x="35525" y="6658"/>
                  </a:lnTo>
                  <a:lnTo>
                    <a:pt x="35745" y="6558"/>
                  </a:lnTo>
                  <a:lnTo>
                    <a:pt x="35945" y="6418"/>
                  </a:lnTo>
                  <a:lnTo>
                    <a:pt x="36145" y="6278"/>
                  </a:lnTo>
                  <a:lnTo>
                    <a:pt x="36325" y="6138"/>
                  </a:lnTo>
                  <a:lnTo>
                    <a:pt x="36485" y="5978"/>
                  </a:lnTo>
                  <a:lnTo>
                    <a:pt x="36645" y="5818"/>
                  </a:lnTo>
                  <a:lnTo>
                    <a:pt x="36785" y="5638"/>
                  </a:lnTo>
                  <a:lnTo>
                    <a:pt x="36925" y="5438"/>
                  </a:lnTo>
                  <a:lnTo>
                    <a:pt x="37045" y="5238"/>
                  </a:lnTo>
                  <a:lnTo>
                    <a:pt x="37124" y="5018"/>
                  </a:lnTo>
                  <a:lnTo>
                    <a:pt x="37204" y="4778"/>
                  </a:lnTo>
                  <a:lnTo>
                    <a:pt x="37284" y="4518"/>
                  </a:lnTo>
                  <a:lnTo>
                    <a:pt x="37324" y="4259"/>
                  </a:lnTo>
                  <a:lnTo>
                    <a:pt x="37364" y="3719"/>
                  </a:lnTo>
                  <a:lnTo>
                    <a:pt x="37364" y="3159"/>
                  </a:lnTo>
                  <a:lnTo>
                    <a:pt x="37324" y="2619"/>
                  </a:lnTo>
                  <a:lnTo>
                    <a:pt x="37244" y="2080"/>
                  </a:lnTo>
                  <a:lnTo>
                    <a:pt x="37144" y="1560"/>
                  </a:lnTo>
                  <a:lnTo>
                    <a:pt x="36985" y="1040"/>
                  </a:lnTo>
                  <a:lnTo>
                    <a:pt x="36805" y="520"/>
                  </a:lnTo>
                  <a:lnTo>
                    <a:pt x="36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16;p65">
              <a:extLst>
                <a:ext uri="{FF2B5EF4-FFF2-40B4-BE49-F238E27FC236}">
                  <a16:creationId xmlns:a16="http://schemas.microsoft.com/office/drawing/2014/main" id="{B4CE034F-759D-4BC1-B19C-F63F0D079C8D}"/>
                </a:ext>
              </a:extLst>
            </p:cNvPr>
            <p:cNvSpPr/>
            <p:nvPr/>
          </p:nvSpPr>
          <p:spPr>
            <a:xfrm>
              <a:off x="3663975" y="3164350"/>
              <a:ext cx="1025575" cy="276925"/>
            </a:xfrm>
            <a:custGeom>
              <a:avLst/>
              <a:gdLst/>
              <a:ahLst/>
              <a:cxnLst/>
              <a:rect l="l" t="t" r="r" b="b"/>
              <a:pathLst>
                <a:path w="41023" h="11077" extrusionOk="0">
                  <a:moveTo>
                    <a:pt x="38124" y="1"/>
                  </a:moveTo>
                  <a:lnTo>
                    <a:pt x="37864" y="221"/>
                  </a:lnTo>
                  <a:lnTo>
                    <a:pt x="37564" y="441"/>
                  </a:lnTo>
                  <a:lnTo>
                    <a:pt x="37005" y="800"/>
                  </a:lnTo>
                  <a:lnTo>
                    <a:pt x="36565" y="1080"/>
                  </a:lnTo>
                  <a:lnTo>
                    <a:pt x="36105" y="1360"/>
                  </a:lnTo>
                  <a:lnTo>
                    <a:pt x="35625" y="1600"/>
                  </a:lnTo>
                  <a:lnTo>
                    <a:pt x="35145" y="1820"/>
                  </a:lnTo>
                  <a:lnTo>
                    <a:pt x="34666" y="2040"/>
                  </a:lnTo>
                  <a:lnTo>
                    <a:pt x="34166" y="2240"/>
                  </a:lnTo>
                  <a:lnTo>
                    <a:pt x="33666" y="2420"/>
                  </a:lnTo>
                  <a:lnTo>
                    <a:pt x="33166" y="2580"/>
                  </a:lnTo>
                  <a:lnTo>
                    <a:pt x="32666" y="2720"/>
                  </a:lnTo>
                  <a:lnTo>
                    <a:pt x="32147" y="2860"/>
                  </a:lnTo>
                  <a:lnTo>
                    <a:pt x="31107" y="3099"/>
                  </a:lnTo>
                  <a:lnTo>
                    <a:pt x="30068" y="3299"/>
                  </a:lnTo>
                  <a:lnTo>
                    <a:pt x="29028" y="3459"/>
                  </a:lnTo>
                  <a:lnTo>
                    <a:pt x="27928" y="3619"/>
                  </a:lnTo>
                  <a:lnTo>
                    <a:pt x="26849" y="3739"/>
                  </a:lnTo>
                  <a:lnTo>
                    <a:pt x="26329" y="3779"/>
                  </a:lnTo>
                  <a:lnTo>
                    <a:pt x="25809" y="3819"/>
                  </a:lnTo>
                  <a:lnTo>
                    <a:pt x="25549" y="3819"/>
                  </a:lnTo>
                  <a:lnTo>
                    <a:pt x="25290" y="3799"/>
                  </a:lnTo>
                  <a:lnTo>
                    <a:pt x="25030" y="3759"/>
                  </a:lnTo>
                  <a:lnTo>
                    <a:pt x="24790" y="3679"/>
                  </a:lnTo>
                  <a:lnTo>
                    <a:pt x="24610" y="3599"/>
                  </a:lnTo>
                  <a:lnTo>
                    <a:pt x="24450" y="3519"/>
                  </a:lnTo>
                  <a:lnTo>
                    <a:pt x="24310" y="3399"/>
                  </a:lnTo>
                  <a:lnTo>
                    <a:pt x="24170" y="3279"/>
                  </a:lnTo>
                  <a:lnTo>
                    <a:pt x="24110" y="3419"/>
                  </a:lnTo>
                  <a:lnTo>
                    <a:pt x="24030" y="3559"/>
                  </a:lnTo>
                  <a:lnTo>
                    <a:pt x="23910" y="3679"/>
                  </a:lnTo>
                  <a:lnTo>
                    <a:pt x="23770" y="3779"/>
                  </a:lnTo>
                  <a:lnTo>
                    <a:pt x="23610" y="3859"/>
                  </a:lnTo>
                  <a:lnTo>
                    <a:pt x="23450" y="3919"/>
                  </a:lnTo>
                  <a:lnTo>
                    <a:pt x="23290" y="3979"/>
                  </a:lnTo>
                  <a:lnTo>
                    <a:pt x="23111" y="3999"/>
                  </a:lnTo>
                  <a:lnTo>
                    <a:pt x="22751" y="4059"/>
                  </a:lnTo>
                  <a:lnTo>
                    <a:pt x="22411" y="4119"/>
                  </a:lnTo>
                  <a:lnTo>
                    <a:pt x="21551" y="4239"/>
                  </a:lnTo>
                  <a:lnTo>
                    <a:pt x="20692" y="4339"/>
                  </a:lnTo>
                  <a:lnTo>
                    <a:pt x="19912" y="4419"/>
                  </a:lnTo>
                  <a:lnTo>
                    <a:pt x="19532" y="4459"/>
                  </a:lnTo>
                  <a:lnTo>
                    <a:pt x="19132" y="4479"/>
                  </a:lnTo>
                  <a:lnTo>
                    <a:pt x="18812" y="4479"/>
                  </a:lnTo>
                  <a:lnTo>
                    <a:pt x="18473" y="4459"/>
                  </a:lnTo>
                  <a:lnTo>
                    <a:pt x="18293" y="4479"/>
                  </a:lnTo>
                  <a:lnTo>
                    <a:pt x="18093" y="4499"/>
                  </a:lnTo>
                  <a:lnTo>
                    <a:pt x="17913" y="4539"/>
                  </a:lnTo>
                  <a:lnTo>
                    <a:pt x="17733" y="4559"/>
                  </a:lnTo>
                  <a:lnTo>
                    <a:pt x="17353" y="4579"/>
                  </a:lnTo>
                  <a:lnTo>
                    <a:pt x="16953" y="4599"/>
                  </a:lnTo>
                  <a:lnTo>
                    <a:pt x="16174" y="4579"/>
                  </a:lnTo>
                  <a:lnTo>
                    <a:pt x="15394" y="4539"/>
                  </a:lnTo>
                  <a:lnTo>
                    <a:pt x="14614" y="4479"/>
                  </a:lnTo>
                  <a:lnTo>
                    <a:pt x="13855" y="4419"/>
                  </a:lnTo>
                  <a:lnTo>
                    <a:pt x="13095" y="4359"/>
                  </a:lnTo>
                  <a:lnTo>
                    <a:pt x="12355" y="4259"/>
                  </a:lnTo>
                  <a:lnTo>
                    <a:pt x="11595" y="4159"/>
                  </a:lnTo>
                  <a:lnTo>
                    <a:pt x="10836" y="4059"/>
                  </a:lnTo>
                  <a:lnTo>
                    <a:pt x="10096" y="3919"/>
                  </a:lnTo>
                  <a:lnTo>
                    <a:pt x="8597" y="3639"/>
                  </a:lnTo>
                  <a:lnTo>
                    <a:pt x="7097" y="3319"/>
                  </a:lnTo>
                  <a:lnTo>
                    <a:pt x="6338" y="3119"/>
                  </a:lnTo>
                  <a:lnTo>
                    <a:pt x="5598" y="2940"/>
                  </a:lnTo>
                  <a:lnTo>
                    <a:pt x="5078" y="2780"/>
                  </a:lnTo>
                  <a:lnTo>
                    <a:pt x="4838" y="2680"/>
                  </a:lnTo>
                  <a:lnTo>
                    <a:pt x="4579" y="2580"/>
                  </a:lnTo>
                  <a:lnTo>
                    <a:pt x="4339" y="2460"/>
                  </a:lnTo>
                  <a:lnTo>
                    <a:pt x="4099" y="2340"/>
                  </a:lnTo>
                  <a:lnTo>
                    <a:pt x="3879" y="2200"/>
                  </a:lnTo>
                  <a:lnTo>
                    <a:pt x="3659" y="2040"/>
                  </a:lnTo>
                  <a:lnTo>
                    <a:pt x="3479" y="1880"/>
                  </a:lnTo>
                  <a:lnTo>
                    <a:pt x="3319" y="1700"/>
                  </a:lnTo>
                  <a:lnTo>
                    <a:pt x="3179" y="1520"/>
                  </a:lnTo>
                  <a:lnTo>
                    <a:pt x="3079" y="1320"/>
                  </a:lnTo>
                  <a:lnTo>
                    <a:pt x="2659" y="1720"/>
                  </a:lnTo>
                  <a:lnTo>
                    <a:pt x="2220" y="2080"/>
                  </a:lnTo>
                  <a:lnTo>
                    <a:pt x="1320" y="2760"/>
                  </a:lnTo>
                  <a:lnTo>
                    <a:pt x="1" y="3779"/>
                  </a:lnTo>
                  <a:lnTo>
                    <a:pt x="1300" y="4099"/>
                  </a:lnTo>
                  <a:lnTo>
                    <a:pt x="2579" y="4439"/>
                  </a:lnTo>
                  <a:lnTo>
                    <a:pt x="3879" y="4799"/>
                  </a:lnTo>
                  <a:lnTo>
                    <a:pt x="5158" y="5159"/>
                  </a:lnTo>
                  <a:lnTo>
                    <a:pt x="6438" y="5538"/>
                  </a:lnTo>
                  <a:lnTo>
                    <a:pt x="7717" y="5938"/>
                  </a:lnTo>
                  <a:lnTo>
                    <a:pt x="8997" y="6358"/>
                  </a:lnTo>
                  <a:lnTo>
                    <a:pt x="10256" y="6778"/>
                  </a:lnTo>
                  <a:lnTo>
                    <a:pt x="11456" y="7218"/>
                  </a:lnTo>
                  <a:lnTo>
                    <a:pt x="12635" y="7657"/>
                  </a:lnTo>
                  <a:lnTo>
                    <a:pt x="13815" y="8097"/>
                  </a:lnTo>
                  <a:lnTo>
                    <a:pt x="15014" y="8557"/>
                  </a:lnTo>
                  <a:lnTo>
                    <a:pt x="16174" y="9037"/>
                  </a:lnTo>
                  <a:lnTo>
                    <a:pt x="17353" y="9517"/>
                  </a:lnTo>
                  <a:lnTo>
                    <a:pt x="18513" y="10036"/>
                  </a:lnTo>
                  <a:lnTo>
                    <a:pt x="19672" y="10536"/>
                  </a:lnTo>
                  <a:lnTo>
                    <a:pt x="20272" y="10836"/>
                  </a:lnTo>
                  <a:lnTo>
                    <a:pt x="20572" y="10976"/>
                  </a:lnTo>
                  <a:lnTo>
                    <a:pt x="20732" y="11016"/>
                  </a:lnTo>
                  <a:lnTo>
                    <a:pt x="20891" y="11056"/>
                  </a:lnTo>
                  <a:lnTo>
                    <a:pt x="21031" y="11076"/>
                  </a:lnTo>
                  <a:lnTo>
                    <a:pt x="21151" y="11076"/>
                  </a:lnTo>
                  <a:lnTo>
                    <a:pt x="21271" y="11036"/>
                  </a:lnTo>
                  <a:lnTo>
                    <a:pt x="21391" y="10976"/>
                  </a:lnTo>
                  <a:lnTo>
                    <a:pt x="21611" y="10836"/>
                  </a:lnTo>
                  <a:lnTo>
                    <a:pt x="21831" y="10676"/>
                  </a:lnTo>
                  <a:lnTo>
                    <a:pt x="22791" y="9956"/>
                  </a:lnTo>
                  <a:lnTo>
                    <a:pt x="23750" y="9257"/>
                  </a:lnTo>
                  <a:lnTo>
                    <a:pt x="24710" y="8597"/>
                  </a:lnTo>
                  <a:lnTo>
                    <a:pt x="25689" y="7957"/>
                  </a:lnTo>
                  <a:lnTo>
                    <a:pt x="26689" y="7358"/>
                  </a:lnTo>
                  <a:lnTo>
                    <a:pt x="27689" y="6758"/>
                  </a:lnTo>
                  <a:lnTo>
                    <a:pt x="28708" y="6198"/>
                  </a:lnTo>
                  <a:lnTo>
                    <a:pt x="29748" y="5658"/>
                  </a:lnTo>
                  <a:lnTo>
                    <a:pt x="30807" y="5139"/>
                  </a:lnTo>
                  <a:lnTo>
                    <a:pt x="31867" y="4639"/>
                  </a:lnTo>
                  <a:lnTo>
                    <a:pt x="32946" y="4179"/>
                  </a:lnTo>
                  <a:lnTo>
                    <a:pt x="34026" y="3739"/>
                  </a:lnTo>
                  <a:lnTo>
                    <a:pt x="35125" y="3319"/>
                  </a:lnTo>
                  <a:lnTo>
                    <a:pt x="36225" y="2920"/>
                  </a:lnTo>
                  <a:lnTo>
                    <a:pt x="37324" y="2560"/>
                  </a:lnTo>
                  <a:lnTo>
                    <a:pt x="38444" y="2220"/>
                  </a:lnTo>
                  <a:lnTo>
                    <a:pt x="38984" y="2060"/>
                  </a:lnTo>
                  <a:lnTo>
                    <a:pt x="39543" y="1920"/>
                  </a:lnTo>
                  <a:lnTo>
                    <a:pt x="40083" y="1780"/>
                  </a:lnTo>
                  <a:lnTo>
                    <a:pt x="40623" y="1620"/>
                  </a:lnTo>
                  <a:lnTo>
                    <a:pt x="40823" y="1560"/>
                  </a:lnTo>
                  <a:lnTo>
                    <a:pt x="40903" y="1520"/>
                  </a:lnTo>
                  <a:lnTo>
                    <a:pt x="40983" y="1480"/>
                  </a:lnTo>
                  <a:lnTo>
                    <a:pt x="41023" y="1440"/>
                  </a:lnTo>
                  <a:lnTo>
                    <a:pt x="41023" y="1360"/>
                  </a:lnTo>
                  <a:lnTo>
                    <a:pt x="41003" y="1300"/>
                  </a:lnTo>
                  <a:lnTo>
                    <a:pt x="40903" y="1200"/>
                  </a:lnTo>
                  <a:lnTo>
                    <a:pt x="40683" y="1040"/>
                  </a:lnTo>
                  <a:lnTo>
                    <a:pt x="40443" y="900"/>
                  </a:lnTo>
                  <a:lnTo>
                    <a:pt x="39923" y="640"/>
                  </a:lnTo>
                  <a:lnTo>
                    <a:pt x="39643" y="521"/>
                  </a:lnTo>
                  <a:lnTo>
                    <a:pt x="39383" y="421"/>
                  </a:lnTo>
                  <a:lnTo>
                    <a:pt x="38804" y="241"/>
                  </a:lnTo>
                  <a:lnTo>
                    <a:pt x="38464" y="121"/>
                  </a:lnTo>
                  <a:lnTo>
                    <a:pt x="381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17;p65">
              <a:extLst>
                <a:ext uri="{FF2B5EF4-FFF2-40B4-BE49-F238E27FC236}">
                  <a16:creationId xmlns:a16="http://schemas.microsoft.com/office/drawing/2014/main" id="{B9AE9587-F1EE-9105-8826-8BEC3E19FDC8}"/>
                </a:ext>
              </a:extLst>
            </p:cNvPr>
            <p:cNvSpPr/>
            <p:nvPr/>
          </p:nvSpPr>
          <p:spPr>
            <a:xfrm>
              <a:off x="3746450" y="3423250"/>
              <a:ext cx="893625" cy="240425"/>
            </a:xfrm>
            <a:custGeom>
              <a:avLst/>
              <a:gdLst/>
              <a:ahLst/>
              <a:cxnLst/>
              <a:rect l="l" t="t" r="r" b="b"/>
              <a:pathLst>
                <a:path w="35745" h="9617" extrusionOk="0">
                  <a:moveTo>
                    <a:pt x="35205" y="0"/>
                  </a:moveTo>
                  <a:lnTo>
                    <a:pt x="34905" y="180"/>
                  </a:lnTo>
                  <a:lnTo>
                    <a:pt x="34585" y="340"/>
                  </a:lnTo>
                  <a:lnTo>
                    <a:pt x="34245" y="480"/>
                  </a:lnTo>
                  <a:lnTo>
                    <a:pt x="33925" y="600"/>
                  </a:lnTo>
                  <a:lnTo>
                    <a:pt x="33306" y="800"/>
                  </a:lnTo>
                  <a:lnTo>
                    <a:pt x="32706" y="960"/>
                  </a:lnTo>
                  <a:lnTo>
                    <a:pt x="32086" y="1120"/>
                  </a:lnTo>
                  <a:lnTo>
                    <a:pt x="31466" y="1280"/>
                  </a:lnTo>
                  <a:lnTo>
                    <a:pt x="28968" y="1820"/>
                  </a:lnTo>
                  <a:lnTo>
                    <a:pt x="26189" y="2419"/>
                  </a:lnTo>
                  <a:lnTo>
                    <a:pt x="24789" y="2699"/>
                  </a:lnTo>
                  <a:lnTo>
                    <a:pt x="23390" y="2979"/>
                  </a:lnTo>
                  <a:lnTo>
                    <a:pt x="22011" y="3219"/>
                  </a:lnTo>
                  <a:lnTo>
                    <a:pt x="20631" y="3459"/>
                  </a:lnTo>
                  <a:lnTo>
                    <a:pt x="19232" y="3659"/>
                  </a:lnTo>
                  <a:lnTo>
                    <a:pt x="17852" y="3839"/>
                  </a:lnTo>
                  <a:lnTo>
                    <a:pt x="16453" y="3979"/>
                  </a:lnTo>
                  <a:lnTo>
                    <a:pt x="15054" y="4099"/>
                  </a:lnTo>
                  <a:lnTo>
                    <a:pt x="13654" y="4199"/>
                  </a:lnTo>
                  <a:lnTo>
                    <a:pt x="12255" y="4238"/>
                  </a:lnTo>
                  <a:lnTo>
                    <a:pt x="10875" y="4258"/>
                  </a:lnTo>
                  <a:lnTo>
                    <a:pt x="9476" y="4219"/>
                  </a:lnTo>
                  <a:lnTo>
                    <a:pt x="8097" y="4139"/>
                  </a:lnTo>
                  <a:lnTo>
                    <a:pt x="7397" y="4079"/>
                  </a:lnTo>
                  <a:lnTo>
                    <a:pt x="6717" y="4019"/>
                  </a:lnTo>
                  <a:lnTo>
                    <a:pt x="5398" y="3859"/>
                  </a:lnTo>
                  <a:lnTo>
                    <a:pt x="4718" y="3759"/>
                  </a:lnTo>
                  <a:lnTo>
                    <a:pt x="4058" y="3639"/>
                  </a:lnTo>
                  <a:lnTo>
                    <a:pt x="3419" y="3479"/>
                  </a:lnTo>
                  <a:lnTo>
                    <a:pt x="2779" y="3299"/>
                  </a:lnTo>
                  <a:lnTo>
                    <a:pt x="2139" y="3099"/>
                  </a:lnTo>
                  <a:lnTo>
                    <a:pt x="1839" y="2959"/>
                  </a:lnTo>
                  <a:lnTo>
                    <a:pt x="1519" y="2839"/>
                  </a:lnTo>
                  <a:lnTo>
                    <a:pt x="1240" y="2699"/>
                  </a:lnTo>
                  <a:lnTo>
                    <a:pt x="980" y="2539"/>
                  </a:lnTo>
                  <a:lnTo>
                    <a:pt x="700" y="2379"/>
                  </a:lnTo>
                  <a:lnTo>
                    <a:pt x="440" y="2199"/>
                  </a:lnTo>
                  <a:lnTo>
                    <a:pt x="460" y="2259"/>
                  </a:lnTo>
                  <a:lnTo>
                    <a:pt x="440" y="2319"/>
                  </a:lnTo>
                  <a:lnTo>
                    <a:pt x="280" y="3019"/>
                  </a:lnTo>
                  <a:lnTo>
                    <a:pt x="160" y="3739"/>
                  </a:lnTo>
                  <a:lnTo>
                    <a:pt x="60" y="4438"/>
                  </a:lnTo>
                  <a:lnTo>
                    <a:pt x="20" y="4798"/>
                  </a:lnTo>
                  <a:lnTo>
                    <a:pt x="0" y="5158"/>
                  </a:lnTo>
                  <a:lnTo>
                    <a:pt x="0" y="5498"/>
                  </a:lnTo>
                  <a:lnTo>
                    <a:pt x="40" y="5838"/>
                  </a:lnTo>
                  <a:lnTo>
                    <a:pt x="80" y="5998"/>
                  </a:lnTo>
                  <a:lnTo>
                    <a:pt x="120" y="6158"/>
                  </a:lnTo>
                  <a:lnTo>
                    <a:pt x="180" y="6318"/>
                  </a:lnTo>
                  <a:lnTo>
                    <a:pt x="260" y="6478"/>
                  </a:lnTo>
                  <a:lnTo>
                    <a:pt x="360" y="6597"/>
                  </a:lnTo>
                  <a:lnTo>
                    <a:pt x="460" y="6717"/>
                  </a:lnTo>
                  <a:lnTo>
                    <a:pt x="700" y="6957"/>
                  </a:lnTo>
                  <a:lnTo>
                    <a:pt x="940" y="7157"/>
                  </a:lnTo>
                  <a:lnTo>
                    <a:pt x="1200" y="7337"/>
                  </a:lnTo>
                  <a:lnTo>
                    <a:pt x="1699" y="7657"/>
                  </a:lnTo>
                  <a:lnTo>
                    <a:pt x="2199" y="7957"/>
                  </a:lnTo>
                  <a:lnTo>
                    <a:pt x="2719" y="8217"/>
                  </a:lnTo>
                  <a:lnTo>
                    <a:pt x="3259" y="8457"/>
                  </a:lnTo>
                  <a:lnTo>
                    <a:pt x="3798" y="8657"/>
                  </a:lnTo>
                  <a:lnTo>
                    <a:pt x="4358" y="8857"/>
                  </a:lnTo>
                  <a:lnTo>
                    <a:pt x="4918" y="9016"/>
                  </a:lnTo>
                  <a:lnTo>
                    <a:pt x="5478" y="9156"/>
                  </a:lnTo>
                  <a:lnTo>
                    <a:pt x="6017" y="9276"/>
                  </a:lnTo>
                  <a:lnTo>
                    <a:pt x="6557" y="9356"/>
                  </a:lnTo>
                  <a:lnTo>
                    <a:pt x="7097" y="9436"/>
                  </a:lnTo>
                  <a:lnTo>
                    <a:pt x="7637" y="9496"/>
                  </a:lnTo>
                  <a:lnTo>
                    <a:pt x="8177" y="9556"/>
                  </a:lnTo>
                  <a:lnTo>
                    <a:pt x="8736" y="9576"/>
                  </a:lnTo>
                  <a:lnTo>
                    <a:pt x="9836" y="9616"/>
                  </a:lnTo>
                  <a:lnTo>
                    <a:pt x="10935" y="9616"/>
                  </a:lnTo>
                  <a:lnTo>
                    <a:pt x="12035" y="9576"/>
                  </a:lnTo>
                  <a:lnTo>
                    <a:pt x="14234" y="9476"/>
                  </a:lnTo>
                  <a:lnTo>
                    <a:pt x="15533" y="9396"/>
                  </a:lnTo>
                  <a:lnTo>
                    <a:pt x="16833" y="9296"/>
                  </a:lnTo>
                  <a:lnTo>
                    <a:pt x="18152" y="9196"/>
                  </a:lnTo>
                  <a:lnTo>
                    <a:pt x="19452" y="9076"/>
                  </a:lnTo>
                  <a:lnTo>
                    <a:pt x="20751" y="8936"/>
                  </a:lnTo>
                  <a:lnTo>
                    <a:pt x="22051" y="8797"/>
                  </a:lnTo>
                  <a:lnTo>
                    <a:pt x="23350" y="8617"/>
                  </a:lnTo>
                  <a:lnTo>
                    <a:pt x="24649" y="8457"/>
                  </a:lnTo>
                  <a:lnTo>
                    <a:pt x="25909" y="8257"/>
                  </a:lnTo>
                  <a:lnTo>
                    <a:pt x="27168" y="8057"/>
                  </a:lnTo>
                  <a:lnTo>
                    <a:pt x="28428" y="7837"/>
                  </a:lnTo>
                  <a:lnTo>
                    <a:pt x="29687" y="7617"/>
                  </a:lnTo>
                  <a:lnTo>
                    <a:pt x="30767" y="7397"/>
                  </a:lnTo>
                  <a:lnTo>
                    <a:pt x="31307" y="7277"/>
                  </a:lnTo>
                  <a:lnTo>
                    <a:pt x="31846" y="7117"/>
                  </a:lnTo>
                  <a:lnTo>
                    <a:pt x="32366" y="6937"/>
                  </a:lnTo>
                  <a:lnTo>
                    <a:pt x="32886" y="6717"/>
                  </a:lnTo>
                  <a:lnTo>
                    <a:pt x="33126" y="6597"/>
                  </a:lnTo>
                  <a:lnTo>
                    <a:pt x="33366" y="6478"/>
                  </a:lnTo>
                  <a:lnTo>
                    <a:pt x="33606" y="6318"/>
                  </a:lnTo>
                  <a:lnTo>
                    <a:pt x="33845" y="6178"/>
                  </a:lnTo>
                  <a:lnTo>
                    <a:pt x="34185" y="5898"/>
                  </a:lnTo>
                  <a:lnTo>
                    <a:pt x="34485" y="5598"/>
                  </a:lnTo>
                  <a:lnTo>
                    <a:pt x="34765" y="5278"/>
                  </a:lnTo>
                  <a:lnTo>
                    <a:pt x="35005" y="4918"/>
                  </a:lnTo>
                  <a:lnTo>
                    <a:pt x="35225" y="4558"/>
                  </a:lnTo>
                  <a:lnTo>
                    <a:pt x="35405" y="4159"/>
                  </a:lnTo>
                  <a:lnTo>
                    <a:pt x="35545" y="3759"/>
                  </a:lnTo>
                  <a:lnTo>
                    <a:pt x="35645" y="3339"/>
                  </a:lnTo>
                  <a:lnTo>
                    <a:pt x="35705" y="2919"/>
                  </a:lnTo>
                  <a:lnTo>
                    <a:pt x="35745" y="2499"/>
                  </a:lnTo>
                  <a:lnTo>
                    <a:pt x="35745" y="2079"/>
                  </a:lnTo>
                  <a:lnTo>
                    <a:pt x="35705" y="1640"/>
                  </a:lnTo>
                  <a:lnTo>
                    <a:pt x="35645" y="1220"/>
                  </a:lnTo>
                  <a:lnTo>
                    <a:pt x="35545" y="800"/>
                  </a:lnTo>
                  <a:lnTo>
                    <a:pt x="35385" y="400"/>
                  </a:lnTo>
                  <a:lnTo>
                    <a:pt x="35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18;p65">
              <a:extLst>
                <a:ext uri="{FF2B5EF4-FFF2-40B4-BE49-F238E27FC236}">
                  <a16:creationId xmlns:a16="http://schemas.microsoft.com/office/drawing/2014/main" id="{62C941C8-18D8-BA34-2E21-4679F92F8889}"/>
                </a:ext>
              </a:extLst>
            </p:cNvPr>
            <p:cNvSpPr/>
            <p:nvPr/>
          </p:nvSpPr>
          <p:spPr>
            <a:xfrm>
              <a:off x="3634500" y="2715050"/>
              <a:ext cx="1080050" cy="974100"/>
            </a:xfrm>
            <a:custGeom>
              <a:avLst/>
              <a:gdLst/>
              <a:ahLst/>
              <a:cxnLst/>
              <a:rect l="l" t="t" r="r" b="b"/>
              <a:pathLst>
                <a:path w="43202" h="38964" extrusionOk="0">
                  <a:moveTo>
                    <a:pt x="22350" y="940"/>
                  </a:moveTo>
                  <a:lnTo>
                    <a:pt x="23090" y="960"/>
                  </a:lnTo>
                  <a:lnTo>
                    <a:pt x="23830" y="1000"/>
                  </a:lnTo>
                  <a:lnTo>
                    <a:pt x="24569" y="1040"/>
                  </a:lnTo>
                  <a:lnTo>
                    <a:pt x="25629" y="1140"/>
                  </a:lnTo>
                  <a:lnTo>
                    <a:pt x="26688" y="1280"/>
                  </a:lnTo>
                  <a:lnTo>
                    <a:pt x="27748" y="1460"/>
                  </a:lnTo>
                  <a:lnTo>
                    <a:pt x="28788" y="1660"/>
                  </a:lnTo>
                  <a:lnTo>
                    <a:pt x="29827" y="1920"/>
                  </a:lnTo>
                  <a:lnTo>
                    <a:pt x="30867" y="2220"/>
                  </a:lnTo>
                  <a:lnTo>
                    <a:pt x="31866" y="2539"/>
                  </a:lnTo>
                  <a:lnTo>
                    <a:pt x="32866" y="2919"/>
                  </a:lnTo>
                  <a:lnTo>
                    <a:pt x="33286" y="3099"/>
                  </a:lnTo>
                  <a:lnTo>
                    <a:pt x="33705" y="3299"/>
                  </a:lnTo>
                  <a:lnTo>
                    <a:pt x="34125" y="3499"/>
                  </a:lnTo>
                  <a:lnTo>
                    <a:pt x="34525" y="3719"/>
                  </a:lnTo>
                  <a:lnTo>
                    <a:pt x="34925" y="3959"/>
                  </a:lnTo>
                  <a:lnTo>
                    <a:pt x="35305" y="4219"/>
                  </a:lnTo>
                  <a:lnTo>
                    <a:pt x="35665" y="4499"/>
                  </a:lnTo>
                  <a:lnTo>
                    <a:pt x="36024" y="4798"/>
                  </a:lnTo>
                  <a:lnTo>
                    <a:pt x="36344" y="5098"/>
                  </a:lnTo>
                  <a:lnTo>
                    <a:pt x="36644" y="5438"/>
                  </a:lnTo>
                  <a:lnTo>
                    <a:pt x="36944" y="5798"/>
                  </a:lnTo>
                  <a:lnTo>
                    <a:pt x="37184" y="6158"/>
                  </a:lnTo>
                  <a:lnTo>
                    <a:pt x="37424" y="6558"/>
                  </a:lnTo>
                  <a:lnTo>
                    <a:pt x="37624" y="6957"/>
                  </a:lnTo>
                  <a:lnTo>
                    <a:pt x="37784" y="7397"/>
                  </a:lnTo>
                  <a:lnTo>
                    <a:pt x="37904" y="7857"/>
                  </a:lnTo>
                  <a:lnTo>
                    <a:pt x="37984" y="8277"/>
                  </a:lnTo>
                  <a:lnTo>
                    <a:pt x="38044" y="8697"/>
                  </a:lnTo>
                  <a:lnTo>
                    <a:pt x="38064" y="9097"/>
                  </a:lnTo>
                  <a:lnTo>
                    <a:pt x="38044" y="9516"/>
                  </a:lnTo>
                  <a:lnTo>
                    <a:pt x="37984" y="9936"/>
                  </a:lnTo>
                  <a:lnTo>
                    <a:pt x="37924" y="10136"/>
                  </a:lnTo>
                  <a:lnTo>
                    <a:pt x="37864" y="10336"/>
                  </a:lnTo>
                  <a:lnTo>
                    <a:pt x="37784" y="10516"/>
                  </a:lnTo>
                  <a:lnTo>
                    <a:pt x="37704" y="10716"/>
                  </a:lnTo>
                  <a:lnTo>
                    <a:pt x="37604" y="10896"/>
                  </a:lnTo>
                  <a:lnTo>
                    <a:pt x="37484" y="11076"/>
                  </a:lnTo>
                  <a:lnTo>
                    <a:pt x="37364" y="11256"/>
                  </a:lnTo>
                  <a:lnTo>
                    <a:pt x="37224" y="11416"/>
                  </a:lnTo>
                  <a:lnTo>
                    <a:pt x="37064" y="11576"/>
                  </a:lnTo>
                  <a:lnTo>
                    <a:pt x="36904" y="11735"/>
                  </a:lnTo>
                  <a:lnTo>
                    <a:pt x="36564" y="12015"/>
                  </a:lnTo>
                  <a:lnTo>
                    <a:pt x="36204" y="12255"/>
                  </a:lnTo>
                  <a:lnTo>
                    <a:pt x="35805" y="12455"/>
                  </a:lnTo>
                  <a:lnTo>
                    <a:pt x="35405" y="12635"/>
                  </a:lnTo>
                  <a:lnTo>
                    <a:pt x="35005" y="12795"/>
                  </a:lnTo>
                  <a:lnTo>
                    <a:pt x="34585" y="12935"/>
                  </a:lnTo>
                  <a:lnTo>
                    <a:pt x="34085" y="13095"/>
                  </a:lnTo>
                  <a:lnTo>
                    <a:pt x="33586" y="13235"/>
                  </a:lnTo>
                  <a:lnTo>
                    <a:pt x="32566" y="13475"/>
                  </a:lnTo>
                  <a:lnTo>
                    <a:pt x="31526" y="13695"/>
                  </a:lnTo>
                  <a:lnTo>
                    <a:pt x="30507" y="13895"/>
                  </a:lnTo>
                  <a:lnTo>
                    <a:pt x="29367" y="14114"/>
                  </a:lnTo>
                  <a:lnTo>
                    <a:pt x="28248" y="14314"/>
                  </a:lnTo>
                  <a:lnTo>
                    <a:pt x="27108" y="14494"/>
                  </a:lnTo>
                  <a:lnTo>
                    <a:pt x="25969" y="14654"/>
                  </a:lnTo>
                  <a:lnTo>
                    <a:pt x="24829" y="14814"/>
                  </a:lnTo>
                  <a:lnTo>
                    <a:pt x="23670" y="14934"/>
                  </a:lnTo>
                  <a:lnTo>
                    <a:pt x="22510" y="15054"/>
                  </a:lnTo>
                  <a:lnTo>
                    <a:pt x="21351" y="15154"/>
                  </a:lnTo>
                  <a:lnTo>
                    <a:pt x="20191" y="15234"/>
                  </a:lnTo>
                  <a:lnTo>
                    <a:pt x="19032" y="15294"/>
                  </a:lnTo>
                  <a:lnTo>
                    <a:pt x="17872" y="15334"/>
                  </a:lnTo>
                  <a:lnTo>
                    <a:pt x="16713" y="15354"/>
                  </a:lnTo>
                  <a:lnTo>
                    <a:pt x="15573" y="15354"/>
                  </a:lnTo>
                  <a:lnTo>
                    <a:pt x="14454" y="15334"/>
                  </a:lnTo>
                  <a:lnTo>
                    <a:pt x="13314" y="15314"/>
                  </a:lnTo>
                  <a:lnTo>
                    <a:pt x="12195" y="15254"/>
                  </a:lnTo>
                  <a:lnTo>
                    <a:pt x="11135" y="15174"/>
                  </a:lnTo>
                  <a:lnTo>
                    <a:pt x="10595" y="15114"/>
                  </a:lnTo>
                  <a:lnTo>
                    <a:pt x="10076" y="15054"/>
                  </a:lnTo>
                  <a:lnTo>
                    <a:pt x="9536" y="14954"/>
                  </a:lnTo>
                  <a:lnTo>
                    <a:pt x="9016" y="14854"/>
                  </a:lnTo>
                  <a:lnTo>
                    <a:pt x="8496" y="14754"/>
                  </a:lnTo>
                  <a:lnTo>
                    <a:pt x="7977" y="14614"/>
                  </a:lnTo>
                  <a:lnTo>
                    <a:pt x="7537" y="14454"/>
                  </a:lnTo>
                  <a:lnTo>
                    <a:pt x="7077" y="14294"/>
                  </a:lnTo>
                  <a:lnTo>
                    <a:pt x="6617" y="14094"/>
                  </a:lnTo>
                  <a:lnTo>
                    <a:pt x="6177" y="13875"/>
                  </a:lnTo>
                  <a:lnTo>
                    <a:pt x="5738" y="13635"/>
                  </a:lnTo>
                  <a:lnTo>
                    <a:pt x="5338" y="13375"/>
                  </a:lnTo>
                  <a:lnTo>
                    <a:pt x="4938" y="13075"/>
                  </a:lnTo>
                  <a:lnTo>
                    <a:pt x="4598" y="12755"/>
                  </a:lnTo>
                  <a:lnTo>
                    <a:pt x="4278" y="12415"/>
                  </a:lnTo>
                  <a:lnTo>
                    <a:pt x="4138" y="12215"/>
                  </a:lnTo>
                  <a:lnTo>
                    <a:pt x="3998" y="12035"/>
                  </a:lnTo>
                  <a:lnTo>
                    <a:pt x="3878" y="11835"/>
                  </a:lnTo>
                  <a:lnTo>
                    <a:pt x="3778" y="11635"/>
                  </a:lnTo>
                  <a:lnTo>
                    <a:pt x="3678" y="11436"/>
                  </a:lnTo>
                  <a:lnTo>
                    <a:pt x="3598" y="11216"/>
                  </a:lnTo>
                  <a:lnTo>
                    <a:pt x="3538" y="10996"/>
                  </a:lnTo>
                  <a:lnTo>
                    <a:pt x="3479" y="10756"/>
                  </a:lnTo>
                  <a:lnTo>
                    <a:pt x="3459" y="10516"/>
                  </a:lnTo>
                  <a:lnTo>
                    <a:pt x="3439" y="10276"/>
                  </a:lnTo>
                  <a:lnTo>
                    <a:pt x="3439" y="10036"/>
                  </a:lnTo>
                  <a:lnTo>
                    <a:pt x="3459" y="9776"/>
                  </a:lnTo>
                  <a:lnTo>
                    <a:pt x="3499" y="9516"/>
                  </a:lnTo>
                  <a:lnTo>
                    <a:pt x="3558" y="9237"/>
                  </a:lnTo>
                  <a:lnTo>
                    <a:pt x="3698" y="8777"/>
                  </a:lnTo>
                  <a:lnTo>
                    <a:pt x="3878" y="8317"/>
                  </a:lnTo>
                  <a:lnTo>
                    <a:pt x="4098" y="7877"/>
                  </a:lnTo>
                  <a:lnTo>
                    <a:pt x="4338" y="7457"/>
                  </a:lnTo>
                  <a:lnTo>
                    <a:pt x="4598" y="7057"/>
                  </a:lnTo>
                  <a:lnTo>
                    <a:pt x="4898" y="6658"/>
                  </a:lnTo>
                  <a:lnTo>
                    <a:pt x="5218" y="6298"/>
                  </a:lnTo>
                  <a:lnTo>
                    <a:pt x="5558" y="5938"/>
                  </a:lnTo>
                  <a:lnTo>
                    <a:pt x="5917" y="5598"/>
                  </a:lnTo>
                  <a:lnTo>
                    <a:pt x="6297" y="5278"/>
                  </a:lnTo>
                  <a:lnTo>
                    <a:pt x="6677" y="4978"/>
                  </a:lnTo>
                  <a:lnTo>
                    <a:pt x="7077" y="4678"/>
                  </a:lnTo>
                  <a:lnTo>
                    <a:pt x="7497" y="4419"/>
                  </a:lnTo>
                  <a:lnTo>
                    <a:pt x="7917" y="4159"/>
                  </a:lnTo>
                  <a:lnTo>
                    <a:pt x="8336" y="3919"/>
                  </a:lnTo>
                  <a:lnTo>
                    <a:pt x="8756" y="3699"/>
                  </a:lnTo>
                  <a:lnTo>
                    <a:pt x="9256" y="3459"/>
                  </a:lnTo>
                  <a:lnTo>
                    <a:pt x="9756" y="3239"/>
                  </a:lnTo>
                  <a:lnTo>
                    <a:pt x="10256" y="3039"/>
                  </a:lnTo>
                  <a:lnTo>
                    <a:pt x="10775" y="2839"/>
                  </a:lnTo>
                  <a:lnTo>
                    <a:pt x="11815" y="2499"/>
                  </a:lnTo>
                  <a:lnTo>
                    <a:pt x="12854" y="2160"/>
                  </a:lnTo>
                  <a:lnTo>
                    <a:pt x="13554" y="1960"/>
                  </a:lnTo>
                  <a:lnTo>
                    <a:pt x="14274" y="1780"/>
                  </a:lnTo>
                  <a:lnTo>
                    <a:pt x="14974" y="1620"/>
                  </a:lnTo>
                  <a:lnTo>
                    <a:pt x="15693" y="1480"/>
                  </a:lnTo>
                  <a:lnTo>
                    <a:pt x="16433" y="1360"/>
                  </a:lnTo>
                  <a:lnTo>
                    <a:pt x="17153" y="1240"/>
                  </a:lnTo>
                  <a:lnTo>
                    <a:pt x="17892" y="1140"/>
                  </a:lnTo>
                  <a:lnTo>
                    <a:pt x="18632" y="1080"/>
                  </a:lnTo>
                  <a:lnTo>
                    <a:pt x="19392" y="1020"/>
                  </a:lnTo>
                  <a:lnTo>
                    <a:pt x="20131" y="980"/>
                  </a:lnTo>
                  <a:lnTo>
                    <a:pt x="20871" y="940"/>
                  </a:lnTo>
                  <a:close/>
                  <a:moveTo>
                    <a:pt x="39103" y="9276"/>
                  </a:moveTo>
                  <a:lnTo>
                    <a:pt x="39623" y="9456"/>
                  </a:lnTo>
                  <a:lnTo>
                    <a:pt x="39863" y="9556"/>
                  </a:lnTo>
                  <a:lnTo>
                    <a:pt x="40123" y="9656"/>
                  </a:lnTo>
                  <a:lnTo>
                    <a:pt x="40343" y="9796"/>
                  </a:lnTo>
                  <a:lnTo>
                    <a:pt x="40562" y="9956"/>
                  </a:lnTo>
                  <a:lnTo>
                    <a:pt x="40762" y="10136"/>
                  </a:lnTo>
                  <a:lnTo>
                    <a:pt x="40922" y="10336"/>
                  </a:lnTo>
                  <a:lnTo>
                    <a:pt x="41062" y="10556"/>
                  </a:lnTo>
                  <a:lnTo>
                    <a:pt x="41142" y="10776"/>
                  </a:lnTo>
                  <a:lnTo>
                    <a:pt x="41182" y="10996"/>
                  </a:lnTo>
                  <a:lnTo>
                    <a:pt x="41182" y="11236"/>
                  </a:lnTo>
                  <a:lnTo>
                    <a:pt x="41162" y="11336"/>
                  </a:lnTo>
                  <a:lnTo>
                    <a:pt x="41142" y="11436"/>
                  </a:lnTo>
                  <a:lnTo>
                    <a:pt x="41102" y="11536"/>
                  </a:lnTo>
                  <a:lnTo>
                    <a:pt x="41042" y="11635"/>
                  </a:lnTo>
                  <a:lnTo>
                    <a:pt x="40982" y="11735"/>
                  </a:lnTo>
                  <a:lnTo>
                    <a:pt x="40902" y="11815"/>
                  </a:lnTo>
                  <a:lnTo>
                    <a:pt x="40802" y="11895"/>
                  </a:lnTo>
                  <a:lnTo>
                    <a:pt x="40702" y="11975"/>
                  </a:lnTo>
                  <a:lnTo>
                    <a:pt x="40443" y="12115"/>
                  </a:lnTo>
                  <a:lnTo>
                    <a:pt x="40223" y="12275"/>
                  </a:lnTo>
                  <a:lnTo>
                    <a:pt x="40003" y="12435"/>
                  </a:lnTo>
                  <a:lnTo>
                    <a:pt x="39823" y="12615"/>
                  </a:lnTo>
                  <a:lnTo>
                    <a:pt x="39743" y="12715"/>
                  </a:lnTo>
                  <a:lnTo>
                    <a:pt x="39683" y="12815"/>
                  </a:lnTo>
                  <a:lnTo>
                    <a:pt x="39623" y="12935"/>
                  </a:lnTo>
                  <a:lnTo>
                    <a:pt x="39583" y="13055"/>
                  </a:lnTo>
                  <a:lnTo>
                    <a:pt x="39543" y="13195"/>
                  </a:lnTo>
                  <a:lnTo>
                    <a:pt x="39543" y="13315"/>
                  </a:lnTo>
                  <a:lnTo>
                    <a:pt x="39543" y="13475"/>
                  </a:lnTo>
                  <a:lnTo>
                    <a:pt x="39563" y="13635"/>
                  </a:lnTo>
                  <a:lnTo>
                    <a:pt x="39623" y="13875"/>
                  </a:lnTo>
                  <a:lnTo>
                    <a:pt x="39703" y="14134"/>
                  </a:lnTo>
                  <a:lnTo>
                    <a:pt x="39723" y="14274"/>
                  </a:lnTo>
                  <a:lnTo>
                    <a:pt x="39723" y="14394"/>
                  </a:lnTo>
                  <a:lnTo>
                    <a:pt x="39683" y="14514"/>
                  </a:lnTo>
                  <a:lnTo>
                    <a:pt x="39643" y="14574"/>
                  </a:lnTo>
                  <a:lnTo>
                    <a:pt x="39603" y="14614"/>
                  </a:lnTo>
                  <a:lnTo>
                    <a:pt x="39483" y="14694"/>
                  </a:lnTo>
                  <a:lnTo>
                    <a:pt x="39343" y="14754"/>
                  </a:lnTo>
                  <a:lnTo>
                    <a:pt x="39183" y="14774"/>
                  </a:lnTo>
                  <a:lnTo>
                    <a:pt x="39043" y="14774"/>
                  </a:lnTo>
                  <a:lnTo>
                    <a:pt x="38723" y="14754"/>
                  </a:lnTo>
                  <a:lnTo>
                    <a:pt x="38443" y="14714"/>
                  </a:lnTo>
                  <a:lnTo>
                    <a:pt x="38144" y="14694"/>
                  </a:lnTo>
                  <a:lnTo>
                    <a:pt x="37864" y="14694"/>
                  </a:lnTo>
                  <a:lnTo>
                    <a:pt x="37584" y="14734"/>
                  </a:lnTo>
                  <a:lnTo>
                    <a:pt x="37324" y="14794"/>
                  </a:lnTo>
                  <a:lnTo>
                    <a:pt x="37084" y="14874"/>
                  </a:lnTo>
                  <a:lnTo>
                    <a:pt x="36844" y="14994"/>
                  </a:lnTo>
                  <a:lnTo>
                    <a:pt x="36604" y="15154"/>
                  </a:lnTo>
                  <a:lnTo>
                    <a:pt x="36364" y="15334"/>
                  </a:lnTo>
                  <a:lnTo>
                    <a:pt x="36024" y="15654"/>
                  </a:lnTo>
                  <a:lnTo>
                    <a:pt x="35665" y="15994"/>
                  </a:lnTo>
                  <a:lnTo>
                    <a:pt x="35485" y="16154"/>
                  </a:lnTo>
                  <a:lnTo>
                    <a:pt x="35305" y="16293"/>
                  </a:lnTo>
                  <a:lnTo>
                    <a:pt x="35085" y="16393"/>
                  </a:lnTo>
                  <a:lnTo>
                    <a:pt x="34865" y="16473"/>
                  </a:lnTo>
                  <a:lnTo>
                    <a:pt x="34705" y="16493"/>
                  </a:lnTo>
                  <a:lnTo>
                    <a:pt x="34525" y="16493"/>
                  </a:lnTo>
                  <a:lnTo>
                    <a:pt x="34365" y="16473"/>
                  </a:lnTo>
                  <a:lnTo>
                    <a:pt x="34205" y="16433"/>
                  </a:lnTo>
                  <a:lnTo>
                    <a:pt x="33885" y="16353"/>
                  </a:lnTo>
                  <a:lnTo>
                    <a:pt x="33566" y="16234"/>
                  </a:lnTo>
                  <a:lnTo>
                    <a:pt x="33266" y="16174"/>
                  </a:lnTo>
                  <a:lnTo>
                    <a:pt x="32966" y="16134"/>
                  </a:lnTo>
                  <a:lnTo>
                    <a:pt x="32506" y="16134"/>
                  </a:lnTo>
                  <a:lnTo>
                    <a:pt x="32366" y="16174"/>
                  </a:lnTo>
                  <a:lnTo>
                    <a:pt x="32126" y="16254"/>
                  </a:lnTo>
                  <a:lnTo>
                    <a:pt x="31926" y="16373"/>
                  </a:lnTo>
                  <a:lnTo>
                    <a:pt x="31826" y="16433"/>
                  </a:lnTo>
                  <a:lnTo>
                    <a:pt x="31746" y="16513"/>
                  </a:lnTo>
                  <a:lnTo>
                    <a:pt x="31646" y="16613"/>
                  </a:lnTo>
                  <a:lnTo>
                    <a:pt x="31586" y="16713"/>
                  </a:lnTo>
                  <a:lnTo>
                    <a:pt x="31506" y="16833"/>
                  </a:lnTo>
                  <a:lnTo>
                    <a:pt x="31446" y="16973"/>
                  </a:lnTo>
                  <a:lnTo>
                    <a:pt x="31346" y="17253"/>
                  </a:lnTo>
                  <a:lnTo>
                    <a:pt x="31286" y="17393"/>
                  </a:lnTo>
                  <a:lnTo>
                    <a:pt x="31227" y="17513"/>
                  </a:lnTo>
                  <a:lnTo>
                    <a:pt x="31127" y="17633"/>
                  </a:lnTo>
                  <a:lnTo>
                    <a:pt x="31027" y="17713"/>
                  </a:lnTo>
                  <a:lnTo>
                    <a:pt x="30907" y="17793"/>
                  </a:lnTo>
                  <a:lnTo>
                    <a:pt x="30767" y="17853"/>
                  </a:lnTo>
                  <a:lnTo>
                    <a:pt x="30627" y="17893"/>
                  </a:lnTo>
                  <a:lnTo>
                    <a:pt x="30487" y="17913"/>
                  </a:lnTo>
                  <a:lnTo>
                    <a:pt x="30347" y="17933"/>
                  </a:lnTo>
                  <a:lnTo>
                    <a:pt x="30207" y="17933"/>
                  </a:lnTo>
                  <a:lnTo>
                    <a:pt x="29907" y="17913"/>
                  </a:lnTo>
                  <a:lnTo>
                    <a:pt x="29627" y="17853"/>
                  </a:lnTo>
                  <a:lnTo>
                    <a:pt x="29327" y="17793"/>
                  </a:lnTo>
                  <a:lnTo>
                    <a:pt x="28788" y="17633"/>
                  </a:lnTo>
                  <a:lnTo>
                    <a:pt x="28488" y="17573"/>
                  </a:lnTo>
                  <a:lnTo>
                    <a:pt x="28168" y="17513"/>
                  </a:lnTo>
                  <a:lnTo>
                    <a:pt x="27848" y="17493"/>
                  </a:lnTo>
                  <a:lnTo>
                    <a:pt x="27548" y="17493"/>
                  </a:lnTo>
                  <a:lnTo>
                    <a:pt x="27248" y="17513"/>
                  </a:lnTo>
                  <a:lnTo>
                    <a:pt x="26948" y="17593"/>
                  </a:lnTo>
                  <a:lnTo>
                    <a:pt x="26649" y="17713"/>
                  </a:lnTo>
                  <a:lnTo>
                    <a:pt x="26369" y="17873"/>
                  </a:lnTo>
                  <a:lnTo>
                    <a:pt x="26169" y="18033"/>
                  </a:lnTo>
                  <a:lnTo>
                    <a:pt x="25969" y="18193"/>
                  </a:lnTo>
                  <a:lnTo>
                    <a:pt x="25549" y="18553"/>
                  </a:lnTo>
                  <a:lnTo>
                    <a:pt x="25329" y="18712"/>
                  </a:lnTo>
                  <a:lnTo>
                    <a:pt x="25109" y="18852"/>
                  </a:lnTo>
                  <a:lnTo>
                    <a:pt x="24869" y="18952"/>
                  </a:lnTo>
                  <a:lnTo>
                    <a:pt x="24729" y="18972"/>
                  </a:lnTo>
                  <a:lnTo>
                    <a:pt x="24609" y="18992"/>
                  </a:lnTo>
                  <a:lnTo>
                    <a:pt x="24349" y="18992"/>
                  </a:lnTo>
                  <a:lnTo>
                    <a:pt x="24070" y="18932"/>
                  </a:lnTo>
                  <a:lnTo>
                    <a:pt x="23810" y="18832"/>
                  </a:lnTo>
                  <a:lnTo>
                    <a:pt x="23570" y="18732"/>
                  </a:lnTo>
                  <a:lnTo>
                    <a:pt x="23050" y="18473"/>
                  </a:lnTo>
                  <a:lnTo>
                    <a:pt x="22810" y="18373"/>
                  </a:lnTo>
                  <a:lnTo>
                    <a:pt x="22550" y="18293"/>
                  </a:lnTo>
                  <a:lnTo>
                    <a:pt x="22290" y="18233"/>
                  </a:lnTo>
                  <a:lnTo>
                    <a:pt x="22030" y="18233"/>
                  </a:lnTo>
                  <a:lnTo>
                    <a:pt x="21791" y="18253"/>
                  </a:lnTo>
                  <a:lnTo>
                    <a:pt x="21571" y="18313"/>
                  </a:lnTo>
                  <a:lnTo>
                    <a:pt x="21351" y="18413"/>
                  </a:lnTo>
                  <a:lnTo>
                    <a:pt x="21131" y="18533"/>
                  </a:lnTo>
                  <a:lnTo>
                    <a:pt x="20931" y="18692"/>
                  </a:lnTo>
                  <a:lnTo>
                    <a:pt x="20751" y="18872"/>
                  </a:lnTo>
                  <a:lnTo>
                    <a:pt x="20411" y="19272"/>
                  </a:lnTo>
                  <a:lnTo>
                    <a:pt x="20211" y="19452"/>
                  </a:lnTo>
                  <a:lnTo>
                    <a:pt x="20111" y="19532"/>
                  </a:lnTo>
                  <a:lnTo>
                    <a:pt x="20011" y="19612"/>
                  </a:lnTo>
                  <a:lnTo>
                    <a:pt x="19851" y="19692"/>
                  </a:lnTo>
                  <a:lnTo>
                    <a:pt x="19692" y="19752"/>
                  </a:lnTo>
                  <a:lnTo>
                    <a:pt x="19512" y="19772"/>
                  </a:lnTo>
                  <a:lnTo>
                    <a:pt x="19352" y="19772"/>
                  </a:lnTo>
                  <a:lnTo>
                    <a:pt x="19172" y="19752"/>
                  </a:lnTo>
                  <a:lnTo>
                    <a:pt x="18992" y="19712"/>
                  </a:lnTo>
                  <a:lnTo>
                    <a:pt x="18832" y="19652"/>
                  </a:lnTo>
                  <a:lnTo>
                    <a:pt x="18672" y="19572"/>
                  </a:lnTo>
                  <a:lnTo>
                    <a:pt x="18372" y="19432"/>
                  </a:lnTo>
                  <a:lnTo>
                    <a:pt x="18092" y="19272"/>
                  </a:lnTo>
                  <a:lnTo>
                    <a:pt x="17552" y="18912"/>
                  </a:lnTo>
                  <a:lnTo>
                    <a:pt x="17273" y="18712"/>
                  </a:lnTo>
                  <a:lnTo>
                    <a:pt x="17013" y="18553"/>
                  </a:lnTo>
                  <a:lnTo>
                    <a:pt x="16713" y="18393"/>
                  </a:lnTo>
                  <a:lnTo>
                    <a:pt x="16413" y="18273"/>
                  </a:lnTo>
                  <a:lnTo>
                    <a:pt x="16133" y="18173"/>
                  </a:lnTo>
                  <a:lnTo>
                    <a:pt x="15833" y="18113"/>
                  </a:lnTo>
                  <a:lnTo>
                    <a:pt x="15373" y="18113"/>
                  </a:lnTo>
                  <a:lnTo>
                    <a:pt x="15233" y="18133"/>
                  </a:lnTo>
                  <a:lnTo>
                    <a:pt x="15054" y="18173"/>
                  </a:lnTo>
                  <a:lnTo>
                    <a:pt x="14914" y="18233"/>
                  </a:lnTo>
                  <a:lnTo>
                    <a:pt x="14754" y="18293"/>
                  </a:lnTo>
                  <a:lnTo>
                    <a:pt x="14614" y="18373"/>
                  </a:lnTo>
                  <a:lnTo>
                    <a:pt x="14334" y="18573"/>
                  </a:lnTo>
                  <a:lnTo>
                    <a:pt x="14074" y="18772"/>
                  </a:lnTo>
                  <a:lnTo>
                    <a:pt x="13794" y="18972"/>
                  </a:lnTo>
                  <a:lnTo>
                    <a:pt x="13494" y="19152"/>
                  </a:lnTo>
                  <a:lnTo>
                    <a:pt x="13154" y="19332"/>
                  </a:lnTo>
                  <a:lnTo>
                    <a:pt x="12974" y="19392"/>
                  </a:lnTo>
                  <a:lnTo>
                    <a:pt x="12814" y="19452"/>
                  </a:lnTo>
                  <a:lnTo>
                    <a:pt x="12635" y="19512"/>
                  </a:lnTo>
                  <a:lnTo>
                    <a:pt x="12455" y="19552"/>
                  </a:lnTo>
                  <a:lnTo>
                    <a:pt x="12095" y="19552"/>
                  </a:lnTo>
                  <a:lnTo>
                    <a:pt x="11915" y="19532"/>
                  </a:lnTo>
                  <a:lnTo>
                    <a:pt x="11755" y="19472"/>
                  </a:lnTo>
                  <a:lnTo>
                    <a:pt x="11595" y="19412"/>
                  </a:lnTo>
                  <a:lnTo>
                    <a:pt x="11435" y="19312"/>
                  </a:lnTo>
                  <a:lnTo>
                    <a:pt x="11235" y="19132"/>
                  </a:lnTo>
                  <a:lnTo>
                    <a:pt x="11055" y="18932"/>
                  </a:lnTo>
                  <a:lnTo>
                    <a:pt x="10915" y="18712"/>
                  </a:lnTo>
                  <a:lnTo>
                    <a:pt x="10755" y="18473"/>
                  </a:lnTo>
                  <a:lnTo>
                    <a:pt x="10475" y="18013"/>
                  </a:lnTo>
                  <a:lnTo>
                    <a:pt x="10316" y="17793"/>
                  </a:lnTo>
                  <a:lnTo>
                    <a:pt x="10156" y="17593"/>
                  </a:lnTo>
                  <a:lnTo>
                    <a:pt x="10036" y="17493"/>
                  </a:lnTo>
                  <a:lnTo>
                    <a:pt x="9916" y="17413"/>
                  </a:lnTo>
                  <a:lnTo>
                    <a:pt x="9816" y="17333"/>
                  </a:lnTo>
                  <a:lnTo>
                    <a:pt x="9696" y="17273"/>
                  </a:lnTo>
                  <a:lnTo>
                    <a:pt x="9436" y="17173"/>
                  </a:lnTo>
                  <a:lnTo>
                    <a:pt x="9176" y="17133"/>
                  </a:lnTo>
                  <a:lnTo>
                    <a:pt x="8916" y="17133"/>
                  </a:lnTo>
                  <a:lnTo>
                    <a:pt x="8656" y="17153"/>
                  </a:lnTo>
                  <a:lnTo>
                    <a:pt x="8376" y="17213"/>
                  </a:lnTo>
                  <a:lnTo>
                    <a:pt x="8117" y="17313"/>
                  </a:lnTo>
                  <a:lnTo>
                    <a:pt x="7837" y="17413"/>
                  </a:lnTo>
                  <a:lnTo>
                    <a:pt x="7517" y="17533"/>
                  </a:lnTo>
                  <a:lnTo>
                    <a:pt x="7357" y="17553"/>
                  </a:lnTo>
                  <a:lnTo>
                    <a:pt x="7197" y="17573"/>
                  </a:lnTo>
                  <a:lnTo>
                    <a:pt x="7057" y="17553"/>
                  </a:lnTo>
                  <a:lnTo>
                    <a:pt x="6917" y="17513"/>
                  </a:lnTo>
                  <a:lnTo>
                    <a:pt x="6777" y="17413"/>
                  </a:lnTo>
                  <a:lnTo>
                    <a:pt x="6677" y="17293"/>
                  </a:lnTo>
                  <a:lnTo>
                    <a:pt x="6617" y="17153"/>
                  </a:lnTo>
                  <a:lnTo>
                    <a:pt x="6557" y="16993"/>
                  </a:lnTo>
                  <a:lnTo>
                    <a:pt x="6517" y="16833"/>
                  </a:lnTo>
                  <a:lnTo>
                    <a:pt x="6497" y="16673"/>
                  </a:lnTo>
                  <a:lnTo>
                    <a:pt x="6477" y="16373"/>
                  </a:lnTo>
                  <a:lnTo>
                    <a:pt x="6437" y="16254"/>
                  </a:lnTo>
                  <a:lnTo>
                    <a:pt x="6397" y="16154"/>
                  </a:lnTo>
                  <a:lnTo>
                    <a:pt x="6317" y="16074"/>
                  </a:lnTo>
                  <a:lnTo>
                    <a:pt x="6197" y="16014"/>
                  </a:lnTo>
                  <a:lnTo>
                    <a:pt x="6037" y="15974"/>
                  </a:lnTo>
                  <a:lnTo>
                    <a:pt x="5897" y="15954"/>
                  </a:lnTo>
                  <a:lnTo>
                    <a:pt x="5598" y="15954"/>
                  </a:lnTo>
                  <a:lnTo>
                    <a:pt x="5458" y="15994"/>
                  </a:lnTo>
                  <a:lnTo>
                    <a:pt x="5318" y="16034"/>
                  </a:lnTo>
                  <a:lnTo>
                    <a:pt x="5038" y="16134"/>
                  </a:lnTo>
                  <a:lnTo>
                    <a:pt x="4778" y="16273"/>
                  </a:lnTo>
                  <a:lnTo>
                    <a:pt x="4498" y="16433"/>
                  </a:lnTo>
                  <a:lnTo>
                    <a:pt x="4238" y="16573"/>
                  </a:lnTo>
                  <a:lnTo>
                    <a:pt x="3958" y="16693"/>
                  </a:lnTo>
                  <a:lnTo>
                    <a:pt x="3778" y="16733"/>
                  </a:lnTo>
                  <a:lnTo>
                    <a:pt x="3618" y="16733"/>
                  </a:lnTo>
                  <a:lnTo>
                    <a:pt x="3479" y="16713"/>
                  </a:lnTo>
                  <a:lnTo>
                    <a:pt x="3339" y="16653"/>
                  </a:lnTo>
                  <a:lnTo>
                    <a:pt x="3219" y="16553"/>
                  </a:lnTo>
                  <a:lnTo>
                    <a:pt x="3119" y="16433"/>
                  </a:lnTo>
                  <a:lnTo>
                    <a:pt x="3039" y="16293"/>
                  </a:lnTo>
                  <a:lnTo>
                    <a:pt x="2979" y="16134"/>
                  </a:lnTo>
                  <a:lnTo>
                    <a:pt x="2959" y="15894"/>
                  </a:lnTo>
                  <a:lnTo>
                    <a:pt x="2959" y="15674"/>
                  </a:lnTo>
                  <a:lnTo>
                    <a:pt x="2999" y="15454"/>
                  </a:lnTo>
                  <a:lnTo>
                    <a:pt x="3059" y="15254"/>
                  </a:lnTo>
                  <a:lnTo>
                    <a:pt x="3159" y="15034"/>
                  </a:lnTo>
                  <a:lnTo>
                    <a:pt x="3259" y="14834"/>
                  </a:lnTo>
                  <a:lnTo>
                    <a:pt x="3459" y="14434"/>
                  </a:lnTo>
                  <a:lnTo>
                    <a:pt x="3499" y="14334"/>
                  </a:lnTo>
                  <a:lnTo>
                    <a:pt x="3499" y="14214"/>
                  </a:lnTo>
                  <a:lnTo>
                    <a:pt x="3479" y="14114"/>
                  </a:lnTo>
                  <a:lnTo>
                    <a:pt x="3399" y="14014"/>
                  </a:lnTo>
                  <a:lnTo>
                    <a:pt x="3299" y="13895"/>
                  </a:lnTo>
                  <a:lnTo>
                    <a:pt x="3179" y="13815"/>
                  </a:lnTo>
                  <a:lnTo>
                    <a:pt x="3059" y="13755"/>
                  </a:lnTo>
                  <a:lnTo>
                    <a:pt x="2919" y="13715"/>
                  </a:lnTo>
                  <a:lnTo>
                    <a:pt x="2779" y="13695"/>
                  </a:lnTo>
                  <a:lnTo>
                    <a:pt x="2639" y="13675"/>
                  </a:lnTo>
                  <a:lnTo>
                    <a:pt x="2339" y="13695"/>
                  </a:lnTo>
                  <a:lnTo>
                    <a:pt x="2019" y="13735"/>
                  </a:lnTo>
                  <a:lnTo>
                    <a:pt x="1859" y="13755"/>
                  </a:lnTo>
                  <a:lnTo>
                    <a:pt x="1719" y="13775"/>
                  </a:lnTo>
                  <a:lnTo>
                    <a:pt x="1559" y="13755"/>
                  </a:lnTo>
                  <a:lnTo>
                    <a:pt x="1419" y="13695"/>
                  </a:lnTo>
                  <a:lnTo>
                    <a:pt x="1359" y="13655"/>
                  </a:lnTo>
                  <a:lnTo>
                    <a:pt x="1299" y="13615"/>
                  </a:lnTo>
                  <a:lnTo>
                    <a:pt x="1259" y="13555"/>
                  </a:lnTo>
                  <a:lnTo>
                    <a:pt x="1199" y="13475"/>
                  </a:lnTo>
                  <a:lnTo>
                    <a:pt x="1140" y="13315"/>
                  </a:lnTo>
                  <a:lnTo>
                    <a:pt x="1100" y="13155"/>
                  </a:lnTo>
                  <a:lnTo>
                    <a:pt x="1080" y="12995"/>
                  </a:lnTo>
                  <a:lnTo>
                    <a:pt x="1100" y="12855"/>
                  </a:lnTo>
                  <a:lnTo>
                    <a:pt x="1160" y="12715"/>
                  </a:lnTo>
                  <a:lnTo>
                    <a:pt x="1219" y="12575"/>
                  </a:lnTo>
                  <a:lnTo>
                    <a:pt x="1299" y="12455"/>
                  </a:lnTo>
                  <a:lnTo>
                    <a:pt x="1419" y="12335"/>
                  </a:lnTo>
                  <a:lnTo>
                    <a:pt x="1539" y="12215"/>
                  </a:lnTo>
                  <a:lnTo>
                    <a:pt x="1659" y="12095"/>
                  </a:lnTo>
                  <a:lnTo>
                    <a:pt x="1939" y="11895"/>
                  </a:lnTo>
                  <a:lnTo>
                    <a:pt x="2239" y="11715"/>
                  </a:lnTo>
                  <a:lnTo>
                    <a:pt x="2519" y="11576"/>
                  </a:lnTo>
                  <a:lnTo>
                    <a:pt x="2599" y="11576"/>
                  </a:lnTo>
                  <a:lnTo>
                    <a:pt x="2659" y="11536"/>
                  </a:lnTo>
                  <a:lnTo>
                    <a:pt x="2759" y="11476"/>
                  </a:lnTo>
                  <a:lnTo>
                    <a:pt x="2839" y="11396"/>
                  </a:lnTo>
                  <a:lnTo>
                    <a:pt x="2899" y="11356"/>
                  </a:lnTo>
                  <a:lnTo>
                    <a:pt x="2979" y="11576"/>
                  </a:lnTo>
                  <a:lnTo>
                    <a:pt x="3059" y="11775"/>
                  </a:lnTo>
                  <a:lnTo>
                    <a:pt x="3159" y="11995"/>
                  </a:lnTo>
                  <a:lnTo>
                    <a:pt x="3259" y="12195"/>
                  </a:lnTo>
                  <a:lnTo>
                    <a:pt x="3499" y="12575"/>
                  </a:lnTo>
                  <a:lnTo>
                    <a:pt x="3778" y="12935"/>
                  </a:lnTo>
                  <a:lnTo>
                    <a:pt x="4078" y="13255"/>
                  </a:lnTo>
                  <a:lnTo>
                    <a:pt x="4418" y="13575"/>
                  </a:lnTo>
                  <a:lnTo>
                    <a:pt x="4778" y="13855"/>
                  </a:lnTo>
                  <a:lnTo>
                    <a:pt x="5138" y="14114"/>
                  </a:lnTo>
                  <a:lnTo>
                    <a:pt x="5618" y="14394"/>
                  </a:lnTo>
                  <a:lnTo>
                    <a:pt x="6097" y="14654"/>
                  </a:lnTo>
                  <a:lnTo>
                    <a:pt x="6617" y="14894"/>
                  </a:lnTo>
                  <a:lnTo>
                    <a:pt x="7117" y="15094"/>
                  </a:lnTo>
                  <a:lnTo>
                    <a:pt x="7657" y="15274"/>
                  </a:lnTo>
                  <a:lnTo>
                    <a:pt x="8196" y="15434"/>
                  </a:lnTo>
                  <a:lnTo>
                    <a:pt x="8736" y="15554"/>
                  </a:lnTo>
                  <a:lnTo>
                    <a:pt x="9276" y="15674"/>
                  </a:lnTo>
                  <a:lnTo>
                    <a:pt x="9836" y="15774"/>
                  </a:lnTo>
                  <a:lnTo>
                    <a:pt x="10396" y="15854"/>
                  </a:lnTo>
                  <a:lnTo>
                    <a:pt x="10955" y="15914"/>
                  </a:lnTo>
                  <a:lnTo>
                    <a:pt x="11515" y="15974"/>
                  </a:lnTo>
                  <a:lnTo>
                    <a:pt x="12635" y="16054"/>
                  </a:lnTo>
                  <a:lnTo>
                    <a:pt x="13734" y="16114"/>
                  </a:lnTo>
                  <a:lnTo>
                    <a:pt x="14974" y="16154"/>
                  </a:lnTo>
                  <a:lnTo>
                    <a:pt x="16213" y="16174"/>
                  </a:lnTo>
                  <a:lnTo>
                    <a:pt x="17432" y="16174"/>
                  </a:lnTo>
                  <a:lnTo>
                    <a:pt x="18672" y="16134"/>
                  </a:lnTo>
                  <a:lnTo>
                    <a:pt x="19911" y="16094"/>
                  </a:lnTo>
                  <a:lnTo>
                    <a:pt x="21151" y="16034"/>
                  </a:lnTo>
                  <a:lnTo>
                    <a:pt x="22390" y="15934"/>
                  </a:lnTo>
                  <a:lnTo>
                    <a:pt x="23610" y="15814"/>
                  </a:lnTo>
                  <a:lnTo>
                    <a:pt x="24849" y="15694"/>
                  </a:lnTo>
                  <a:lnTo>
                    <a:pt x="26089" y="15534"/>
                  </a:lnTo>
                  <a:lnTo>
                    <a:pt x="27308" y="15354"/>
                  </a:lnTo>
                  <a:lnTo>
                    <a:pt x="28528" y="15174"/>
                  </a:lnTo>
                  <a:lnTo>
                    <a:pt x="29747" y="14954"/>
                  </a:lnTo>
                  <a:lnTo>
                    <a:pt x="30967" y="14714"/>
                  </a:lnTo>
                  <a:lnTo>
                    <a:pt x="32166" y="14474"/>
                  </a:lnTo>
                  <a:lnTo>
                    <a:pt x="33386" y="14214"/>
                  </a:lnTo>
                  <a:lnTo>
                    <a:pt x="34325" y="13974"/>
                  </a:lnTo>
                  <a:lnTo>
                    <a:pt x="34785" y="13835"/>
                  </a:lnTo>
                  <a:lnTo>
                    <a:pt x="35245" y="13695"/>
                  </a:lnTo>
                  <a:lnTo>
                    <a:pt x="35685" y="13515"/>
                  </a:lnTo>
                  <a:lnTo>
                    <a:pt x="36124" y="13315"/>
                  </a:lnTo>
                  <a:lnTo>
                    <a:pt x="36564" y="13095"/>
                  </a:lnTo>
                  <a:lnTo>
                    <a:pt x="36964" y="12835"/>
                  </a:lnTo>
                  <a:lnTo>
                    <a:pt x="37344" y="12555"/>
                  </a:lnTo>
                  <a:lnTo>
                    <a:pt x="37684" y="12235"/>
                  </a:lnTo>
                  <a:lnTo>
                    <a:pt x="38004" y="11895"/>
                  </a:lnTo>
                  <a:lnTo>
                    <a:pt x="38263" y="11516"/>
                  </a:lnTo>
                  <a:lnTo>
                    <a:pt x="38503" y="11136"/>
                  </a:lnTo>
                  <a:lnTo>
                    <a:pt x="38703" y="10716"/>
                  </a:lnTo>
                  <a:lnTo>
                    <a:pt x="38883" y="10276"/>
                  </a:lnTo>
                  <a:lnTo>
                    <a:pt x="39003" y="9836"/>
                  </a:lnTo>
                  <a:lnTo>
                    <a:pt x="39063" y="9556"/>
                  </a:lnTo>
                  <a:lnTo>
                    <a:pt x="39103" y="9276"/>
                  </a:lnTo>
                  <a:close/>
                  <a:moveTo>
                    <a:pt x="38084" y="15454"/>
                  </a:moveTo>
                  <a:lnTo>
                    <a:pt x="38263" y="15474"/>
                  </a:lnTo>
                  <a:lnTo>
                    <a:pt x="38623" y="15534"/>
                  </a:lnTo>
                  <a:lnTo>
                    <a:pt x="38803" y="15554"/>
                  </a:lnTo>
                  <a:lnTo>
                    <a:pt x="39103" y="15554"/>
                  </a:lnTo>
                  <a:lnTo>
                    <a:pt x="39083" y="15754"/>
                  </a:lnTo>
                  <a:lnTo>
                    <a:pt x="39083" y="15974"/>
                  </a:lnTo>
                  <a:lnTo>
                    <a:pt x="39103" y="16353"/>
                  </a:lnTo>
                  <a:lnTo>
                    <a:pt x="39103" y="16553"/>
                  </a:lnTo>
                  <a:lnTo>
                    <a:pt x="39123" y="16753"/>
                  </a:lnTo>
                  <a:lnTo>
                    <a:pt x="39103" y="16933"/>
                  </a:lnTo>
                  <a:lnTo>
                    <a:pt x="39063" y="17033"/>
                  </a:lnTo>
                  <a:lnTo>
                    <a:pt x="39023" y="17133"/>
                  </a:lnTo>
                  <a:lnTo>
                    <a:pt x="38963" y="17213"/>
                  </a:lnTo>
                  <a:lnTo>
                    <a:pt x="38883" y="17313"/>
                  </a:lnTo>
                  <a:lnTo>
                    <a:pt x="38723" y="17473"/>
                  </a:lnTo>
                  <a:lnTo>
                    <a:pt x="38523" y="17633"/>
                  </a:lnTo>
                  <a:lnTo>
                    <a:pt x="38343" y="17753"/>
                  </a:lnTo>
                  <a:lnTo>
                    <a:pt x="37984" y="18013"/>
                  </a:lnTo>
                  <a:lnTo>
                    <a:pt x="37604" y="18253"/>
                  </a:lnTo>
                  <a:lnTo>
                    <a:pt x="37224" y="18493"/>
                  </a:lnTo>
                  <a:lnTo>
                    <a:pt x="36844" y="18712"/>
                  </a:lnTo>
                  <a:lnTo>
                    <a:pt x="36444" y="18912"/>
                  </a:lnTo>
                  <a:lnTo>
                    <a:pt x="36044" y="19112"/>
                  </a:lnTo>
                  <a:lnTo>
                    <a:pt x="35645" y="19292"/>
                  </a:lnTo>
                  <a:lnTo>
                    <a:pt x="35225" y="19452"/>
                  </a:lnTo>
                  <a:lnTo>
                    <a:pt x="34805" y="19612"/>
                  </a:lnTo>
                  <a:lnTo>
                    <a:pt x="34365" y="19772"/>
                  </a:lnTo>
                  <a:lnTo>
                    <a:pt x="33486" y="20032"/>
                  </a:lnTo>
                  <a:lnTo>
                    <a:pt x="32606" y="20252"/>
                  </a:lnTo>
                  <a:lnTo>
                    <a:pt x="31706" y="20452"/>
                  </a:lnTo>
                  <a:lnTo>
                    <a:pt x="30807" y="20612"/>
                  </a:lnTo>
                  <a:lnTo>
                    <a:pt x="29907" y="20752"/>
                  </a:lnTo>
                  <a:lnTo>
                    <a:pt x="29007" y="20872"/>
                  </a:lnTo>
                  <a:lnTo>
                    <a:pt x="28088" y="20971"/>
                  </a:lnTo>
                  <a:lnTo>
                    <a:pt x="27588" y="21031"/>
                  </a:lnTo>
                  <a:lnTo>
                    <a:pt x="27088" y="21091"/>
                  </a:lnTo>
                  <a:lnTo>
                    <a:pt x="26569" y="21091"/>
                  </a:lnTo>
                  <a:lnTo>
                    <a:pt x="26329" y="21051"/>
                  </a:lnTo>
                  <a:lnTo>
                    <a:pt x="26089" y="20991"/>
                  </a:lnTo>
                  <a:lnTo>
                    <a:pt x="25949" y="20951"/>
                  </a:lnTo>
                  <a:lnTo>
                    <a:pt x="25849" y="20892"/>
                  </a:lnTo>
                  <a:lnTo>
                    <a:pt x="25749" y="20812"/>
                  </a:lnTo>
                  <a:lnTo>
                    <a:pt x="25649" y="20732"/>
                  </a:lnTo>
                  <a:lnTo>
                    <a:pt x="25589" y="20652"/>
                  </a:lnTo>
                  <a:lnTo>
                    <a:pt x="25529" y="20552"/>
                  </a:lnTo>
                  <a:lnTo>
                    <a:pt x="25489" y="20432"/>
                  </a:lnTo>
                  <a:lnTo>
                    <a:pt x="25469" y="20332"/>
                  </a:lnTo>
                  <a:lnTo>
                    <a:pt x="25469" y="20172"/>
                  </a:lnTo>
                  <a:lnTo>
                    <a:pt x="25509" y="20032"/>
                  </a:lnTo>
                  <a:lnTo>
                    <a:pt x="25549" y="19872"/>
                  </a:lnTo>
                  <a:lnTo>
                    <a:pt x="25609" y="19752"/>
                  </a:lnTo>
                  <a:lnTo>
                    <a:pt x="25649" y="19652"/>
                  </a:lnTo>
                  <a:lnTo>
                    <a:pt x="25669" y="19572"/>
                  </a:lnTo>
                  <a:lnTo>
                    <a:pt x="25649" y="19472"/>
                  </a:lnTo>
                  <a:lnTo>
                    <a:pt x="25629" y="19412"/>
                  </a:lnTo>
                  <a:lnTo>
                    <a:pt x="25809" y="19272"/>
                  </a:lnTo>
                  <a:lnTo>
                    <a:pt x="26009" y="19132"/>
                  </a:lnTo>
                  <a:lnTo>
                    <a:pt x="26409" y="18792"/>
                  </a:lnTo>
                  <a:lnTo>
                    <a:pt x="26629" y="18632"/>
                  </a:lnTo>
                  <a:lnTo>
                    <a:pt x="26848" y="18493"/>
                  </a:lnTo>
                  <a:lnTo>
                    <a:pt x="27028" y="18393"/>
                  </a:lnTo>
                  <a:lnTo>
                    <a:pt x="27208" y="18313"/>
                  </a:lnTo>
                  <a:lnTo>
                    <a:pt x="27408" y="18273"/>
                  </a:lnTo>
                  <a:lnTo>
                    <a:pt x="27588" y="18253"/>
                  </a:lnTo>
                  <a:lnTo>
                    <a:pt x="27788" y="18233"/>
                  </a:lnTo>
                  <a:lnTo>
                    <a:pt x="27988" y="18253"/>
                  </a:lnTo>
                  <a:lnTo>
                    <a:pt x="28188" y="18293"/>
                  </a:lnTo>
                  <a:lnTo>
                    <a:pt x="28388" y="18333"/>
                  </a:lnTo>
                  <a:lnTo>
                    <a:pt x="29007" y="18473"/>
                  </a:lnTo>
                  <a:lnTo>
                    <a:pt x="29307" y="18553"/>
                  </a:lnTo>
                  <a:lnTo>
                    <a:pt x="29627" y="18612"/>
                  </a:lnTo>
                  <a:lnTo>
                    <a:pt x="29927" y="18672"/>
                  </a:lnTo>
                  <a:lnTo>
                    <a:pt x="30247" y="18692"/>
                  </a:lnTo>
                  <a:lnTo>
                    <a:pt x="30547" y="18672"/>
                  </a:lnTo>
                  <a:lnTo>
                    <a:pt x="30867" y="18612"/>
                  </a:lnTo>
                  <a:lnTo>
                    <a:pt x="31107" y="18533"/>
                  </a:lnTo>
                  <a:lnTo>
                    <a:pt x="31346" y="18413"/>
                  </a:lnTo>
                  <a:lnTo>
                    <a:pt x="31546" y="18273"/>
                  </a:lnTo>
                  <a:lnTo>
                    <a:pt x="31726" y="18113"/>
                  </a:lnTo>
                  <a:lnTo>
                    <a:pt x="31826" y="17993"/>
                  </a:lnTo>
                  <a:lnTo>
                    <a:pt x="31906" y="17893"/>
                  </a:lnTo>
                  <a:lnTo>
                    <a:pt x="32026" y="17633"/>
                  </a:lnTo>
                  <a:lnTo>
                    <a:pt x="32146" y="17273"/>
                  </a:lnTo>
                  <a:lnTo>
                    <a:pt x="32246" y="17113"/>
                  </a:lnTo>
                  <a:lnTo>
                    <a:pt x="32306" y="17033"/>
                  </a:lnTo>
                  <a:lnTo>
                    <a:pt x="32366" y="16973"/>
                  </a:lnTo>
                  <a:lnTo>
                    <a:pt x="32526" y="16913"/>
                  </a:lnTo>
                  <a:lnTo>
                    <a:pt x="32666" y="16873"/>
                  </a:lnTo>
                  <a:lnTo>
                    <a:pt x="32826" y="16873"/>
                  </a:lnTo>
                  <a:lnTo>
                    <a:pt x="33006" y="16893"/>
                  </a:lnTo>
                  <a:lnTo>
                    <a:pt x="33166" y="16933"/>
                  </a:lnTo>
                  <a:lnTo>
                    <a:pt x="33326" y="16973"/>
                  </a:lnTo>
                  <a:lnTo>
                    <a:pt x="33625" y="17073"/>
                  </a:lnTo>
                  <a:lnTo>
                    <a:pt x="33965" y="17153"/>
                  </a:lnTo>
                  <a:lnTo>
                    <a:pt x="34285" y="17233"/>
                  </a:lnTo>
                  <a:lnTo>
                    <a:pt x="34465" y="17253"/>
                  </a:lnTo>
                  <a:lnTo>
                    <a:pt x="34625" y="17273"/>
                  </a:lnTo>
                  <a:lnTo>
                    <a:pt x="34805" y="17253"/>
                  </a:lnTo>
                  <a:lnTo>
                    <a:pt x="34985" y="17233"/>
                  </a:lnTo>
                  <a:lnTo>
                    <a:pt x="35245" y="17173"/>
                  </a:lnTo>
                  <a:lnTo>
                    <a:pt x="35465" y="17073"/>
                  </a:lnTo>
                  <a:lnTo>
                    <a:pt x="35705" y="16933"/>
                  </a:lnTo>
                  <a:lnTo>
                    <a:pt x="35905" y="16793"/>
                  </a:lnTo>
                  <a:lnTo>
                    <a:pt x="36124" y="16613"/>
                  </a:lnTo>
                  <a:lnTo>
                    <a:pt x="36304" y="16433"/>
                  </a:lnTo>
                  <a:lnTo>
                    <a:pt x="36704" y="16094"/>
                  </a:lnTo>
                  <a:lnTo>
                    <a:pt x="36884" y="15914"/>
                  </a:lnTo>
                  <a:lnTo>
                    <a:pt x="37084" y="15754"/>
                  </a:lnTo>
                  <a:lnTo>
                    <a:pt x="37304" y="15614"/>
                  </a:lnTo>
                  <a:lnTo>
                    <a:pt x="37424" y="15554"/>
                  </a:lnTo>
                  <a:lnTo>
                    <a:pt x="37544" y="15514"/>
                  </a:lnTo>
                  <a:lnTo>
                    <a:pt x="37724" y="15474"/>
                  </a:lnTo>
                  <a:lnTo>
                    <a:pt x="37904" y="15454"/>
                  </a:lnTo>
                  <a:close/>
                  <a:moveTo>
                    <a:pt x="5778" y="16673"/>
                  </a:moveTo>
                  <a:lnTo>
                    <a:pt x="5818" y="16913"/>
                  </a:lnTo>
                  <a:lnTo>
                    <a:pt x="5877" y="17153"/>
                  </a:lnTo>
                  <a:lnTo>
                    <a:pt x="5957" y="17393"/>
                  </a:lnTo>
                  <a:lnTo>
                    <a:pt x="6057" y="17613"/>
                  </a:lnTo>
                  <a:lnTo>
                    <a:pt x="6177" y="17813"/>
                  </a:lnTo>
                  <a:lnTo>
                    <a:pt x="6337" y="17993"/>
                  </a:lnTo>
                  <a:lnTo>
                    <a:pt x="6437" y="18073"/>
                  </a:lnTo>
                  <a:lnTo>
                    <a:pt x="6537" y="18133"/>
                  </a:lnTo>
                  <a:lnTo>
                    <a:pt x="6657" y="18193"/>
                  </a:lnTo>
                  <a:lnTo>
                    <a:pt x="6777" y="18233"/>
                  </a:lnTo>
                  <a:lnTo>
                    <a:pt x="6897" y="18273"/>
                  </a:lnTo>
                  <a:lnTo>
                    <a:pt x="7037" y="18293"/>
                  </a:lnTo>
                  <a:lnTo>
                    <a:pt x="7297" y="18293"/>
                  </a:lnTo>
                  <a:lnTo>
                    <a:pt x="7577" y="18253"/>
                  </a:lnTo>
                  <a:lnTo>
                    <a:pt x="7837" y="18173"/>
                  </a:lnTo>
                  <a:lnTo>
                    <a:pt x="8136" y="18073"/>
                  </a:lnTo>
                  <a:lnTo>
                    <a:pt x="8456" y="17933"/>
                  </a:lnTo>
                  <a:lnTo>
                    <a:pt x="8616" y="17893"/>
                  </a:lnTo>
                  <a:lnTo>
                    <a:pt x="8796" y="17853"/>
                  </a:lnTo>
                  <a:lnTo>
                    <a:pt x="8956" y="17833"/>
                  </a:lnTo>
                  <a:lnTo>
                    <a:pt x="9116" y="17833"/>
                  </a:lnTo>
                  <a:lnTo>
                    <a:pt x="9236" y="17873"/>
                  </a:lnTo>
                  <a:lnTo>
                    <a:pt x="9356" y="17913"/>
                  </a:lnTo>
                  <a:lnTo>
                    <a:pt x="9456" y="17973"/>
                  </a:lnTo>
                  <a:lnTo>
                    <a:pt x="9556" y="18033"/>
                  </a:lnTo>
                  <a:lnTo>
                    <a:pt x="9736" y="18213"/>
                  </a:lnTo>
                  <a:lnTo>
                    <a:pt x="9896" y="18413"/>
                  </a:lnTo>
                  <a:lnTo>
                    <a:pt x="10036" y="18632"/>
                  </a:lnTo>
                  <a:lnTo>
                    <a:pt x="10176" y="18872"/>
                  </a:lnTo>
                  <a:lnTo>
                    <a:pt x="10296" y="19072"/>
                  </a:lnTo>
                  <a:lnTo>
                    <a:pt x="10416" y="19272"/>
                  </a:lnTo>
                  <a:lnTo>
                    <a:pt x="10595" y="19512"/>
                  </a:lnTo>
                  <a:lnTo>
                    <a:pt x="10795" y="19712"/>
                  </a:lnTo>
                  <a:lnTo>
                    <a:pt x="11015" y="19892"/>
                  </a:lnTo>
                  <a:lnTo>
                    <a:pt x="11255" y="20052"/>
                  </a:lnTo>
                  <a:lnTo>
                    <a:pt x="11495" y="20152"/>
                  </a:lnTo>
                  <a:lnTo>
                    <a:pt x="11755" y="20232"/>
                  </a:lnTo>
                  <a:lnTo>
                    <a:pt x="12035" y="20292"/>
                  </a:lnTo>
                  <a:lnTo>
                    <a:pt x="12335" y="20292"/>
                  </a:lnTo>
                  <a:lnTo>
                    <a:pt x="12675" y="20252"/>
                  </a:lnTo>
                  <a:lnTo>
                    <a:pt x="13014" y="20172"/>
                  </a:lnTo>
                  <a:lnTo>
                    <a:pt x="13314" y="20052"/>
                  </a:lnTo>
                  <a:lnTo>
                    <a:pt x="13614" y="19932"/>
                  </a:lnTo>
                  <a:lnTo>
                    <a:pt x="13894" y="19772"/>
                  </a:lnTo>
                  <a:lnTo>
                    <a:pt x="14174" y="19592"/>
                  </a:lnTo>
                  <a:lnTo>
                    <a:pt x="14734" y="19192"/>
                  </a:lnTo>
                  <a:lnTo>
                    <a:pt x="14894" y="19092"/>
                  </a:lnTo>
                  <a:lnTo>
                    <a:pt x="15054" y="19012"/>
                  </a:lnTo>
                  <a:lnTo>
                    <a:pt x="15213" y="18932"/>
                  </a:lnTo>
                  <a:lnTo>
                    <a:pt x="15373" y="18892"/>
                  </a:lnTo>
                  <a:lnTo>
                    <a:pt x="15553" y="18872"/>
                  </a:lnTo>
                  <a:lnTo>
                    <a:pt x="15713" y="18872"/>
                  </a:lnTo>
                  <a:lnTo>
                    <a:pt x="15893" y="18892"/>
                  </a:lnTo>
                  <a:lnTo>
                    <a:pt x="16093" y="18952"/>
                  </a:lnTo>
                  <a:lnTo>
                    <a:pt x="16273" y="19012"/>
                  </a:lnTo>
                  <a:lnTo>
                    <a:pt x="16433" y="19092"/>
                  </a:lnTo>
                  <a:lnTo>
                    <a:pt x="16773" y="19272"/>
                  </a:lnTo>
                  <a:lnTo>
                    <a:pt x="17093" y="19492"/>
                  </a:lnTo>
                  <a:lnTo>
                    <a:pt x="17392" y="19712"/>
                  </a:lnTo>
                  <a:lnTo>
                    <a:pt x="17672" y="19892"/>
                  </a:lnTo>
                  <a:lnTo>
                    <a:pt x="17952" y="20072"/>
                  </a:lnTo>
                  <a:lnTo>
                    <a:pt x="18252" y="20232"/>
                  </a:lnTo>
                  <a:lnTo>
                    <a:pt x="18572" y="20352"/>
                  </a:lnTo>
                  <a:lnTo>
                    <a:pt x="18892" y="20452"/>
                  </a:lnTo>
                  <a:lnTo>
                    <a:pt x="19212" y="20532"/>
                  </a:lnTo>
                  <a:lnTo>
                    <a:pt x="19552" y="20532"/>
                  </a:lnTo>
                  <a:lnTo>
                    <a:pt x="19711" y="20512"/>
                  </a:lnTo>
                  <a:lnTo>
                    <a:pt x="19891" y="20492"/>
                  </a:lnTo>
                  <a:lnTo>
                    <a:pt x="20031" y="20452"/>
                  </a:lnTo>
                  <a:lnTo>
                    <a:pt x="20171" y="20392"/>
                  </a:lnTo>
                  <a:lnTo>
                    <a:pt x="20291" y="20332"/>
                  </a:lnTo>
                  <a:lnTo>
                    <a:pt x="20411" y="20252"/>
                  </a:lnTo>
                  <a:lnTo>
                    <a:pt x="20651" y="20072"/>
                  </a:lnTo>
                  <a:lnTo>
                    <a:pt x="20871" y="19872"/>
                  </a:lnTo>
                  <a:lnTo>
                    <a:pt x="21051" y="19672"/>
                  </a:lnTo>
                  <a:lnTo>
                    <a:pt x="21231" y="19452"/>
                  </a:lnTo>
                  <a:lnTo>
                    <a:pt x="21431" y="19232"/>
                  </a:lnTo>
                  <a:lnTo>
                    <a:pt x="21551" y="19152"/>
                  </a:lnTo>
                  <a:lnTo>
                    <a:pt x="21671" y="19072"/>
                  </a:lnTo>
                  <a:lnTo>
                    <a:pt x="21811" y="19012"/>
                  </a:lnTo>
                  <a:lnTo>
                    <a:pt x="21931" y="18992"/>
                  </a:lnTo>
                  <a:lnTo>
                    <a:pt x="22070" y="18972"/>
                  </a:lnTo>
                  <a:lnTo>
                    <a:pt x="22210" y="18992"/>
                  </a:lnTo>
                  <a:lnTo>
                    <a:pt x="22370" y="19012"/>
                  </a:lnTo>
                  <a:lnTo>
                    <a:pt x="22510" y="19052"/>
                  </a:lnTo>
                  <a:lnTo>
                    <a:pt x="22790" y="19152"/>
                  </a:lnTo>
                  <a:lnTo>
                    <a:pt x="23090" y="19292"/>
                  </a:lnTo>
                  <a:lnTo>
                    <a:pt x="23370" y="19432"/>
                  </a:lnTo>
                  <a:lnTo>
                    <a:pt x="23630" y="19552"/>
                  </a:lnTo>
                  <a:lnTo>
                    <a:pt x="23890" y="19652"/>
                  </a:lnTo>
                  <a:lnTo>
                    <a:pt x="24130" y="19712"/>
                  </a:lnTo>
                  <a:lnTo>
                    <a:pt x="24349" y="19752"/>
                  </a:lnTo>
                  <a:lnTo>
                    <a:pt x="24569" y="19752"/>
                  </a:lnTo>
                  <a:lnTo>
                    <a:pt x="24789" y="19732"/>
                  </a:lnTo>
                  <a:lnTo>
                    <a:pt x="24729" y="19952"/>
                  </a:lnTo>
                  <a:lnTo>
                    <a:pt x="24709" y="20172"/>
                  </a:lnTo>
                  <a:lnTo>
                    <a:pt x="24709" y="20372"/>
                  </a:lnTo>
                  <a:lnTo>
                    <a:pt x="24709" y="20592"/>
                  </a:lnTo>
                  <a:lnTo>
                    <a:pt x="24709" y="20812"/>
                  </a:lnTo>
                  <a:lnTo>
                    <a:pt x="24669" y="20912"/>
                  </a:lnTo>
                  <a:lnTo>
                    <a:pt x="24649" y="20991"/>
                  </a:lnTo>
                  <a:lnTo>
                    <a:pt x="24569" y="21091"/>
                  </a:lnTo>
                  <a:lnTo>
                    <a:pt x="24469" y="21151"/>
                  </a:lnTo>
                  <a:lnTo>
                    <a:pt x="24349" y="21211"/>
                  </a:lnTo>
                  <a:lnTo>
                    <a:pt x="24210" y="21251"/>
                  </a:lnTo>
                  <a:lnTo>
                    <a:pt x="23930" y="21291"/>
                  </a:lnTo>
                  <a:lnTo>
                    <a:pt x="23690" y="21331"/>
                  </a:lnTo>
                  <a:lnTo>
                    <a:pt x="22990" y="21471"/>
                  </a:lnTo>
                  <a:lnTo>
                    <a:pt x="22290" y="21571"/>
                  </a:lnTo>
                  <a:lnTo>
                    <a:pt x="21611" y="21671"/>
                  </a:lnTo>
                  <a:lnTo>
                    <a:pt x="20931" y="21731"/>
                  </a:lnTo>
                  <a:lnTo>
                    <a:pt x="19572" y="21871"/>
                  </a:lnTo>
                  <a:lnTo>
                    <a:pt x="19412" y="21891"/>
                  </a:lnTo>
                  <a:lnTo>
                    <a:pt x="19252" y="21871"/>
                  </a:lnTo>
                  <a:lnTo>
                    <a:pt x="19072" y="21851"/>
                  </a:lnTo>
                  <a:lnTo>
                    <a:pt x="18912" y="21831"/>
                  </a:lnTo>
                  <a:lnTo>
                    <a:pt x="17612" y="21831"/>
                  </a:lnTo>
                  <a:lnTo>
                    <a:pt x="16913" y="21811"/>
                  </a:lnTo>
                  <a:lnTo>
                    <a:pt x="16213" y="21791"/>
                  </a:lnTo>
                  <a:lnTo>
                    <a:pt x="15533" y="21751"/>
                  </a:lnTo>
                  <a:lnTo>
                    <a:pt x="14854" y="21691"/>
                  </a:lnTo>
                  <a:lnTo>
                    <a:pt x="14154" y="21611"/>
                  </a:lnTo>
                  <a:lnTo>
                    <a:pt x="12794" y="21451"/>
                  </a:lnTo>
                  <a:lnTo>
                    <a:pt x="11435" y="21231"/>
                  </a:lnTo>
                  <a:lnTo>
                    <a:pt x="10176" y="21011"/>
                  </a:lnTo>
                  <a:lnTo>
                    <a:pt x="8916" y="20772"/>
                  </a:lnTo>
                  <a:lnTo>
                    <a:pt x="8276" y="20632"/>
                  </a:lnTo>
                  <a:lnTo>
                    <a:pt x="7657" y="20472"/>
                  </a:lnTo>
                  <a:lnTo>
                    <a:pt x="7037" y="20312"/>
                  </a:lnTo>
                  <a:lnTo>
                    <a:pt x="6437" y="20112"/>
                  </a:lnTo>
                  <a:lnTo>
                    <a:pt x="6197" y="20032"/>
                  </a:lnTo>
                  <a:lnTo>
                    <a:pt x="5937" y="19932"/>
                  </a:lnTo>
                  <a:lnTo>
                    <a:pt x="5698" y="19812"/>
                  </a:lnTo>
                  <a:lnTo>
                    <a:pt x="5458" y="19672"/>
                  </a:lnTo>
                  <a:lnTo>
                    <a:pt x="5238" y="19512"/>
                  </a:lnTo>
                  <a:lnTo>
                    <a:pt x="5038" y="19332"/>
                  </a:lnTo>
                  <a:lnTo>
                    <a:pt x="4878" y="19132"/>
                  </a:lnTo>
                  <a:lnTo>
                    <a:pt x="4798" y="19032"/>
                  </a:lnTo>
                  <a:lnTo>
                    <a:pt x="4738" y="18912"/>
                  </a:lnTo>
                  <a:lnTo>
                    <a:pt x="4678" y="18752"/>
                  </a:lnTo>
                  <a:lnTo>
                    <a:pt x="4638" y="18612"/>
                  </a:lnTo>
                  <a:lnTo>
                    <a:pt x="4618" y="18473"/>
                  </a:lnTo>
                  <a:lnTo>
                    <a:pt x="4618" y="18333"/>
                  </a:lnTo>
                  <a:lnTo>
                    <a:pt x="4638" y="18193"/>
                  </a:lnTo>
                  <a:lnTo>
                    <a:pt x="4658" y="18053"/>
                  </a:lnTo>
                  <a:lnTo>
                    <a:pt x="4738" y="17793"/>
                  </a:lnTo>
                  <a:lnTo>
                    <a:pt x="4858" y="17533"/>
                  </a:lnTo>
                  <a:lnTo>
                    <a:pt x="4998" y="17293"/>
                  </a:lnTo>
                  <a:lnTo>
                    <a:pt x="5318" y="16793"/>
                  </a:lnTo>
                  <a:lnTo>
                    <a:pt x="5538" y="16713"/>
                  </a:lnTo>
                  <a:lnTo>
                    <a:pt x="5658" y="16673"/>
                  </a:lnTo>
                  <a:close/>
                  <a:moveTo>
                    <a:pt x="39303" y="17973"/>
                  </a:moveTo>
                  <a:lnTo>
                    <a:pt x="39643" y="18093"/>
                  </a:lnTo>
                  <a:lnTo>
                    <a:pt x="39983" y="18213"/>
                  </a:lnTo>
                  <a:lnTo>
                    <a:pt x="40562" y="18393"/>
                  </a:lnTo>
                  <a:lnTo>
                    <a:pt x="40822" y="18493"/>
                  </a:lnTo>
                  <a:lnTo>
                    <a:pt x="41102" y="18612"/>
                  </a:lnTo>
                  <a:lnTo>
                    <a:pt x="41622" y="18872"/>
                  </a:lnTo>
                  <a:lnTo>
                    <a:pt x="41862" y="19012"/>
                  </a:lnTo>
                  <a:lnTo>
                    <a:pt x="42082" y="19172"/>
                  </a:lnTo>
                  <a:lnTo>
                    <a:pt x="42182" y="19272"/>
                  </a:lnTo>
                  <a:lnTo>
                    <a:pt x="42202" y="19332"/>
                  </a:lnTo>
                  <a:lnTo>
                    <a:pt x="42202" y="19412"/>
                  </a:lnTo>
                  <a:lnTo>
                    <a:pt x="42162" y="19452"/>
                  </a:lnTo>
                  <a:lnTo>
                    <a:pt x="42082" y="19492"/>
                  </a:lnTo>
                  <a:lnTo>
                    <a:pt x="42002" y="19532"/>
                  </a:lnTo>
                  <a:lnTo>
                    <a:pt x="41802" y="19592"/>
                  </a:lnTo>
                  <a:lnTo>
                    <a:pt x="41262" y="19752"/>
                  </a:lnTo>
                  <a:lnTo>
                    <a:pt x="40722" y="19892"/>
                  </a:lnTo>
                  <a:lnTo>
                    <a:pt x="40163" y="20032"/>
                  </a:lnTo>
                  <a:lnTo>
                    <a:pt x="39623" y="20192"/>
                  </a:lnTo>
                  <a:lnTo>
                    <a:pt x="38503" y="20532"/>
                  </a:lnTo>
                  <a:lnTo>
                    <a:pt x="37404" y="20892"/>
                  </a:lnTo>
                  <a:lnTo>
                    <a:pt x="36304" y="21291"/>
                  </a:lnTo>
                  <a:lnTo>
                    <a:pt x="35205" y="21711"/>
                  </a:lnTo>
                  <a:lnTo>
                    <a:pt x="34125" y="22151"/>
                  </a:lnTo>
                  <a:lnTo>
                    <a:pt x="33046" y="22611"/>
                  </a:lnTo>
                  <a:lnTo>
                    <a:pt x="31986" y="23111"/>
                  </a:lnTo>
                  <a:lnTo>
                    <a:pt x="30927" y="23630"/>
                  </a:lnTo>
                  <a:lnTo>
                    <a:pt x="29887" y="24170"/>
                  </a:lnTo>
                  <a:lnTo>
                    <a:pt x="28868" y="24730"/>
                  </a:lnTo>
                  <a:lnTo>
                    <a:pt x="27868" y="25330"/>
                  </a:lnTo>
                  <a:lnTo>
                    <a:pt x="26868" y="25929"/>
                  </a:lnTo>
                  <a:lnTo>
                    <a:pt x="25889" y="26569"/>
                  </a:lnTo>
                  <a:lnTo>
                    <a:pt x="24929" y="27229"/>
                  </a:lnTo>
                  <a:lnTo>
                    <a:pt x="23970" y="27928"/>
                  </a:lnTo>
                  <a:lnTo>
                    <a:pt x="23010" y="28648"/>
                  </a:lnTo>
                  <a:lnTo>
                    <a:pt x="22790" y="28808"/>
                  </a:lnTo>
                  <a:lnTo>
                    <a:pt x="22570" y="28948"/>
                  </a:lnTo>
                  <a:lnTo>
                    <a:pt x="22450" y="29008"/>
                  </a:lnTo>
                  <a:lnTo>
                    <a:pt x="22330" y="29048"/>
                  </a:lnTo>
                  <a:lnTo>
                    <a:pt x="22210" y="29048"/>
                  </a:lnTo>
                  <a:lnTo>
                    <a:pt x="22070" y="29028"/>
                  </a:lnTo>
                  <a:lnTo>
                    <a:pt x="21911" y="28988"/>
                  </a:lnTo>
                  <a:lnTo>
                    <a:pt x="21751" y="28948"/>
                  </a:lnTo>
                  <a:lnTo>
                    <a:pt x="21451" y="28808"/>
                  </a:lnTo>
                  <a:lnTo>
                    <a:pt x="20851" y="28508"/>
                  </a:lnTo>
                  <a:lnTo>
                    <a:pt x="19692" y="28008"/>
                  </a:lnTo>
                  <a:lnTo>
                    <a:pt x="18532" y="27489"/>
                  </a:lnTo>
                  <a:lnTo>
                    <a:pt x="17353" y="27009"/>
                  </a:lnTo>
                  <a:lnTo>
                    <a:pt x="16193" y="26529"/>
                  </a:lnTo>
                  <a:lnTo>
                    <a:pt x="14994" y="26069"/>
                  </a:lnTo>
                  <a:lnTo>
                    <a:pt x="13814" y="25629"/>
                  </a:lnTo>
                  <a:lnTo>
                    <a:pt x="12635" y="25190"/>
                  </a:lnTo>
                  <a:lnTo>
                    <a:pt x="11435" y="24750"/>
                  </a:lnTo>
                  <a:lnTo>
                    <a:pt x="10176" y="24330"/>
                  </a:lnTo>
                  <a:lnTo>
                    <a:pt x="8896" y="23910"/>
                  </a:lnTo>
                  <a:lnTo>
                    <a:pt x="7617" y="23510"/>
                  </a:lnTo>
                  <a:lnTo>
                    <a:pt x="6337" y="23131"/>
                  </a:lnTo>
                  <a:lnTo>
                    <a:pt x="5058" y="22771"/>
                  </a:lnTo>
                  <a:lnTo>
                    <a:pt x="3758" y="22411"/>
                  </a:lnTo>
                  <a:lnTo>
                    <a:pt x="2479" y="22071"/>
                  </a:lnTo>
                  <a:lnTo>
                    <a:pt x="1180" y="21751"/>
                  </a:lnTo>
                  <a:lnTo>
                    <a:pt x="2499" y="20732"/>
                  </a:lnTo>
                  <a:lnTo>
                    <a:pt x="3399" y="20052"/>
                  </a:lnTo>
                  <a:lnTo>
                    <a:pt x="3838" y="19692"/>
                  </a:lnTo>
                  <a:lnTo>
                    <a:pt x="4258" y="19292"/>
                  </a:lnTo>
                  <a:lnTo>
                    <a:pt x="4358" y="19492"/>
                  </a:lnTo>
                  <a:lnTo>
                    <a:pt x="4498" y="19672"/>
                  </a:lnTo>
                  <a:lnTo>
                    <a:pt x="4658" y="19852"/>
                  </a:lnTo>
                  <a:lnTo>
                    <a:pt x="4838" y="20012"/>
                  </a:lnTo>
                  <a:lnTo>
                    <a:pt x="5058" y="20172"/>
                  </a:lnTo>
                  <a:lnTo>
                    <a:pt x="5278" y="20312"/>
                  </a:lnTo>
                  <a:lnTo>
                    <a:pt x="5518" y="20432"/>
                  </a:lnTo>
                  <a:lnTo>
                    <a:pt x="5758" y="20552"/>
                  </a:lnTo>
                  <a:lnTo>
                    <a:pt x="6017" y="20652"/>
                  </a:lnTo>
                  <a:lnTo>
                    <a:pt x="6257" y="20752"/>
                  </a:lnTo>
                  <a:lnTo>
                    <a:pt x="6777" y="20912"/>
                  </a:lnTo>
                  <a:lnTo>
                    <a:pt x="7517" y="21091"/>
                  </a:lnTo>
                  <a:lnTo>
                    <a:pt x="8276" y="21291"/>
                  </a:lnTo>
                  <a:lnTo>
                    <a:pt x="9776" y="21611"/>
                  </a:lnTo>
                  <a:lnTo>
                    <a:pt x="11275" y="21891"/>
                  </a:lnTo>
                  <a:lnTo>
                    <a:pt x="12015" y="22031"/>
                  </a:lnTo>
                  <a:lnTo>
                    <a:pt x="12774" y="22131"/>
                  </a:lnTo>
                  <a:lnTo>
                    <a:pt x="13534" y="22231"/>
                  </a:lnTo>
                  <a:lnTo>
                    <a:pt x="14274" y="22331"/>
                  </a:lnTo>
                  <a:lnTo>
                    <a:pt x="15034" y="22391"/>
                  </a:lnTo>
                  <a:lnTo>
                    <a:pt x="15793" y="22451"/>
                  </a:lnTo>
                  <a:lnTo>
                    <a:pt x="16573" y="22511"/>
                  </a:lnTo>
                  <a:lnTo>
                    <a:pt x="17353" y="22551"/>
                  </a:lnTo>
                  <a:lnTo>
                    <a:pt x="18132" y="22571"/>
                  </a:lnTo>
                  <a:lnTo>
                    <a:pt x="18532" y="22551"/>
                  </a:lnTo>
                  <a:lnTo>
                    <a:pt x="18912" y="22531"/>
                  </a:lnTo>
                  <a:lnTo>
                    <a:pt x="19092" y="22511"/>
                  </a:lnTo>
                  <a:lnTo>
                    <a:pt x="19272" y="22471"/>
                  </a:lnTo>
                  <a:lnTo>
                    <a:pt x="19472" y="22451"/>
                  </a:lnTo>
                  <a:lnTo>
                    <a:pt x="19652" y="22431"/>
                  </a:lnTo>
                  <a:lnTo>
                    <a:pt x="19991" y="22451"/>
                  </a:lnTo>
                  <a:lnTo>
                    <a:pt x="20311" y="22451"/>
                  </a:lnTo>
                  <a:lnTo>
                    <a:pt x="20711" y="22431"/>
                  </a:lnTo>
                  <a:lnTo>
                    <a:pt x="21091" y="22391"/>
                  </a:lnTo>
                  <a:lnTo>
                    <a:pt x="21871" y="22311"/>
                  </a:lnTo>
                  <a:lnTo>
                    <a:pt x="22730" y="22211"/>
                  </a:lnTo>
                  <a:lnTo>
                    <a:pt x="23590" y="22091"/>
                  </a:lnTo>
                  <a:lnTo>
                    <a:pt x="23930" y="22031"/>
                  </a:lnTo>
                  <a:lnTo>
                    <a:pt x="24290" y="21971"/>
                  </a:lnTo>
                  <a:lnTo>
                    <a:pt x="24469" y="21951"/>
                  </a:lnTo>
                  <a:lnTo>
                    <a:pt x="24629" y="21891"/>
                  </a:lnTo>
                  <a:lnTo>
                    <a:pt x="24789" y="21831"/>
                  </a:lnTo>
                  <a:lnTo>
                    <a:pt x="24949" y="21751"/>
                  </a:lnTo>
                  <a:lnTo>
                    <a:pt x="25089" y="21651"/>
                  </a:lnTo>
                  <a:lnTo>
                    <a:pt x="25209" y="21531"/>
                  </a:lnTo>
                  <a:lnTo>
                    <a:pt x="25289" y="21391"/>
                  </a:lnTo>
                  <a:lnTo>
                    <a:pt x="25349" y="21251"/>
                  </a:lnTo>
                  <a:lnTo>
                    <a:pt x="25489" y="21371"/>
                  </a:lnTo>
                  <a:lnTo>
                    <a:pt x="25629" y="21491"/>
                  </a:lnTo>
                  <a:lnTo>
                    <a:pt x="25789" y="21571"/>
                  </a:lnTo>
                  <a:lnTo>
                    <a:pt x="25969" y="21651"/>
                  </a:lnTo>
                  <a:lnTo>
                    <a:pt x="26209" y="21731"/>
                  </a:lnTo>
                  <a:lnTo>
                    <a:pt x="26469" y="21771"/>
                  </a:lnTo>
                  <a:lnTo>
                    <a:pt x="26728" y="21791"/>
                  </a:lnTo>
                  <a:lnTo>
                    <a:pt x="26988" y="21791"/>
                  </a:lnTo>
                  <a:lnTo>
                    <a:pt x="27508" y="21751"/>
                  </a:lnTo>
                  <a:lnTo>
                    <a:pt x="28028" y="21711"/>
                  </a:lnTo>
                  <a:lnTo>
                    <a:pt x="29107" y="21591"/>
                  </a:lnTo>
                  <a:lnTo>
                    <a:pt x="30207" y="21431"/>
                  </a:lnTo>
                  <a:lnTo>
                    <a:pt x="31247" y="21271"/>
                  </a:lnTo>
                  <a:lnTo>
                    <a:pt x="32286" y="21071"/>
                  </a:lnTo>
                  <a:lnTo>
                    <a:pt x="33326" y="20832"/>
                  </a:lnTo>
                  <a:lnTo>
                    <a:pt x="33845" y="20692"/>
                  </a:lnTo>
                  <a:lnTo>
                    <a:pt x="34345" y="20552"/>
                  </a:lnTo>
                  <a:lnTo>
                    <a:pt x="34845" y="20392"/>
                  </a:lnTo>
                  <a:lnTo>
                    <a:pt x="35345" y="20212"/>
                  </a:lnTo>
                  <a:lnTo>
                    <a:pt x="35845" y="20012"/>
                  </a:lnTo>
                  <a:lnTo>
                    <a:pt x="36324" y="19792"/>
                  </a:lnTo>
                  <a:lnTo>
                    <a:pt x="36804" y="19572"/>
                  </a:lnTo>
                  <a:lnTo>
                    <a:pt x="37284" y="19332"/>
                  </a:lnTo>
                  <a:lnTo>
                    <a:pt x="37744" y="19052"/>
                  </a:lnTo>
                  <a:lnTo>
                    <a:pt x="38184" y="18772"/>
                  </a:lnTo>
                  <a:lnTo>
                    <a:pt x="38743" y="18413"/>
                  </a:lnTo>
                  <a:lnTo>
                    <a:pt x="39043" y="18193"/>
                  </a:lnTo>
                  <a:lnTo>
                    <a:pt x="39303" y="17973"/>
                  </a:lnTo>
                  <a:close/>
                  <a:moveTo>
                    <a:pt x="40043" y="21071"/>
                  </a:moveTo>
                  <a:lnTo>
                    <a:pt x="40243" y="21591"/>
                  </a:lnTo>
                  <a:lnTo>
                    <a:pt x="40423" y="22111"/>
                  </a:lnTo>
                  <a:lnTo>
                    <a:pt x="40582" y="22631"/>
                  </a:lnTo>
                  <a:lnTo>
                    <a:pt x="40682" y="23151"/>
                  </a:lnTo>
                  <a:lnTo>
                    <a:pt x="40762" y="23690"/>
                  </a:lnTo>
                  <a:lnTo>
                    <a:pt x="40802" y="24230"/>
                  </a:lnTo>
                  <a:lnTo>
                    <a:pt x="40802" y="24790"/>
                  </a:lnTo>
                  <a:lnTo>
                    <a:pt x="40762" y="25330"/>
                  </a:lnTo>
                  <a:lnTo>
                    <a:pt x="40722" y="25589"/>
                  </a:lnTo>
                  <a:lnTo>
                    <a:pt x="40642" y="25849"/>
                  </a:lnTo>
                  <a:lnTo>
                    <a:pt x="40562" y="26089"/>
                  </a:lnTo>
                  <a:lnTo>
                    <a:pt x="40483" y="26309"/>
                  </a:lnTo>
                  <a:lnTo>
                    <a:pt x="40363" y="26509"/>
                  </a:lnTo>
                  <a:lnTo>
                    <a:pt x="40223" y="26709"/>
                  </a:lnTo>
                  <a:lnTo>
                    <a:pt x="40083" y="26889"/>
                  </a:lnTo>
                  <a:lnTo>
                    <a:pt x="39923" y="27049"/>
                  </a:lnTo>
                  <a:lnTo>
                    <a:pt x="39763" y="27209"/>
                  </a:lnTo>
                  <a:lnTo>
                    <a:pt x="39583" y="27349"/>
                  </a:lnTo>
                  <a:lnTo>
                    <a:pt x="39383" y="27489"/>
                  </a:lnTo>
                  <a:lnTo>
                    <a:pt x="39183" y="27629"/>
                  </a:lnTo>
                  <a:lnTo>
                    <a:pt x="38963" y="27729"/>
                  </a:lnTo>
                  <a:lnTo>
                    <a:pt x="38743" y="27849"/>
                  </a:lnTo>
                  <a:lnTo>
                    <a:pt x="38263" y="28028"/>
                  </a:lnTo>
                  <a:lnTo>
                    <a:pt x="37724" y="28208"/>
                  </a:lnTo>
                  <a:lnTo>
                    <a:pt x="37164" y="28368"/>
                  </a:lnTo>
                  <a:lnTo>
                    <a:pt x="36624" y="28528"/>
                  </a:lnTo>
                  <a:lnTo>
                    <a:pt x="36064" y="28648"/>
                  </a:lnTo>
                  <a:lnTo>
                    <a:pt x="33805" y="29148"/>
                  </a:lnTo>
                  <a:lnTo>
                    <a:pt x="31247" y="29708"/>
                  </a:lnTo>
                  <a:lnTo>
                    <a:pt x="29967" y="29988"/>
                  </a:lnTo>
                  <a:lnTo>
                    <a:pt x="28688" y="30247"/>
                  </a:lnTo>
                  <a:lnTo>
                    <a:pt x="27408" y="30487"/>
                  </a:lnTo>
                  <a:lnTo>
                    <a:pt x="26129" y="30727"/>
                  </a:lnTo>
                  <a:lnTo>
                    <a:pt x="24829" y="30927"/>
                  </a:lnTo>
                  <a:lnTo>
                    <a:pt x="23530" y="31127"/>
                  </a:lnTo>
                  <a:lnTo>
                    <a:pt x="22250" y="31287"/>
                  </a:lnTo>
                  <a:lnTo>
                    <a:pt x="20951" y="31427"/>
                  </a:lnTo>
                  <a:lnTo>
                    <a:pt x="19632" y="31547"/>
                  </a:lnTo>
                  <a:lnTo>
                    <a:pt x="18332" y="31647"/>
                  </a:lnTo>
                  <a:lnTo>
                    <a:pt x="17073" y="31687"/>
                  </a:lnTo>
                  <a:lnTo>
                    <a:pt x="15793" y="31727"/>
                  </a:lnTo>
                  <a:lnTo>
                    <a:pt x="14514" y="31727"/>
                  </a:lnTo>
                  <a:lnTo>
                    <a:pt x="13214" y="31667"/>
                  </a:lnTo>
                  <a:lnTo>
                    <a:pt x="12575" y="31647"/>
                  </a:lnTo>
                  <a:lnTo>
                    <a:pt x="11935" y="31587"/>
                  </a:lnTo>
                  <a:lnTo>
                    <a:pt x="11295" y="31527"/>
                  </a:lnTo>
                  <a:lnTo>
                    <a:pt x="10675" y="31447"/>
                  </a:lnTo>
                  <a:lnTo>
                    <a:pt x="10036" y="31367"/>
                  </a:lnTo>
                  <a:lnTo>
                    <a:pt x="9416" y="31247"/>
                  </a:lnTo>
                  <a:lnTo>
                    <a:pt x="8776" y="31127"/>
                  </a:lnTo>
                  <a:lnTo>
                    <a:pt x="8156" y="30987"/>
                  </a:lnTo>
                  <a:lnTo>
                    <a:pt x="7557" y="30827"/>
                  </a:lnTo>
                  <a:lnTo>
                    <a:pt x="6957" y="30627"/>
                  </a:lnTo>
                  <a:lnTo>
                    <a:pt x="6677" y="30527"/>
                  </a:lnTo>
                  <a:lnTo>
                    <a:pt x="6377" y="30387"/>
                  </a:lnTo>
                  <a:lnTo>
                    <a:pt x="6117" y="30267"/>
                  </a:lnTo>
                  <a:lnTo>
                    <a:pt x="5837" y="30108"/>
                  </a:lnTo>
                  <a:lnTo>
                    <a:pt x="5578" y="29948"/>
                  </a:lnTo>
                  <a:lnTo>
                    <a:pt x="5318" y="29768"/>
                  </a:lnTo>
                  <a:lnTo>
                    <a:pt x="5078" y="29588"/>
                  </a:lnTo>
                  <a:lnTo>
                    <a:pt x="4838" y="29388"/>
                  </a:lnTo>
                  <a:lnTo>
                    <a:pt x="4618" y="29168"/>
                  </a:lnTo>
                  <a:lnTo>
                    <a:pt x="4418" y="28928"/>
                  </a:lnTo>
                  <a:lnTo>
                    <a:pt x="4218" y="28688"/>
                  </a:lnTo>
                  <a:lnTo>
                    <a:pt x="4038" y="28428"/>
                  </a:lnTo>
                  <a:lnTo>
                    <a:pt x="3858" y="28128"/>
                  </a:lnTo>
                  <a:lnTo>
                    <a:pt x="3738" y="27829"/>
                  </a:lnTo>
                  <a:lnTo>
                    <a:pt x="3618" y="27509"/>
                  </a:lnTo>
                  <a:lnTo>
                    <a:pt x="3538" y="27189"/>
                  </a:lnTo>
                  <a:lnTo>
                    <a:pt x="3499" y="26869"/>
                  </a:lnTo>
                  <a:lnTo>
                    <a:pt x="3459" y="26549"/>
                  </a:lnTo>
                  <a:lnTo>
                    <a:pt x="3439" y="26209"/>
                  </a:lnTo>
                  <a:lnTo>
                    <a:pt x="3459" y="25869"/>
                  </a:lnTo>
                  <a:lnTo>
                    <a:pt x="3479" y="25550"/>
                  </a:lnTo>
                  <a:lnTo>
                    <a:pt x="3518" y="25210"/>
                  </a:lnTo>
                  <a:lnTo>
                    <a:pt x="3638" y="24550"/>
                  </a:lnTo>
                  <a:lnTo>
                    <a:pt x="3778" y="23890"/>
                  </a:lnTo>
                  <a:lnTo>
                    <a:pt x="3918" y="23250"/>
                  </a:lnTo>
                  <a:lnTo>
                    <a:pt x="6077" y="23890"/>
                  </a:lnTo>
                  <a:lnTo>
                    <a:pt x="8236" y="24570"/>
                  </a:lnTo>
                  <a:lnTo>
                    <a:pt x="10376" y="25290"/>
                  </a:lnTo>
                  <a:lnTo>
                    <a:pt x="12495" y="26069"/>
                  </a:lnTo>
                  <a:lnTo>
                    <a:pt x="14614" y="26889"/>
                  </a:lnTo>
                  <a:lnTo>
                    <a:pt x="16693" y="27749"/>
                  </a:lnTo>
                  <a:lnTo>
                    <a:pt x="18772" y="28628"/>
                  </a:lnTo>
                  <a:lnTo>
                    <a:pt x="20831" y="29568"/>
                  </a:lnTo>
                  <a:lnTo>
                    <a:pt x="21131" y="29708"/>
                  </a:lnTo>
                  <a:lnTo>
                    <a:pt x="21411" y="29828"/>
                  </a:lnTo>
                  <a:lnTo>
                    <a:pt x="21691" y="29908"/>
                  </a:lnTo>
                  <a:lnTo>
                    <a:pt x="21971" y="29988"/>
                  </a:lnTo>
                  <a:lnTo>
                    <a:pt x="22250" y="30008"/>
                  </a:lnTo>
                  <a:lnTo>
                    <a:pt x="22390" y="30008"/>
                  </a:lnTo>
                  <a:lnTo>
                    <a:pt x="22530" y="29988"/>
                  </a:lnTo>
                  <a:lnTo>
                    <a:pt x="22690" y="29948"/>
                  </a:lnTo>
                  <a:lnTo>
                    <a:pt x="22830" y="29908"/>
                  </a:lnTo>
                  <a:lnTo>
                    <a:pt x="22970" y="29828"/>
                  </a:lnTo>
                  <a:lnTo>
                    <a:pt x="23130" y="29748"/>
                  </a:lnTo>
                  <a:lnTo>
                    <a:pt x="23650" y="29408"/>
                  </a:lnTo>
                  <a:lnTo>
                    <a:pt x="24150" y="29028"/>
                  </a:lnTo>
                  <a:lnTo>
                    <a:pt x="24649" y="28628"/>
                  </a:lnTo>
                  <a:lnTo>
                    <a:pt x="25149" y="28268"/>
                  </a:lnTo>
                  <a:lnTo>
                    <a:pt x="26169" y="27549"/>
                  </a:lnTo>
                  <a:lnTo>
                    <a:pt x="27228" y="26869"/>
                  </a:lnTo>
                  <a:lnTo>
                    <a:pt x="28288" y="26209"/>
                  </a:lnTo>
                  <a:lnTo>
                    <a:pt x="29367" y="25589"/>
                  </a:lnTo>
                  <a:lnTo>
                    <a:pt x="30467" y="24970"/>
                  </a:lnTo>
                  <a:lnTo>
                    <a:pt x="31586" y="24390"/>
                  </a:lnTo>
                  <a:lnTo>
                    <a:pt x="32726" y="23850"/>
                  </a:lnTo>
                  <a:lnTo>
                    <a:pt x="33865" y="23330"/>
                  </a:lnTo>
                  <a:lnTo>
                    <a:pt x="35025" y="22831"/>
                  </a:lnTo>
                  <a:lnTo>
                    <a:pt x="36184" y="22371"/>
                  </a:lnTo>
                  <a:lnTo>
                    <a:pt x="37364" y="21931"/>
                  </a:lnTo>
                  <a:lnTo>
                    <a:pt x="38563" y="21531"/>
                  </a:lnTo>
                  <a:lnTo>
                    <a:pt x="39303" y="21291"/>
                  </a:lnTo>
                  <a:lnTo>
                    <a:pt x="40043" y="21071"/>
                  </a:lnTo>
                  <a:close/>
                  <a:moveTo>
                    <a:pt x="39683" y="28328"/>
                  </a:moveTo>
                  <a:lnTo>
                    <a:pt x="39863" y="28728"/>
                  </a:lnTo>
                  <a:lnTo>
                    <a:pt x="40023" y="29128"/>
                  </a:lnTo>
                  <a:lnTo>
                    <a:pt x="40123" y="29548"/>
                  </a:lnTo>
                  <a:lnTo>
                    <a:pt x="40183" y="29968"/>
                  </a:lnTo>
                  <a:lnTo>
                    <a:pt x="40223" y="30407"/>
                  </a:lnTo>
                  <a:lnTo>
                    <a:pt x="40223" y="30827"/>
                  </a:lnTo>
                  <a:lnTo>
                    <a:pt x="40183" y="31247"/>
                  </a:lnTo>
                  <a:lnTo>
                    <a:pt x="40123" y="31667"/>
                  </a:lnTo>
                  <a:lnTo>
                    <a:pt x="40023" y="32087"/>
                  </a:lnTo>
                  <a:lnTo>
                    <a:pt x="39883" y="32487"/>
                  </a:lnTo>
                  <a:lnTo>
                    <a:pt x="39703" y="32886"/>
                  </a:lnTo>
                  <a:lnTo>
                    <a:pt x="39483" y="33246"/>
                  </a:lnTo>
                  <a:lnTo>
                    <a:pt x="39243" y="33606"/>
                  </a:lnTo>
                  <a:lnTo>
                    <a:pt x="38963" y="33926"/>
                  </a:lnTo>
                  <a:lnTo>
                    <a:pt x="38663" y="34226"/>
                  </a:lnTo>
                  <a:lnTo>
                    <a:pt x="38323" y="34506"/>
                  </a:lnTo>
                  <a:lnTo>
                    <a:pt x="38084" y="34646"/>
                  </a:lnTo>
                  <a:lnTo>
                    <a:pt x="37844" y="34806"/>
                  </a:lnTo>
                  <a:lnTo>
                    <a:pt x="37604" y="34925"/>
                  </a:lnTo>
                  <a:lnTo>
                    <a:pt x="37364" y="35045"/>
                  </a:lnTo>
                  <a:lnTo>
                    <a:pt x="36844" y="35265"/>
                  </a:lnTo>
                  <a:lnTo>
                    <a:pt x="36324" y="35445"/>
                  </a:lnTo>
                  <a:lnTo>
                    <a:pt x="35785" y="35605"/>
                  </a:lnTo>
                  <a:lnTo>
                    <a:pt x="35245" y="35725"/>
                  </a:lnTo>
                  <a:lnTo>
                    <a:pt x="34165" y="35945"/>
                  </a:lnTo>
                  <a:lnTo>
                    <a:pt x="32906" y="36165"/>
                  </a:lnTo>
                  <a:lnTo>
                    <a:pt x="31646" y="36385"/>
                  </a:lnTo>
                  <a:lnTo>
                    <a:pt x="30387" y="36585"/>
                  </a:lnTo>
                  <a:lnTo>
                    <a:pt x="29127" y="36785"/>
                  </a:lnTo>
                  <a:lnTo>
                    <a:pt x="27828" y="36945"/>
                  </a:lnTo>
                  <a:lnTo>
                    <a:pt x="26529" y="37125"/>
                  </a:lnTo>
                  <a:lnTo>
                    <a:pt x="25229" y="37264"/>
                  </a:lnTo>
                  <a:lnTo>
                    <a:pt x="23930" y="37404"/>
                  </a:lnTo>
                  <a:lnTo>
                    <a:pt x="22630" y="37524"/>
                  </a:lnTo>
                  <a:lnTo>
                    <a:pt x="21311" y="37624"/>
                  </a:lnTo>
                  <a:lnTo>
                    <a:pt x="20011" y="37724"/>
                  </a:lnTo>
                  <a:lnTo>
                    <a:pt x="18712" y="37804"/>
                  </a:lnTo>
                  <a:lnTo>
                    <a:pt x="16513" y="37904"/>
                  </a:lnTo>
                  <a:lnTo>
                    <a:pt x="15413" y="37944"/>
                  </a:lnTo>
                  <a:lnTo>
                    <a:pt x="14314" y="37944"/>
                  </a:lnTo>
                  <a:lnTo>
                    <a:pt x="13214" y="37904"/>
                  </a:lnTo>
                  <a:lnTo>
                    <a:pt x="12655" y="37884"/>
                  </a:lnTo>
                  <a:lnTo>
                    <a:pt x="12115" y="37824"/>
                  </a:lnTo>
                  <a:lnTo>
                    <a:pt x="11575" y="37764"/>
                  </a:lnTo>
                  <a:lnTo>
                    <a:pt x="11035" y="37684"/>
                  </a:lnTo>
                  <a:lnTo>
                    <a:pt x="10495" y="37604"/>
                  </a:lnTo>
                  <a:lnTo>
                    <a:pt x="9956" y="37484"/>
                  </a:lnTo>
                  <a:lnTo>
                    <a:pt x="9396" y="37344"/>
                  </a:lnTo>
                  <a:lnTo>
                    <a:pt x="8836" y="37185"/>
                  </a:lnTo>
                  <a:lnTo>
                    <a:pt x="8276" y="36985"/>
                  </a:lnTo>
                  <a:lnTo>
                    <a:pt x="7737" y="36785"/>
                  </a:lnTo>
                  <a:lnTo>
                    <a:pt x="7197" y="36545"/>
                  </a:lnTo>
                  <a:lnTo>
                    <a:pt x="6677" y="36285"/>
                  </a:lnTo>
                  <a:lnTo>
                    <a:pt x="6177" y="35985"/>
                  </a:lnTo>
                  <a:lnTo>
                    <a:pt x="5678" y="35665"/>
                  </a:lnTo>
                  <a:lnTo>
                    <a:pt x="5418" y="35485"/>
                  </a:lnTo>
                  <a:lnTo>
                    <a:pt x="5178" y="35285"/>
                  </a:lnTo>
                  <a:lnTo>
                    <a:pt x="4938" y="35045"/>
                  </a:lnTo>
                  <a:lnTo>
                    <a:pt x="4838" y="34925"/>
                  </a:lnTo>
                  <a:lnTo>
                    <a:pt x="4738" y="34806"/>
                  </a:lnTo>
                  <a:lnTo>
                    <a:pt x="4658" y="34646"/>
                  </a:lnTo>
                  <a:lnTo>
                    <a:pt x="4598" y="34486"/>
                  </a:lnTo>
                  <a:lnTo>
                    <a:pt x="4558" y="34326"/>
                  </a:lnTo>
                  <a:lnTo>
                    <a:pt x="4518" y="34166"/>
                  </a:lnTo>
                  <a:lnTo>
                    <a:pt x="4478" y="33826"/>
                  </a:lnTo>
                  <a:lnTo>
                    <a:pt x="4478" y="33486"/>
                  </a:lnTo>
                  <a:lnTo>
                    <a:pt x="4498" y="33126"/>
                  </a:lnTo>
                  <a:lnTo>
                    <a:pt x="4538" y="32766"/>
                  </a:lnTo>
                  <a:lnTo>
                    <a:pt x="4638" y="32067"/>
                  </a:lnTo>
                  <a:lnTo>
                    <a:pt x="4758" y="31347"/>
                  </a:lnTo>
                  <a:lnTo>
                    <a:pt x="4918" y="30647"/>
                  </a:lnTo>
                  <a:lnTo>
                    <a:pt x="4938" y="30587"/>
                  </a:lnTo>
                  <a:lnTo>
                    <a:pt x="4918" y="30527"/>
                  </a:lnTo>
                  <a:lnTo>
                    <a:pt x="5178" y="30707"/>
                  </a:lnTo>
                  <a:lnTo>
                    <a:pt x="5458" y="30867"/>
                  </a:lnTo>
                  <a:lnTo>
                    <a:pt x="5718" y="31027"/>
                  </a:lnTo>
                  <a:lnTo>
                    <a:pt x="5997" y="31167"/>
                  </a:lnTo>
                  <a:lnTo>
                    <a:pt x="6317" y="31287"/>
                  </a:lnTo>
                  <a:lnTo>
                    <a:pt x="6617" y="31427"/>
                  </a:lnTo>
                  <a:lnTo>
                    <a:pt x="7257" y="31627"/>
                  </a:lnTo>
                  <a:lnTo>
                    <a:pt x="7897" y="31807"/>
                  </a:lnTo>
                  <a:lnTo>
                    <a:pt x="8536" y="31967"/>
                  </a:lnTo>
                  <a:lnTo>
                    <a:pt x="9196" y="32087"/>
                  </a:lnTo>
                  <a:lnTo>
                    <a:pt x="9876" y="32187"/>
                  </a:lnTo>
                  <a:lnTo>
                    <a:pt x="11195" y="32347"/>
                  </a:lnTo>
                  <a:lnTo>
                    <a:pt x="11875" y="32407"/>
                  </a:lnTo>
                  <a:lnTo>
                    <a:pt x="12575" y="32467"/>
                  </a:lnTo>
                  <a:lnTo>
                    <a:pt x="13954" y="32547"/>
                  </a:lnTo>
                  <a:lnTo>
                    <a:pt x="15353" y="32586"/>
                  </a:lnTo>
                  <a:lnTo>
                    <a:pt x="16733" y="32566"/>
                  </a:lnTo>
                  <a:lnTo>
                    <a:pt x="18132" y="32527"/>
                  </a:lnTo>
                  <a:lnTo>
                    <a:pt x="19532" y="32427"/>
                  </a:lnTo>
                  <a:lnTo>
                    <a:pt x="20931" y="32307"/>
                  </a:lnTo>
                  <a:lnTo>
                    <a:pt x="22330" y="32167"/>
                  </a:lnTo>
                  <a:lnTo>
                    <a:pt x="23710" y="31987"/>
                  </a:lnTo>
                  <a:lnTo>
                    <a:pt x="25109" y="31787"/>
                  </a:lnTo>
                  <a:lnTo>
                    <a:pt x="26489" y="31547"/>
                  </a:lnTo>
                  <a:lnTo>
                    <a:pt x="27868" y="31307"/>
                  </a:lnTo>
                  <a:lnTo>
                    <a:pt x="29267" y="31027"/>
                  </a:lnTo>
                  <a:lnTo>
                    <a:pt x="30667" y="30747"/>
                  </a:lnTo>
                  <a:lnTo>
                    <a:pt x="33446" y="30148"/>
                  </a:lnTo>
                  <a:lnTo>
                    <a:pt x="35944" y="29608"/>
                  </a:lnTo>
                  <a:lnTo>
                    <a:pt x="36564" y="29448"/>
                  </a:lnTo>
                  <a:lnTo>
                    <a:pt x="37184" y="29288"/>
                  </a:lnTo>
                  <a:lnTo>
                    <a:pt x="37784" y="29128"/>
                  </a:lnTo>
                  <a:lnTo>
                    <a:pt x="38403" y="28928"/>
                  </a:lnTo>
                  <a:lnTo>
                    <a:pt x="38723" y="28808"/>
                  </a:lnTo>
                  <a:lnTo>
                    <a:pt x="39063" y="28668"/>
                  </a:lnTo>
                  <a:lnTo>
                    <a:pt x="39383" y="28508"/>
                  </a:lnTo>
                  <a:lnTo>
                    <a:pt x="39683" y="28328"/>
                  </a:lnTo>
                  <a:close/>
                  <a:moveTo>
                    <a:pt x="22470" y="0"/>
                  </a:moveTo>
                  <a:lnTo>
                    <a:pt x="21771" y="20"/>
                  </a:lnTo>
                  <a:lnTo>
                    <a:pt x="21071" y="40"/>
                  </a:lnTo>
                  <a:lnTo>
                    <a:pt x="20391" y="80"/>
                  </a:lnTo>
                  <a:lnTo>
                    <a:pt x="19692" y="140"/>
                  </a:lnTo>
                  <a:lnTo>
                    <a:pt x="19012" y="220"/>
                  </a:lnTo>
                  <a:lnTo>
                    <a:pt x="18312" y="300"/>
                  </a:lnTo>
                  <a:lnTo>
                    <a:pt x="17632" y="400"/>
                  </a:lnTo>
                  <a:lnTo>
                    <a:pt x="16953" y="520"/>
                  </a:lnTo>
                  <a:lnTo>
                    <a:pt x="16253" y="640"/>
                  </a:lnTo>
                  <a:lnTo>
                    <a:pt x="15573" y="780"/>
                  </a:lnTo>
                  <a:lnTo>
                    <a:pt x="14894" y="940"/>
                  </a:lnTo>
                  <a:lnTo>
                    <a:pt x="14214" y="1100"/>
                  </a:lnTo>
                  <a:lnTo>
                    <a:pt x="13554" y="1280"/>
                  </a:lnTo>
                  <a:lnTo>
                    <a:pt x="12874" y="1480"/>
                  </a:lnTo>
                  <a:lnTo>
                    <a:pt x="12215" y="1680"/>
                  </a:lnTo>
                  <a:lnTo>
                    <a:pt x="11535" y="1900"/>
                  </a:lnTo>
                  <a:lnTo>
                    <a:pt x="10875" y="2140"/>
                  </a:lnTo>
                  <a:lnTo>
                    <a:pt x="10236" y="2379"/>
                  </a:lnTo>
                  <a:lnTo>
                    <a:pt x="9756" y="2559"/>
                  </a:lnTo>
                  <a:lnTo>
                    <a:pt x="9276" y="2759"/>
                  </a:lnTo>
                  <a:lnTo>
                    <a:pt x="8796" y="2979"/>
                  </a:lnTo>
                  <a:lnTo>
                    <a:pt x="8336" y="3219"/>
                  </a:lnTo>
                  <a:lnTo>
                    <a:pt x="7877" y="3459"/>
                  </a:lnTo>
                  <a:lnTo>
                    <a:pt x="7417" y="3719"/>
                  </a:lnTo>
                  <a:lnTo>
                    <a:pt x="6977" y="3979"/>
                  </a:lnTo>
                  <a:lnTo>
                    <a:pt x="6557" y="4279"/>
                  </a:lnTo>
                  <a:lnTo>
                    <a:pt x="6137" y="4579"/>
                  </a:lnTo>
                  <a:lnTo>
                    <a:pt x="5738" y="4898"/>
                  </a:lnTo>
                  <a:lnTo>
                    <a:pt x="5358" y="5238"/>
                  </a:lnTo>
                  <a:lnTo>
                    <a:pt x="4978" y="5598"/>
                  </a:lnTo>
                  <a:lnTo>
                    <a:pt x="4638" y="5978"/>
                  </a:lnTo>
                  <a:lnTo>
                    <a:pt x="4298" y="6378"/>
                  </a:lnTo>
                  <a:lnTo>
                    <a:pt x="3998" y="6798"/>
                  </a:lnTo>
                  <a:lnTo>
                    <a:pt x="3718" y="7237"/>
                  </a:lnTo>
                  <a:lnTo>
                    <a:pt x="3479" y="7637"/>
                  </a:lnTo>
                  <a:lnTo>
                    <a:pt x="3279" y="8057"/>
                  </a:lnTo>
                  <a:lnTo>
                    <a:pt x="3099" y="8497"/>
                  </a:lnTo>
                  <a:lnTo>
                    <a:pt x="2939" y="8957"/>
                  </a:lnTo>
                  <a:lnTo>
                    <a:pt x="2839" y="9416"/>
                  </a:lnTo>
                  <a:lnTo>
                    <a:pt x="2779" y="9876"/>
                  </a:lnTo>
                  <a:lnTo>
                    <a:pt x="2759" y="10096"/>
                  </a:lnTo>
                  <a:lnTo>
                    <a:pt x="2759" y="10336"/>
                  </a:lnTo>
                  <a:lnTo>
                    <a:pt x="2759" y="10576"/>
                  </a:lnTo>
                  <a:lnTo>
                    <a:pt x="2799" y="10816"/>
                  </a:lnTo>
                  <a:lnTo>
                    <a:pt x="2759" y="10816"/>
                  </a:lnTo>
                  <a:lnTo>
                    <a:pt x="2739" y="10836"/>
                  </a:lnTo>
                  <a:lnTo>
                    <a:pt x="2639" y="10876"/>
                  </a:lnTo>
                  <a:lnTo>
                    <a:pt x="2539" y="10936"/>
                  </a:lnTo>
                  <a:lnTo>
                    <a:pt x="2479" y="10976"/>
                  </a:lnTo>
                  <a:lnTo>
                    <a:pt x="2079" y="11136"/>
                  </a:lnTo>
                  <a:lnTo>
                    <a:pt x="1699" y="11336"/>
                  </a:lnTo>
                  <a:lnTo>
                    <a:pt x="1499" y="11436"/>
                  </a:lnTo>
                  <a:lnTo>
                    <a:pt x="1319" y="11556"/>
                  </a:lnTo>
                  <a:lnTo>
                    <a:pt x="1160" y="11695"/>
                  </a:lnTo>
                  <a:lnTo>
                    <a:pt x="1000" y="11835"/>
                  </a:lnTo>
                  <a:lnTo>
                    <a:pt x="840" y="11975"/>
                  </a:lnTo>
                  <a:lnTo>
                    <a:pt x="720" y="12135"/>
                  </a:lnTo>
                  <a:lnTo>
                    <a:pt x="620" y="12315"/>
                  </a:lnTo>
                  <a:lnTo>
                    <a:pt x="520" y="12495"/>
                  </a:lnTo>
                  <a:lnTo>
                    <a:pt x="460" y="12695"/>
                  </a:lnTo>
                  <a:lnTo>
                    <a:pt x="420" y="12895"/>
                  </a:lnTo>
                  <a:lnTo>
                    <a:pt x="420" y="13115"/>
                  </a:lnTo>
                  <a:lnTo>
                    <a:pt x="440" y="13355"/>
                  </a:lnTo>
                  <a:lnTo>
                    <a:pt x="480" y="13535"/>
                  </a:lnTo>
                  <a:lnTo>
                    <a:pt x="540" y="13695"/>
                  </a:lnTo>
                  <a:lnTo>
                    <a:pt x="620" y="13855"/>
                  </a:lnTo>
                  <a:lnTo>
                    <a:pt x="720" y="14014"/>
                  </a:lnTo>
                  <a:lnTo>
                    <a:pt x="840" y="14134"/>
                  </a:lnTo>
                  <a:lnTo>
                    <a:pt x="980" y="14254"/>
                  </a:lnTo>
                  <a:lnTo>
                    <a:pt x="1140" y="14334"/>
                  </a:lnTo>
                  <a:lnTo>
                    <a:pt x="1299" y="14414"/>
                  </a:lnTo>
                  <a:lnTo>
                    <a:pt x="1499" y="14454"/>
                  </a:lnTo>
                  <a:lnTo>
                    <a:pt x="1919" y="14454"/>
                  </a:lnTo>
                  <a:lnTo>
                    <a:pt x="2119" y="14434"/>
                  </a:lnTo>
                  <a:lnTo>
                    <a:pt x="2399" y="14374"/>
                  </a:lnTo>
                  <a:lnTo>
                    <a:pt x="2559" y="14374"/>
                  </a:lnTo>
                  <a:lnTo>
                    <a:pt x="2699" y="14394"/>
                  </a:lnTo>
                  <a:lnTo>
                    <a:pt x="2499" y="14794"/>
                  </a:lnTo>
                  <a:lnTo>
                    <a:pt x="2419" y="14994"/>
                  </a:lnTo>
                  <a:lnTo>
                    <a:pt x="2359" y="15194"/>
                  </a:lnTo>
                  <a:lnTo>
                    <a:pt x="2299" y="15414"/>
                  </a:lnTo>
                  <a:lnTo>
                    <a:pt x="2259" y="15614"/>
                  </a:lnTo>
                  <a:lnTo>
                    <a:pt x="2239" y="15834"/>
                  </a:lnTo>
                  <a:lnTo>
                    <a:pt x="2259" y="16054"/>
                  </a:lnTo>
                  <a:lnTo>
                    <a:pt x="2299" y="16254"/>
                  </a:lnTo>
                  <a:lnTo>
                    <a:pt x="2359" y="16453"/>
                  </a:lnTo>
                  <a:lnTo>
                    <a:pt x="2419" y="16653"/>
                  </a:lnTo>
                  <a:lnTo>
                    <a:pt x="2539" y="16833"/>
                  </a:lnTo>
                  <a:lnTo>
                    <a:pt x="2659" y="16993"/>
                  </a:lnTo>
                  <a:lnTo>
                    <a:pt x="2799" y="17133"/>
                  </a:lnTo>
                  <a:lnTo>
                    <a:pt x="2959" y="17253"/>
                  </a:lnTo>
                  <a:lnTo>
                    <a:pt x="3139" y="17353"/>
                  </a:lnTo>
                  <a:lnTo>
                    <a:pt x="3299" y="17413"/>
                  </a:lnTo>
                  <a:lnTo>
                    <a:pt x="3439" y="17433"/>
                  </a:lnTo>
                  <a:lnTo>
                    <a:pt x="3598" y="17453"/>
                  </a:lnTo>
                  <a:lnTo>
                    <a:pt x="3738" y="17453"/>
                  </a:lnTo>
                  <a:lnTo>
                    <a:pt x="3898" y="17433"/>
                  </a:lnTo>
                  <a:lnTo>
                    <a:pt x="4038" y="17393"/>
                  </a:lnTo>
                  <a:lnTo>
                    <a:pt x="4338" y="17293"/>
                  </a:lnTo>
                  <a:lnTo>
                    <a:pt x="4218" y="17513"/>
                  </a:lnTo>
                  <a:lnTo>
                    <a:pt x="4138" y="17753"/>
                  </a:lnTo>
                  <a:lnTo>
                    <a:pt x="4078" y="17993"/>
                  </a:lnTo>
                  <a:lnTo>
                    <a:pt x="4038" y="18213"/>
                  </a:lnTo>
                  <a:lnTo>
                    <a:pt x="4018" y="18373"/>
                  </a:lnTo>
                  <a:lnTo>
                    <a:pt x="4038" y="18533"/>
                  </a:lnTo>
                  <a:lnTo>
                    <a:pt x="4058" y="18692"/>
                  </a:lnTo>
                  <a:lnTo>
                    <a:pt x="4078" y="18852"/>
                  </a:lnTo>
                  <a:lnTo>
                    <a:pt x="4058" y="18852"/>
                  </a:lnTo>
                  <a:lnTo>
                    <a:pt x="3798" y="18992"/>
                  </a:lnTo>
                  <a:lnTo>
                    <a:pt x="3538" y="19152"/>
                  </a:lnTo>
                  <a:lnTo>
                    <a:pt x="3039" y="19472"/>
                  </a:lnTo>
                  <a:lnTo>
                    <a:pt x="2559" y="19812"/>
                  </a:lnTo>
                  <a:lnTo>
                    <a:pt x="2079" y="20172"/>
                  </a:lnTo>
                  <a:lnTo>
                    <a:pt x="180" y="21591"/>
                  </a:lnTo>
                  <a:lnTo>
                    <a:pt x="100" y="21671"/>
                  </a:lnTo>
                  <a:lnTo>
                    <a:pt x="40" y="21771"/>
                  </a:lnTo>
                  <a:lnTo>
                    <a:pt x="20" y="21871"/>
                  </a:lnTo>
                  <a:lnTo>
                    <a:pt x="0" y="21971"/>
                  </a:lnTo>
                  <a:lnTo>
                    <a:pt x="20" y="22071"/>
                  </a:lnTo>
                  <a:lnTo>
                    <a:pt x="80" y="22151"/>
                  </a:lnTo>
                  <a:lnTo>
                    <a:pt x="160" y="22231"/>
                  </a:lnTo>
                  <a:lnTo>
                    <a:pt x="260" y="22271"/>
                  </a:lnTo>
                  <a:lnTo>
                    <a:pt x="1819" y="22671"/>
                  </a:lnTo>
                  <a:lnTo>
                    <a:pt x="3399" y="23091"/>
                  </a:lnTo>
                  <a:lnTo>
                    <a:pt x="3199" y="23690"/>
                  </a:lnTo>
                  <a:lnTo>
                    <a:pt x="3039" y="24290"/>
                  </a:lnTo>
                  <a:lnTo>
                    <a:pt x="2879" y="24910"/>
                  </a:lnTo>
                  <a:lnTo>
                    <a:pt x="2779" y="25530"/>
                  </a:lnTo>
                  <a:lnTo>
                    <a:pt x="2739" y="25849"/>
                  </a:lnTo>
                  <a:lnTo>
                    <a:pt x="2719" y="26169"/>
                  </a:lnTo>
                  <a:lnTo>
                    <a:pt x="2719" y="26469"/>
                  </a:lnTo>
                  <a:lnTo>
                    <a:pt x="2739" y="26789"/>
                  </a:lnTo>
                  <a:lnTo>
                    <a:pt x="2759" y="27089"/>
                  </a:lnTo>
                  <a:lnTo>
                    <a:pt x="2819" y="27409"/>
                  </a:lnTo>
                  <a:lnTo>
                    <a:pt x="2879" y="27709"/>
                  </a:lnTo>
                  <a:lnTo>
                    <a:pt x="2979" y="28028"/>
                  </a:lnTo>
                  <a:lnTo>
                    <a:pt x="3099" y="28348"/>
                  </a:lnTo>
                  <a:lnTo>
                    <a:pt x="3259" y="28688"/>
                  </a:lnTo>
                  <a:lnTo>
                    <a:pt x="3439" y="28988"/>
                  </a:lnTo>
                  <a:lnTo>
                    <a:pt x="3638" y="29288"/>
                  </a:lnTo>
                  <a:lnTo>
                    <a:pt x="3858" y="29568"/>
                  </a:lnTo>
                  <a:lnTo>
                    <a:pt x="4098" y="29828"/>
                  </a:lnTo>
                  <a:lnTo>
                    <a:pt x="4358" y="30068"/>
                  </a:lnTo>
                  <a:lnTo>
                    <a:pt x="4618" y="30307"/>
                  </a:lnTo>
                  <a:lnTo>
                    <a:pt x="4558" y="30327"/>
                  </a:lnTo>
                  <a:lnTo>
                    <a:pt x="4478" y="30347"/>
                  </a:lnTo>
                  <a:lnTo>
                    <a:pt x="4418" y="30407"/>
                  </a:lnTo>
                  <a:lnTo>
                    <a:pt x="4358" y="30507"/>
                  </a:lnTo>
                  <a:lnTo>
                    <a:pt x="4258" y="30807"/>
                  </a:lnTo>
                  <a:lnTo>
                    <a:pt x="4138" y="31127"/>
                  </a:lnTo>
                  <a:lnTo>
                    <a:pt x="4058" y="31467"/>
                  </a:lnTo>
                  <a:lnTo>
                    <a:pt x="3978" y="31787"/>
                  </a:lnTo>
                  <a:lnTo>
                    <a:pt x="3838" y="32447"/>
                  </a:lnTo>
                  <a:lnTo>
                    <a:pt x="3758" y="33126"/>
                  </a:lnTo>
                  <a:lnTo>
                    <a:pt x="3718" y="33426"/>
                  </a:lnTo>
                  <a:lnTo>
                    <a:pt x="3718" y="33746"/>
                  </a:lnTo>
                  <a:lnTo>
                    <a:pt x="3718" y="34046"/>
                  </a:lnTo>
                  <a:lnTo>
                    <a:pt x="3758" y="34346"/>
                  </a:lnTo>
                  <a:lnTo>
                    <a:pt x="3818" y="34646"/>
                  </a:lnTo>
                  <a:lnTo>
                    <a:pt x="3898" y="34925"/>
                  </a:lnTo>
                  <a:lnTo>
                    <a:pt x="4038" y="35185"/>
                  </a:lnTo>
                  <a:lnTo>
                    <a:pt x="4218" y="35445"/>
                  </a:lnTo>
                  <a:lnTo>
                    <a:pt x="4398" y="35665"/>
                  </a:lnTo>
                  <a:lnTo>
                    <a:pt x="4598" y="35865"/>
                  </a:lnTo>
                  <a:lnTo>
                    <a:pt x="4818" y="36065"/>
                  </a:lnTo>
                  <a:lnTo>
                    <a:pt x="5038" y="36245"/>
                  </a:lnTo>
                  <a:lnTo>
                    <a:pt x="5498" y="36585"/>
                  </a:lnTo>
                  <a:lnTo>
                    <a:pt x="5977" y="36885"/>
                  </a:lnTo>
                  <a:lnTo>
                    <a:pt x="6457" y="37165"/>
                  </a:lnTo>
                  <a:lnTo>
                    <a:pt x="6957" y="37424"/>
                  </a:lnTo>
                  <a:lnTo>
                    <a:pt x="7457" y="37644"/>
                  </a:lnTo>
                  <a:lnTo>
                    <a:pt x="7977" y="37844"/>
                  </a:lnTo>
                  <a:lnTo>
                    <a:pt x="8516" y="38044"/>
                  </a:lnTo>
                  <a:lnTo>
                    <a:pt x="9076" y="38224"/>
                  </a:lnTo>
                  <a:lnTo>
                    <a:pt x="9636" y="38364"/>
                  </a:lnTo>
                  <a:lnTo>
                    <a:pt x="10196" y="38504"/>
                  </a:lnTo>
                  <a:lnTo>
                    <a:pt x="10775" y="38604"/>
                  </a:lnTo>
                  <a:lnTo>
                    <a:pt x="11335" y="38704"/>
                  </a:lnTo>
                  <a:lnTo>
                    <a:pt x="11915" y="38784"/>
                  </a:lnTo>
                  <a:lnTo>
                    <a:pt x="12495" y="38844"/>
                  </a:lnTo>
                  <a:lnTo>
                    <a:pt x="13074" y="38884"/>
                  </a:lnTo>
                  <a:lnTo>
                    <a:pt x="13654" y="38924"/>
                  </a:lnTo>
                  <a:lnTo>
                    <a:pt x="14814" y="38964"/>
                  </a:lnTo>
                  <a:lnTo>
                    <a:pt x="15973" y="38964"/>
                  </a:lnTo>
                  <a:lnTo>
                    <a:pt x="17133" y="38924"/>
                  </a:lnTo>
                  <a:lnTo>
                    <a:pt x="18532" y="38864"/>
                  </a:lnTo>
                  <a:lnTo>
                    <a:pt x="19951" y="38784"/>
                  </a:lnTo>
                  <a:lnTo>
                    <a:pt x="21351" y="38684"/>
                  </a:lnTo>
                  <a:lnTo>
                    <a:pt x="22750" y="38564"/>
                  </a:lnTo>
                  <a:lnTo>
                    <a:pt x="24150" y="38444"/>
                  </a:lnTo>
                  <a:lnTo>
                    <a:pt x="25549" y="38284"/>
                  </a:lnTo>
                  <a:lnTo>
                    <a:pt x="26948" y="38124"/>
                  </a:lnTo>
                  <a:lnTo>
                    <a:pt x="28348" y="37944"/>
                  </a:lnTo>
                  <a:lnTo>
                    <a:pt x="29747" y="37744"/>
                  </a:lnTo>
                  <a:lnTo>
                    <a:pt x="31147" y="37544"/>
                  </a:lnTo>
                  <a:lnTo>
                    <a:pt x="32546" y="37324"/>
                  </a:lnTo>
                  <a:lnTo>
                    <a:pt x="33925" y="37065"/>
                  </a:lnTo>
                  <a:lnTo>
                    <a:pt x="35125" y="36845"/>
                  </a:lnTo>
                  <a:lnTo>
                    <a:pt x="35725" y="36705"/>
                  </a:lnTo>
                  <a:lnTo>
                    <a:pt x="36304" y="36565"/>
                  </a:lnTo>
                  <a:lnTo>
                    <a:pt x="36884" y="36385"/>
                  </a:lnTo>
                  <a:lnTo>
                    <a:pt x="37444" y="36165"/>
                  </a:lnTo>
                  <a:lnTo>
                    <a:pt x="38004" y="35925"/>
                  </a:lnTo>
                  <a:lnTo>
                    <a:pt x="38263" y="35785"/>
                  </a:lnTo>
                  <a:lnTo>
                    <a:pt x="38523" y="35625"/>
                  </a:lnTo>
                  <a:lnTo>
                    <a:pt x="38763" y="35465"/>
                  </a:lnTo>
                  <a:lnTo>
                    <a:pt x="39003" y="35305"/>
                  </a:lnTo>
                  <a:lnTo>
                    <a:pt x="39223" y="35125"/>
                  </a:lnTo>
                  <a:lnTo>
                    <a:pt x="39423" y="34945"/>
                  </a:lnTo>
                  <a:lnTo>
                    <a:pt x="39623" y="34746"/>
                  </a:lnTo>
                  <a:lnTo>
                    <a:pt x="39823" y="34526"/>
                  </a:lnTo>
                  <a:lnTo>
                    <a:pt x="40003" y="34306"/>
                  </a:lnTo>
                  <a:lnTo>
                    <a:pt x="40163" y="34086"/>
                  </a:lnTo>
                  <a:lnTo>
                    <a:pt x="40323" y="33866"/>
                  </a:lnTo>
                  <a:lnTo>
                    <a:pt x="40463" y="33626"/>
                  </a:lnTo>
                  <a:lnTo>
                    <a:pt x="40602" y="33366"/>
                  </a:lnTo>
                  <a:lnTo>
                    <a:pt x="40722" y="33126"/>
                  </a:lnTo>
                  <a:lnTo>
                    <a:pt x="40842" y="32866"/>
                  </a:lnTo>
                  <a:lnTo>
                    <a:pt x="40942" y="32606"/>
                  </a:lnTo>
                  <a:lnTo>
                    <a:pt x="41022" y="32347"/>
                  </a:lnTo>
                  <a:lnTo>
                    <a:pt x="41102" y="32067"/>
                  </a:lnTo>
                  <a:lnTo>
                    <a:pt x="41162" y="31787"/>
                  </a:lnTo>
                  <a:lnTo>
                    <a:pt x="41202" y="31527"/>
                  </a:lnTo>
                  <a:lnTo>
                    <a:pt x="41242" y="31247"/>
                  </a:lnTo>
                  <a:lnTo>
                    <a:pt x="41282" y="30967"/>
                  </a:lnTo>
                  <a:lnTo>
                    <a:pt x="41282" y="30687"/>
                  </a:lnTo>
                  <a:lnTo>
                    <a:pt x="41282" y="30407"/>
                  </a:lnTo>
                  <a:lnTo>
                    <a:pt x="41262" y="30128"/>
                  </a:lnTo>
                  <a:lnTo>
                    <a:pt x="41242" y="29848"/>
                  </a:lnTo>
                  <a:lnTo>
                    <a:pt x="41202" y="29568"/>
                  </a:lnTo>
                  <a:lnTo>
                    <a:pt x="41142" y="29288"/>
                  </a:lnTo>
                  <a:lnTo>
                    <a:pt x="41082" y="29028"/>
                  </a:lnTo>
                  <a:lnTo>
                    <a:pt x="41002" y="28748"/>
                  </a:lnTo>
                  <a:lnTo>
                    <a:pt x="40902" y="28488"/>
                  </a:lnTo>
                  <a:lnTo>
                    <a:pt x="40782" y="28228"/>
                  </a:lnTo>
                  <a:lnTo>
                    <a:pt x="40662" y="27968"/>
                  </a:lnTo>
                  <a:lnTo>
                    <a:pt x="40523" y="27729"/>
                  </a:lnTo>
                  <a:lnTo>
                    <a:pt x="40702" y="27529"/>
                  </a:lnTo>
                  <a:lnTo>
                    <a:pt x="40882" y="27329"/>
                  </a:lnTo>
                  <a:lnTo>
                    <a:pt x="41042" y="27129"/>
                  </a:lnTo>
                  <a:lnTo>
                    <a:pt x="41182" y="26909"/>
                  </a:lnTo>
                  <a:lnTo>
                    <a:pt x="41302" y="26669"/>
                  </a:lnTo>
                  <a:lnTo>
                    <a:pt x="41402" y="26429"/>
                  </a:lnTo>
                  <a:lnTo>
                    <a:pt x="41502" y="26169"/>
                  </a:lnTo>
                  <a:lnTo>
                    <a:pt x="41562" y="25889"/>
                  </a:lnTo>
                  <a:lnTo>
                    <a:pt x="41622" y="25570"/>
                  </a:lnTo>
                  <a:lnTo>
                    <a:pt x="41662" y="25270"/>
                  </a:lnTo>
                  <a:lnTo>
                    <a:pt x="41702" y="24950"/>
                  </a:lnTo>
                  <a:lnTo>
                    <a:pt x="41702" y="24630"/>
                  </a:lnTo>
                  <a:lnTo>
                    <a:pt x="41702" y="24290"/>
                  </a:lnTo>
                  <a:lnTo>
                    <a:pt x="41702" y="23970"/>
                  </a:lnTo>
                  <a:lnTo>
                    <a:pt x="41682" y="23650"/>
                  </a:lnTo>
                  <a:lnTo>
                    <a:pt x="41642" y="23310"/>
                  </a:lnTo>
                  <a:lnTo>
                    <a:pt x="41602" y="22991"/>
                  </a:lnTo>
                  <a:lnTo>
                    <a:pt x="41542" y="22671"/>
                  </a:lnTo>
                  <a:lnTo>
                    <a:pt x="41462" y="22351"/>
                  </a:lnTo>
                  <a:lnTo>
                    <a:pt x="41362" y="22051"/>
                  </a:lnTo>
                  <a:lnTo>
                    <a:pt x="41282" y="21731"/>
                  </a:lnTo>
                  <a:lnTo>
                    <a:pt x="41162" y="21431"/>
                  </a:lnTo>
                  <a:lnTo>
                    <a:pt x="41042" y="21131"/>
                  </a:lnTo>
                  <a:lnTo>
                    <a:pt x="40902" y="20832"/>
                  </a:lnTo>
                  <a:lnTo>
                    <a:pt x="41262" y="20752"/>
                  </a:lnTo>
                  <a:lnTo>
                    <a:pt x="41802" y="20612"/>
                  </a:lnTo>
                  <a:lnTo>
                    <a:pt x="42102" y="20532"/>
                  </a:lnTo>
                  <a:lnTo>
                    <a:pt x="42382" y="20432"/>
                  </a:lnTo>
                  <a:lnTo>
                    <a:pt x="42642" y="20292"/>
                  </a:lnTo>
                  <a:lnTo>
                    <a:pt x="42762" y="20212"/>
                  </a:lnTo>
                  <a:lnTo>
                    <a:pt x="42861" y="20112"/>
                  </a:lnTo>
                  <a:lnTo>
                    <a:pt x="42961" y="20012"/>
                  </a:lnTo>
                  <a:lnTo>
                    <a:pt x="43041" y="19912"/>
                  </a:lnTo>
                  <a:lnTo>
                    <a:pt x="43121" y="19772"/>
                  </a:lnTo>
                  <a:lnTo>
                    <a:pt x="43161" y="19632"/>
                  </a:lnTo>
                  <a:lnTo>
                    <a:pt x="43201" y="19472"/>
                  </a:lnTo>
                  <a:lnTo>
                    <a:pt x="43201" y="19312"/>
                  </a:lnTo>
                  <a:lnTo>
                    <a:pt x="43181" y="19152"/>
                  </a:lnTo>
                  <a:lnTo>
                    <a:pt x="43141" y="19012"/>
                  </a:lnTo>
                  <a:lnTo>
                    <a:pt x="43081" y="18872"/>
                  </a:lnTo>
                  <a:lnTo>
                    <a:pt x="43001" y="18752"/>
                  </a:lnTo>
                  <a:lnTo>
                    <a:pt x="42901" y="18632"/>
                  </a:lnTo>
                  <a:lnTo>
                    <a:pt x="42782" y="18513"/>
                  </a:lnTo>
                  <a:lnTo>
                    <a:pt x="42522" y="18313"/>
                  </a:lnTo>
                  <a:lnTo>
                    <a:pt x="42262" y="18133"/>
                  </a:lnTo>
                  <a:lnTo>
                    <a:pt x="41982" y="17993"/>
                  </a:lnTo>
                  <a:lnTo>
                    <a:pt x="41702" y="17853"/>
                  </a:lnTo>
                  <a:lnTo>
                    <a:pt x="41402" y="17713"/>
                  </a:lnTo>
                  <a:lnTo>
                    <a:pt x="41082" y="17573"/>
                  </a:lnTo>
                  <a:lnTo>
                    <a:pt x="40762" y="17453"/>
                  </a:lnTo>
                  <a:lnTo>
                    <a:pt x="40443" y="17353"/>
                  </a:lnTo>
                  <a:lnTo>
                    <a:pt x="40123" y="17273"/>
                  </a:lnTo>
                  <a:lnTo>
                    <a:pt x="39823" y="17193"/>
                  </a:lnTo>
                  <a:lnTo>
                    <a:pt x="39863" y="16953"/>
                  </a:lnTo>
                  <a:lnTo>
                    <a:pt x="39883" y="16713"/>
                  </a:lnTo>
                  <a:lnTo>
                    <a:pt x="39883" y="16473"/>
                  </a:lnTo>
                  <a:lnTo>
                    <a:pt x="39883" y="16234"/>
                  </a:lnTo>
                  <a:lnTo>
                    <a:pt x="39883" y="16014"/>
                  </a:lnTo>
                  <a:lnTo>
                    <a:pt x="39883" y="15794"/>
                  </a:lnTo>
                  <a:lnTo>
                    <a:pt x="39883" y="15574"/>
                  </a:lnTo>
                  <a:lnTo>
                    <a:pt x="39883" y="15474"/>
                  </a:lnTo>
                  <a:lnTo>
                    <a:pt x="39843" y="15354"/>
                  </a:lnTo>
                  <a:lnTo>
                    <a:pt x="40023" y="15254"/>
                  </a:lnTo>
                  <a:lnTo>
                    <a:pt x="40163" y="15134"/>
                  </a:lnTo>
                  <a:lnTo>
                    <a:pt x="40303" y="14994"/>
                  </a:lnTo>
                  <a:lnTo>
                    <a:pt x="40403" y="14814"/>
                  </a:lnTo>
                  <a:lnTo>
                    <a:pt x="40483" y="14634"/>
                  </a:lnTo>
                  <a:lnTo>
                    <a:pt x="40523" y="14434"/>
                  </a:lnTo>
                  <a:lnTo>
                    <a:pt x="40523" y="14214"/>
                  </a:lnTo>
                  <a:lnTo>
                    <a:pt x="40503" y="13974"/>
                  </a:lnTo>
                  <a:lnTo>
                    <a:pt x="40463" y="13815"/>
                  </a:lnTo>
                  <a:lnTo>
                    <a:pt x="40423" y="13635"/>
                  </a:lnTo>
                  <a:lnTo>
                    <a:pt x="40383" y="13455"/>
                  </a:lnTo>
                  <a:lnTo>
                    <a:pt x="40383" y="13375"/>
                  </a:lnTo>
                  <a:lnTo>
                    <a:pt x="40403" y="13295"/>
                  </a:lnTo>
                  <a:lnTo>
                    <a:pt x="40443" y="13235"/>
                  </a:lnTo>
                  <a:lnTo>
                    <a:pt x="40483" y="13175"/>
                  </a:lnTo>
                  <a:lnTo>
                    <a:pt x="40582" y="13075"/>
                  </a:lnTo>
                  <a:lnTo>
                    <a:pt x="40722" y="13015"/>
                  </a:lnTo>
                  <a:lnTo>
                    <a:pt x="40842" y="12935"/>
                  </a:lnTo>
                  <a:lnTo>
                    <a:pt x="41142" y="12795"/>
                  </a:lnTo>
                  <a:lnTo>
                    <a:pt x="41422" y="12615"/>
                  </a:lnTo>
                  <a:lnTo>
                    <a:pt x="41542" y="12535"/>
                  </a:lnTo>
                  <a:lnTo>
                    <a:pt x="41662" y="12415"/>
                  </a:lnTo>
                  <a:lnTo>
                    <a:pt x="41782" y="12295"/>
                  </a:lnTo>
                  <a:lnTo>
                    <a:pt x="41882" y="12175"/>
                  </a:lnTo>
                  <a:lnTo>
                    <a:pt x="41962" y="12015"/>
                  </a:lnTo>
                  <a:lnTo>
                    <a:pt x="42042" y="11875"/>
                  </a:lnTo>
                  <a:lnTo>
                    <a:pt x="42102" y="11715"/>
                  </a:lnTo>
                  <a:lnTo>
                    <a:pt x="42142" y="11556"/>
                  </a:lnTo>
                  <a:lnTo>
                    <a:pt x="42162" y="11376"/>
                  </a:lnTo>
                  <a:lnTo>
                    <a:pt x="42162" y="11216"/>
                  </a:lnTo>
                  <a:lnTo>
                    <a:pt x="42162" y="11056"/>
                  </a:lnTo>
                  <a:lnTo>
                    <a:pt x="42162" y="10876"/>
                  </a:lnTo>
                  <a:lnTo>
                    <a:pt x="42082" y="10556"/>
                  </a:lnTo>
                  <a:lnTo>
                    <a:pt x="41982" y="10236"/>
                  </a:lnTo>
                  <a:lnTo>
                    <a:pt x="41822" y="9936"/>
                  </a:lnTo>
                  <a:lnTo>
                    <a:pt x="41642" y="9656"/>
                  </a:lnTo>
                  <a:lnTo>
                    <a:pt x="41522" y="9516"/>
                  </a:lnTo>
                  <a:lnTo>
                    <a:pt x="41402" y="9396"/>
                  </a:lnTo>
                  <a:lnTo>
                    <a:pt x="41122" y="9157"/>
                  </a:lnTo>
                  <a:lnTo>
                    <a:pt x="40822" y="8957"/>
                  </a:lnTo>
                  <a:lnTo>
                    <a:pt x="40503" y="8777"/>
                  </a:lnTo>
                  <a:lnTo>
                    <a:pt x="40163" y="8637"/>
                  </a:lnTo>
                  <a:lnTo>
                    <a:pt x="39823" y="8517"/>
                  </a:lnTo>
                  <a:lnTo>
                    <a:pt x="39123" y="8277"/>
                  </a:lnTo>
                  <a:lnTo>
                    <a:pt x="39063" y="7897"/>
                  </a:lnTo>
                  <a:lnTo>
                    <a:pt x="39003" y="7517"/>
                  </a:lnTo>
                  <a:lnTo>
                    <a:pt x="38903" y="7137"/>
                  </a:lnTo>
                  <a:lnTo>
                    <a:pt x="38763" y="6758"/>
                  </a:lnTo>
                  <a:lnTo>
                    <a:pt x="38603" y="6398"/>
                  </a:lnTo>
                  <a:lnTo>
                    <a:pt x="38443" y="6038"/>
                  </a:lnTo>
                  <a:lnTo>
                    <a:pt x="38243" y="5698"/>
                  </a:lnTo>
                  <a:lnTo>
                    <a:pt x="38024" y="5358"/>
                  </a:lnTo>
                  <a:lnTo>
                    <a:pt x="37784" y="5038"/>
                  </a:lnTo>
                  <a:lnTo>
                    <a:pt x="37524" y="4738"/>
                  </a:lnTo>
                  <a:lnTo>
                    <a:pt x="37264" y="4439"/>
                  </a:lnTo>
                  <a:lnTo>
                    <a:pt x="36964" y="4159"/>
                  </a:lnTo>
                  <a:lnTo>
                    <a:pt x="36684" y="3879"/>
                  </a:lnTo>
                  <a:lnTo>
                    <a:pt x="36364" y="3619"/>
                  </a:lnTo>
                  <a:lnTo>
                    <a:pt x="36044" y="3379"/>
                  </a:lnTo>
                  <a:lnTo>
                    <a:pt x="35725" y="3159"/>
                  </a:lnTo>
                  <a:lnTo>
                    <a:pt x="35285" y="2879"/>
                  </a:lnTo>
                  <a:lnTo>
                    <a:pt x="34845" y="2639"/>
                  </a:lnTo>
                  <a:lnTo>
                    <a:pt x="34385" y="2399"/>
                  </a:lnTo>
                  <a:lnTo>
                    <a:pt x="33925" y="2200"/>
                  </a:lnTo>
                  <a:lnTo>
                    <a:pt x="33466" y="1980"/>
                  </a:lnTo>
                  <a:lnTo>
                    <a:pt x="32986" y="1800"/>
                  </a:lnTo>
                  <a:lnTo>
                    <a:pt x="32026" y="1460"/>
                  </a:lnTo>
                  <a:lnTo>
                    <a:pt x="31346" y="1260"/>
                  </a:lnTo>
                  <a:lnTo>
                    <a:pt x="30687" y="1060"/>
                  </a:lnTo>
                  <a:lnTo>
                    <a:pt x="30007" y="880"/>
                  </a:lnTo>
                  <a:lnTo>
                    <a:pt x="29327" y="720"/>
                  </a:lnTo>
                  <a:lnTo>
                    <a:pt x="28648" y="580"/>
                  </a:lnTo>
                  <a:lnTo>
                    <a:pt x="27968" y="440"/>
                  </a:lnTo>
                  <a:lnTo>
                    <a:pt x="27288" y="340"/>
                  </a:lnTo>
                  <a:lnTo>
                    <a:pt x="26609" y="240"/>
                  </a:lnTo>
                  <a:lnTo>
                    <a:pt x="25909" y="160"/>
                  </a:lnTo>
                  <a:lnTo>
                    <a:pt x="25229" y="100"/>
                  </a:lnTo>
                  <a:lnTo>
                    <a:pt x="24529" y="60"/>
                  </a:lnTo>
                  <a:lnTo>
                    <a:pt x="23850" y="20"/>
                  </a:lnTo>
                  <a:lnTo>
                    <a:pt x="231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9;p65">
              <a:extLst>
                <a:ext uri="{FF2B5EF4-FFF2-40B4-BE49-F238E27FC236}">
                  <a16:creationId xmlns:a16="http://schemas.microsoft.com/office/drawing/2014/main" id="{CAE4EC2F-0F4F-22D9-34AF-38C3EDC6A892}"/>
                </a:ext>
              </a:extLst>
            </p:cNvPr>
            <p:cNvSpPr/>
            <p:nvPr/>
          </p:nvSpPr>
          <p:spPr>
            <a:xfrm>
              <a:off x="4066800" y="2783525"/>
              <a:ext cx="25" cy="1025"/>
            </a:xfrm>
            <a:custGeom>
              <a:avLst/>
              <a:gdLst/>
              <a:ahLst/>
              <a:cxnLst/>
              <a:rect l="l" t="t" r="r" b="b"/>
              <a:pathLst>
                <a:path w="1" h="41" extrusionOk="0"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20;p65">
              <a:extLst>
                <a:ext uri="{FF2B5EF4-FFF2-40B4-BE49-F238E27FC236}">
                  <a16:creationId xmlns:a16="http://schemas.microsoft.com/office/drawing/2014/main" id="{6186B56F-D3AD-463A-57F5-0C1B6C190728}"/>
                </a:ext>
              </a:extLst>
            </p:cNvPr>
            <p:cNvSpPr/>
            <p:nvPr/>
          </p:nvSpPr>
          <p:spPr>
            <a:xfrm>
              <a:off x="4066300" y="278452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" y="20"/>
                  </a:moveTo>
                  <a:lnTo>
                    <a:pt x="1" y="2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" y="20"/>
                  </a:lnTo>
                  <a:lnTo>
                    <a:pt x="1" y="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21;p65">
              <a:extLst>
                <a:ext uri="{FF2B5EF4-FFF2-40B4-BE49-F238E27FC236}">
                  <a16:creationId xmlns:a16="http://schemas.microsoft.com/office/drawing/2014/main" id="{A7F4F299-8DED-C858-D0E5-C5D3618DB094}"/>
                </a:ext>
              </a:extLst>
            </p:cNvPr>
            <p:cNvSpPr/>
            <p:nvPr/>
          </p:nvSpPr>
          <p:spPr>
            <a:xfrm>
              <a:off x="4044800" y="2778025"/>
              <a:ext cx="22025" cy="24000"/>
            </a:xfrm>
            <a:custGeom>
              <a:avLst/>
              <a:gdLst/>
              <a:ahLst/>
              <a:cxnLst/>
              <a:rect l="l" t="t" r="r" b="b"/>
              <a:pathLst>
                <a:path w="881" h="960" extrusionOk="0">
                  <a:moveTo>
                    <a:pt x="561" y="0"/>
                  </a:moveTo>
                  <a:lnTo>
                    <a:pt x="501" y="40"/>
                  </a:lnTo>
                  <a:lnTo>
                    <a:pt x="441" y="80"/>
                  </a:lnTo>
                  <a:lnTo>
                    <a:pt x="381" y="140"/>
                  </a:lnTo>
                  <a:lnTo>
                    <a:pt x="281" y="240"/>
                  </a:lnTo>
                  <a:lnTo>
                    <a:pt x="81" y="480"/>
                  </a:lnTo>
                  <a:lnTo>
                    <a:pt x="41" y="540"/>
                  </a:lnTo>
                  <a:lnTo>
                    <a:pt x="1" y="600"/>
                  </a:lnTo>
                  <a:lnTo>
                    <a:pt x="1" y="680"/>
                  </a:lnTo>
                  <a:lnTo>
                    <a:pt x="1" y="760"/>
                  </a:lnTo>
                  <a:lnTo>
                    <a:pt x="41" y="820"/>
                  </a:lnTo>
                  <a:lnTo>
                    <a:pt x="81" y="880"/>
                  </a:lnTo>
                  <a:lnTo>
                    <a:pt x="141" y="920"/>
                  </a:lnTo>
                  <a:lnTo>
                    <a:pt x="201" y="960"/>
                  </a:lnTo>
                  <a:lnTo>
                    <a:pt x="321" y="960"/>
                  </a:lnTo>
                  <a:lnTo>
                    <a:pt x="441" y="940"/>
                  </a:lnTo>
                  <a:lnTo>
                    <a:pt x="481" y="920"/>
                  </a:lnTo>
                  <a:lnTo>
                    <a:pt x="521" y="880"/>
                  </a:lnTo>
                  <a:lnTo>
                    <a:pt x="581" y="820"/>
                  </a:lnTo>
                  <a:lnTo>
                    <a:pt x="601" y="740"/>
                  </a:lnTo>
                  <a:lnTo>
                    <a:pt x="721" y="600"/>
                  </a:lnTo>
                  <a:lnTo>
                    <a:pt x="801" y="460"/>
                  </a:lnTo>
                  <a:lnTo>
                    <a:pt x="841" y="360"/>
                  </a:lnTo>
                  <a:lnTo>
                    <a:pt x="881" y="260"/>
                  </a:lnTo>
                  <a:lnTo>
                    <a:pt x="881" y="200"/>
                  </a:lnTo>
                  <a:lnTo>
                    <a:pt x="861" y="140"/>
                  </a:lnTo>
                  <a:lnTo>
                    <a:pt x="841" y="80"/>
                  </a:lnTo>
                  <a:lnTo>
                    <a:pt x="801" y="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22;p65">
              <a:extLst>
                <a:ext uri="{FF2B5EF4-FFF2-40B4-BE49-F238E27FC236}">
                  <a16:creationId xmlns:a16="http://schemas.microsoft.com/office/drawing/2014/main" id="{78EC45D1-4102-DAFF-92FB-EC4D38EEAF73}"/>
                </a:ext>
              </a:extLst>
            </p:cNvPr>
            <p:cNvSpPr/>
            <p:nvPr/>
          </p:nvSpPr>
          <p:spPr>
            <a:xfrm>
              <a:off x="4123275" y="2792025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" y="0"/>
                  </a:moveTo>
                  <a:lnTo>
                    <a:pt x="35" y="34"/>
                  </a:lnTo>
                  <a:lnTo>
                    <a:pt x="35" y="34"/>
                  </a:lnTo>
                  <a:lnTo>
                    <a:pt x="2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23;p65">
              <a:extLst>
                <a:ext uri="{FF2B5EF4-FFF2-40B4-BE49-F238E27FC236}">
                  <a16:creationId xmlns:a16="http://schemas.microsoft.com/office/drawing/2014/main" id="{7EC67C51-27EB-E777-66B2-F026201A9F09}"/>
                </a:ext>
              </a:extLst>
            </p:cNvPr>
            <p:cNvSpPr/>
            <p:nvPr/>
          </p:nvSpPr>
          <p:spPr>
            <a:xfrm>
              <a:off x="4109275" y="2770025"/>
              <a:ext cx="27025" cy="24525"/>
            </a:xfrm>
            <a:custGeom>
              <a:avLst/>
              <a:gdLst/>
              <a:ahLst/>
              <a:cxnLst/>
              <a:rect l="l" t="t" r="r" b="b"/>
              <a:pathLst>
                <a:path w="1081" h="981" extrusionOk="0">
                  <a:moveTo>
                    <a:pt x="121" y="1"/>
                  </a:moveTo>
                  <a:lnTo>
                    <a:pt x="81" y="21"/>
                  </a:lnTo>
                  <a:lnTo>
                    <a:pt x="41" y="61"/>
                  </a:lnTo>
                  <a:lnTo>
                    <a:pt x="1" y="12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21" y="260"/>
                  </a:lnTo>
                  <a:lnTo>
                    <a:pt x="21" y="280"/>
                  </a:lnTo>
                  <a:lnTo>
                    <a:pt x="61" y="340"/>
                  </a:lnTo>
                  <a:lnTo>
                    <a:pt x="121" y="420"/>
                  </a:lnTo>
                  <a:lnTo>
                    <a:pt x="161" y="480"/>
                  </a:lnTo>
                  <a:lnTo>
                    <a:pt x="201" y="540"/>
                  </a:lnTo>
                  <a:lnTo>
                    <a:pt x="261" y="620"/>
                  </a:lnTo>
                  <a:lnTo>
                    <a:pt x="361" y="720"/>
                  </a:lnTo>
                  <a:lnTo>
                    <a:pt x="581" y="900"/>
                  </a:lnTo>
                  <a:lnTo>
                    <a:pt x="661" y="940"/>
                  </a:lnTo>
                  <a:lnTo>
                    <a:pt x="681" y="960"/>
                  </a:lnTo>
                  <a:lnTo>
                    <a:pt x="681" y="960"/>
                  </a:lnTo>
                  <a:lnTo>
                    <a:pt x="681" y="960"/>
                  </a:lnTo>
                  <a:lnTo>
                    <a:pt x="740" y="980"/>
                  </a:lnTo>
                  <a:lnTo>
                    <a:pt x="840" y="980"/>
                  </a:lnTo>
                  <a:lnTo>
                    <a:pt x="900" y="960"/>
                  </a:lnTo>
                  <a:lnTo>
                    <a:pt x="940" y="940"/>
                  </a:lnTo>
                  <a:lnTo>
                    <a:pt x="980" y="900"/>
                  </a:lnTo>
                  <a:lnTo>
                    <a:pt x="1020" y="860"/>
                  </a:lnTo>
                  <a:lnTo>
                    <a:pt x="1060" y="780"/>
                  </a:lnTo>
                  <a:lnTo>
                    <a:pt x="1060" y="740"/>
                  </a:lnTo>
                  <a:lnTo>
                    <a:pt x="1080" y="680"/>
                  </a:lnTo>
                  <a:lnTo>
                    <a:pt x="1060" y="600"/>
                  </a:lnTo>
                  <a:lnTo>
                    <a:pt x="1040" y="540"/>
                  </a:lnTo>
                  <a:lnTo>
                    <a:pt x="960" y="440"/>
                  </a:lnTo>
                  <a:lnTo>
                    <a:pt x="780" y="280"/>
                  </a:lnTo>
                  <a:lnTo>
                    <a:pt x="641" y="180"/>
                  </a:lnTo>
                  <a:lnTo>
                    <a:pt x="501" y="100"/>
                  </a:lnTo>
                  <a:lnTo>
                    <a:pt x="381" y="41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4;p65">
              <a:extLst>
                <a:ext uri="{FF2B5EF4-FFF2-40B4-BE49-F238E27FC236}">
                  <a16:creationId xmlns:a16="http://schemas.microsoft.com/office/drawing/2014/main" id="{B959AA5D-7054-D59A-CA02-136CE2CF1889}"/>
                </a:ext>
              </a:extLst>
            </p:cNvPr>
            <p:cNvSpPr/>
            <p:nvPr/>
          </p:nvSpPr>
          <p:spPr>
            <a:xfrm>
              <a:off x="4096800" y="2816000"/>
              <a:ext cx="19500" cy="28525"/>
            </a:xfrm>
            <a:custGeom>
              <a:avLst/>
              <a:gdLst/>
              <a:ahLst/>
              <a:cxnLst/>
              <a:rect l="l" t="t" r="r" b="b"/>
              <a:pathLst>
                <a:path w="780" h="1141" extrusionOk="0">
                  <a:moveTo>
                    <a:pt x="540" y="1"/>
                  </a:moveTo>
                  <a:lnTo>
                    <a:pt x="460" y="21"/>
                  </a:lnTo>
                  <a:lnTo>
                    <a:pt x="400" y="61"/>
                  </a:lnTo>
                  <a:lnTo>
                    <a:pt x="300" y="141"/>
                  </a:lnTo>
                  <a:lnTo>
                    <a:pt x="220" y="241"/>
                  </a:lnTo>
                  <a:lnTo>
                    <a:pt x="160" y="361"/>
                  </a:lnTo>
                  <a:lnTo>
                    <a:pt x="100" y="481"/>
                  </a:lnTo>
                  <a:lnTo>
                    <a:pt x="60" y="580"/>
                  </a:lnTo>
                  <a:lnTo>
                    <a:pt x="20" y="700"/>
                  </a:lnTo>
                  <a:lnTo>
                    <a:pt x="0" y="800"/>
                  </a:lnTo>
                  <a:lnTo>
                    <a:pt x="20" y="900"/>
                  </a:lnTo>
                  <a:lnTo>
                    <a:pt x="60" y="980"/>
                  </a:lnTo>
                  <a:lnTo>
                    <a:pt x="100" y="1040"/>
                  </a:lnTo>
                  <a:lnTo>
                    <a:pt x="180" y="1100"/>
                  </a:lnTo>
                  <a:lnTo>
                    <a:pt x="260" y="1120"/>
                  </a:lnTo>
                  <a:lnTo>
                    <a:pt x="340" y="1140"/>
                  </a:lnTo>
                  <a:lnTo>
                    <a:pt x="420" y="1120"/>
                  </a:lnTo>
                  <a:lnTo>
                    <a:pt x="500" y="1100"/>
                  </a:lnTo>
                  <a:lnTo>
                    <a:pt x="580" y="1040"/>
                  </a:lnTo>
                  <a:lnTo>
                    <a:pt x="640" y="960"/>
                  </a:lnTo>
                  <a:lnTo>
                    <a:pt x="660" y="900"/>
                  </a:lnTo>
                  <a:lnTo>
                    <a:pt x="720" y="760"/>
                  </a:lnTo>
                  <a:lnTo>
                    <a:pt x="740" y="640"/>
                  </a:lnTo>
                  <a:lnTo>
                    <a:pt x="760" y="541"/>
                  </a:lnTo>
                  <a:lnTo>
                    <a:pt x="780" y="401"/>
                  </a:lnTo>
                  <a:lnTo>
                    <a:pt x="780" y="301"/>
                  </a:lnTo>
                  <a:lnTo>
                    <a:pt x="740" y="201"/>
                  </a:lnTo>
                  <a:lnTo>
                    <a:pt x="740" y="181"/>
                  </a:lnTo>
                  <a:lnTo>
                    <a:pt x="720" y="121"/>
                  </a:lnTo>
                  <a:lnTo>
                    <a:pt x="680" y="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25;p65">
              <a:extLst>
                <a:ext uri="{FF2B5EF4-FFF2-40B4-BE49-F238E27FC236}">
                  <a16:creationId xmlns:a16="http://schemas.microsoft.com/office/drawing/2014/main" id="{763783DA-8A6B-38E8-629A-83B9C9B8A9F7}"/>
                </a:ext>
              </a:extLst>
            </p:cNvPr>
            <p:cNvSpPr/>
            <p:nvPr/>
          </p:nvSpPr>
          <p:spPr>
            <a:xfrm>
              <a:off x="4173250" y="2813500"/>
              <a:ext cx="28525" cy="22025"/>
            </a:xfrm>
            <a:custGeom>
              <a:avLst/>
              <a:gdLst/>
              <a:ahLst/>
              <a:cxnLst/>
              <a:rect l="l" t="t" r="r" b="b"/>
              <a:pathLst>
                <a:path w="1141" h="881" extrusionOk="0">
                  <a:moveTo>
                    <a:pt x="321" y="1"/>
                  </a:moveTo>
                  <a:lnTo>
                    <a:pt x="241" y="21"/>
                  </a:lnTo>
                  <a:lnTo>
                    <a:pt x="161" y="41"/>
                  </a:lnTo>
                  <a:lnTo>
                    <a:pt x="141" y="61"/>
                  </a:lnTo>
                  <a:lnTo>
                    <a:pt x="61" y="101"/>
                  </a:lnTo>
                  <a:lnTo>
                    <a:pt x="1" y="161"/>
                  </a:lnTo>
                  <a:lnTo>
                    <a:pt x="1" y="241"/>
                  </a:lnTo>
                  <a:lnTo>
                    <a:pt x="21" y="341"/>
                  </a:lnTo>
                  <a:lnTo>
                    <a:pt x="41" y="361"/>
                  </a:lnTo>
                  <a:lnTo>
                    <a:pt x="61" y="421"/>
                  </a:lnTo>
                  <a:lnTo>
                    <a:pt x="121" y="501"/>
                  </a:lnTo>
                  <a:lnTo>
                    <a:pt x="181" y="541"/>
                  </a:lnTo>
                  <a:lnTo>
                    <a:pt x="221" y="601"/>
                  </a:lnTo>
                  <a:lnTo>
                    <a:pt x="321" y="680"/>
                  </a:lnTo>
                  <a:lnTo>
                    <a:pt x="421" y="740"/>
                  </a:lnTo>
                  <a:lnTo>
                    <a:pt x="500" y="780"/>
                  </a:lnTo>
                  <a:lnTo>
                    <a:pt x="580" y="840"/>
                  </a:lnTo>
                  <a:lnTo>
                    <a:pt x="680" y="860"/>
                  </a:lnTo>
                  <a:lnTo>
                    <a:pt x="780" y="880"/>
                  </a:lnTo>
                  <a:lnTo>
                    <a:pt x="840" y="860"/>
                  </a:lnTo>
                  <a:lnTo>
                    <a:pt x="900" y="840"/>
                  </a:lnTo>
                  <a:lnTo>
                    <a:pt x="1000" y="780"/>
                  </a:lnTo>
                  <a:lnTo>
                    <a:pt x="1040" y="740"/>
                  </a:lnTo>
                  <a:lnTo>
                    <a:pt x="1080" y="700"/>
                  </a:lnTo>
                  <a:lnTo>
                    <a:pt x="1120" y="601"/>
                  </a:lnTo>
                  <a:lnTo>
                    <a:pt x="1140" y="521"/>
                  </a:lnTo>
                  <a:lnTo>
                    <a:pt x="1120" y="441"/>
                  </a:lnTo>
                  <a:lnTo>
                    <a:pt x="1100" y="381"/>
                  </a:lnTo>
                  <a:lnTo>
                    <a:pt x="1060" y="321"/>
                  </a:lnTo>
                  <a:lnTo>
                    <a:pt x="1020" y="261"/>
                  </a:lnTo>
                  <a:lnTo>
                    <a:pt x="960" y="201"/>
                  </a:lnTo>
                  <a:lnTo>
                    <a:pt x="880" y="161"/>
                  </a:lnTo>
                  <a:lnTo>
                    <a:pt x="700" y="81"/>
                  </a:lnTo>
                  <a:lnTo>
                    <a:pt x="560" y="21"/>
                  </a:lnTo>
                  <a:lnTo>
                    <a:pt x="421" y="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26;p65">
              <a:extLst>
                <a:ext uri="{FF2B5EF4-FFF2-40B4-BE49-F238E27FC236}">
                  <a16:creationId xmlns:a16="http://schemas.microsoft.com/office/drawing/2014/main" id="{2D21A81C-F963-495D-1C75-AAE17C1E8EBD}"/>
                </a:ext>
              </a:extLst>
            </p:cNvPr>
            <p:cNvSpPr/>
            <p:nvPr/>
          </p:nvSpPr>
          <p:spPr>
            <a:xfrm>
              <a:off x="4197250" y="2766025"/>
              <a:ext cx="18000" cy="22525"/>
            </a:xfrm>
            <a:custGeom>
              <a:avLst/>
              <a:gdLst/>
              <a:ahLst/>
              <a:cxnLst/>
              <a:rect l="l" t="t" r="r" b="b"/>
              <a:pathLst>
                <a:path w="720" h="901" extrusionOk="0">
                  <a:moveTo>
                    <a:pt x="460" y="1"/>
                  </a:moveTo>
                  <a:lnTo>
                    <a:pt x="380" y="21"/>
                  </a:lnTo>
                  <a:lnTo>
                    <a:pt x="300" y="81"/>
                  </a:lnTo>
                  <a:lnTo>
                    <a:pt x="200" y="161"/>
                  </a:lnTo>
                  <a:lnTo>
                    <a:pt x="120" y="260"/>
                  </a:lnTo>
                  <a:lnTo>
                    <a:pt x="60" y="340"/>
                  </a:lnTo>
                  <a:lnTo>
                    <a:pt x="20" y="440"/>
                  </a:lnTo>
                  <a:lnTo>
                    <a:pt x="0" y="580"/>
                  </a:lnTo>
                  <a:lnTo>
                    <a:pt x="0" y="640"/>
                  </a:lnTo>
                  <a:lnTo>
                    <a:pt x="0" y="700"/>
                  </a:lnTo>
                  <a:lnTo>
                    <a:pt x="40" y="760"/>
                  </a:lnTo>
                  <a:lnTo>
                    <a:pt x="80" y="820"/>
                  </a:lnTo>
                  <a:lnTo>
                    <a:pt x="120" y="860"/>
                  </a:lnTo>
                  <a:lnTo>
                    <a:pt x="180" y="880"/>
                  </a:lnTo>
                  <a:lnTo>
                    <a:pt x="260" y="900"/>
                  </a:lnTo>
                  <a:lnTo>
                    <a:pt x="320" y="880"/>
                  </a:lnTo>
                  <a:lnTo>
                    <a:pt x="380" y="860"/>
                  </a:lnTo>
                  <a:lnTo>
                    <a:pt x="440" y="820"/>
                  </a:lnTo>
                  <a:lnTo>
                    <a:pt x="480" y="760"/>
                  </a:lnTo>
                  <a:lnTo>
                    <a:pt x="520" y="680"/>
                  </a:lnTo>
                  <a:lnTo>
                    <a:pt x="540" y="640"/>
                  </a:lnTo>
                  <a:lnTo>
                    <a:pt x="560" y="580"/>
                  </a:lnTo>
                  <a:lnTo>
                    <a:pt x="600" y="480"/>
                  </a:lnTo>
                  <a:lnTo>
                    <a:pt x="560" y="540"/>
                  </a:lnTo>
                  <a:lnTo>
                    <a:pt x="640" y="380"/>
                  </a:lnTo>
                  <a:lnTo>
                    <a:pt x="620" y="440"/>
                  </a:lnTo>
                  <a:lnTo>
                    <a:pt x="680" y="340"/>
                  </a:lnTo>
                  <a:lnTo>
                    <a:pt x="700" y="280"/>
                  </a:lnTo>
                  <a:lnTo>
                    <a:pt x="720" y="221"/>
                  </a:lnTo>
                  <a:lnTo>
                    <a:pt x="720" y="161"/>
                  </a:lnTo>
                  <a:lnTo>
                    <a:pt x="720" y="101"/>
                  </a:lnTo>
                  <a:lnTo>
                    <a:pt x="680" y="61"/>
                  </a:lnTo>
                  <a:lnTo>
                    <a:pt x="660" y="41"/>
                  </a:lnTo>
                  <a:lnTo>
                    <a:pt x="620" y="21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27;p65">
              <a:extLst>
                <a:ext uri="{FF2B5EF4-FFF2-40B4-BE49-F238E27FC236}">
                  <a16:creationId xmlns:a16="http://schemas.microsoft.com/office/drawing/2014/main" id="{5EE54116-42BF-0AF0-CD5B-AACF07B406ED}"/>
                </a:ext>
              </a:extLst>
            </p:cNvPr>
            <p:cNvSpPr/>
            <p:nvPr/>
          </p:nvSpPr>
          <p:spPr>
            <a:xfrm>
              <a:off x="4243225" y="2802000"/>
              <a:ext cx="27525" cy="22025"/>
            </a:xfrm>
            <a:custGeom>
              <a:avLst/>
              <a:gdLst/>
              <a:ahLst/>
              <a:cxnLst/>
              <a:rect l="l" t="t" r="r" b="b"/>
              <a:pathLst>
                <a:path w="1101" h="881" extrusionOk="0">
                  <a:moveTo>
                    <a:pt x="200" y="1"/>
                  </a:moveTo>
                  <a:lnTo>
                    <a:pt x="140" y="21"/>
                  </a:lnTo>
                  <a:lnTo>
                    <a:pt x="80" y="21"/>
                  </a:lnTo>
                  <a:lnTo>
                    <a:pt x="40" y="61"/>
                  </a:lnTo>
                  <a:lnTo>
                    <a:pt x="0" y="121"/>
                  </a:lnTo>
                  <a:lnTo>
                    <a:pt x="0" y="201"/>
                  </a:lnTo>
                  <a:lnTo>
                    <a:pt x="0" y="221"/>
                  </a:lnTo>
                  <a:lnTo>
                    <a:pt x="0" y="241"/>
                  </a:lnTo>
                  <a:lnTo>
                    <a:pt x="20" y="321"/>
                  </a:lnTo>
                  <a:lnTo>
                    <a:pt x="20" y="341"/>
                  </a:lnTo>
                  <a:lnTo>
                    <a:pt x="60" y="421"/>
                  </a:lnTo>
                  <a:lnTo>
                    <a:pt x="80" y="461"/>
                  </a:lnTo>
                  <a:lnTo>
                    <a:pt x="160" y="561"/>
                  </a:lnTo>
                  <a:lnTo>
                    <a:pt x="240" y="641"/>
                  </a:lnTo>
                  <a:lnTo>
                    <a:pt x="340" y="721"/>
                  </a:lnTo>
                  <a:lnTo>
                    <a:pt x="420" y="781"/>
                  </a:lnTo>
                  <a:lnTo>
                    <a:pt x="500" y="821"/>
                  </a:lnTo>
                  <a:lnTo>
                    <a:pt x="620" y="861"/>
                  </a:lnTo>
                  <a:lnTo>
                    <a:pt x="760" y="881"/>
                  </a:lnTo>
                  <a:lnTo>
                    <a:pt x="860" y="881"/>
                  </a:lnTo>
                  <a:lnTo>
                    <a:pt x="940" y="841"/>
                  </a:lnTo>
                  <a:lnTo>
                    <a:pt x="1020" y="781"/>
                  </a:lnTo>
                  <a:lnTo>
                    <a:pt x="1080" y="681"/>
                  </a:lnTo>
                  <a:lnTo>
                    <a:pt x="1100" y="581"/>
                  </a:lnTo>
                  <a:lnTo>
                    <a:pt x="1100" y="481"/>
                  </a:lnTo>
                  <a:lnTo>
                    <a:pt x="1060" y="401"/>
                  </a:lnTo>
                  <a:lnTo>
                    <a:pt x="1000" y="301"/>
                  </a:lnTo>
                  <a:lnTo>
                    <a:pt x="940" y="261"/>
                  </a:lnTo>
                  <a:lnTo>
                    <a:pt x="860" y="201"/>
                  </a:lnTo>
                  <a:lnTo>
                    <a:pt x="840" y="181"/>
                  </a:lnTo>
                  <a:lnTo>
                    <a:pt x="760" y="141"/>
                  </a:lnTo>
                  <a:lnTo>
                    <a:pt x="540" y="4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28;p65">
              <a:extLst>
                <a:ext uri="{FF2B5EF4-FFF2-40B4-BE49-F238E27FC236}">
                  <a16:creationId xmlns:a16="http://schemas.microsoft.com/office/drawing/2014/main" id="{57D31114-E40B-A89C-E984-D90809F8E6C1}"/>
                </a:ext>
              </a:extLst>
            </p:cNvPr>
            <p:cNvSpPr/>
            <p:nvPr/>
          </p:nvSpPr>
          <p:spPr>
            <a:xfrm>
              <a:off x="4260725" y="2805000"/>
              <a:ext cx="2525" cy="1025"/>
            </a:xfrm>
            <a:custGeom>
              <a:avLst/>
              <a:gdLst/>
              <a:ahLst/>
              <a:cxnLst/>
              <a:rect l="l" t="t" r="r" b="b"/>
              <a:pathLst>
                <a:path w="101" h="41" extrusionOk="0">
                  <a:moveTo>
                    <a:pt x="0" y="1"/>
                  </a:moveTo>
                  <a:lnTo>
                    <a:pt x="100" y="41"/>
                  </a:lnTo>
                  <a:lnTo>
                    <a:pt x="6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29;p65">
              <a:extLst>
                <a:ext uri="{FF2B5EF4-FFF2-40B4-BE49-F238E27FC236}">
                  <a16:creationId xmlns:a16="http://schemas.microsoft.com/office/drawing/2014/main" id="{AD409848-AA37-3184-C97F-9D74ACA5D506}"/>
                </a:ext>
              </a:extLst>
            </p:cNvPr>
            <p:cNvSpPr/>
            <p:nvPr/>
          </p:nvSpPr>
          <p:spPr>
            <a:xfrm>
              <a:off x="4264725" y="2807000"/>
              <a:ext cx="2025" cy="1525"/>
            </a:xfrm>
            <a:custGeom>
              <a:avLst/>
              <a:gdLst/>
              <a:ahLst/>
              <a:cxnLst/>
              <a:rect l="l" t="t" r="r" b="b"/>
              <a:pathLst>
                <a:path w="81" h="6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80" y="61"/>
                  </a:lnTo>
                  <a:lnTo>
                    <a:pt x="8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30;p65">
              <a:extLst>
                <a:ext uri="{FF2B5EF4-FFF2-40B4-BE49-F238E27FC236}">
                  <a16:creationId xmlns:a16="http://schemas.microsoft.com/office/drawing/2014/main" id="{34F962A2-036D-3CD7-11B4-246923B60BEE}"/>
                </a:ext>
              </a:extLst>
            </p:cNvPr>
            <p:cNvSpPr/>
            <p:nvPr/>
          </p:nvSpPr>
          <p:spPr>
            <a:xfrm>
              <a:off x="4243725" y="2808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31;p65">
              <a:extLst>
                <a:ext uri="{FF2B5EF4-FFF2-40B4-BE49-F238E27FC236}">
                  <a16:creationId xmlns:a16="http://schemas.microsoft.com/office/drawing/2014/main" id="{DC8AB5BB-BAA9-1365-373F-157215B63F0F}"/>
                </a:ext>
              </a:extLst>
            </p:cNvPr>
            <p:cNvSpPr/>
            <p:nvPr/>
          </p:nvSpPr>
          <p:spPr>
            <a:xfrm>
              <a:off x="4287200" y="2774025"/>
              <a:ext cx="18525" cy="21525"/>
            </a:xfrm>
            <a:custGeom>
              <a:avLst/>
              <a:gdLst/>
              <a:ahLst/>
              <a:cxnLst/>
              <a:rect l="l" t="t" r="r" b="b"/>
              <a:pathLst>
                <a:path w="741" h="861" extrusionOk="0">
                  <a:moveTo>
                    <a:pt x="521" y="0"/>
                  </a:moveTo>
                  <a:lnTo>
                    <a:pt x="461" y="20"/>
                  </a:lnTo>
                  <a:lnTo>
                    <a:pt x="421" y="40"/>
                  </a:lnTo>
                  <a:lnTo>
                    <a:pt x="381" y="40"/>
                  </a:lnTo>
                  <a:lnTo>
                    <a:pt x="281" y="100"/>
                  </a:lnTo>
                  <a:lnTo>
                    <a:pt x="261" y="120"/>
                  </a:lnTo>
                  <a:lnTo>
                    <a:pt x="161" y="200"/>
                  </a:lnTo>
                  <a:lnTo>
                    <a:pt x="101" y="260"/>
                  </a:lnTo>
                  <a:lnTo>
                    <a:pt x="61" y="340"/>
                  </a:lnTo>
                  <a:lnTo>
                    <a:pt x="21" y="440"/>
                  </a:lnTo>
                  <a:lnTo>
                    <a:pt x="1" y="520"/>
                  </a:lnTo>
                  <a:lnTo>
                    <a:pt x="21" y="620"/>
                  </a:lnTo>
                  <a:lnTo>
                    <a:pt x="41" y="700"/>
                  </a:lnTo>
                  <a:lnTo>
                    <a:pt x="41" y="760"/>
                  </a:lnTo>
                  <a:lnTo>
                    <a:pt x="61" y="820"/>
                  </a:lnTo>
                  <a:lnTo>
                    <a:pt x="81" y="840"/>
                  </a:lnTo>
                  <a:lnTo>
                    <a:pt x="141" y="860"/>
                  </a:lnTo>
                  <a:lnTo>
                    <a:pt x="181" y="840"/>
                  </a:lnTo>
                  <a:lnTo>
                    <a:pt x="241" y="840"/>
                  </a:lnTo>
                  <a:lnTo>
                    <a:pt x="321" y="820"/>
                  </a:lnTo>
                  <a:lnTo>
                    <a:pt x="401" y="800"/>
                  </a:lnTo>
                  <a:lnTo>
                    <a:pt x="481" y="760"/>
                  </a:lnTo>
                  <a:lnTo>
                    <a:pt x="541" y="700"/>
                  </a:lnTo>
                  <a:lnTo>
                    <a:pt x="600" y="640"/>
                  </a:lnTo>
                  <a:lnTo>
                    <a:pt x="640" y="580"/>
                  </a:lnTo>
                  <a:lnTo>
                    <a:pt x="700" y="460"/>
                  </a:lnTo>
                  <a:lnTo>
                    <a:pt x="700" y="420"/>
                  </a:lnTo>
                  <a:lnTo>
                    <a:pt x="720" y="380"/>
                  </a:lnTo>
                  <a:lnTo>
                    <a:pt x="740" y="280"/>
                  </a:lnTo>
                  <a:lnTo>
                    <a:pt x="720" y="200"/>
                  </a:lnTo>
                  <a:lnTo>
                    <a:pt x="740" y="260"/>
                  </a:lnTo>
                  <a:lnTo>
                    <a:pt x="740" y="180"/>
                  </a:lnTo>
                  <a:lnTo>
                    <a:pt x="720" y="140"/>
                  </a:lnTo>
                  <a:lnTo>
                    <a:pt x="720" y="120"/>
                  </a:lnTo>
                  <a:lnTo>
                    <a:pt x="680" y="60"/>
                  </a:lnTo>
                  <a:lnTo>
                    <a:pt x="640" y="2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32;p65">
              <a:extLst>
                <a:ext uri="{FF2B5EF4-FFF2-40B4-BE49-F238E27FC236}">
                  <a16:creationId xmlns:a16="http://schemas.microsoft.com/office/drawing/2014/main" id="{390628F6-9962-46A2-6111-CE404825EED1}"/>
                </a:ext>
              </a:extLst>
            </p:cNvPr>
            <p:cNvSpPr/>
            <p:nvPr/>
          </p:nvSpPr>
          <p:spPr>
            <a:xfrm>
              <a:off x="4054800" y="2827000"/>
              <a:ext cx="12025" cy="20525"/>
            </a:xfrm>
            <a:custGeom>
              <a:avLst/>
              <a:gdLst/>
              <a:ahLst/>
              <a:cxnLst/>
              <a:rect l="l" t="t" r="r" b="b"/>
              <a:pathLst>
                <a:path w="481" h="821" extrusionOk="0">
                  <a:moveTo>
                    <a:pt x="321" y="1"/>
                  </a:moveTo>
                  <a:lnTo>
                    <a:pt x="261" y="41"/>
                  </a:lnTo>
                  <a:lnTo>
                    <a:pt x="241" y="61"/>
                  </a:lnTo>
                  <a:lnTo>
                    <a:pt x="201" y="101"/>
                  </a:lnTo>
                  <a:lnTo>
                    <a:pt x="161" y="140"/>
                  </a:lnTo>
                  <a:lnTo>
                    <a:pt x="121" y="220"/>
                  </a:lnTo>
                  <a:lnTo>
                    <a:pt x="81" y="260"/>
                  </a:lnTo>
                  <a:lnTo>
                    <a:pt x="61" y="320"/>
                  </a:lnTo>
                  <a:lnTo>
                    <a:pt x="41" y="360"/>
                  </a:lnTo>
                  <a:lnTo>
                    <a:pt x="21" y="440"/>
                  </a:lnTo>
                  <a:lnTo>
                    <a:pt x="1" y="500"/>
                  </a:lnTo>
                  <a:lnTo>
                    <a:pt x="1" y="560"/>
                  </a:lnTo>
                  <a:lnTo>
                    <a:pt x="1" y="620"/>
                  </a:lnTo>
                  <a:lnTo>
                    <a:pt x="21" y="680"/>
                  </a:lnTo>
                  <a:lnTo>
                    <a:pt x="41" y="700"/>
                  </a:lnTo>
                  <a:lnTo>
                    <a:pt x="81" y="780"/>
                  </a:lnTo>
                  <a:lnTo>
                    <a:pt x="141" y="820"/>
                  </a:lnTo>
                  <a:lnTo>
                    <a:pt x="241" y="820"/>
                  </a:lnTo>
                  <a:lnTo>
                    <a:pt x="301" y="780"/>
                  </a:lnTo>
                  <a:lnTo>
                    <a:pt x="321" y="760"/>
                  </a:lnTo>
                  <a:lnTo>
                    <a:pt x="381" y="720"/>
                  </a:lnTo>
                  <a:lnTo>
                    <a:pt x="401" y="660"/>
                  </a:lnTo>
                  <a:lnTo>
                    <a:pt x="441" y="620"/>
                  </a:lnTo>
                  <a:lnTo>
                    <a:pt x="461" y="560"/>
                  </a:lnTo>
                  <a:lnTo>
                    <a:pt x="461" y="480"/>
                  </a:lnTo>
                  <a:lnTo>
                    <a:pt x="481" y="440"/>
                  </a:lnTo>
                  <a:lnTo>
                    <a:pt x="481" y="360"/>
                  </a:lnTo>
                  <a:lnTo>
                    <a:pt x="481" y="240"/>
                  </a:lnTo>
                  <a:lnTo>
                    <a:pt x="481" y="180"/>
                  </a:lnTo>
                  <a:lnTo>
                    <a:pt x="441" y="121"/>
                  </a:lnTo>
                  <a:lnTo>
                    <a:pt x="441" y="81"/>
                  </a:lnTo>
                  <a:lnTo>
                    <a:pt x="421" y="4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33;p65">
              <a:extLst>
                <a:ext uri="{FF2B5EF4-FFF2-40B4-BE49-F238E27FC236}">
                  <a16:creationId xmlns:a16="http://schemas.microsoft.com/office/drawing/2014/main" id="{BE7D8B68-0F39-055F-9265-D72C817FA0A9}"/>
                </a:ext>
              </a:extLst>
            </p:cNvPr>
            <p:cNvSpPr/>
            <p:nvPr/>
          </p:nvSpPr>
          <p:spPr>
            <a:xfrm>
              <a:off x="4144275" y="2859975"/>
              <a:ext cx="16000" cy="23025"/>
            </a:xfrm>
            <a:custGeom>
              <a:avLst/>
              <a:gdLst/>
              <a:ahLst/>
              <a:cxnLst/>
              <a:rect l="l" t="t" r="r" b="b"/>
              <a:pathLst>
                <a:path w="640" h="921" extrusionOk="0">
                  <a:moveTo>
                    <a:pt x="100" y="1"/>
                  </a:moveTo>
                  <a:lnTo>
                    <a:pt x="80" y="21"/>
                  </a:lnTo>
                  <a:lnTo>
                    <a:pt x="80" y="41"/>
                  </a:lnTo>
                  <a:lnTo>
                    <a:pt x="40" y="81"/>
                  </a:lnTo>
                  <a:lnTo>
                    <a:pt x="40" y="141"/>
                  </a:lnTo>
                  <a:lnTo>
                    <a:pt x="20" y="201"/>
                  </a:lnTo>
                  <a:lnTo>
                    <a:pt x="20" y="241"/>
                  </a:lnTo>
                  <a:lnTo>
                    <a:pt x="0" y="341"/>
                  </a:lnTo>
                  <a:lnTo>
                    <a:pt x="20" y="441"/>
                  </a:lnTo>
                  <a:lnTo>
                    <a:pt x="40" y="481"/>
                  </a:lnTo>
                  <a:lnTo>
                    <a:pt x="40" y="521"/>
                  </a:lnTo>
                  <a:lnTo>
                    <a:pt x="80" y="581"/>
                  </a:lnTo>
                  <a:lnTo>
                    <a:pt x="160" y="721"/>
                  </a:lnTo>
                  <a:lnTo>
                    <a:pt x="240" y="821"/>
                  </a:lnTo>
                  <a:lnTo>
                    <a:pt x="320" y="881"/>
                  </a:lnTo>
                  <a:lnTo>
                    <a:pt x="400" y="901"/>
                  </a:lnTo>
                  <a:lnTo>
                    <a:pt x="480" y="921"/>
                  </a:lnTo>
                  <a:lnTo>
                    <a:pt x="580" y="901"/>
                  </a:lnTo>
                  <a:lnTo>
                    <a:pt x="620" y="881"/>
                  </a:lnTo>
                  <a:lnTo>
                    <a:pt x="640" y="821"/>
                  </a:lnTo>
                  <a:lnTo>
                    <a:pt x="620" y="721"/>
                  </a:lnTo>
                  <a:lnTo>
                    <a:pt x="580" y="621"/>
                  </a:lnTo>
                  <a:lnTo>
                    <a:pt x="520" y="521"/>
                  </a:lnTo>
                  <a:lnTo>
                    <a:pt x="520" y="541"/>
                  </a:lnTo>
                  <a:lnTo>
                    <a:pt x="500" y="521"/>
                  </a:lnTo>
                  <a:lnTo>
                    <a:pt x="460" y="441"/>
                  </a:lnTo>
                  <a:lnTo>
                    <a:pt x="440" y="441"/>
                  </a:lnTo>
                  <a:lnTo>
                    <a:pt x="420" y="401"/>
                  </a:lnTo>
                  <a:lnTo>
                    <a:pt x="340" y="301"/>
                  </a:lnTo>
                  <a:lnTo>
                    <a:pt x="340" y="281"/>
                  </a:lnTo>
                  <a:lnTo>
                    <a:pt x="320" y="241"/>
                  </a:lnTo>
                  <a:lnTo>
                    <a:pt x="280" y="201"/>
                  </a:lnTo>
                  <a:lnTo>
                    <a:pt x="260" y="181"/>
                  </a:lnTo>
                  <a:lnTo>
                    <a:pt x="240" y="161"/>
                  </a:lnTo>
                  <a:lnTo>
                    <a:pt x="240" y="141"/>
                  </a:lnTo>
                  <a:lnTo>
                    <a:pt x="200" y="101"/>
                  </a:lnTo>
                  <a:lnTo>
                    <a:pt x="140" y="41"/>
                  </a:lnTo>
                  <a:lnTo>
                    <a:pt x="140" y="2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34;p65">
              <a:extLst>
                <a:ext uri="{FF2B5EF4-FFF2-40B4-BE49-F238E27FC236}">
                  <a16:creationId xmlns:a16="http://schemas.microsoft.com/office/drawing/2014/main" id="{9D6D2B60-4C9E-2B9E-BD46-1626EC41AD4A}"/>
                </a:ext>
              </a:extLst>
            </p:cNvPr>
            <p:cNvSpPr/>
            <p:nvPr/>
          </p:nvSpPr>
          <p:spPr>
            <a:xfrm>
              <a:off x="4243725" y="2853500"/>
              <a:ext cx="21025" cy="17000"/>
            </a:xfrm>
            <a:custGeom>
              <a:avLst/>
              <a:gdLst/>
              <a:ahLst/>
              <a:cxnLst/>
              <a:rect l="l" t="t" r="r" b="b"/>
              <a:pathLst>
                <a:path w="841" h="680" extrusionOk="0">
                  <a:moveTo>
                    <a:pt x="40" y="0"/>
                  </a:moveTo>
                  <a:lnTo>
                    <a:pt x="0" y="60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80"/>
                  </a:lnTo>
                  <a:lnTo>
                    <a:pt x="0" y="260"/>
                  </a:lnTo>
                  <a:lnTo>
                    <a:pt x="20" y="320"/>
                  </a:lnTo>
                  <a:lnTo>
                    <a:pt x="100" y="440"/>
                  </a:lnTo>
                  <a:lnTo>
                    <a:pt x="180" y="520"/>
                  </a:lnTo>
                  <a:lnTo>
                    <a:pt x="280" y="600"/>
                  </a:lnTo>
                  <a:lnTo>
                    <a:pt x="400" y="640"/>
                  </a:lnTo>
                  <a:lnTo>
                    <a:pt x="460" y="660"/>
                  </a:lnTo>
                  <a:lnTo>
                    <a:pt x="540" y="680"/>
                  </a:lnTo>
                  <a:lnTo>
                    <a:pt x="580" y="680"/>
                  </a:lnTo>
                  <a:lnTo>
                    <a:pt x="640" y="660"/>
                  </a:lnTo>
                  <a:lnTo>
                    <a:pt x="700" y="640"/>
                  </a:lnTo>
                  <a:lnTo>
                    <a:pt x="760" y="620"/>
                  </a:lnTo>
                  <a:lnTo>
                    <a:pt x="800" y="560"/>
                  </a:lnTo>
                  <a:lnTo>
                    <a:pt x="820" y="540"/>
                  </a:lnTo>
                  <a:lnTo>
                    <a:pt x="840" y="500"/>
                  </a:lnTo>
                  <a:lnTo>
                    <a:pt x="820" y="460"/>
                  </a:lnTo>
                  <a:lnTo>
                    <a:pt x="800" y="440"/>
                  </a:lnTo>
                  <a:lnTo>
                    <a:pt x="780" y="380"/>
                  </a:lnTo>
                  <a:lnTo>
                    <a:pt x="740" y="340"/>
                  </a:lnTo>
                  <a:lnTo>
                    <a:pt x="700" y="320"/>
                  </a:lnTo>
                  <a:lnTo>
                    <a:pt x="660" y="280"/>
                  </a:lnTo>
                  <a:lnTo>
                    <a:pt x="503" y="210"/>
                  </a:lnTo>
                  <a:lnTo>
                    <a:pt x="380" y="140"/>
                  </a:lnTo>
                  <a:lnTo>
                    <a:pt x="340" y="120"/>
                  </a:lnTo>
                  <a:lnTo>
                    <a:pt x="340" y="100"/>
                  </a:lnTo>
                  <a:lnTo>
                    <a:pt x="300" y="80"/>
                  </a:lnTo>
                  <a:lnTo>
                    <a:pt x="260" y="60"/>
                  </a:lnTo>
                  <a:lnTo>
                    <a:pt x="220" y="40"/>
                  </a:lnTo>
                  <a:lnTo>
                    <a:pt x="200" y="40"/>
                  </a:lnTo>
                  <a:lnTo>
                    <a:pt x="180" y="20"/>
                  </a:lnTo>
                  <a:lnTo>
                    <a:pt x="160" y="2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35;p65">
              <a:extLst>
                <a:ext uri="{FF2B5EF4-FFF2-40B4-BE49-F238E27FC236}">
                  <a16:creationId xmlns:a16="http://schemas.microsoft.com/office/drawing/2014/main" id="{52A25F85-B270-54C2-F1A8-1BE927B71CF5}"/>
                </a:ext>
              </a:extLst>
            </p:cNvPr>
            <p:cNvSpPr/>
            <p:nvPr/>
          </p:nvSpPr>
          <p:spPr>
            <a:xfrm>
              <a:off x="4319700" y="2818000"/>
              <a:ext cx="16000" cy="17525"/>
            </a:xfrm>
            <a:custGeom>
              <a:avLst/>
              <a:gdLst/>
              <a:ahLst/>
              <a:cxnLst/>
              <a:rect l="l" t="t" r="r" b="b"/>
              <a:pathLst>
                <a:path w="640" h="701" extrusionOk="0">
                  <a:moveTo>
                    <a:pt x="400" y="1"/>
                  </a:moveTo>
                  <a:lnTo>
                    <a:pt x="300" y="41"/>
                  </a:lnTo>
                  <a:lnTo>
                    <a:pt x="220" y="101"/>
                  </a:lnTo>
                  <a:lnTo>
                    <a:pt x="160" y="161"/>
                  </a:lnTo>
                  <a:lnTo>
                    <a:pt x="80" y="261"/>
                  </a:lnTo>
                  <a:lnTo>
                    <a:pt x="40" y="341"/>
                  </a:lnTo>
                  <a:lnTo>
                    <a:pt x="0" y="421"/>
                  </a:lnTo>
                  <a:lnTo>
                    <a:pt x="0" y="481"/>
                  </a:lnTo>
                  <a:lnTo>
                    <a:pt x="20" y="560"/>
                  </a:lnTo>
                  <a:lnTo>
                    <a:pt x="0" y="620"/>
                  </a:lnTo>
                  <a:lnTo>
                    <a:pt x="40" y="680"/>
                  </a:lnTo>
                  <a:lnTo>
                    <a:pt x="60" y="700"/>
                  </a:lnTo>
                  <a:lnTo>
                    <a:pt x="140" y="700"/>
                  </a:lnTo>
                  <a:lnTo>
                    <a:pt x="140" y="680"/>
                  </a:lnTo>
                  <a:lnTo>
                    <a:pt x="200" y="680"/>
                  </a:lnTo>
                  <a:lnTo>
                    <a:pt x="280" y="660"/>
                  </a:lnTo>
                  <a:lnTo>
                    <a:pt x="360" y="620"/>
                  </a:lnTo>
                  <a:lnTo>
                    <a:pt x="460" y="540"/>
                  </a:lnTo>
                  <a:lnTo>
                    <a:pt x="520" y="461"/>
                  </a:lnTo>
                  <a:lnTo>
                    <a:pt x="580" y="381"/>
                  </a:lnTo>
                  <a:lnTo>
                    <a:pt x="620" y="301"/>
                  </a:lnTo>
                  <a:lnTo>
                    <a:pt x="640" y="201"/>
                  </a:lnTo>
                  <a:lnTo>
                    <a:pt x="640" y="141"/>
                  </a:lnTo>
                  <a:lnTo>
                    <a:pt x="620" y="101"/>
                  </a:lnTo>
                  <a:lnTo>
                    <a:pt x="620" y="61"/>
                  </a:lnTo>
                  <a:lnTo>
                    <a:pt x="580" y="2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36;p65">
              <a:extLst>
                <a:ext uri="{FF2B5EF4-FFF2-40B4-BE49-F238E27FC236}">
                  <a16:creationId xmlns:a16="http://schemas.microsoft.com/office/drawing/2014/main" id="{48835B82-8825-A920-AA89-142DC4A1793C}"/>
                </a:ext>
              </a:extLst>
            </p:cNvPr>
            <p:cNvSpPr/>
            <p:nvPr/>
          </p:nvSpPr>
          <p:spPr>
            <a:xfrm>
              <a:off x="3724450" y="3206350"/>
              <a:ext cx="25" cy="7000"/>
            </a:xfrm>
            <a:custGeom>
              <a:avLst/>
              <a:gdLst/>
              <a:ahLst/>
              <a:cxnLst/>
              <a:rect l="l" t="t" r="r" b="b"/>
              <a:pathLst>
                <a:path w="1" h="280" extrusionOk="0">
                  <a:moveTo>
                    <a:pt x="0" y="280"/>
                  </a:moveTo>
                  <a:lnTo>
                    <a:pt x="0" y="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37;p65">
              <a:extLst>
                <a:ext uri="{FF2B5EF4-FFF2-40B4-BE49-F238E27FC236}">
                  <a16:creationId xmlns:a16="http://schemas.microsoft.com/office/drawing/2014/main" id="{5F6C2200-6205-E1A5-CE0F-FDAE40F325D0}"/>
                </a:ext>
              </a:extLst>
            </p:cNvPr>
            <p:cNvSpPr/>
            <p:nvPr/>
          </p:nvSpPr>
          <p:spPr>
            <a:xfrm>
              <a:off x="3724450" y="3206350"/>
              <a:ext cx="25" cy="7000"/>
            </a:xfrm>
            <a:custGeom>
              <a:avLst/>
              <a:gdLst/>
              <a:ahLst/>
              <a:cxnLst/>
              <a:rect l="l" t="t" r="r" b="b"/>
              <a:pathLst>
                <a:path w="1" h="280" fill="none" extrusionOk="0">
                  <a:moveTo>
                    <a:pt x="0" y="280"/>
                  </a:moveTo>
                  <a:lnTo>
                    <a:pt x="0" y="28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38;p65">
              <a:extLst>
                <a:ext uri="{FF2B5EF4-FFF2-40B4-BE49-F238E27FC236}">
                  <a16:creationId xmlns:a16="http://schemas.microsoft.com/office/drawing/2014/main" id="{C4285F44-5395-AC03-BE69-72A7DF6198E1}"/>
                </a:ext>
              </a:extLst>
            </p:cNvPr>
            <p:cNvSpPr/>
            <p:nvPr/>
          </p:nvSpPr>
          <p:spPr>
            <a:xfrm>
              <a:off x="4550100" y="3127875"/>
              <a:ext cx="37000" cy="33000"/>
            </a:xfrm>
            <a:custGeom>
              <a:avLst/>
              <a:gdLst/>
              <a:ahLst/>
              <a:cxnLst/>
              <a:rect l="l" t="t" r="r" b="b"/>
              <a:pathLst>
                <a:path w="1480" h="1320" extrusionOk="0">
                  <a:moveTo>
                    <a:pt x="1240" y="0"/>
                  </a:moveTo>
                  <a:lnTo>
                    <a:pt x="1180" y="20"/>
                  </a:lnTo>
                  <a:lnTo>
                    <a:pt x="1140" y="20"/>
                  </a:lnTo>
                  <a:lnTo>
                    <a:pt x="1040" y="60"/>
                  </a:lnTo>
                  <a:lnTo>
                    <a:pt x="940" y="100"/>
                  </a:lnTo>
                  <a:lnTo>
                    <a:pt x="840" y="160"/>
                  </a:lnTo>
                  <a:lnTo>
                    <a:pt x="740" y="220"/>
                  </a:lnTo>
                  <a:lnTo>
                    <a:pt x="520" y="380"/>
                  </a:lnTo>
                  <a:lnTo>
                    <a:pt x="380" y="500"/>
                  </a:lnTo>
                  <a:lnTo>
                    <a:pt x="240" y="640"/>
                  </a:lnTo>
                  <a:lnTo>
                    <a:pt x="120" y="760"/>
                  </a:lnTo>
                  <a:lnTo>
                    <a:pt x="80" y="860"/>
                  </a:lnTo>
                  <a:lnTo>
                    <a:pt x="40" y="920"/>
                  </a:lnTo>
                  <a:lnTo>
                    <a:pt x="20" y="1000"/>
                  </a:lnTo>
                  <a:lnTo>
                    <a:pt x="20" y="1040"/>
                  </a:lnTo>
                  <a:lnTo>
                    <a:pt x="0" y="1120"/>
                  </a:lnTo>
                  <a:lnTo>
                    <a:pt x="0" y="1200"/>
                  </a:lnTo>
                  <a:lnTo>
                    <a:pt x="40" y="1280"/>
                  </a:lnTo>
                  <a:lnTo>
                    <a:pt x="120" y="1320"/>
                  </a:lnTo>
                  <a:lnTo>
                    <a:pt x="200" y="1320"/>
                  </a:lnTo>
                  <a:lnTo>
                    <a:pt x="280" y="1300"/>
                  </a:lnTo>
                  <a:lnTo>
                    <a:pt x="360" y="1280"/>
                  </a:lnTo>
                  <a:lnTo>
                    <a:pt x="440" y="1240"/>
                  </a:lnTo>
                  <a:lnTo>
                    <a:pt x="480" y="1220"/>
                  </a:lnTo>
                  <a:lnTo>
                    <a:pt x="520" y="1200"/>
                  </a:lnTo>
                  <a:lnTo>
                    <a:pt x="600" y="1140"/>
                  </a:lnTo>
                  <a:lnTo>
                    <a:pt x="780" y="1000"/>
                  </a:lnTo>
                  <a:lnTo>
                    <a:pt x="940" y="840"/>
                  </a:lnTo>
                  <a:lnTo>
                    <a:pt x="1220" y="600"/>
                  </a:lnTo>
                  <a:lnTo>
                    <a:pt x="1300" y="520"/>
                  </a:lnTo>
                  <a:lnTo>
                    <a:pt x="1380" y="420"/>
                  </a:lnTo>
                  <a:lnTo>
                    <a:pt x="1420" y="360"/>
                  </a:lnTo>
                  <a:lnTo>
                    <a:pt x="1440" y="340"/>
                  </a:lnTo>
                  <a:lnTo>
                    <a:pt x="1440" y="320"/>
                  </a:lnTo>
                  <a:lnTo>
                    <a:pt x="1460" y="280"/>
                  </a:lnTo>
                  <a:lnTo>
                    <a:pt x="1480" y="220"/>
                  </a:lnTo>
                  <a:lnTo>
                    <a:pt x="1480" y="140"/>
                  </a:lnTo>
                  <a:lnTo>
                    <a:pt x="1460" y="80"/>
                  </a:lnTo>
                  <a:lnTo>
                    <a:pt x="1400" y="4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39;p65">
              <a:extLst>
                <a:ext uri="{FF2B5EF4-FFF2-40B4-BE49-F238E27FC236}">
                  <a16:creationId xmlns:a16="http://schemas.microsoft.com/office/drawing/2014/main" id="{ED11ABC5-6C3C-417E-6809-67469A14A1F0}"/>
                </a:ext>
              </a:extLst>
            </p:cNvPr>
            <p:cNvSpPr/>
            <p:nvPr/>
          </p:nvSpPr>
          <p:spPr>
            <a:xfrm>
              <a:off x="3769925" y="3176850"/>
              <a:ext cx="1025" cy="2525"/>
            </a:xfrm>
            <a:custGeom>
              <a:avLst/>
              <a:gdLst/>
              <a:ahLst/>
              <a:cxnLst/>
              <a:rect l="l" t="t" r="r" b="b"/>
              <a:pathLst>
                <a:path w="41" h="101" extrusionOk="0">
                  <a:moveTo>
                    <a:pt x="1" y="1"/>
                  </a:moveTo>
                  <a:lnTo>
                    <a:pt x="21" y="61"/>
                  </a:lnTo>
                  <a:lnTo>
                    <a:pt x="41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40;p65">
              <a:extLst>
                <a:ext uri="{FF2B5EF4-FFF2-40B4-BE49-F238E27FC236}">
                  <a16:creationId xmlns:a16="http://schemas.microsoft.com/office/drawing/2014/main" id="{D2465450-8419-D3B1-2BF5-CF7E2F4D8015}"/>
                </a:ext>
              </a:extLst>
            </p:cNvPr>
            <p:cNvSpPr/>
            <p:nvPr/>
          </p:nvSpPr>
          <p:spPr>
            <a:xfrm>
              <a:off x="3769425" y="3170350"/>
              <a:ext cx="51000" cy="29525"/>
            </a:xfrm>
            <a:custGeom>
              <a:avLst/>
              <a:gdLst/>
              <a:ahLst/>
              <a:cxnLst/>
              <a:rect l="l" t="t" r="r" b="b"/>
              <a:pathLst>
                <a:path w="2040" h="1181" extrusionOk="0">
                  <a:moveTo>
                    <a:pt x="181" y="1"/>
                  </a:moveTo>
                  <a:lnTo>
                    <a:pt x="101" y="21"/>
                  </a:lnTo>
                  <a:lnTo>
                    <a:pt x="41" y="61"/>
                  </a:lnTo>
                  <a:lnTo>
                    <a:pt x="1" y="101"/>
                  </a:lnTo>
                  <a:lnTo>
                    <a:pt x="1" y="161"/>
                  </a:lnTo>
                  <a:lnTo>
                    <a:pt x="1" y="221"/>
                  </a:lnTo>
                  <a:lnTo>
                    <a:pt x="41" y="321"/>
                  </a:lnTo>
                  <a:lnTo>
                    <a:pt x="101" y="420"/>
                  </a:lnTo>
                  <a:lnTo>
                    <a:pt x="201" y="500"/>
                  </a:lnTo>
                  <a:lnTo>
                    <a:pt x="381" y="660"/>
                  </a:lnTo>
                  <a:lnTo>
                    <a:pt x="580" y="800"/>
                  </a:lnTo>
                  <a:lnTo>
                    <a:pt x="800" y="900"/>
                  </a:lnTo>
                  <a:lnTo>
                    <a:pt x="1040" y="1020"/>
                  </a:lnTo>
                  <a:lnTo>
                    <a:pt x="1280" y="1120"/>
                  </a:lnTo>
                  <a:lnTo>
                    <a:pt x="1420" y="1160"/>
                  </a:lnTo>
                  <a:lnTo>
                    <a:pt x="1560" y="1180"/>
                  </a:lnTo>
                  <a:lnTo>
                    <a:pt x="1660" y="1160"/>
                  </a:lnTo>
                  <a:lnTo>
                    <a:pt x="1640" y="1180"/>
                  </a:lnTo>
                  <a:lnTo>
                    <a:pt x="1680" y="1180"/>
                  </a:lnTo>
                  <a:lnTo>
                    <a:pt x="1740" y="1160"/>
                  </a:lnTo>
                  <a:lnTo>
                    <a:pt x="1800" y="1140"/>
                  </a:lnTo>
                  <a:lnTo>
                    <a:pt x="1880" y="1120"/>
                  </a:lnTo>
                  <a:lnTo>
                    <a:pt x="1960" y="1060"/>
                  </a:lnTo>
                  <a:lnTo>
                    <a:pt x="2000" y="1040"/>
                  </a:lnTo>
                  <a:lnTo>
                    <a:pt x="2020" y="1020"/>
                  </a:lnTo>
                  <a:lnTo>
                    <a:pt x="2040" y="980"/>
                  </a:lnTo>
                  <a:lnTo>
                    <a:pt x="2020" y="920"/>
                  </a:lnTo>
                  <a:lnTo>
                    <a:pt x="1980" y="840"/>
                  </a:lnTo>
                  <a:lnTo>
                    <a:pt x="1920" y="760"/>
                  </a:lnTo>
                  <a:lnTo>
                    <a:pt x="1820" y="660"/>
                  </a:lnTo>
                  <a:lnTo>
                    <a:pt x="1800" y="640"/>
                  </a:lnTo>
                  <a:lnTo>
                    <a:pt x="1720" y="560"/>
                  </a:lnTo>
                  <a:lnTo>
                    <a:pt x="1580" y="500"/>
                  </a:lnTo>
                  <a:lnTo>
                    <a:pt x="1460" y="440"/>
                  </a:lnTo>
                  <a:lnTo>
                    <a:pt x="1200" y="341"/>
                  </a:lnTo>
                  <a:lnTo>
                    <a:pt x="960" y="261"/>
                  </a:lnTo>
                  <a:lnTo>
                    <a:pt x="500" y="81"/>
                  </a:lnTo>
                  <a:lnTo>
                    <a:pt x="381" y="4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41;p65">
              <a:extLst>
                <a:ext uri="{FF2B5EF4-FFF2-40B4-BE49-F238E27FC236}">
                  <a16:creationId xmlns:a16="http://schemas.microsoft.com/office/drawing/2014/main" id="{0464D6D6-B18E-F732-0F22-5D1F9E052C68}"/>
                </a:ext>
              </a:extLst>
            </p:cNvPr>
            <p:cNvSpPr/>
            <p:nvPr/>
          </p:nvSpPr>
          <p:spPr>
            <a:xfrm>
              <a:off x="3840900" y="3192850"/>
              <a:ext cx="14525" cy="11525"/>
            </a:xfrm>
            <a:custGeom>
              <a:avLst/>
              <a:gdLst/>
              <a:ahLst/>
              <a:cxnLst/>
              <a:rect l="l" t="t" r="r" b="b"/>
              <a:pathLst>
                <a:path w="581" h="461" extrusionOk="0">
                  <a:moveTo>
                    <a:pt x="220" y="0"/>
                  </a:moveTo>
                  <a:lnTo>
                    <a:pt x="140" y="20"/>
                  </a:lnTo>
                  <a:lnTo>
                    <a:pt x="120" y="20"/>
                  </a:lnTo>
                  <a:lnTo>
                    <a:pt x="80" y="40"/>
                  </a:lnTo>
                  <a:lnTo>
                    <a:pt x="40" y="80"/>
                  </a:lnTo>
                  <a:lnTo>
                    <a:pt x="20" y="120"/>
                  </a:lnTo>
                  <a:lnTo>
                    <a:pt x="0" y="180"/>
                  </a:lnTo>
                  <a:lnTo>
                    <a:pt x="0" y="220"/>
                  </a:lnTo>
                  <a:lnTo>
                    <a:pt x="20" y="280"/>
                  </a:lnTo>
                  <a:lnTo>
                    <a:pt x="40" y="320"/>
                  </a:lnTo>
                  <a:lnTo>
                    <a:pt x="60" y="340"/>
                  </a:lnTo>
                  <a:lnTo>
                    <a:pt x="100" y="380"/>
                  </a:lnTo>
                  <a:lnTo>
                    <a:pt x="140" y="420"/>
                  </a:lnTo>
                  <a:lnTo>
                    <a:pt x="200" y="440"/>
                  </a:lnTo>
                  <a:lnTo>
                    <a:pt x="260" y="440"/>
                  </a:lnTo>
                  <a:lnTo>
                    <a:pt x="300" y="460"/>
                  </a:lnTo>
                  <a:lnTo>
                    <a:pt x="360" y="460"/>
                  </a:lnTo>
                  <a:lnTo>
                    <a:pt x="420" y="440"/>
                  </a:lnTo>
                  <a:lnTo>
                    <a:pt x="480" y="420"/>
                  </a:lnTo>
                  <a:lnTo>
                    <a:pt x="520" y="380"/>
                  </a:lnTo>
                  <a:lnTo>
                    <a:pt x="560" y="340"/>
                  </a:lnTo>
                  <a:lnTo>
                    <a:pt x="580" y="280"/>
                  </a:lnTo>
                  <a:lnTo>
                    <a:pt x="580" y="220"/>
                  </a:lnTo>
                  <a:lnTo>
                    <a:pt x="540" y="160"/>
                  </a:lnTo>
                  <a:lnTo>
                    <a:pt x="560" y="160"/>
                  </a:lnTo>
                  <a:lnTo>
                    <a:pt x="520" y="120"/>
                  </a:lnTo>
                  <a:lnTo>
                    <a:pt x="500" y="80"/>
                  </a:lnTo>
                  <a:lnTo>
                    <a:pt x="480" y="60"/>
                  </a:lnTo>
                  <a:lnTo>
                    <a:pt x="460" y="20"/>
                  </a:lnTo>
                  <a:lnTo>
                    <a:pt x="420" y="0"/>
                  </a:lnTo>
                  <a:lnTo>
                    <a:pt x="380" y="0"/>
                  </a:lnTo>
                  <a:lnTo>
                    <a:pt x="360" y="20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E85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42;p65">
              <a:extLst>
                <a:ext uri="{FF2B5EF4-FFF2-40B4-BE49-F238E27FC236}">
                  <a16:creationId xmlns:a16="http://schemas.microsoft.com/office/drawing/2014/main" id="{9A4722AD-2836-4FE9-187B-90A936EAAE96}"/>
                </a:ext>
              </a:extLst>
            </p:cNvPr>
            <p:cNvSpPr/>
            <p:nvPr/>
          </p:nvSpPr>
          <p:spPr>
            <a:xfrm>
              <a:off x="3751925" y="3302300"/>
              <a:ext cx="1025" cy="1525"/>
            </a:xfrm>
            <a:custGeom>
              <a:avLst/>
              <a:gdLst/>
              <a:ahLst/>
              <a:cxnLst/>
              <a:rect l="l" t="t" r="r" b="b"/>
              <a:pathLst>
                <a:path w="41" h="61" extrusionOk="0">
                  <a:moveTo>
                    <a:pt x="41" y="0"/>
                  </a:moveTo>
                  <a:lnTo>
                    <a:pt x="41" y="0"/>
                  </a:lnTo>
                  <a:lnTo>
                    <a:pt x="1" y="6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9E4A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488;p48">
            <a:extLst>
              <a:ext uri="{FF2B5EF4-FFF2-40B4-BE49-F238E27FC236}">
                <a16:creationId xmlns:a16="http://schemas.microsoft.com/office/drawing/2014/main" id="{6631AB9D-3B2B-110F-AEA6-0AE20D10D024}"/>
              </a:ext>
            </a:extLst>
          </p:cNvPr>
          <p:cNvGrpSpPr/>
          <p:nvPr/>
        </p:nvGrpSpPr>
        <p:grpSpPr>
          <a:xfrm>
            <a:off x="1632277" y="2613254"/>
            <a:ext cx="593364" cy="592235"/>
            <a:chOff x="7724375" y="1207775"/>
            <a:chExt cx="341925" cy="415700"/>
          </a:xfrm>
        </p:grpSpPr>
        <p:sp>
          <p:nvSpPr>
            <p:cNvPr id="36" name="Google Shape;2489;p48">
              <a:extLst>
                <a:ext uri="{FF2B5EF4-FFF2-40B4-BE49-F238E27FC236}">
                  <a16:creationId xmlns:a16="http://schemas.microsoft.com/office/drawing/2014/main" id="{7AA3751E-3CC7-4FD5-1EFA-C24C8D7DECB8}"/>
                </a:ext>
              </a:extLst>
            </p:cNvPr>
            <p:cNvSpPr/>
            <p:nvPr/>
          </p:nvSpPr>
          <p:spPr>
            <a:xfrm>
              <a:off x="7730700" y="1313725"/>
              <a:ext cx="329300" cy="90875"/>
            </a:xfrm>
            <a:custGeom>
              <a:avLst/>
              <a:gdLst/>
              <a:ahLst/>
              <a:cxnLst/>
              <a:rect l="l" t="t" r="r" b="b"/>
              <a:pathLst>
                <a:path w="13172" h="3635" extrusionOk="0">
                  <a:moveTo>
                    <a:pt x="1388" y="1"/>
                  </a:moveTo>
                  <a:lnTo>
                    <a:pt x="0" y="2600"/>
                  </a:lnTo>
                  <a:lnTo>
                    <a:pt x="0" y="3634"/>
                  </a:lnTo>
                  <a:lnTo>
                    <a:pt x="13171" y="3634"/>
                  </a:lnTo>
                  <a:lnTo>
                    <a:pt x="13171" y="2600"/>
                  </a:lnTo>
                  <a:lnTo>
                    <a:pt x="11783" y="1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90;p48">
              <a:extLst>
                <a:ext uri="{FF2B5EF4-FFF2-40B4-BE49-F238E27FC236}">
                  <a16:creationId xmlns:a16="http://schemas.microsoft.com/office/drawing/2014/main" id="{22B4BB9E-BDF5-7251-7CE1-089B0770CEAA}"/>
                </a:ext>
              </a:extLst>
            </p:cNvPr>
            <p:cNvSpPr/>
            <p:nvPr/>
          </p:nvSpPr>
          <p:spPr>
            <a:xfrm>
              <a:off x="8000675" y="1313725"/>
              <a:ext cx="59325" cy="90875"/>
            </a:xfrm>
            <a:custGeom>
              <a:avLst/>
              <a:gdLst/>
              <a:ahLst/>
              <a:cxnLst/>
              <a:rect l="l" t="t" r="r" b="b"/>
              <a:pathLst>
                <a:path w="2373" h="3635" extrusionOk="0">
                  <a:moveTo>
                    <a:pt x="0" y="1"/>
                  </a:moveTo>
                  <a:lnTo>
                    <a:pt x="1413" y="2600"/>
                  </a:lnTo>
                  <a:lnTo>
                    <a:pt x="1413" y="3634"/>
                  </a:lnTo>
                  <a:lnTo>
                    <a:pt x="2372" y="3634"/>
                  </a:lnTo>
                  <a:lnTo>
                    <a:pt x="2372" y="2600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E9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91;p48">
              <a:extLst>
                <a:ext uri="{FF2B5EF4-FFF2-40B4-BE49-F238E27FC236}">
                  <a16:creationId xmlns:a16="http://schemas.microsoft.com/office/drawing/2014/main" id="{DB73E5A8-575C-0568-62B7-1545F8165CDD}"/>
                </a:ext>
              </a:extLst>
            </p:cNvPr>
            <p:cNvSpPr/>
            <p:nvPr/>
          </p:nvSpPr>
          <p:spPr>
            <a:xfrm>
              <a:off x="7765375" y="1214075"/>
              <a:ext cx="259925" cy="99675"/>
            </a:xfrm>
            <a:custGeom>
              <a:avLst/>
              <a:gdLst/>
              <a:ahLst/>
              <a:cxnLst/>
              <a:rect l="l" t="t" r="r" b="b"/>
              <a:pathLst>
                <a:path w="10397" h="3987" extrusionOk="0">
                  <a:moveTo>
                    <a:pt x="8756" y="984"/>
                  </a:moveTo>
                  <a:lnTo>
                    <a:pt x="8908" y="1035"/>
                  </a:lnTo>
                  <a:lnTo>
                    <a:pt x="9059" y="1111"/>
                  </a:lnTo>
                  <a:lnTo>
                    <a:pt x="9160" y="1211"/>
                  </a:lnTo>
                  <a:lnTo>
                    <a:pt x="9286" y="1338"/>
                  </a:lnTo>
                  <a:lnTo>
                    <a:pt x="9362" y="1489"/>
                  </a:lnTo>
                  <a:lnTo>
                    <a:pt x="9412" y="1640"/>
                  </a:lnTo>
                  <a:lnTo>
                    <a:pt x="9412" y="1817"/>
                  </a:lnTo>
                  <a:lnTo>
                    <a:pt x="9412" y="2624"/>
                  </a:lnTo>
                  <a:lnTo>
                    <a:pt x="9412" y="2700"/>
                  </a:lnTo>
                  <a:lnTo>
                    <a:pt x="9387" y="2776"/>
                  </a:lnTo>
                  <a:lnTo>
                    <a:pt x="9311" y="2902"/>
                  </a:lnTo>
                  <a:lnTo>
                    <a:pt x="9185" y="2978"/>
                  </a:lnTo>
                  <a:lnTo>
                    <a:pt x="9110" y="3003"/>
                  </a:lnTo>
                  <a:lnTo>
                    <a:pt x="9034" y="3028"/>
                  </a:lnTo>
                  <a:lnTo>
                    <a:pt x="1363" y="3028"/>
                  </a:lnTo>
                  <a:lnTo>
                    <a:pt x="1288" y="3003"/>
                  </a:lnTo>
                  <a:lnTo>
                    <a:pt x="1212" y="2978"/>
                  </a:lnTo>
                  <a:lnTo>
                    <a:pt x="1086" y="2902"/>
                  </a:lnTo>
                  <a:lnTo>
                    <a:pt x="1010" y="2776"/>
                  </a:lnTo>
                  <a:lnTo>
                    <a:pt x="985" y="2700"/>
                  </a:lnTo>
                  <a:lnTo>
                    <a:pt x="985" y="2624"/>
                  </a:lnTo>
                  <a:lnTo>
                    <a:pt x="985" y="1817"/>
                  </a:lnTo>
                  <a:lnTo>
                    <a:pt x="985" y="1640"/>
                  </a:lnTo>
                  <a:lnTo>
                    <a:pt x="1035" y="1489"/>
                  </a:lnTo>
                  <a:lnTo>
                    <a:pt x="1111" y="1338"/>
                  </a:lnTo>
                  <a:lnTo>
                    <a:pt x="1237" y="1211"/>
                  </a:lnTo>
                  <a:lnTo>
                    <a:pt x="1338" y="1111"/>
                  </a:lnTo>
                  <a:lnTo>
                    <a:pt x="1490" y="1035"/>
                  </a:lnTo>
                  <a:lnTo>
                    <a:pt x="1641" y="984"/>
                  </a:lnTo>
                  <a:close/>
                  <a:moveTo>
                    <a:pt x="1464" y="0"/>
                  </a:moveTo>
                  <a:lnTo>
                    <a:pt x="1288" y="26"/>
                  </a:lnTo>
                  <a:lnTo>
                    <a:pt x="1136" y="76"/>
                  </a:lnTo>
                  <a:lnTo>
                    <a:pt x="985" y="126"/>
                  </a:lnTo>
                  <a:lnTo>
                    <a:pt x="859" y="202"/>
                  </a:lnTo>
                  <a:lnTo>
                    <a:pt x="707" y="278"/>
                  </a:lnTo>
                  <a:lnTo>
                    <a:pt x="480" y="480"/>
                  </a:lnTo>
                  <a:lnTo>
                    <a:pt x="278" y="707"/>
                  </a:lnTo>
                  <a:lnTo>
                    <a:pt x="203" y="858"/>
                  </a:lnTo>
                  <a:lnTo>
                    <a:pt x="127" y="984"/>
                  </a:lnTo>
                  <a:lnTo>
                    <a:pt x="77" y="1136"/>
                  </a:lnTo>
                  <a:lnTo>
                    <a:pt x="26" y="1287"/>
                  </a:lnTo>
                  <a:lnTo>
                    <a:pt x="1" y="1464"/>
                  </a:lnTo>
                  <a:lnTo>
                    <a:pt x="1" y="1615"/>
                  </a:lnTo>
                  <a:lnTo>
                    <a:pt x="1" y="3987"/>
                  </a:lnTo>
                  <a:lnTo>
                    <a:pt x="10396" y="3987"/>
                  </a:lnTo>
                  <a:lnTo>
                    <a:pt x="10396" y="1615"/>
                  </a:lnTo>
                  <a:lnTo>
                    <a:pt x="10396" y="1464"/>
                  </a:lnTo>
                  <a:lnTo>
                    <a:pt x="10371" y="1287"/>
                  </a:lnTo>
                  <a:lnTo>
                    <a:pt x="10321" y="1136"/>
                  </a:lnTo>
                  <a:lnTo>
                    <a:pt x="10270" y="984"/>
                  </a:lnTo>
                  <a:lnTo>
                    <a:pt x="10195" y="858"/>
                  </a:lnTo>
                  <a:lnTo>
                    <a:pt x="10119" y="707"/>
                  </a:lnTo>
                  <a:lnTo>
                    <a:pt x="9917" y="480"/>
                  </a:lnTo>
                  <a:lnTo>
                    <a:pt x="9690" y="278"/>
                  </a:lnTo>
                  <a:lnTo>
                    <a:pt x="9539" y="202"/>
                  </a:lnTo>
                  <a:lnTo>
                    <a:pt x="9412" y="126"/>
                  </a:lnTo>
                  <a:lnTo>
                    <a:pt x="9261" y="76"/>
                  </a:lnTo>
                  <a:lnTo>
                    <a:pt x="9110" y="26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6BD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92;p48">
              <a:extLst>
                <a:ext uri="{FF2B5EF4-FFF2-40B4-BE49-F238E27FC236}">
                  <a16:creationId xmlns:a16="http://schemas.microsoft.com/office/drawing/2014/main" id="{D9B21935-9B1C-A72F-3AF0-5B07EB4491D8}"/>
                </a:ext>
              </a:extLst>
            </p:cNvPr>
            <p:cNvSpPr/>
            <p:nvPr/>
          </p:nvSpPr>
          <p:spPr>
            <a:xfrm>
              <a:off x="7730700" y="1378700"/>
              <a:ext cx="329300" cy="239100"/>
            </a:xfrm>
            <a:custGeom>
              <a:avLst/>
              <a:gdLst/>
              <a:ahLst/>
              <a:cxnLst/>
              <a:rect l="l" t="t" r="r" b="b"/>
              <a:pathLst>
                <a:path w="13172" h="9564" extrusionOk="0">
                  <a:moveTo>
                    <a:pt x="0" y="1"/>
                  </a:moveTo>
                  <a:lnTo>
                    <a:pt x="0" y="8706"/>
                  </a:lnTo>
                  <a:lnTo>
                    <a:pt x="0" y="8882"/>
                  </a:lnTo>
                  <a:lnTo>
                    <a:pt x="51" y="9034"/>
                  </a:lnTo>
                  <a:lnTo>
                    <a:pt x="126" y="9185"/>
                  </a:lnTo>
                  <a:lnTo>
                    <a:pt x="253" y="9311"/>
                  </a:lnTo>
                  <a:lnTo>
                    <a:pt x="379" y="9412"/>
                  </a:lnTo>
                  <a:lnTo>
                    <a:pt x="505" y="9488"/>
                  </a:lnTo>
                  <a:lnTo>
                    <a:pt x="656" y="9538"/>
                  </a:lnTo>
                  <a:lnTo>
                    <a:pt x="833" y="9564"/>
                  </a:lnTo>
                  <a:lnTo>
                    <a:pt x="12339" y="9564"/>
                  </a:lnTo>
                  <a:lnTo>
                    <a:pt x="12490" y="9538"/>
                  </a:lnTo>
                  <a:lnTo>
                    <a:pt x="12667" y="9488"/>
                  </a:lnTo>
                  <a:lnTo>
                    <a:pt x="12793" y="9412"/>
                  </a:lnTo>
                  <a:lnTo>
                    <a:pt x="12919" y="9311"/>
                  </a:lnTo>
                  <a:lnTo>
                    <a:pt x="13020" y="9185"/>
                  </a:lnTo>
                  <a:lnTo>
                    <a:pt x="13121" y="9034"/>
                  </a:lnTo>
                  <a:lnTo>
                    <a:pt x="13171" y="8882"/>
                  </a:lnTo>
                  <a:lnTo>
                    <a:pt x="13171" y="8706"/>
                  </a:lnTo>
                  <a:lnTo>
                    <a:pt x="13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93;p48">
              <a:extLst>
                <a:ext uri="{FF2B5EF4-FFF2-40B4-BE49-F238E27FC236}">
                  <a16:creationId xmlns:a16="http://schemas.microsoft.com/office/drawing/2014/main" id="{D9B00115-399F-6190-5756-A519F0C32CE4}"/>
                </a:ext>
              </a:extLst>
            </p:cNvPr>
            <p:cNvSpPr/>
            <p:nvPr/>
          </p:nvSpPr>
          <p:spPr>
            <a:xfrm>
              <a:off x="8014550" y="1378700"/>
              <a:ext cx="45450" cy="239100"/>
            </a:xfrm>
            <a:custGeom>
              <a:avLst/>
              <a:gdLst/>
              <a:ahLst/>
              <a:cxnLst/>
              <a:rect l="l" t="t" r="r" b="b"/>
              <a:pathLst>
                <a:path w="1818" h="9564" extrusionOk="0">
                  <a:moveTo>
                    <a:pt x="858" y="1"/>
                  </a:moveTo>
                  <a:lnTo>
                    <a:pt x="858" y="8706"/>
                  </a:lnTo>
                  <a:lnTo>
                    <a:pt x="833" y="8882"/>
                  </a:lnTo>
                  <a:lnTo>
                    <a:pt x="783" y="9034"/>
                  </a:lnTo>
                  <a:lnTo>
                    <a:pt x="707" y="9185"/>
                  </a:lnTo>
                  <a:lnTo>
                    <a:pt x="606" y="9311"/>
                  </a:lnTo>
                  <a:lnTo>
                    <a:pt x="480" y="9412"/>
                  </a:lnTo>
                  <a:lnTo>
                    <a:pt x="329" y="9488"/>
                  </a:lnTo>
                  <a:lnTo>
                    <a:pt x="177" y="9538"/>
                  </a:lnTo>
                  <a:lnTo>
                    <a:pt x="0" y="9564"/>
                  </a:lnTo>
                  <a:lnTo>
                    <a:pt x="985" y="9564"/>
                  </a:lnTo>
                  <a:lnTo>
                    <a:pt x="1136" y="9538"/>
                  </a:lnTo>
                  <a:lnTo>
                    <a:pt x="1313" y="9488"/>
                  </a:lnTo>
                  <a:lnTo>
                    <a:pt x="1439" y="9412"/>
                  </a:lnTo>
                  <a:lnTo>
                    <a:pt x="1565" y="9311"/>
                  </a:lnTo>
                  <a:lnTo>
                    <a:pt x="1666" y="9185"/>
                  </a:lnTo>
                  <a:lnTo>
                    <a:pt x="1767" y="9034"/>
                  </a:lnTo>
                  <a:lnTo>
                    <a:pt x="1817" y="8882"/>
                  </a:lnTo>
                  <a:lnTo>
                    <a:pt x="1817" y="8706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94;p48">
              <a:extLst>
                <a:ext uri="{FF2B5EF4-FFF2-40B4-BE49-F238E27FC236}">
                  <a16:creationId xmlns:a16="http://schemas.microsoft.com/office/drawing/2014/main" id="{5E7606BC-502C-6421-1D84-DF1DF2A734D1}"/>
                </a:ext>
              </a:extLst>
            </p:cNvPr>
            <p:cNvSpPr/>
            <p:nvPr/>
          </p:nvSpPr>
          <p:spPr>
            <a:xfrm>
              <a:off x="7829100" y="1523150"/>
              <a:ext cx="132475" cy="24625"/>
            </a:xfrm>
            <a:custGeom>
              <a:avLst/>
              <a:gdLst/>
              <a:ahLst/>
              <a:cxnLst/>
              <a:rect l="l" t="t" r="r" b="b"/>
              <a:pathLst>
                <a:path w="5299" h="985" extrusionOk="0">
                  <a:moveTo>
                    <a:pt x="51" y="1"/>
                  </a:moveTo>
                  <a:lnTo>
                    <a:pt x="26" y="26"/>
                  </a:lnTo>
                  <a:lnTo>
                    <a:pt x="0" y="51"/>
                  </a:lnTo>
                  <a:lnTo>
                    <a:pt x="0" y="102"/>
                  </a:lnTo>
                  <a:lnTo>
                    <a:pt x="0" y="455"/>
                  </a:lnTo>
                  <a:lnTo>
                    <a:pt x="0" y="556"/>
                  </a:lnTo>
                  <a:lnTo>
                    <a:pt x="26" y="657"/>
                  </a:lnTo>
                  <a:lnTo>
                    <a:pt x="76" y="758"/>
                  </a:lnTo>
                  <a:lnTo>
                    <a:pt x="152" y="834"/>
                  </a:lnTo>
                  <a:lnTo>
                    <a:pt x="227" y="884"/>
                  </a:lnTo>
                  <a:lnTo>
                    <a:pt x="303" y="934"/>
                  </a:lnTo>
                  <a:lnTo>
                    <a:pt x="404" y="960"/>
                  </a:lnTo>
                  <a:lnTo>
                    <a:pt x="505" y="985"/>
                  </a:lnTo>
                  <a:lnTo>
                    <a:pt x="4794" y="985"/>
                  </a:lnTo>
                  <a:lnTo>
                    <a:pt x="4895" y="960"/>
                  </a:lnTo>
                  <a:lnTo>
                    <a:pt x="4996" y="934"/>
                  </a:lnTo>
                  <a:lnTo>
                    <a:pt x="5072" y="884"/>
                  </a:lnTo>
                  <a:lnTo>
                    <a:pt x="5148" y="834"/>
                  </a:lnTo>
                  <a:lnTo>
                    <a:pt x="5223" y="758"/>
                  </a:lnTo>
                  <a:lnTo>
                    <a:pt x="5274" y="657"/>
                  </a:lnTo>
                  <a:lnTo>
                    <a:pt x="5299" y="556"/>
                  </a:lnTo>
                  <a:lnTo>
                    <a:pt x="5299" y="455"/>
                  </a:lnTo>
                  <a:lnTo>
                    <a:pt x="5299" y="102"/>
                  </a:lnTo>
                  <a:lnTo>
                    <a:pt x="5299" y="51"/>
                  </a:lnTo>
                  <a:lnTo>
                    <a:pt x="5274" y="26"/>
                  </a:lnTo>
                  <a:lnTo>
                    <a:pt x="5249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95;p48">
              <a:extLst>
                <a:ext uri="{FF2B5EF4-FFF2-40B4-BE49-F238E27FC236}">
                  <a16:creationId xmlns:a16="http://schemas.microsoft.com/office/drawing/2014/main" id="{2B70B962-6456-7F91-0C9D-2A7109EBDB7C}"/>
                </a:ext>
              </a:extLst>
            </p:cNvPr>
            <p:cNvSpPr/>
            <p:nvPr/>
          </p:nvSpPr>
          <p:spPr>
            <a:xfrm>
              <a:off x="7924350" y="1523150"/>
              <a:ext cx="37225" cy="24625"/>
            </a:xfrm>
            <a:custGeom>
              <a:avLst/>
              <a:gdLst/>
              <a:ahLst/>
              <a:cxnLst/>
              <a:rect l="l" t="t" r="r" b="b"/>
              <a:pathLst>
                <a:path w="1489" h="985" extrusionOk="0">
                  <a:moveTo>
                    <a:pt x="455" y="1"/>
                  </a:moveTo>
                  <a:lnTo>
                    <a:pt x="505" y="26"/>
                  </a:lnTo>
                  <a:lnTo>
                    <a:pt x="505" y="51"/>
                  </a:lnTo>
                  <a:lnTo>
                    <a:pt x="530" y="102"/>
                  </a:lnTo>
                  <a:lnTo>
                    <a:pt x="530" y="455"/>
                  </a:lnTo>
                  <a:lnTo>
                    <a:pt x="505" y="556"/>
                  </a:lnTo>
                  <a:lnTo>
                    <a:pt x="480" y="657"/>
                  </a:lnTo>
                  <a:lnTo>
                    <a:pt x="429" y="758"/>
                  </a:lnTo>
                  <a:lnTo>
                    <a:pt x="379" y="834"/>
                  </a:lnTo>
                  <a:lnTo>
                    <a:pt x="303" y="884"/>
                  </a:lnTo>
                  <a:lnTo>
                    <a:pt x="202" y="934"/>
                  </a:lnTo>
                  <a:lnTo>
                    <a:pt x="101" y="960"/>
                  </a:lnTo>
                  <a:lnTo>
                    <a:pt x="0" y="985"/>
                  </a:lnTo>
                  <a:lnTo>
                    <a:pt x="984" y="985"/>
                  </a:lnTo>
                  <a:lnTo>
                    <a:pt x="1085" y="960"/>
                  </a:lnTo>
                  <a:lnTo>
                    <a:pt x="1186" y="934"/>
                  </a:lnTo>
                  <a:lnTo>
                    <a:pt x="1262" y="884"/>
                  </a:lnTo>
                  <a:lnTo>
                    <a:pt x="1338" y="834"/>
                  </a:lnTo>
                  <a:lnTo>
                    <a:pt x="1413" y="758"/>
                  </a:lnTo>
                  <a:lnTo>
                    <a:pt x="1464" y="657"/>
                  </a:lnTo>
                  <a:lnTo>
                    <a:pt x="1489" y="556"/>
                  </a:lnTo>
                  <a:lnTo>
                    <a:pt x="1489" y="455"/>
                  </a:lnTo>
                  <a:lnTo>
                    <a:pt x="1489" y="102"/>
                  </a:lnTo>
                  <a:lnTo>
                    <a:pt x="1489" y="51"/>
                  </a:lnTo>
                  <a:lnTo>
                    <a:pt x="1464" y="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96;p48">
              <a:extLst>
                <a:ext uri="{FF2B5EF4-FFF2-40B4-BE49-F238E27FC236}">
                  <a16:creationId xmlns:a16="http://schemas.microsoft.com/office/drawing/2014/main" id="{C36FA82E-F9B3-D3FB-56FC-946556FDA75A}"/>
                </a:ext>
              </a:extLst>
            </p:cNvPr>
            <p:cNvSpPr/>
            <p:nvPr/>
          </p:nvSpPr>
          <p:spPr>
            <a:xfrm>
              <a:off x="7829100" y="1441775"/>
              <a:ext cx="132475" cy="58700"/>
            </a:xfrm>
            <a:custGeom>
              <a:avLst/>
              <a:gdLst/>
              <a:ahLst/>
              <a:cxnLst/>
              <a:rect l="l" t="t" r="r" b="b"/>
              <a:pathLst>
                <a:path w="5299" h="2348" extrusionOk="0">
                  <a:moveTo>
                    <a:pt x="2221" y="1"/>
                  </a:moveTo>
                  <a:lnTo>
                    <a:pt x="1842" y="77"/>
                  </a:lnTo>
                  <a:lnTo>
                    <a:pt x="1514" y="152"/>
                  </a:lnTo>
                  <a:lnTo>
                    <a:pt x="1211" y="279"/>
                  </a:lnTo>
                  <a:lnTo>
                    <a:pt x="959" y="430"/>
                  </a:lnTo>
                  <a:lnTo>
                    <a:pt x="732" y="581"/>
                  </a:lnTo>
                  <a:lnTo>
                    <a:pt x="555" y="758"/>
                  </a:lnTo>
                  <a:lnTo>
                    <a:pt x="404" y="935"/>
                  </a:lnTo>
                  <a:lnTo>
                    <a:pt x="303" y="1136"/>
                  </a:lnTo>
                  <a:lnTo>
                    <a:pt x="202" y="1313"/>
                  </a:lnTo>
                  <a:lnTo>
                    <a:pt x="127" y="1515"/>
                  </a:lnTo>
                  <a:lnTo>
                    <a:pt x="76" y="1691"/>
                  </a:lnTo>
                  <a:lnTo>
                    <a:pt x="0" y="1994"/>
                  </a:lnTo>
                  <a:lnTo>
                    <a:pt x="0" y="2221"/>
                  </a:lnTo>
                  <a:lnTo>
                    <a:pt x="0" y="2272"/>
                  </a:lnTo>
                  <a:lnTo>
                    <a:pt x="26" y="2297"/>
                  </a:lnTo>
                  <a:lnTo>
                    <a:pt x="51" y="2322"/>
                  </a:lnTo>
                  <a:lnTo>
                    <a:pt x="101" y="2348"/>
                  </a:lnTo>
                  <a:lnTo>
                    <a:pt x="5198" y="2348"/>
                  </a:lnTo>
                  <a:lnTo>
                    <a:pt x="5249" y="2322"/>
                  </a:lnTo>
                  <a:lnTo>
                    <a:pt x="5274" y="2297"/>
                  </a:lnTo>
                  <a:lnTo>
                    <a:pt x="5299" y="2272"/>
                  </a:lnTo>
                  <a:lnTo>
                    <a:pt x="5299" y="2221"/>
                  </a:lnTo>
                  <a:lnTo>
                    <a:pt x="5299" y="1994"/>
                  </a:lnTo>
                  <a:lnTo>
                    <a:pt x="5223" y="1691"/>
                  </a:lnTo>
                  <a:lnTo>
                    <a:pt x="5173" y="1515"/>
                  </a:lnTo>
                  <a:lnTo>
                    <a:pt x="5097" y="1313"/>
                  </a:lnTo>
                  <a:lnTo>
                    <a:pt x="4996" y="1136"/>
                  </a:lnTo>
                  <a:lnTo>
                    <a:pt x="4895" y="935"/>
                  </a:lnTo>
                  <a:lnTo>
                    <a:pt x="4744" y="758"/>
                  </a:lnTo>
                  <a:lnTo>
                    <a:pt x="4542" y="581"/>
                  </a:lnTo>
                  <a:lnTo>
                    <a:pt x="4340" y="430"/>
                  </a:lnTo>
                  <a:lnTo>
                    <a:pt x="4088" y="279"/>
                  </a:lnTo>
                  <a:lnTo>
                    <a:pt x="3785" y="152"/>
                  </a:lnTo>
                  <a:lnTo>
                    <a:pt x="3457" y="77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7;p48">
              <a:extLst>
                <a:ext uri="{FF2B5EF4-FFF2-40B4-BE49-F238E27FC236}">
                  <a16:creationId xmlns:a16="http://schemas.microsoft.com/office/drawing/2014/main" id="{4CC85346-8AC4-D7FA-357C-726BD6DAEBE1}"/>
                </a:ext>
              </a:extLst>
            </p:cNvPr>
            <p:cNvSpPr/>
            <p:nvPr/>
          </p:nvSpPr>
          <p:spPr>
            <a:xfrm>
              <a:off x="7883350" y="1441775"/>
              <a:ext cx="78225" cy="58700"/>
            </a:xfrm>
            <a:custGeom>
              <a:avLst/>
              <a:gdLst/>
              <a:ahLst/>
              <a:cxnLst/>
              <a:rect l="l" t="t" r="r" b="b"/>
              <a:pathLst>
                <a:path w="3129" h="2348" extrusionOk="0">
                  <a:moveTo>
                    <a:pt x="480" y="1"/>
                  </a:moveTo>
                  <a:lnTo>
                    <a:pt x="0" y="26"/>
                  </a:lnTo>
                  <a:lnTo>
                    <a:pt x="354" y="77"/>
                  </a:lnTo>
                  <a:lnTo>
                    <a:pt x="656" y="152"/>
                  </a:lnTo>
                  <a:lnTo>
                    <a:pt x="934" y="279"/>
                  </a:lnTo>
                  <a:lnTo>
                    <a:pt x="1161" y="405"/>
                  </a:lnTo>
                  <a:lnTo>
                    <a:pt x="1363" y="531"/>
                  </a:lnTo>
                  <a:lnTo>
                    <a:pt x="1539" y="707"/>
                  </a:lnTo>
                  <a:lnTo>
                    <a:pt x="1691" y="859"/>
                  </a:lnTo>
                  <a:lnTo>
                    <a:pt x="1817" y="1035"/>
                  </a:lnTo>
                  <a:lnTo>
                    <a:pt x="1918" y="1212"/>
                  </a:lnTo>
                  <a:lnTo>
                    <a:pt x="1994" y="1389"/>
                  </a:lnTo>
                  <a:lnTo>
                    <a:pt x="2095" y="1742"/>
                  </a:lnTo>
                  <a:lnTo>
                    <a:pt x="2145" y="2020"/>
                  </a:lnTo>
                  <a:lnTo>
                    <a:pt x="2170" y="2221"/>
                  </a:lnTo>
                  <a:lnTo>
                    <a:pt x="2145" y="2272"/>
                  </a:lnTo>
                  <a:lnTo>
                    <a:pt x="2145" y="2297"/>
                  </a:lnTo>
                  <a:lnTo>
                    <a:pt x="2095" y="2322"/>
                  </a:lnTo>
                  <a:lnTo>
                    <a:pt x="2069" y="2348"/>
                  </a:lnTo>
                  <a:lnTo>
                    <a:pt x="3028" y="2348"/>
                  </a:lnTo>
                  <a:lnTo>
                    <a:pt x="3079" y="2322"/>
                  </a:lnTo>
                  <a:lnTo>
                    <a:pt x="3104" y="2297"/>
                  </a:lnTo>
                  <a:lnTo>
                    <a:pt x="3129" y="2272"/>
                  </a:lnTo>
                  <a:lnTo>
                    <a:pt x="3129" y="2221"/>
                  </a:lnTo>
                  <a:lnTo>
                    <a:pt x="3129" y="1994"/>
                  </a:lnTo>
                  <a:lnTo>
                    <a:pt x="3053" y="1691"/>
                  </a:lnTo>
                  <a:lnTo>
                    <a:pt x="3003" y="1515"/>
                  </a:lnTo>
                  <a:lnTo>
                    <a:pt x="2927" y="1313"/>
                  </a:lnTo>
                  <a:lnTo>
                    <a:pt x="2826" y="1136"/>
                  </a:lnTo>
                  <a:lnTo>
                    <a:pt x="2725" y="935"/>
                  </a:lnTo>
                  <a:lnTo>
                    <a:pt x="2574" y="758"/>
                  </a:lnTo>
                  <a:lnTo>
                    <a:pt x="2372" y="581"/>
                  </a:lnTo>
                  <a:lnTo>
                    <a:pt x="2170" y="430"/>
                  </a:lnTo>
                  <a:lnTo>
                    <a:pt x="1918" y="279"/>
                  </a:lnTo>
                  <a:lnTo>
                    <a:pt x="1615" y="152"/>
                  </a:lnTo>
                  <a:lnTo>
                    <a:pt x="1287" y="77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2AA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98;p48">
              <a:extLst>
                <a:ext uri="{FF2B5EF4-FFF2-40B4-BE49-F238E27FC236}">
                  <a16:creationId xmlns:a16="http://schemas.microsoft.com/office/drawing/2014/main" id="{513C55AF-296A-B3A6-7636-0CDE5B30D1CA}"/>
                </a:ext>
              </a:extLst>
            </p:cNvPr>
            <p:cNvSpPr/>
            <p:nvPr/>
          </p:nvSpPr>
          <p:spPr>
            <a:xfrm>
              <a:off x="7820900" y="1500450"/>
              <a:ext cx="148900" cy="22725"/>
            </a:xfrm>
            <a:custGeom>
              <a:avLst/>
              <a:gdLst/>
              <a:ahLst/>
              <a:cxnLst/>
              <a:rect l="l" t="t" r="r" b="b"/>
              <a:pathLst>
                <a:path w="5956" h="909" extrusionOk="0">
                  <a:moveTo>
                    <a:pt x="379" y="1"/>
                  </a:moveTo>
                  <a:lnTo>
                    <a:pt x="278" y="26"/>
                  </a:lnTo>
                  <a:lnTo>
                    <a:pt x="202" y="76"/>
                  </a:lnTo>
                  <a:lnTo>
                    <a:pt x="152" y="127"/>
                  </a:lnTo>
                  <a:lnTo>
                    <a:pt x="76" y="177"/>
                  </a:lnTo>
                  <a:lnTo>
                    <a:pt x="51" y="278"/>
                  </a:lnTo>
                  <a:lnTo>
                    <a:pt x="26" y="354"/>
                  </a:lnTo>
                  <a:lnTo>
                    <a:pt x="0" y="455"/>
                  </a:lnTo>
                  <a:lnTo>
                    <a:pt x="26" y="530"/>
                  </a:lnTo>
                  <a:lnTo>
                    <a:pt x="51" y="631"/>
                  </a:lnTo>
                  <a:lnTo>
                    <a:pt x="76" y="707"/>
                  </a:lnTo>
                  <a:lnTo>
                    <a:pt x="152" y="757"/>
                  </a:lnTo>
                  <a:lnTo>
                    <a:pt x="202" y="808"/>
                  </a:lnTo>
                  <a:lnTo>
                    <a:pt x="278" y="858"/>
                  </a:lnTo>
                  <a:lnTo>
                    <a:pt x="379" y="884"/>
                  </a:lnTo>
                  <a:lnTo>
                    <a:pt x="455" y="909"/>
                  </a:lnTo>
                  <a:lnTo>
                    <a:pt x="5501" y="909"/>
                  </a:lnTo>
                  <a:lnTo>
                    <a:pt x="5577" y="884"/>
                  </a:lnTo>
                  <a:lnTo>
                    <a:pt x="5677" y="858"/>
                  </a:lnTo>
                  <a:lnTo>
                    <a:pt x="5753" y="808"/>
                  </a:lnTo>
                  <a:lnTo>
                    <a:pt x="5804" y="757"/>
                  </a:lnTo>
                  <a:lnTo>
                    <a:pt x="5879" y="707"/>
                  </a:lnTo>
                  <a:lnTo>
                    <a:pt x="5905" y="631"/>
                  </a:lnTo>
                  <a:lnTo>
                    <a:pt x="5930" y="530"/>
                  </a:lnTo>
                  <a:lnTo>
                    <a:pt x="5955" y="455"/>
                  </a:lnTo>
                  <a:lnTo>
                    <a:pt x="5930" y="354"/>
                  </a:lnTo>
                  <a:lnTo>
                    <a:pt x="5905" y="278"/>
                  </a:lnTo>
                  <a:lnTo>
                    <a:pt x="5879" y="177"/>
                  </a:lnTo>
                  <a:lnTo>
                    <a:pt x="5804" y="127"/>
                  </a:lnTo>
                  <a:lnTo>
                    <a:pt x="5753" y="76"/>
                  </a:lnTo>
                  <a:lnTo>
                    <a:pt x="5677" y="26"/>
                  </a:lnTo>
                  <a:lnTo>
                    <a:pt x="5577" y="1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99;p48">
              <a:extLst>
                <a:ext uri="{FF2B5EF4-FFF2-40B4-BE49-F238E27FC236}">
                  <a16:creationId xmlns:a16="http://schemas.microsoft.com/office/drawing/2014/main" id="{F945F8A2-1B58-96EC-5D9B-A138B10DB025}"/>
                </a:ext>
              </a:extLst>
            </p:cNvPr>
            <p:cNvSpPr/>
            <p:nvPr/>
          </p:nvSpPr>
          <p:spPr>
            <a:xfrm>
              <a:off x="7933800" y="1500450"/>
              <a:ext cx="36000" cy="22725"/>
            </a:xfrm>
            <a:custGeom>
              <a:avLst/>
              <a:gdLst/>
              <a:ahLst/>
              <a:cxnLst/>
              <a:rect l="l" t="t" r="r" b="b"/>
              <a:pathLst>
                <a:path w="1440" h="909" extrusionOk="0">
                  <a:moveTo>
                    <a:pt x="102" y="1"/>
                  </a:moveTo>
                  <a:lnTo>
                    <a:pt x="177" y="26"/>
                  </a:lnTo>
                  <a:lnTo>
                    <a:pt x="253" y="76"/>
                  </a:lnTo>
                  <a:lnTo>
                    <a:pt x="329" y="127"/>
                  </a:lnTo>
                  <a:lnTo>
                    <a:pt x="379" y="177"/>
                  </a:lnTo>
                  <a:lnTo>
                    <a:pt x="430" y="278"/>
                  </a:lnTo>
                  <a:lnTo>
                    <a:pt x="455" y="354"/>
                  </a:lnTo>
                  <a:lnTo>
                    <a:pt x="455" y="455"/>
                  </a:lnTo>
                  <a:lnTo>
                    <a:pt x="455" y="530"/>
                  </a:lnTo>
                  <a:lnTo>
                    <a:pt x="430" y="631"/>
                  </a:lnTo>
                  <a:lnTo>
                    <a:pt x="379" y="707"/>
                  </a:lnTo>
                  <a:lnTo>
                    <a:pt x="329" y="757"/>
                  </a:lnTo>
                  <a:lnTo>
                    <a:pt x="253" y="808"/>
                  </a:lnTo>
                  <a:lnTo>
                    <a:pt x="177" y="858"/>
                  </a:lnTo>
                  <a:lnTo>
                    <a:pt x="102" y="884"/>
                  </a:lnTo>
                  <a:lnTo>
                    <a:pt x="1" y="909"/>
                  </a:lnTo>
                  <a:lnTo>
                    <a:pt x="985" y="909"/>
                  </a:lnTo>
                  <a:lnTo>
                    <a:pt x="1061" y="884"/>
                  </a:lnTo>
                  <a:lnTo>
                    <a:pt x="1161" y="858"/>
                  </a:lnTo>
                  <a:lnTo>
                    <a:pt x="1237" y="808"/>
                  </a:lnTo>
                  <a:lnTo>
                    <a:pt x="1288" y="757"/>
                  </a:lnTo>
                  <a:lnTo>
                    <a:pt x="1363" y="707"/>
                  </a:lnTo>
                  <a:lnTo>
                    <a:pt x="1389" y="631"/>
                  </a:lnTo>
                  <a:lnTo>
                    <a:pt x="1414" y="530"/>
                  </a:lnTo>
                  <a:lnTo>
                    <a:pt x="1439" y="455"/>
                  </a:lnTo>
                  <a:lnTo>
                    <a:pt x="1414" y="354"/>
                  </a:lnTo>
                  <a:lnTo>
                    <a:pt x="1389" y="278"/>
                  </a:lnTo>
                  <a:lnTo>
                    <a:pt x="1363" y="177"/>
                  </a:lnTo>
                  <a:lnTo>
                    <a:pt x="1288" y="127"/>
                  </a:lnTo>
                  <a:lnTo>
                    <a:pt x="1237" y="76"/>
                  </a:lnTo>
                  <a:lnTo>
                    <a:pt x="1161" y="2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C86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00;p48">
              <a:extLst>
                <a:ext uri="{FF2B5EF4-FFF2-40B4-BE49-F238E27FC236}">
                  <a16:creationId xmlns:a16="http://schemas.microsoft.com/office/drawing/2014/main" id="{AA9202C7-B58C-7142-C7A5-E4A5B2FC3A87}"/>
                </a:ext>
              </a:extLst>
            </p:cNvPr>
            <p:cNvSpPr/>
            <p:nvPr/>
          </p:nvSpPr>
          <p:spPr>
            <a:xfrm>
              <a:off x="7783675" y="1232375"/>
              <a:ext cx="223325" cy="63100"/>
            </a:xfrm>
            <a:custGeom>
              <a:avLst/>
              <a:gdLst/>
              <a:ahLst/>
              <a:cxnLst/>
              <a:rect l="l" t="t" r="r" b="b"/>
              <a:pathLst>
                <a:path w="8933" h="2524" extrusionOk="0">
                  <a:moveTo>
                    <a:pt x="7848" y="479"/>
                  </a:moveTo>
                  <a:lnTo>
                    <a:pt x="7974" y="505"/>
                  </a:lnTo>
                  <a:lnTo>
                    <a:pt x="8075" y="530"/>
                  </a:lnTo>
                  <a:lnTo>
                    <a:pt x="8176" y="580"/>
                  </a:lnTo>
                  <a:lnTo>
                    <a:pt x="8277" y="656"/>
                  </a:lnTo>
                  <a:lnTo>
                    <a:pt x="8352" y="757"/>
                  </a:lnTo>
                  <a:lnTo>
                    <a:pt x="8403" y="858"/>
                  </a:lnTo>
                  <a:lnTo>
                    <a:pt x="8428" y="959"/>
                  </a:lnTo>
                  <a:lnTo>
                    <a:pt x="8453" y="1085"/>
                  </a:lnTo>
                  <a:lnTo>
                    <a:pt x="8453" y="1892"/>
                  </a:lnTo>
                  <a:lnTo>
                    <a:pt x="8428" y="1943"/>
                  </a:lnTo>
                  <a:lnTo>
                    <a:pt x="8403" y="1993"/>
                  </a:lnTo>
                  <a:lnTo>
                    <a:pt x="8352" y="2044"/>
                  </a:lnTo>
                  <a:lnTo>
                    <a:pt x="581" y="2044"/>
                  </a:lnTo>
                  <a:lnTo>
                    <a:pt x="531" y="1993"/>
                  </a:lnTo>
                  <a:lnTo>
                    <a:pt x="505" y="1943"/>
                  </a:lnTo>
                  <a:lnTo>
                    <a:pt x="480" y="1892"/>
                  </a:lnTo>
                  <a:lnTo>
                    <a:pt x="480" y="1085"/>
                  </a:lnTo>
                  <a:lnTo>
                    <a:pt x="505" y="959"/>
                  </a:lnTo>
                  <a:lnTo>
                    <a:pt x="531" y="858"/>
                  </a:lnTo>
                  <a:lnTo>
                    <a:pt x="581" y="757"/>
                  </a:lnTo>
                  <a:lnTo>
                    <a:pt x="657" y="656"/>
                  </a:lnTo>
                  <a:lnTo>
                    <a:pt x="758" y="580"/>
                  </a:lnTo>
                  <a:lnTo>
                    <a:pt x="859" y="530"/>
                  </a:lnTo>
                  <a:lnTo>
                    <a:pt x="959" y="505"/>
                  </a:lnTo>
                  <a:lnTo>
                    <a:pt x="1086" y="479"/>
                  </a:lnTo>
                  <a:close/>
                  <a:moveTo>
                    <a:pt x="1086" y="0"/>
                  </a:moveTo>
                  <a:lnTo>
                    <a:pt x="859" y="25"/>
                  </a:lnTo>
                  <a:lnTo>
                    <a:pt x="657" y="76"/>
                  </a:lnTo>
                  <a:lnTo>
                    <a:pt x="480" y="177"/>
                  </a:lnTo>
                  <a:lnTo>
                    <a:pt x="329" y="328"/>
                  </a:lnTo>
                  <a:lnTo>
                    <a:pt x="177" y="479"/>
                  </a:lnTo>
                  <a:lnTo>
                    <a:pt x="76" y="656"/>
                  </a:lnTo>
                  <a:lnTo>
                    <a:pt x="26" y="858"/>
                  </a:lnTo>
                  <a:lnTo>
                    <a:pt x="1" y="1085"/>
                  </a:lnTo>
                  <a:lnTo>
                    <a:pt x="1" y="1892"/>
                  </a:lnTo>
                  <a:lnTo>
                    <a:pt x="26" y="2019"/>
                  </a:lnTo>
                  <a:lnTo>
                    <a:pt x="51" y="2145"/>
                  </a:lnTo>
                  <a:lnTo>
                    <a:pt x="102" y="2246"/>
                  </a:lnTo>
                  <a:lnTo>
                    <a:pt x="177" y="2347"/>
                  </a:lnTo>
                  <a:lnTo>
                    <a:pt x="278" y="2422"/>
                  </a:lnTo>
                  <a:lnTo>
                    <a:pt x="379" y="2473"/>
                  </a:lnTo>
                  <a:lnTo>
                    <a:pt x="505" y="2523"/>
                  </a:lnTo>
                  <a:lnTo>
                    <a:pt x="8428" y="2523"/>
                  </a:lnTo>
                  <a:lnTo>
                    <a:pt x="8554" y="2473"/>
                  </a:lnTo>
                  <a:lnTo>
                    <a:pt x="8655" y="2422"/>
                  </a:lnTo>
                  <a:lnTo>
                    <a:pt x="8756" y="2347"/>
                  </a:lnTo>
                  <a:lnTo>
                    <a:pt x="8832" y="2246"/>
                  </a:lnTo>
                  <a:lnTo>
                    <a:pt x="8882" y="2145"/>
                  </a:lnTo>
                  <a:lnTo>
                    <a:pt x="8907" y="2019"/>
                  </a:lnTo>
                  <a:lnTo>
                    <a:pt x="8933" y="1892"/>
                  </a:lnTo>
                  <a:lnTo>
                    <a:pt x="8933" y="1085"/>
                  </a:lnTo>
                  <a:lnTo>
                    <a:pt x="8907" y="858"/>
                  </a:lnTo>
                  <a:lnTo>
                    <a:pt x="8857" y="656"/>
                  </a:lnTo>
                  <a:lnTo>
                    <a:pt x="8756" y="479"/>
                  </a:lnTo>
                  <a:lnTo>
                    <a:pt x="8605" y="328"/>
                  </a:lnTo>
                  <a:lnTo>
                    <a:pt x="8453" y="177"/>
                  </a:lnTo>
                  <a:lnTo>
                    <a:pt x="8277" y="76"/>
                  </a:lnTo>
                  <a:lnTo>
                    <a:pt x="8050" y="25"/>
                  </a:lnTo>
                  <a:lnTo>
                    <a:pt x="78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01;p48">
              <a:extLst>
                <a:ext uri="{FF2B5EF4-FFF2-40B4-BE49-F238E27FC236}">
                  <a16:creationId xmlns:a16="http://schemas.microsoft.com/office/drawing/2014/main" id="{25EBE9AE-879B-8420-044F-5CC8A936764E}"/>
                </a:ext>
              </a:extLst>
            </p:cNvPr>
            <p:cNvSpPr/>
            <p:nvPr/>
          </p:nvSpPr>
          <p:spPr>
            <a:xfrm>
              <a:off x="7815225" y="1435475"/>
              <a:ext cx="160250" cy="117975"/>
            </a:xfrm>
            <a:custGeom>
              <a:avLst/>
              <a:gdLst/>
              <a:ahLst/>
              <a:cxnLst/>
              <a:rect l="l" t="t" r="r" b="b"/>
              <a:pathLst>
                <a:path w="6410" h="4719" extrusionOk="0">
                  <a:moveTo>
                    <a:pt x="5728" y="2827"/>
                  </a:moveTo>
                  <a:lnTo>
                    <a:pt x="5804" y="2852"/>
                  </a:lnTo>
                  <a:lnTo>
                    <a:pt x="5879" y="2902"/>
                  </a:lnTo>
                  <a:lnTo>
                    <a:pt x="5904" y="2978"/>
                  </a:lnTo>
                  <a:lnTo>
                    <a:pt x="5930" y="3054"/>
                  </a:lnTo>
                  <a:lnTo>
                    <a:pt x="5904" y="3129"/>
                  </a:lnTo>
                  <a:lnTo>
                    <a:pt x="5879" y="3180"/>
                  </a:lnTo>
                  <a:lnTo>
                    <a:pt x="5804" y="3230"/>
                  </a:lnTo>
                  <a:lnTo>
                    <a:pt x="5728" y="3256"/>
                  </a:lnTo>
                  <a:lnTo>
                    <a:pt x="682" y="3256"/>
                  </a:lnTo>
                  <a:lnTo>
                    <a:pt x="606" y="3230"/>
                  </a:lnTo>
                  <a:lnTo>
                    <a:pt x="530" y="3180"/>
                  </a:lnTo>
                  <a:lnTo>
                    <a:pt x="505" y="3129"/>
                  </a:lnTo>
                  <a:lnTo>
                    <a:pt x="480" y="3054"/>
                  </a:lnTo>
                  <a:lnTo>
                    <a:pt x="505" y="2978"/>
                  </a:lnTo>
                  <a:lnTo>
                    <a:pt x="530" y="2902"/>
                  </a:lnTo>
                  <a:lnTo>
                    <a:pt x="606" y="2852"/>
                  </a:lnTo>
                  <a:lnTo>
                    <a:pt x="682" y="2827"/>
                  </a:lnTo>
                  <a:close/>
                  <a:moveTo>
                    <a:pt x="5627" y="3735"/>
                  </a:moveTo>
                  <a:lnTo>
                    <a:pt x="5627" y="3962"/>
                  </a:lnTo>
                  <a:lnTo>
                    <a:pt x="5602" y="4063"/>
                  </a:lnTo>
                  <a:lnTo>
                    <a:pt x="5526" y="4164"/>
                  </a:lnTo>
                  <a:lnTo>
                    <a:pt x="5450" y="4214"/>
                  </a:lnTo>
                  <a:lnTo>
                    <a:pt x="5349" y="4240"/>
                  </a:lnTo>
                  <a:lnTo>
                    <a:pt x="1060" y="4240"/>
                  </a:lnTo>
                  <a:lnTo>
                    <a:pt x="959" y="4214"/>
                  </a:lnTo>
                  <a:lnTo>
                    <a:pt x="883" y="4164"/>
                  </a:lnTo>
                  <a:lnTo>
                    <a:pt x="808" y="4063"/>
                  </a:lnTo>
                  <a:lnTo>
                    <a:pt x="782" y="3962"/>
                  </a:lnTo>
                  <a:lnTo>
                    <a:pt x="782" y="3735"/>
                  </a:lnTo>
                  <a:close/>
                  <a:moveTo>
                    <a:pt x="2877" y="1"/>
                  </a:moveTo>
                  <a:lnTo>
                    <a:pt x="2574" y="26"/>
                  </a:lnTo>
                  <a:lnTo>
                    <a:pt x="2296" y="102"/>
                  </a:lnTo>
                  <a:lnTo>
                    <a:pt x="2019" y="177"/>
                  </a:lnTo>
                  <a:lnTo>
                    <a:pt x="1766" y="253"/>
                  </a:lnTo>
                  <a:lnTo>
                    <a:pt x="1514" y="379"/>
                  </a:lnTo>
                  <a:lnTo>
                    <a:pt x="1312" y="531"/>
                  </a:lnTo>
                  <a:lnTo>
                    <a:pt x="1110" y="682"/>
                  </a:lnTo>
                  <a:lnTo>
                    <a:pt x="934" y="859"/>
                  </a:lnTo>
                  <a:lnTo>
                    <a:pt x="782" y="1035"/>
                  </a:lnTo>
                  <a:lnTo>
                    <a:pt x="656" y="1237"/>
                  </a:lnTo>
                  <a:lnTo>
                    <a:pt x="530" y="1464"/>
                  </a:lnTo>
                  <a:lnTo>
                    <a:pt x="429" y="1691"/>
                  </a:lnTo>
                  <a:lnTo>
                    <a:pt x="379" y="1943"/>
                  </a:lnTo>
                  <a:lnTo>
                    <a:pt x="328" y="2196"/>
                  </a:lnTo>
                  <a:lnTo>
                    <a:pt x="303" y="2473"/>
                  </a:lnTo>
                  <a:lnTo>
                    <a:pt x="177" y="2574"/>
                  </a:lnTo>
                  <a:lnTo>
                    <a:pt x="76" y="2726"/>
                  </a:lnTo>
                  <a:lnTo>
                    <a:pt x="0" y="2877"/>
                  </a:lnTo>
                  <a:lnTo>
                    <a:pt x="0" y="3054"/>
                  </a:lnTo>
                  <a:lnTo>
                    <a:pt x="0" y="3205"/>
                  </a:lnTo>
                  <a:lnTo>
                    <a:pt x="76" y="3356"/>
                  </a:lnTo>
                  <a:lnTo>
                    <a:pt x="177" y="3508"/>
                  </a:lnTo>
                  <a:lnTo>
                    <a:pt x="303" y="3634"/>
                  </a:lnTo>
                  <a:lnTo>
                    <a:pt x="303" y="3962"/>
                  </a:lnTo>
                  <a:lnTo>
                    <a:pt x="328" y="4113"/>
                  </a:lnTo>
                  <a:lnTo>
                    <a:pt x="353" y="4265"/>
                  </a:lnTo>
                  <a:lnTo>
                    <a:pt x="429" y="4391"/>
                  </a:lnTo>
                  <a:lnTo>
                    <a:pt x="530" y="4517"/>
                  </a:lnTo>
                  <a:lnTo>
                    <a:pt x="631" y="4593"/>
                  </a:lnTo>
                  <a:lnTo>
                    <a:pt x="782" y="4669"/>
                  </a:lnTo>
                  <a:lnTo>
                    <a:pt x="909" y="4719"/>
                  </a:lnTo>
                  <a:lnTo>
                    <a:pt x="5501" y="4719"/>
                  </a:lnTo>
                  <a:lnTo>
                    <a:pt x="5627" y="4669"/>
                  </a:lnTo>
                  <a:lnTo>
                    <a:pt x="5778" y="4593"/>
                  </a:lnTo>
                  <a:lnTo>
                    <a:pt x="5879" y="4517"/>
                  </a:lnTo>
                  <a:lnTo>
                    <a:pt x="5980" y="4391"/>
                  </a:lnTo>
                  <a:lnTo>
                    <a:pt x="6056" y="4265"/>
                  </a:lnTo>
                  <a:lnTo>
                    <a:pt x="6081" y="4113"/>
                  </a:lnTo>
                  <a:lnTo>
                    <a:pt x="6106" y="3962"/>
                  </a:lnTo>
                  <a:lnTo>
                    <a:pt x="6106" y="3634"/>
                  </a:lnTo>
                  <a:lnTo>
                    <a:pt x="6233" y="3508"/>
                  </a:lnTo>
                  <a:lnTo>
                    <a:pt x="6333" y="3356"/>
                  </a:lnTo>
                  <a:lnTo>
                    <a:pt x="6409" y="3205"/>
                  </a:lnTo>
                  <a:lnTo>
                    <a:pt x="6409" y="3054"/>
                  </a:lnTo>
                  <a:lnTo>
                    <a:pt x="6409" y="2877"/>
                  </a:lnTo>
                  <a:lnTo>
                    <a:pt x="6333" y="2726"/>
                  </a:lnTo>
                  <a:lnTo>
                    <a:pt x="6233" y="2574"/>
                  </a:lnTo>
                  <a:lnTo>
                    <a:pt x="6106" y="2473"/>
                  </a:lnTo>
                  <a:lnTo>
                    <a:pt x="6081" y="2120"/>
                  </a:lnTo>
                  <a:lnTo>
                    <a:pt x="6031" y="1893"/>
                  </a:lnTo>
                  <a:lnTo>
                    <a:pt x="5930" y="1641"/>
                  </a:lnTo>
                  <a:lnTo>
                    <a:pt x="5879" y="1540"/>
                  </a:lnTo>
                  <a:lnTo>
                    <a:pt x="5804" y="1489"/>
                  </a:lnTo>
                  <a:lnTo>
                    <a:pt x="5728" y="1464"/>
                  </a:lnTo>
                  <a:lnTo>
                    <a:pt x="5627" y="1489"/>
                  </a:lnTo>
                  <a:lnTo>
                    <a:pt x="5551" y="1540"/>
                  </a:lnTo>
                  <a:lnTo>
                    <a:pt x="5501" y="1615"/>
                  </a:lnTo>
                  <a:lnTo>
                    <a:pt x="5476" y="1691"/>
                  </a:lnTo>
                  <a:lnTo>
                    <a:pt x="5476" y="1792"/>
                  </a:lnTo>
                  <a:lnTo>
                    <a:pt x="5576" y="2095"/>
                  </a:lnTo>
                  <a:lnTo>
                    <a:pt x="5602" y="2347"/>
                  </a:lnTo>
                  <a:lnTo>
                    <a:pt x="808" y="2347"/>
                  </a:lnTo>
                  <a:lnTo>
                    <a:pt x="833" y="2095"/>
                  </a:lnTo>
                  <a:lnTo>
                    <a:pt x="909" y="1817"/>
                  </a:lnTo>
                  <a:lnTo>
                    <a:pt x="984" y="1666"/>
                  </a:lnTo>
                  <a:lnTo>
                    <a:pt x="1060" y="1515"/>
                  </a:lnTo>
                  <a:lnTo>
                    <a:pt x="1161" y="1338"/>
                  </a:lnTo>
                  <a:lnTo>
                    <a:pt x="1287" y="1187"/>
                  </a:lnTo>
                  <a:lnTo>
                    <a:pt x="1413" y="1060"/>
                  </a:lnTo>
                  <a:lnTo>
                    <a:pt x="1590" y="934"/>
                  </a:lnTo>
                  <a:lnTo>
                    <a:pt x="1766" y="808"/>
                  </a:lnTo>
                  <a:lnTo>
                    <a:pt x="1994" y="707"/>
                  </a:lnTo>
                  <a:lnTo>
                    <a:pt x="2246" y="606"/>
                  </a:lnTo>
                  <a:lnTo>
                    <a:pt x="2523" y="531"/>
                  </a:lnTo>
                  <a:lnTo>
                    <a:pt x="2851" y="505"/>
                  </a:lnTo>
                  <a:lnTo>
                    <a:pt x="3205" y="480"/>
                  </a:lnTo>
                  <a:lnTo>
                    <a:pt x="3457" y="505"/>
                  </a:lnTo>
                  <a:lnTo>
                    <a:pt x="3709" y="531"/>
                  </a:lnTo>
                  <a:lnTo>
                    <a:pt x="3962" y="556"/>
                  </a:lnTo>
                  <a:lnTo>
                    <a:pt x="4189" y="606"/>
                  </a:lnTo>
                  <a:lnTo>
                    <a:pt x="4391" y="682"/>
                  </a:lnTo>
                  <a:lnTo>
                    <a:pt x="4567" y="758"/>
                  </a:lnTo>
                  <a:lnTo>
                    <a:pt x="4744" y="859"/>
                  </a:lnTo>
                  <a:lnTo>
                    <a:pt x="4920" y="985"/>
                  </a:lnTo>
                  <a:lnTo>
                    <a:pt x="4996" y="1035"/>
                  </a:lnTo>
                  <a:lnTo>
                    <a:pt x="5097" y="1035"/>
                  </a:lnTo>
                  <a:lnTo>
                    <a:pt x="5173" y="1010"/>
                  </a:lnTo>
                  <a:lnTo>
                    <a:pt x="5248" y="934"/>
                  </a:lnTo>
                  <a:lnTo>
                    <a:pt x="5299" y="859"/>
                  </a:lnTo>
                  <a:lnTo>
                    <a:pt x="5299" y="758"/>
                  </a:lnTo>
                  <a:lnTo>
                    <a:pt x="5274" y="682"/>
                  </a:lnTo>
                  <a:lnTo>
                    <a:pt x="5223" y="606"/>
                  </a:lnTo>
                  <a:lnTo>
                    <a:pt x="5021" y="455"/>
                  </a:lnTo>
                  <a:lnTo>
                    <a:pt x="4820" y="329"/>
                  </a:lnTo>
                  <a:lnTo>
                    <a:pt x="4592" y="228"/>
                  </a:lnTo>
                  <a:lnTo>
                    <a:pt x="4340" y="152"/>
                  </a:lnTo>
                  <a:lnTo>
                    <a:pt x="4088" y="76"/>
                  </a:lnTo>
                  <a:lnTo>
                    <a:pt x="3810" y="26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2;p48">
              <a:extLst>
                <a:ext uri="{FF2B5EF4-FFF2-40B4-BE49-F238E27FC236}">
                  <a16:creationId xmlns:a16="http://schemas.microsoft.com/office/drawing/2014/main" id="{C9DF75B8-F90C-FD95-A9AE-DB4F5D73E152}"/>
                </a:ext>
              </a:extLst>
            </p:cNvPr>
            <p:cNvSpPr/>
            <p:nvPr/>
          </p:nvSpPr>
          <p:spPr>
            <a:xfrm>
              <a:off x="7724375" y="1207775"/>
              <a:ext cx="341925" cy="415700"/>
            </a:xfrm>
            <a:custGeom>
              <a:avLst/>
              <a:gdLst/>
              <a:ahLst/>
              <a:cxnLst/>
              <a:rect l="l" t="t" r="r" b="b"/>
              <a:pathLst>
                <a:path w="13677" h="16628" extrusionOk="0">
                  <a:moveTo>
                    <a:pt x="11885" y="4491"/>
                  </a:moveTo>
                  <a:lnTo>
                    <a:pt x="13020" y="6611"/>
                  </a:lnTo>
                  <a:lnTo>
                    <a:pt x="657" y="6611"/>
                  </a:lnTo>
                  <a:lnTo>
                    <a:pt x="1792" y="4491"/>
                  </a:lnTo>
                  <a:close/>
                  <a:moveTo>
                    <a:pt x="3256" y="0"/>
                  </a:moveTo>
                  <a:lnTo>
                    <a:pt x="3079" y="25"/>
                  </a:lnTo>
                  <a:lnTo>
                    <a:pt x="2903" y="50"/>
                  </a:lnTo>
                  <a:lnTo>
                    <a:pt x="2701" y="101"/>
                  </a:lnTo>
                  <a:lnTo>
                    <a:pt x="2549" y="151"/>
                  </a:lnTo>
                  <a:lnTo>
                    <a:pt x="2373" y="227"/>
                  </a:lnTo>
                  <a:lnTo>
                    <a:pt x="2221" y="328"/>
                  </a:lnTo>
                  <a:lnTo>
                    <a:pt x="2070" y="429"/>
                  </a:lnTo>
                  <a:lnTo>
                    <a:pt x="1944" y="555"/>
                  </a:lnTo>
                  <a:lnTo>
                    <a:pt x="1818" y="681"/>
                  </a:lnTo>
                  <a:lnTo>
                    <a:pt x="1717" y="833"/>
                  </a:lnTo>
                  <a:lnTo>
                    <a:pt x="1616" y="984"/>
                  </a:lnTo>
                  <a:lnTo>
                    <a:pt x="1540" y="1161"/>
                  </a:lnTo>
                  <a:lnTo>
                    <a:pt x="1490" y="1312"/>
                  </a:lnTo>
                  <a:lnTo>
                    <a:pt x="1439" y="1489"/>
                  </a:lnTo>
                  <a:lnTo>
                    <a:pt x="1414" y="1691"/>
                  </a:lnTo>
                  <a:lnTo>
                    <a:pt x="1389" y="1867"/>
                  </a:lnTo>
                  <a:lnTo>
                    <a:pt x="1389" y="4188"/>
                  </a:lnTo>
                  <a:lnTo>
                    <a:pt x="26" y="6737"/>
                  </a:lnTo>
                  <a:lnTo>
                    <a:pt x="1" y="6838"/>
                  </a:lnTo>
                  <a:lnTo>
                    <a:pt x="1" y="13070"/>
                  </a:lnTo>
                  <a:lnTo>
                    <a:pt x="26" y="13171"/>
                  </a:lnTo>
                  <a:lnTo>
                    <a:pt x="77" y="13247"/>
                  </a:lnTo>
                  <a:lnTo>
                    <a:pt x="152" y="13297"/>
                  </a:lnTo>
                  <a:lnTo>
                    <a:pt x="329" y="13297"/>
                  </a:lnTo>
                  <a:lnTo>
                    <a:pt x="405" y="13247"/>
                  </a:lnTo>
                  <a:lnTo>
                    <a:pt x="455" y="13171"/>
                  </a:lnTo>
                  <a:lnTo>
                    <a:pt x="480" y="13070"/>
                  </a:lnTo>
                  <a:lnTo>
                    <a:pt x="480" y="7090"/>
                  </a:lnTo>
                  <a:lnTo>
                    <a:pt x="13197" y="7090"/>
                  </a:lnTo>
                  <a:lnTo>
                    <a:pt x="13197" y="15543"/>
                  </a:lnTo>
                  <a:lnTo>
                    <a:pt x="13172" y="15669"/>
                  </a:lnTo>
                  <a:lnTo>
                    <a:pt x="13147" y="15770"/>
                  </a:lnTo>
                  <a:lnTo>
                    <a:pt x="13071" y="15871"/>
                  </a:lnTo>
                  <a:lnTo>
                    <a:pt x="13020" y="15972"/>
                  </a:lnTo>
                  <a:lnTo>
                    <a:pt x="12920" y="16047"/>
                  </a:lnTo>
                  <a:lnTo>
                    <a:pt x="12819" y="16098"/>
                  </a:lnTo>
                  <a:lnTo>
                    <a:pt x="12718" y="16123"/>
                  </a:lnTo>
                  <a:lnTo>
                    <a:pt x="12592" y="16148"/>
                  </a:lnTo>
                  <a:lnTo>
                    <a:pt x="1086" y="16148"/>
                  </a:lnTo>
                  <a:lnTo>
                    <a:pt x="960" y="16123"/>
                  </a:lnTo>
                  <a:lnTo>
                    <a:pt x="859" y="16098"/>
                  </a:lnTo>
                  <a:lnTo>
                    <a:pt x="758" y="16047"/>
                  </a:lnTo>
                  <a:lnTo>
                    <a:pt x="657" y="15972"/>
                  </a:lnTo>
                  <a:lnTo>
                    <a:pt x="606" y="15871"/>
                  </a:lnTo>
                  <a:lnTo>
                    <a:pt x="531" y="15770"/>
                  </a:lnTo>
                  <a:lnTo>
                    <a:pt x="506" y="15669"/>
                  </a:lnTo>
                  <a:lnTo>
                    <a:pt x="480" y="15543"/>
                  </a:lnTo>
                  <a:lnTo>
                    <a:pt x="480" y="14205"/>
                  </a:lnTo>
                  <a:lnTo>
                    <a:pt x="455" y="14105"/>
                  </a:lnTo>
                  <a:lnTo>
                    <a:pt x="405" y="14029"/>
                  </a:lnTo>
                  <a:lnTo>
                    <a:pt x="329" y="13978"/>
                  </a:lnTo>
                  <a:lnTo>
                    <a:pt x="152" y="13978"/>
                  </a:lnTo>
                  <a:lnTo>
                    <a:pt x="77" y="14029"/>
                  </a:lnTo>
                  <a:lnTo>
                    <a:pt x="26" y="14105"/>
                  </a:lnTo>
                  <a:lnTo>
                    <a:pt x="1" y="14205"/>
                  </a:lnTo>
                  <a:lnTo>
                    <a:pt x="1" y="15543"/>
                  </a:lnTo>
                  <a:lnTo>
                    <a:pt x="26" y="15770"/>
                  </a:lnTo>
                  <a:lnTo>
                    <a:pt x="102" y="15972"/>
                  </a:lnTo>
                  <a:lnTo>
                    <a:pt x="203" y="16148"/>
                  </a:lnTo>
                  <a:lnTo>
                    <a:pt x="329" y="16325"/>
                  </a:lnTo>
                  <a:lnTo>
                    <a:pt x="480" y="16451"/>
                  </a:lnTo>
                  <a:lnTo>
                    <a:pt x="657" y="16552"/>
                  </a:lnTo>
                  <a:lnTo>
                    <a:pt x="884" y="16602"/>
                  </a:lnTo>
                  <a:lnTo>
                    <a:pt x="1086" y="16628"/>
                  </a:lnTo>
                  <a:lnTo>
                    <a:pt x="12592" y="16628"/>
                  </a:lnTo>
                  <a:lnTo>
                    <a:pt x="12793" y="16602"/>
                  </a:lnTo>
                  <a:lnTo>
                    <a:pt x="13020" y="16552"/>
                  </a:lnTo>
                  <a:lnTo>
                    <a:pt x="13197" y="16451"/>
                  </a:lnTo>
                  <a:lnTo>
                    <a:pt x="13348" y="16325"/>
                  </a:lnTo>
                  <a:lnTo>
                    <a:pt x="13475" y="16148"/>
                  </a:lnTo>
                  <a:lnTo>
                    <a:pt x="13576" y="15972"/>
                  </a:lnTo>
                  <a:lnTo>
                    <a:pt x="13651" y="15770"/>
                  </a:lnTo>
                  <a:lnTo>
                    <a:pt x="13677" y="15543"/>
                  </a:lnTo>
                  <a:lnTo>
                    <a:pt x="13677" y="6838"/>
                  </a:lnTo>
                  <a:lnTo>
                    <a:pt x="13677" y="6787"/>
                  </a:lnTo>
                  <a:lnTo>
                    <a:pt x="13651" y="6737"/>
                  </a:lnTo>
                  <a:lnTo>
                    <a:pt x="12289" y="4188"/>
                  </a:lnTo>
                  <a:lnTo>
                    <a:pt x="12289" y="1867"/>
                  </a:lnTo>
                  <a:lnTo>
                    <a:pt x="12264" y="1691"/>
                  </a:lnTo>
                  <a:lnTo>
                    <a:pt x="12238" y="1489"/>
                  </a:lnTo>
                  <a:lnTo>
                    <a:pt x="12188" y="1312"/>
                  </a:lnTo>
                  <a:lnTo>
                    <a:pt x="12137" y="1161"/>
                  </a:lnTo>
                  <a:lnTo>
                    <a:pt x="12062" y="984"/>
                  </a:lnTo>
                  <a:lnTo>
                    <a:pt x="11961" y="833"/>
                  </a:lnTo>
                  <a:lnTo>
                    <a:pt x="11860" y="681"/>
                  </a:lnTo>
                  <a:lnTo>
                    <a:pt x="11734" y="555"/>
                  </a:lnTo>
                  <a:lnTo>
                    <a:pt x="11607" y="429"/>
                  </a:lnTo>
                  <a:lnTo>
                    <a:pt x="11456" y="328"/>
                  </a:lnTo>
                  <a:lnTo>
                    <a:pt x="11305" y="227"/>
                  </a:lnTo>
                  <a:lnTo>
                    <a:pt x="11128" y="151"/>
                  </a:lnTo>
                  <a:lnTo>
                    <a:pt x="10977" y="101"/>
                  </a:lnTo>
                  <a:lnTo>
                    <a:pt x="10775" y="50"/>
                  </a:lnTo>
                  <a:lnTo>
                    <a:pt x="10598" y="25"/>
                  </a:lnTo>
                  <a:lnTo>
                    <a:pt x="10422" y="0"/>
                  </a:lnTo>
                  <a:lnTo>
                    <a:pt x="9614" y="0"/>
                  </a:lnTo>
                  <a:lnTo>
                    <a:pt x="9513" y="25"/>
                  </a:lnTo>
                  <a:lnTo>
                    <a:pt x="9438" y="76"/>
                  </a:lnTo>
                  <a:lnTo>
                    <a:pt x="9387" y="177"/>
                  </a:lnTo>
                  <a:lnTo>
                    <a:pt x="9362" y="252"/>
                  </a:lnTo>
                  <a:lnTo>
                    <a:pt x="9387" y="328"/>
                  </a:lnTo>
                  <a:lnTo>
                    <a:pt x="9438" y="429"/>
                  </a:lnTo>
                  <a:lnTo>
                    <a:pt x="9513" y="479"/>
                  </a:lnTo>
                  <a:lnTo>
                    <a:pt x="9614" y="505"/>
                  </a:lnTo>
                  <a:lnTo>
                    <a:pt x="10422" y="505"/>
                  </a:lnTo>
                  <a:lnTo>
                    <a:pt x="10699" y="530"/>
                  </a:lnTo>
                  <a:lnTo>
                    <a:pt x="10951" y="606"/>
                  </a:lnTo>
                  <a:lnTo>
                    <a:pt x="11179" y="732"/>
                  </a:lnTo>
                  <a:lnTo>
                    <a:pt x="11380" y="908"/>
                  </a:lnTo>
                  <a:lnTo>
                    <a:pt x="11557" y="1110"/>
                  </a:lnTo>
                  <a:lnTo>
                    <a:pt x="11683" y="1337"/>
                  </a:lnTo>
                  <a:lnTo>
                    <a:pt x="11759" y="1590"/>
                  </a:lnTo>
                  <a:lnTo>
                    <a:pt x="11784" y="1867"/>
                  </a:lnTo>
                  <a:lnTo>
                    <a:pt x="11784" y="4012"/>
                  </a:lnTo>
                  <a:lnTo>
                    <a:pt x="1893" y="4012"/>
                  </a:lnTo>
                  <a:lnTo>
                    <a:pt x="1893" y="1867"/>
                  </a:lnTo>
                  <a:lnTo>
                    <a:pt x="1918" y="1590"/>
                  </a:lnTo>
                  <a:lnTo>
                    <a:pt x="1994" y="1337"/>
                  </a:lnTo>
                  <a:lnTo>
                    <a:pt x="2120" y="1110"/>
                  </a:lnTo>
                  <a:lnTo>
                    <a:pt x="2297" y="908"/>
                  </a:lnTo>
                  <a:lnTo>
                    <a:pt x="2499" y="732"/>
                  </a:lnTo>
                  <a:lnTo>
                    <a:pt x="2726" y="606"/>
                  </a:lnTo>
                  <a:lnTo>
                    <a:pt x="2978" y="530"/>
                  </a:lnTo>
                  <a:lnTo>
                    <a:pt x="3256" y="505"/>
                  </a:lnTo>
                  <a:lnTo>
                    <a:pt x="8454" y="505"/>
                  </a:lnTo>
                  <a:lnTo>
                    <a:pt x="8580" y="479"/>
                  </a:lnTo>
                  <a:lnTo>
                    <a:pt x="8655" y="404"/>
                  </a:lnTo>
                  <a:lnTo>
                    <a:pt x="8681" y="328"/>
                  </a:lnTo>
                  <a:lnTo>
                    <a:pt x="8706" y="252"/>
                  </a:lnTo>
                  <a:lnTo>
                    <a:pt x="8681" y="177"/>
                  </a:lnTo>
                  <a:lnTo>
                    <a:pt x="8655" y="76"/>
                  </a:lnTo>
                  <a:lnTo>
                    <a:pt x="8580" y="25"/>
                  </a:lnTo>
                  <a:lnTo>
                    <a:pt x="8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4785;p64">
            <a:extLst>
              <a:ext uri="{FF2B5EF4-FFF2-40B4-BE49-F238E27FC236}">
                <a16:creationId xmlns:a16="http://schemas.microsoft.com/office/drawing/2014/main" id="{A934F868-FE59-D081-1E9C-2AC646487719}"/>
              </a:ext>
            </a:extLst>
          </p:cNvPr>
          <p:cNvGrpSpPr/>
          <p:nvPr/>
        </p:nvGrpSpPr>
        <p:grpSpPr>
          <a:xfrm>
            <a:off x="6466410" y="3635112"/>
            <a:ext cx="518702" cy="688592"/>
            <a:chOff x="4068300" y="3944775"/>
            <a:chExt cx="243500" cy="403725"/>
          </a:xfrm>
        </p:grpSpPr>
        <p:sp>
          <p:nvSpPr>
            <p:cNvPr id="53" name="Google Shape;4786;p64">
              <a:extLst>
                <a:ext uri="{FF2B5EF4-FFF2-40B4-BE49-F238E27FC236}">
                  <a16:creationId xmlns:a16="http://schemas.microsoft.com/office/drawing/2014/main" id="{624F672F-8CA6-C2AB-FD59-D281C62F0228}"/>
                </a:ext>
              </a:extLst>
            </p:cNvPr>
            <p:cNvSpPr/>
            <p:nvPr/>
          </p:nvSpPr>
          <p:spPr>
            <a:xfrm>
              <a:off x="4077125" y="4074725"/>
              <a:ext cx="45450" cy="64350"/>
            </a:xfrm>
            <a:custGeom>
              <a:avLst/>
              <a:gdLst/>
              <a:ahLst/>
              <a:cxnLst/>
              <a:rect l="l" t="t" r="r" b="b"/>
              <a:pathLst>
                <a:path w="1818" h="2574" extrusionOk="0">
                  <a:moveTo>
                    <a:pt x="859" y="0"/>
                  </a:moveTo>
                  <a:lnTo>
                    <a:pt x="657" y="25"/>
                  </a:lnTo>
                  <a:lnTo>
                    <a:pt x="480" y="101"/>
                  </a:lnTo>
                  <a:lnTo>
                    <a:pt x="354" y="202"/>
                  </a:lnTo>
                  <a:lnTo>
                    <a:pt x="228" y="353"/>
                  </a:lnTo>
                  <a:lnTo>
                    <a:pt x="127" y="530"/>
                  </a:lnTo>
                  <a:lnTo>
                    <a:pt x="51" y="732"/>
                  </a:lnTo>
                  <a:lnTo>
                    <a:pt x="26" y="959"/>
                  </a:lnTo>
                  <a:lnTo>
                    <a:pt x="1" y="1211"/>
                  </a:lnTo>
                  <a:lnTo>
                    <a:pt x="26" y="1464"/>
                  </a:lnTo>
                  <a:lnTo>
                    <a:pt x="51" y="1716"/>
                  </a:lnTo>
                  <a:lnTo>
                    <a:pt x="127" y="1968"/>
                  </a:lnTo>
                  <a:lnTo>
                    <a:pt x="228" y="2170"/>
                  </a:lnTo>
                  <a:lnTo>
                    <a:pt x="354" y="2347"/>
                  </a:lnTo>
                  <a:lnTo>
                    <a:pt x="480" y="2473"/>
                  </a:lnTo>
                  <a:lnTo>
                    <a:pt x="657" y="2549"/>
                  </a:lnTo>
                  <a:lnTo>
                    <a:pt x="758" y="2574"/>
                  </a:lnTo>
                  <a:lnTo>
                    <a:pt x="859" y="2574"/>
                  </a:lnTo>
                  <a:lnTo>
                    <a:pt x="1035" y="2549"/>
                  </a:lnTo>
                  <a:lnTo>
                    <a:pt x="1212" y="2473"/>
                  </a:lnTo>
                  <a:lnTo>
                    <a:pt x="1388" y="2372"/>
                  </a:lnTo>
                  <a:lnTo>
                    <a:pt x="1540" y="2221"/>
                  </a:lnTo>
                  <a:lnTo>
                    <a:pt x="1641" y="2019"/>
                  </a:lnTo>
                  <a:lnTo>
                    <a:pt x="1742" y="1792"/>
                  </a:lnTo>
                  <a:lnTo>
                    <a:pt x="1792" y="1564"/>
                  </a:lnTo>
                  <a:lnTo>
                    <a:pt x="1817" y="1287"/>
                  </a:lnTo>
                  <a:lnTo>
                    <a:pt x="1792" y="1035"/>
                  </a:lnTo>
                  <a:lnTo>
                    <a:pt x="1742" y="808"/>
                  </a:lnTo>
                  <a:lnTo>
                    <a:pt x="1641" y="580"/>
                  </a:lnTo>
                  <a:lnTo>
                    <a:pt x="1540" y="379"/>
                  </a:lnTo>
                  <a:lnTo>
                    <a:pt x="1388" y="227"/>
                  </a:lnTo>
                  <a:lnTo>
                    <a:pt x="1212" y="101"/>
                  </a:lnTo>
                  <a:lnTo>
                    <a:pt x="1035" y="5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87;p64">
              <a:extLst>
                <a:ext uri="{FF2B5EF4-FFF2-40B4-BE49-F238E27FC236}">
                  <a16:creationId xmlns:a16="http://schemas.microsoft.com/office/drawing/2014/main" id="{FD537170-837C-CE6F-1EE8-3CFDE0384B46}"/>
                </a:ext>
              </a:extLst>
            </p:cNvPr>
            <p:cNvSpPr/>
            <p:nvPr/>
          </p:nvSpPr>
          <p:spPr>
            <a:xfrm>
              <a:off x="4257525" y="4074725"/>
              <a:ext cx="45450" cy="64350"/>
            </a:xfrm>
            <a:custGeom>
              <a:avLst/>
              <a:gdLst/>
              <a:ahLst/>
              <a:cxnLst/>
              <a:rect l="l" t="t" r="r" b="b"/>
              <a:pathLst>
                <a:path w="1818" h="2574" extrusionOk="0">
                  <a:moveTo>
                    <a:pt x="960" y="0"/>
                  </a:moveTo>
                  <a:lnTo>
                    <a:pt x="783" y="51"/>
                  </a:lnTo>
                  <a:lnTo>
                    <a:pt x="581" y="101"/>
                  </a:lnTo>
                  <a:lnTo>
                    <a:pt x="430" y="227"/>
                  </a:lnTo>
                  <a:lnTo>
                    <a:pt x="279" y="379"/>
                  </a:lnTo>
                  <a:lnTo>
                    <a:pt x="152" y="580"/>
                  </a:lnTo>
                  <a:lnTo>
                    <a:pt x="77" y="808"/>
                  </a:lnTo>
                  <a:lnTo>
                    <a:pt x="26" y="1035"/>
                  </a:lnTo>
                  <a:lnTo>
                    <a:pt x="1" y="1287"/>
                  </a:lnTo>
                  <a:lnTo>
                    <a:pt x="26" y="1564"/>
                  </a:lnTo>
                  <a:lnTo>
                    <a:pt x="77" y="1792"/>
                  </a:lnTo>
                  <a:lnTo>
                    <a:pt x="152" y="2019"/>
                  </a:lnTo>
                  <a:lnTo>
                    <a:pt x="279" y="2221"/>
                  </a:lnTo>
                  <a:lnTo>
                    <a:pt x="430" y="2372"/>
                  </a:lnTo>
                  <a:lnTo>
                    <a:pt x="581" y="2473"/>
                  </a:lnTo>
                  <a:lnTo>
                    <a:pt x="783" y="2549"/>
                  </a:lnTo>
                  <a:lnTo>
                    <a:pt x="960" y="2574"/>
                  </a:lnTo>
                  <a:lnTo>
                    <a:pt x="1061" y="2574"/>
                  </a:lnTo>
                  <a:lnTo>
                    <a:pt x="1162" y="2549"/>
                  </a:lnTo>
                  <a:lnTo>
                    <a:pt x="1338" y="2473"/>
                  </a:lnTo>
                  <a:lnTo>
                    <a:pt x="1464" y="2347"/>
                  </a:lnTo>
                  <a:lnTo>
                    <a:pt x="1591" y="2170"/>
                  </a:lnTo>
                  <a:lnTo>
                    <a:pt x="1691" y="1968"/>
                  </a:lnTo>
                  <a:lnTo>
                    <a:pt x="1767" y="1716"/>
                  </a:lnTo>
                  <a:lnTo>
                    <a:pt x="1792" y="1464"/>
                  </a:lnTo>
                  <a:lnTo>
                    <a:pt x="1818" y="1211"/>
                  </a:lnTo>
                  <a:lnTo>
                    <a:pt x="1792" y="959"/>
                  </a:lnTo>
                  <a:lnTo>
                    <a:pt x="1767" y="732"/>
                  </a:lnTo>
                  <a:lnTo>
                    <a:pt x="1691" y="530"/>
                  </a:lnTo>
                  <a:lnTo>
                    <a:pt x="1591" y="353"/>
                  </a:lnTo>
                  <a:lnTo>
                    <a:pt x="1464" y="202"/>
                  </a:lnTo>
                  <a:lnTo>
                    <a:pt x="1338" y="101"/>
                  </a:lnTo>
                  <a:lnTo>
                    <a:pt x="1162" y="25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88;p64">
              <a:extLst>
                <a:ext uri="{FF2B5EF4-FFF2-40B4-BE49-F238E27FC236}">
                  <a16:creationId xmlns:a16="http://schemas.microsoft.com/office/drawing/2014/main" id="{336013D8-C064-99B8-8362-4F23E3E6F26F}"/>
                </a:ext>
              </a:extLst>
            </p:cNvPr>
            <p:cNvSpPr/>
            <p:nvPr/>
          </p:nvSpPr>
          <p:spPr>
            <a:xfrm>
              <a:off x="4068300" y="4241250"/>
              <a:ext cx="243500" cy="107250"/>
            </a:xfrm>
            <a:custGeom>
              <a:avLst/>
              <a:gdLst/>
              <a:ahLst/>
              <a:cxnLst/>
              <a:rect l="l" t="t" r="r" b="b"/>
              <a:pathLst>
                <a:path w="9740" h="4290" extrusionOk="0">
                  <a:moveTo>
                    <a:pt x="2625" y="0"/>
                  </a:moveTo>
                  <a:lnTo>
                    <a:pt x="2347" y="51"/>
                  </a:lnTo>
                  <a:lnTo>
                    <a:pt x="2069" y="126"/>
                  </a:lnTo>
                  <a:lnTo>
                    <a:pt x="1792" y="227"/>
                  </a:lnTo>
                  <a:lnTo>
                    <a:pt x="1540" y="354"/>
                  </a:lnTo>
                  <a:lnTo>
                    <a:pt x="1287" y="505"/>
                  </a:lnTo>
                  <a:lnTo>
                    <a:pt x="1060" y="656"/>
                  </a:lnTo>
                  <a:lnTo>
                    <a:pt x="858" y="858"/>
                  </a:lnTo>
                  <a:lnTo>
                    <a:pt x="656" y="1060"/>
                  </a:lnTo>
                  <a:lnTo>
                    <a:pt x="505" y="1287"/>
                  </a:lnTo>
                  <a:lnTo>
                    <a:pt x="354" y="1539"/>
                  </a:lnTo>
                  <a:lnTo>
                    <a:pt x="228" y="1792"/>
                  </a:lnTo>
                  <a:lnTo>
                    <a:pt x="127" y="2044"/>
                  </a:lnTo>
                  <a:lnTo>
                    <a:pt x="51" y="2347"/>
                  </a:lnTo>
                  <a:lnTo>
                    <a:pt x="26" y="2624"/>
                  </a:lnTo>
                  <a:lnTo>
                    <a:pt x="0" y="2927"/>
                  </a:lnTo>
                  <a:lnTo>
                    <a:pt x="0" y="3760"/>
                  </a:lnTo>
                  <a:lnTo>
                    <a:pt x="0" y="3861"/>
                  </a:lnTo>
                  <a:lnTo>
                    <a:pt x="51" y="3962"/>
                  </a:lnTo>
                  <a:lnTo>
                    <a:pt x="101" y="4063"/>
                  </a:lnTo>
                  <a:lnTo>
                    <a:pt x="152" y="4138"/>
                  </a:lnTo>
                  <a:lnTo>
                    <a:pt x="228" y="4189"/>
                  </a:lnTo>
                  <a:lnTo>
                    <a:pt x="328" y="4239"/>
                  </a:lnTo>
                  <a:lnTo>
                    <a:pt x="429" y="4290"/>
                  </a:lnTo>
                  <a:lnTo>
                    <a:pt x="9311" y="4290"/>
                  </a:lnTo>
                  <a:lnTo>
                    <a:pt x="9412" y="4239"/>
                  </a:lnTo>
                  <a:lnTo>
                    <a:pt x="9513" y="4189"/>
                  </a:lnTo>
                  <a:lnTo>
                    <a:pt x="9589" y="4138"/>
                  </a:lnTo>
                  <a:lnTo>
                    <a:pt x="9639" y="4063"/>
                  </a:lnTo>
                  <a:lnTo>
                    <a:pt x="9689" y="3962"/>
                  </a:lnTo>
                  <a:lnTo>
                    <a:pt x="9740" y="3861"/>
                  </a:lnTo>
                  <a:lnTo>
                    <a:pt x="9740" y="3760"/>
                  </a:lnTo>
                  <a:lnTo>
                    <a:pt x="9740" y="2927"/>
                  </a:lnTo>
                  <a:lnTo>
                    <a:pt x="9715" y="2624"/>
                  </a:lnTo>
                  <a:lnTo>
                    <a:pt x="9689" y="2347"/>
                  </a:lnTo>
                  <a:lnTo>
                    <a:pt x="9614" y="2044"/>
                  </a:lnTo>
                  <a:lnTo>
                    <a:pt x="9513" y="1792"/>
                  </a:lnTo>
                  <a:lnTo>
                    <a:pt x="9387" y="1539"/>
                  </a:lnTo>
                  <a:lnTo>
                    <a:pt x="9235" y="1287"/>
                  </a:lnTo>
                  <a:lnTo>
                    <a:pt x="9059" y="1060"/>
                  </a:lnTo>
                  <a:lnTo>
                    <a:pt x="8882" y="858"/>
                  </a:lnTo>
                  <a:lnTo>
                    <a:pt x="8680" y="656"/>
                  </a:lnTo>
                  <a:lnTo>
                    <a:pt x="8453" y="505"/>
                  </a:lnTo>
                  <a:lnTo>
                    <a:pt x="8201" y="354"/>
                  </a:lnTo>
                  <a:lnTo>
                    <a:pt x="7948" y="227"/>
                  </a:lnTo>
                  <a:lnTo>
                    <a:pt x="7671" y="126"/>
                  </a:lnTo>
                  <a:lnTo>
                    <a:pt x="7393" y="51"/>
                  </a:lnTo>
                  <a:lnTo>
                    <a:pt x="7116" y="0"/>
                  </a:lnTo>
                  <a:close/>
                </a:path>
              </a:pathLst>
            </a:custGeom>
            <a:solidFill>
              <a:srgbClr val="E9575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9;p64">
              <a:extLst>
                <a:ext uri="{FF2B5EF4-FFF2-40B4-BE49-F238E27FC236}">
                  <a16:creationId xmlns:a16="http://schemas.microsoft.com/office/drawing/2014/main" id="{E3341E3F-BD32-9BB2-EE4D-70F06969DF69}"/>
                </a:ext>
              </a:extLst>
            </p:cNvPr>
            <p:cNvSpPr/>
            <p:nvPr/>
          </p:nvSpPr>
          <p:spPr>
            <a:xfrm>
              <a:off x="4165450" y="4190775"/>
              <a:ext cx="49225" cy="78875"/>
            </a:xfrm>
            <a:custGeom>
              <a:avLst/>
              <a:gdLst/>
              <a:ahLst/>
              <a:cxnLst/>
              <a:rect l="l" t="t" r="r" b="b"/>
              <a:pathLst>
                <a:path w="1969" h="3155" extrusionOk="0">
                  <a:moveTo>
                    <a:pt x="0" y="1"/>
                  </a:moveTo>
                  <a:lnTo>
                    <a:pt x="0" y="3155"/>
                  </a:lnTo>
                  <a:lnTo>
                    <a:pt x="1968" y="315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0;p64">
              <a:extLst>
                <a:ext uri="{FF2B5EF4-FFF2-40B4-BE49-F238E27FC236}">
                  <a16:creationId xmlns:a16="http://schemas.microsoft.com/office/drawing/2014/main" id="{096FF193-5D43-2C14-43DF-D99174C2C0B5}"/>
                </a:ext>
              </a:extLst>
            </p:cNvPr>
            <p:cNvSpPr/>
            <p:nvPr/>
          </p:nvSpPr>
          <p:spPr>
            <a:xfrm>
              <a:off x="4137675" y="4222325"/>
              <a:ext cx="52400" cy="59950"/>
            </a:xfrm>
            <a:custGeom>
              <a:avLst/>
              <a:gdLst/>
              <a:ahLst/>
              <a:cxnLst/>
              <a:rect l="l" t="t" r="r" b="b"/>
              <a:pathLst>
                <a:path w="2096" h="2398" extrusionOk="0">
                  <a:moveTo>
                    <a:pt x="1111" y="0"/>
                  </a:moveTo>
                  <a:lnTo>
                    <a:pt x="102" y="682"/>
                  </a:lnTo>
                  <a:lnTo>
                    <a:pt x="51" y="732"/>
                  </a:lnTo>
                  <a:lnTo>
                    <a:pt x="26" y="783"/>
                  </a:lnTo>
                  <a:lnTo>
                    <a:pt x="1" y="858"/>
                  </a:lnTo>
                  <a:lnTo>
                    <a:pt x="26" y="909"/>
                  </a:lnTo>
                  <a:lnTo>
                    <a:pt x="127" y="1287"/>
                  </a:lnTo>
                  <a:lnTo>
                    <a:pt x="203" y="1489"/>
                  </a:lnTo>
                  <a:lnTo>
                    <a:pt x="304" y="1716"/>
                  </a:lnTo>
                  <a:lnTo>
                    <a:pt x="405" y="1918"/>
                  </a:lnTo>
                  <a:lnTo>
                    <a:pt x="556" y="2120"/>
                  </a:lnTo>
                  <a:lnTo>
                    <a:pt x="707" y="2271"/>
                  </a:lnTo>
                  <a:lnTo>
                    <a:pt x="783" y="2322"/>
                  </a:lnTo>
                  <a:lnTo>
                    <a:pt x="884" y="2372"/>
                  </a:lnTo>
                  <a:lnTo>
                    <a:pt x="985" y="2397"/>
                  </a:lnTo>
                  <a:lnTo>
                    <a:pt x="1111" y="2397"/>
                  </a:lnTo>
                  <a:lnTo>
                    <a:pt x="1313" y="2372"/>
                  </a:lnTo>
                  <a:lnTo>
                    <a:pt x="1540" y="2322"/>
                  </a:lnTo>
                  <a:lnTo>
                    <a:pt x="1717" y="2221"/>
                  </a:lnTo>
                  <a:lnTo>
                    <a:pt x="1868" y="2095"/>
                  </a:lnTo>
                  <a:lnTo>
                    <a:pt x="1994" y="1994"/>
                  </a:lnTo>
                  <a:lnTo>
                    <a:pt x="2095" y="1893"/>
                  </a:lnTo>
                  <a:lnTo>
                    <a:pt x="1919" y="1767"/>
                  </a:lnTo>
                  <a:lnTo>
                    <a:pt x="1742" y="1640"/>
                  </a:lnTo>
                  <a:lnTo>
                    <a:pt x="1616" y="1489"/>
                  </a:lnTo>
                  <a:lnTo>
                    <a:pt x="1490" y="1338"/>
                  </a:lnTo>
                  <a:lnTo>
                    <a:pt x="1389" y="1186"/>
                  </a:lnTo>
                  <a:lnTo>
                    <a:pt x="1313" y="1035"/>
                  </a:lnTo>
                  <a:lnTo>
                    <a:pt x="1212" y="707"/>
                  </a:lnTo>
                  <a:lnTo>
                    <a:pt x="1136" y="429"/>
                  </a:lnTo>
                  <a:lnTo>
                    <a:pt x="1111" y="202"/>
                  </a:lnTo>
                  <a:lnTo>
                    <a:pt x="111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791;p64">
              <a:extLst>
                <a:ext uri="{FF2B5EF4-FFF2-40B4-BE49-F238E27FC236}">
                  <a16:creationId xmlns:a16="http://schemas.microsoft.com/office/drawing/2014/main" id="{AA7DFD02-6AE7-2FBD-CF94-448750FA71DE}"/>
                </a:ext>
              </a:extLst>
            </p:cNvPr>
            <p:cNvSpPr/>
            <p:nvPr/>
          </p:nvSpPr>
          <p:spPr>
            <a:xfrm>
              <a:off x="4190050" y="4222325"/>
              <a:ext cx="51750" cy="59950"/>
            </a:xfrm>
            <a:custGeom>
              <a:avLst/>
              <a:gdLst/>
              <a:ahLst/>
              <a:cxnLst/>
              <a:rect l="l" t="t" r="r" b="b"/>
              <a:pathLst>
                <a:path w="2070" h="2398" extrusionOk="0">
                  <a:moveTo>
                    <a:pt x="984" y="0"/>
                  </a:moveTo>
                  <a:lnTo>
                    <a:pt x="959" y="202"/>
                  </a:lnTo>
                  <a:lnTo>
                    <a:pt x="934" y="429"/>
                  </a:lnTo>
                  <a:lnTo>
                    <a:pt x="883" y="707"/>
                  </a:lnTo>
                  <a:lnTo>
                    <a:pt x="782" y="1035"/>
                  </a:lnTo>
                  <a:lnTo>
                    <a:pt x="707" y="1186"/>
                  </a:lnTo>
                  <a:lnTo>
                    <a:pt x="606" y="1338"/>
                  </a:lnTo>
                  <a:lnTo>
                    <a:pt x="480" y="1489"/>
                  </a:lnTo>
                  <a:lnTo>
                    <a:pt x="353" y="1640"/>
                  </a:lnTo>
                  <a:lnTo>
                    <a:pt x="177" y="1767"/>
                  </a:lnTo>
                  <a:lnTo>
                    <a:pt x="0" y="1893"/>
                  </a:lnTo>
                  <a:lnTo>
                    <a:pt x="101" y="1994"/>
                  </a:lnTo>
                  <a:lnTo>
                    <a:pt x="227" y="2095"/>
                  </a:lnTo>
                  <a:lnTo>
                    <a:pt x="379" y="2221"/>
                  </a:lnTo>
                  <a:lnTo>
                    <a:pt x="555" y="2322"/>
                  </a:lnTo>
                  <a:lnTo>
                    <a:pt x="757" y="2372"/>
                  </a:lnTo>
                  <a:lnTo>
                    <a:pt x="984" y="2397"/>
                  </a:lnTo>
                  <a:lnTo>
                    <a:pt x="1110" y="2397"/>
                  </a:lnTo>
                  <a:lnTo>
                    <a:pt x="1211" y="2372"/>
                  </a:lnTo>
                  <a:lnTo>
                    <a:pt x="1312" y="2322"/>
                  </a:lnTo>
                  <a:lnTo>
                    <a:pt x="1388" y="2271"/>
                  </a:lnTo>
                  <a:lnTo>
                    <a:pt x="1539" y="2120"/>
                  </a:lnTo>
                  <a:lnTo>
                    <a:pt x="1691" y="1918"/>
                  </a:lnTo>
                  <a:lnTo>
                    <a:pt x="1792" y="1716"/>
                  </a:lnTo>
                  <a:lnTo>
                    <a:pt x="1893" y="1489"/>
                  </a:lnTo>
                  <a:lnTo>
                    <a:pt x="1968" y="1287"/>
                  </a:lnTo>
                  <a:lnTo>
                    <a:pt x="2069" y="909"/>
                  </a:lnTo>
                  <a:lnTo>
                    <a:pt x="2069" y="858"/>
                  </a:lnTo>
                  <a:lnTo>
                    <a:pt x="2069" y="783"/>
                  </a:lnTo>
                  <a:lnTo>
                    <a:pt x="2044" y="732"/>
                  </a:lnTo>
                  <a:lnTo>
                    <a:pt x="1968" y="682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792;p64">
              <a:extLst>
                <a:ext uri="{FF2B5EF4-FFF2-40B4-BE49-F238E27FC236}">
                  <a16:creationId xmlns:a16="http://schemas.microsoft.com/office/drawing/2014/main" id="{1ECFF409-B23C-B6BF-A1DE-CDE24A900DBD}"/>
                </a:ext>
              </a:extLst>
            </p:cNvPr>
            <p:cNvSpPr/>
            <p:nvPr/>
          </p:nvSpPr>
          <p:spPr>
            <a:xfrm>
              <a:off x="4111825" y="3996500"/>
              <a:ext cx="156450" cy="209450"/>
            </a:xfrm>
            <a:custGeom>
              <a:avLst/>
              <a:gdLst/>
              <a:ahLst/>
              <a:cxnLst/>
              <a:rect l="l" t="t" r="r" b="b"/>
              <a:pathLst>
                <a:path w="6258" h="8378" extrusionOk="0">
                  <a:moveTo>
                    <a:pt x="3129" y="0"/>
                  </a:moveTo>
                  <a:lnTo>
                    <a:pt x="2801" y="26"/>
                  </a:lnTo>
                  <a:lnTo>
                    <a:pt x="2498" y="51"/>
                  </a:lnTo>
                  <a:lnTo>
                    <a:pt x="2196" y="127"/>
                  </a:lnTo>
                  <a:lnTo>
                    <a:pt x="1918" y="253"/>
                  </a:lnTo>
                  <a:lnTo>
                    <a:pt x="1640" y="379"/>
                  </a:lnTo>
                  <a:lnTo>
                    <a:pt x="1388" y="530"/>
                  </a:lnTo>
                  <a:lnTo>
                    <a:pt x="1136" y="707"/>
                  </a:lnTo>
                  <a:lnTo>
                    <a:pt x="909" y="909"/>
                  </a:lnTo>
                  <a:lnTo>
                    <a:pt x="707" y="1136"/>
                  </a:lnTo>
                  <a:lnTo>
                    <a:pt x="530" y="1388"/>
                  </a:lnTo>
                  <a:lnTo>
                    <a:pt x="379" y="1640"/>
                  </a:lnTo>
                  <a:lnTo>
                    <a:pt x="253" y="1918"/>
                  </a:lnTo>
                  <a:lnTo>
                    <a:pt x="127" y="2196"/>
                  </a:lnTo>
                  <a:lnTo>
                    <a:pt x="51" y="2498"/>
                  </a:lnTo>
                  <a:lnTo>
                    <a:pt x="0" y="2801"/>
                  </a:lnTo>
                  <a:lnTo>
                    <a:pt x="0" y="3129"/>
                  </a:lnTo>
                  <a:lnTo>
                    <a:pt x="0" y="5249"/>
                  </a:lnTo>
                  <a:lnTo>
                    <a:pt x="0" y="5577"/>
                  </a:lnTo>
                  <a:lnTo>
                    <a:pt x="51" y="5879"/>
                  </a:lnTo>
                  <a:lnTo>
                    <a:pt x="127" y="6182"/>
                  </a:lnTo>
                  <a:lnTo>
                    <a:pt x="253" y="6485"/>
                  </a:lnTo>
                  <a:lnTo>
                    <a:pt x="379" y="6762"/>
                  </a:lnTo>
                  <a:lnTo>
                    <a:pt x="530" y="7015"/>
                  </a:lnTo>
                  <a:lnTo>
                    <a:pt x="707" y="7242"/>
                  </a:lnTo>
                  <a:lnTo>
                    <a:pt x="909" y="7469"/>
                  </a:lnTo>
                  <a:lnTo>
                    <a:pt x="1136" y="7671"/>
                  </a:lnTo>
                  <a:lnTo>
                    <a:pt x="1363" y="7847"/>
                  </a:lnTo>
                  <a:lnTo>
                    <a:pt x="1640" y="7999"/>
                  </a:lnTo>
                  <a:lnTo>
                    <a:pt x="1893" y="8150"/>
                  </a:lnTo>
                  <a:lnTo>
                    <a:pt x="2196" y="8251"/>
                  </a:lnTo>
                  <a:lnTo>
                    <a:pt x="2498" y="8327"/>
                  </a:lnTo>
                  <a:lnTo>
                    <a:pt x="2801" y="8377"/>
                  </a:lnTo>
                  <a:lnTo>
                    <a:pt x="3432" y="8377"/>
                  </a:lnTo>
                  <a:lnTo>
                    <a:pt x="3760" y="8327"/>
                  </a:lnTo>
                  <a:lnTo>
                    <a:pt x="4063" y="8251"/>
                  </a:lnTo>
                  <a:lnTo>
                    <a:pt x="4340" y="8150"/>
                  </a:lnTo>
                  <a:lnTo>
                    <a:pt x="4618" y="7999"/>
                  </a:lnTo>
                  <a:lnTo>
                    <a:pt x="4870" y="7847"/>
                  </a:lnTo>
                  <a:lnTo>
                    <a:pt x="5122" y="7671"/>
                  </a:lnTo>
                  <a:lnTo>
                    <a:pt x="5350" y="7469"/>
                  </a:lnTo>
                  <a:lnTo>
                    <a:pt x="5551" y="7242"/>
                  </a:lnTo>
                  <a:lnTo>
                    <a:pt x="5728" y="7015"/>
                  </a:lnTo>
                  <a:lnTo>
                    <a:pt x="5879" y="6737"/>
                  </a:lnTo>
                  <a:lnTo>
                    <a:pt x="6006" y="6460"/>
                  </a:lnTo>
                  <a:lnTo>
                    <a:pt x="6107" y="6182"/>
                  </a:lnTo>
                  <a:lnTo>
                    <a:pt x="6207" y="5879"/>
                  </a:lnTo>
                  <a:lnTo>
                    <a:pt x="6233" y="5577"/>
                  </a:lnTo>
                  <a:lnTo>
                    <a:pt x="6258" y="5249"/>
                  </a:lnTo>
                  <a:lnTo>
                    <a:pt x="6258" y="3129"/>
                  </a:lnTo>
                  <a:lnTo>
                    <a:pt x="6233" y="2801"/>
                  </a:lnTo>
                  <a:lnTo>
                    <a:pt x="6207" y="2498"/>
                  </a:lnTo>
                  <a:lnTo>
                    <a:pt x="6107" y="2196"/>
                  </a:lnTo>
                  <a:lnTo>
                    <a:pt x="6006" y="1918"/>
                  </a:lnTo>
                  <a:lnTo>
                    <a:pt x="5879" y="1640"/>
                  </a:lnTo>
                  <a:lnTo>
                    <a:pt x="5728" y="1388"/>
                  </a:lnTo>
                  <a:lnTo>
                    <a:pt x="5551" y="1136"/>
                  </a:lnTo>
                  <a:lnTo>
                    <a:pt x="5350" y="909"/>
                  </a:lnTo>
                  <a:lnTo>
                    <a:pt x="5122" y="707"/>
                  </a:lnTo>
                  <a:lnTo>
                    <a:pt x="4870" y="530"/>
                  </a:lnTo>
                  <a:lnTo>
                    <a:pt x="4618" y="379"/>
                  </a:lnTo>
                  <a:lnTo>
                    <a:pt x="4340" y="253"/>
                  </a:lnTo>
                  <a:lnTo>
                    <a:pt x="4063" y="127"/>
                  </a:lnTo>
                  <a:lnTo>
                    <a:pt x="3760" y="51"/>
                  </a:lnTo>
                  <a:lnTo>
                    <a:pt x="3457" y="26"/>
                  </a:lnTo>
                  <a:lnTo>
                    <a:pt x="31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793;p64">
              <a:extLst>
                <a:ext uri="{FF2B5EF4-FFF2-40B4-BE49-F238E27FC236}">
                  <a16:creationId xmlns:a16="http://schemas.microsoft.com/office/drawing/2014/main" id="{3DDDD380-ABFE-C100-CDC7-CB6B99CF0136}"/>
                </a:ext>
              </a:extLst>
            </p:cNvPr>
            <p:cNvSpPr/>
            <p:nvPr/>
          </p:nvSpPr>
          <p:spPr>
            <a:xfrm>
              <a:off x="4099850" y="3982625"/>
              <a:ext cx="179800" cy="128700"/>
            </a:xfrm>
            <a:custGeom>
              <a:avLst/>
              <a:gdLst/>
              <a:ahLst/>
              <a:cxnLst/>
              <a:rect l="l" t="t" r="r" b="b"/>
              <a:pathLst>
                <a:path w="7192" h="5148" extrusionOk="0">
                  <a:moveTo>
                    <a:pt x="3179" y="0"/>
                  </a:moveTo>
                  <a:lnTo>
                    <a:pt x="2776" y="51"/>
                  </a:lnTo>
                  <a:lnTo>
                    <a:pt x="2422" y="101"/>
                  </a:lnTo>
                  <a:lnTo>
                    <a:pt x="2069" y="177"/>
                  </a:lnTo>
                  <a:lnTo>
                    <a:pt x="1766" y="253"/>
                  </a:lnTo>
                  <a:lnTo>
                    <a:pt x="1514" y="379"/>
                  </a:lnTo>
                  <a:lnTo>
                    <a:pt x="1262" y="505"/>
                  </a:lnTo>
                  <a:lnTo>
                    <a:pt x="1035" y="631"/>
                  </a:lnTo>
                  <a:lnTo>
                    <a:pt x="858" y="808"/>
                  </a:lnTo>
                  <a:lnTo>
                    <a:pt x="681" y="959"/>
                  </a:lnTo>
                  <a:lnTo>
                    <a:pt x="530" y="1136"/>
                  </a:lnTo>
                  <a:lnTo>
                    <a:pt x="404" y="1312"/>
                  </a:lnTo>
                  <a:lnTo>
                    <a:pt x="303" y="1514"/>
                  </a:lnTo>
                  <a:lnTo>
                    <a:pt x="227" y="1691"/>
                  </a:lnTo>
                  <a:lnTo>
                    <a:pt x="151" y="1893"/>
                  </a:lnTo>
                  <a:lnTo>
                    <a:pt x="101" y="2095"/>
                  </a:lnTo>
                  <a:lnTo>
                    <a:pt x="25" y="2498"/>
                  </a:lnTo>
                  <a:lnTo>
                    <a:pt x="0" y="2877"/>
                  </a:lnTo>
                  <a:lnTo>
                    <a:pt x="25" y="3255"/>
                  </a:lnTo>
                  <a:lnTo>
                    <a:pt x="76" y="3583"/>
                  </a:lnTo>
                  <a:lnTo>
                    <a:pt x="126" y="3886"/>
                  </a:lnTo>
                  <a:lnTo>
                    <a:pt x="177" y="4113"/>
                  </a:lnTo>
                  <a:lnTo>
                    <a:pt x="252" y="4365"/>
                  </a:lnTo>
                  <a:lnTo>
                    <a:pt x="328" y="4567"/>
                  </a:lnTo>
                  <a:lnTo>
                    <a:pt x="404" y="4820"/>
                  </a:lnTo>
                  <a:lnTo>
                    <a:pt x="479" y="5148"/>
                  </a:lnTo>
                  <a:lnTo>
                    <a:pt x="580" y="5047"/>
                  </a:lnTo>
                  <a:lnTo>
                    <a:pt x="807" y="4845"/>
                  </a:lnTo>
                  <a:lnTo>
                    <a:pt x="1035" y="4592"/>
                  </a:lnTo>
                  <a:lnTo>
                    <a:pt x="1110" y="4492"/>
                  </a:lnTo>
                  <a:lnTo>
                    <a:pt x="1110" y="4391"/>
                  </a:lnTo>
                  <a:lnTo>
                    <a:pt x="1085" y="3911"/>
                  </a:lnTo>
                  <a:lnTo>
                    <a:pt x="1085" y="3533"/>
                  </a:lnTo>
                  <a:lnTo>
                    <a:pt x="1110" y="3129"/>
                  </a:lnTo>
                  <a:lnTo>
                    <a:pt x="1161" y="2751"/>
                  </a:lnTo>
                  <a:lnTo>
                    <a:pt x="1211" y="2599"/>
                  </a:lnTo>
                  <a:lnTo>
                    <a:pt x="1287" y="2473"/>
                  </a:lnTo>
                  <a:lnTo>
                    <a:pt x="1363" y="2347"/>
                  </a:lnTo>
                  <a:lnTo>
                    <a:pt x="1463" y="2271"/>
                  </a:lnTo>
                  <a:lnTo>
                    <a:pt x="1590" y="2246"/>
                  </a:lnTo>
                  <a:lnTo>
                    <a:pt x="1716" y="2246"/>
                  </a:lnTo>
                  <a:lnTo>
                    <a:pt x="2700" y="2498"/>
                  </a:lnTo>
                  <a:lnTo>
                    <a:pt x="3104" y="2549"/>
                  </a:lnTo>
                  <a:lnTo>
                    <a:pt x="3583" y="2574"/>
                  </a:lnTo>
                  <a:lnTo>
                    <a:pt x="4037" y="2549"/>
                  </a:lnTo>
                  <a:lnTo>
                    <a:pt x="4466" y="2498"/>
                  </a:lnTo>
                  <a:lnTo>
                    <a:pt x="5425" y="2246"/>
                  </a:lnTo>
                  <a:lnTo>
                    <a:pt x="5576" y="2246"/>
                  </a:lnTo>
                  <a:lnTo>
                    <a:pt x="5702" y="2271"/>
                  </a:lnTo>
                  <a:lnTo>
                    <a:pt x="5803" y="2347"/>
                  </a:lnTo>
                  <a:lnTo>
                    <a:pt x="5879" y="2473"/>
                  </a:lnTo>
                  <a:lnTo>
                    <a:pt x="5955" y="2599"/>
                  </a:lnTo>
                  <a:lnTo>
                    <a:pt x="6005" y="2751"/>
                  </a:lnTo>
                  <a:lnTo>
                    <a:pt x="6056" y="3129"/>
                  </a:lnTo>
                  <a:lnTo>
                    <a:pt x="6081" y="3533"/>
                  </a:lnTo>
                  <a:lnTo>
                    <a:pt x="6081" y="3911"/>
                  </a:lnTo>
                  <a:lnTo>
                    <a:pt x="6030" y="4391"/>
                  </a:lnTo>
                  <a:lnTo>
                    <a:pt x="6056" y="4492"/>
                  </a:lnTo>
                  <a:lnTo>
                    <a:pt x="6131" y="4592"/>
                  </a:lnTo>
                  <a:lnTo>
                    <a:pt x="6384" y="4845"/>
                  </a:lnTo>
                  <a:lnTo>
                    <a:pt x="6636" y="5047"/>
                  </a:lnTo>
                  <a:lnTo>
                    <a:pt x="6737" y="5148"/>
                  </a:lnTo>
                  <a:lnTo>
                    <a:pt x="6787" y="4820"/>
                  </a:lnTo>
                  <a:lnTo>
                    <a:pt x="6838" y="4567"/>
                  </a:lnTo>
                  <a:lnTo>
                    <a:pt x="6888" y="4365"/>
                  </a:lnTo>
                  <a:lnTo>
                    <a:pt x="6989" y="4088"/>
                  </a:lnTo>
                  <a:lnTo>
                    <a:pt x="7065" y="3836"/>
                  </a:lnTo>
                  <a:lnTo>
                    <a:pt x="7115" y="3533"/>
                  </a:lnTo>
                  <a:lnTo>
                    <a:pt x="7166" y="3205"/>
                  </a:lnTo>
                  <a:lnTo>
                    <a:pt x="7191" y="2826"/>
                  </a:lnTo>
                  <a:lnTo>
                    <a:pt x="7166" y="2448"/>
                  </a:lnTo>
                  <a:lnTo>
                    <a:pt x="7115" y="2044"/>
                  </a:lnTo>
                  <a:lnTo>
                    <a:pt x="7065" y="1867"/>
                  </a:lnTo>
                  <a:lnTo>
                    <a:pt x="6989" y="1666"/>
                  </a:lnTo>
                  <a:lnTo>
                    <a:pt x="6914" y="1464"/>
                  </a:lnTo>
                  <a:lnTo>
                    <a:pt x="6787" y="1287"/>
                  </a:lnTo>
                  <a:lnTo>
                    <a:pt x="6686" y="1110"/>
                  </a:lnTo>
                  <a:lnTo>
                    <a:pt x="6535" y="934"/>
                  </a:lnTo>
                  <a:lnTo>
                    <a:pt x="6358" y="782"/>
                  </a:lnTo>
                  <a:lnTo>
                    <a:pt x="6157" y="631"/>
                  </a:lnTo>
                  <a:lnTo>
                    <a:pt x="5955" y="480"/>
                  </a:lnTo>
                  <a:lnTo>
                    <a:pt x="5702" y="379"/>
                  </a:lnTo>
                  <a:lnTo>
                    <a:pt x="5425" y="253"/>
                  </a:lnTo>
                  <a:lnTo>
                    <a:pt x="5122" y="177"/>
                  </a:lnTo>
                  <a:lnTo>
                    <a:pt x="4794" y="101"/>
                  </a:lnTo>
                  <a:lnTo>
                    <a:pt x="4441" y="26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794;p64">
              <a:extLst>
                <a:ext uri="{FF2B5EF4-FFF2-40B4-BE49-F238E27FC236}">
                  <a16:creationId xmlns:a16="http://schemas.microsoft.com/office/drawing/2014/main" id="{C23348F9-AB0B-8575-28C7-7C9ECBEF48AD}"/>
                </a:ext>
              </a:extLst>
            </p:cNvPr>
            <p:cNvSpPr/>
            <p:nvPr/>
          </p:nvSpPr>
          <p:spPr>
            <a:xfrm>
              <a:off x="4079650" y="4034350"/>
              <a:ext cx="220175" cy="24625"/>
            </a:xfrm>
            <a:custGeom>
              <a:avLst/>
              <a:gdLst/>
              <a:ahLst/>
              <a:cxnLst/>
              <a:rect l="l" t="t" r="r" b="b"/>
              <a:pathLst>
                <a:path w="8807" h="985" extrusionOk="0">
                  <a:moveTo>
                    <a:pt x="379" y="0"/>
                  </a:moveTo>
                  <a:lnTo>
                    <a:pt x="303" y="26"/>
                  </a:lnTo>
                  <a:lnTo>
                    <a:pt x="202" y="76"/>
                  </a:lnTo>
                  <a:lnTo>
                    <a:pt x="152" y="126"/>
                  </a:lnTo>
                  <a:lnTo>
                    <a:pt x="76" y="202"/>
                  </a:lnTo>
                  <a:lnTo>
                    <a:pt x="51" y="278"/>
                  </a:lnTo>
                  <a:lnTo>
                    <a:pt x="26" y="379"/>
                  </a:lnTo>
                  <a:lnTo>
                    <a:pt x="1" y="454"/>
                  </a:lnTo>
                  <a:lnTo>
                    <a:pt x="1" y="656"/>
                  </a:lnTo>
                  <a:lnTo>
                    <a:pt x="26" y="782"/>
                  </a:lnTo>
                  <a:lnTo>
                    <a:pt x="102" y="883"/>
                  </a:lnTo>
                  <a:lnTo>
                    <a:pt x="202" y="959"/>
                  </a:lnTo>
                  <a:lnTo>
                    <a:pt x="329" y="984"/>
                  </a:lnTo>
                  <a:lnTo>
                    <a:pt x="8504" y="984"/>
                  </a:lnTo>
                  <a:lnTo>
                    <a:pt x="8630" y="959"/>
                  </a:lnTo>
                  <a:lnTo>
                    <a:pt x="8731" y="883"/>
                  </a:lnTo>
                  <a:lnTo>
                    <a:pt x="8806" y="782"/>
                  </a:lnTo>
                  <a:lnTo>
                    <a:pt x="8806" y="656"/>
                  </a:lnTo>
                  <a:lnTo>
                    <a:pt x="8806" y="454"/>
                  </a:lnTo>
                  <a:lnTo>
                    <a:pt x="8806" y="379"/>
                  </a:lnTo>
                  <a:lnTo>
                    <a:pt x="8781" y="278"/>
                  </a:lnTo>
                  <a:lnTo>
                    <a:pt x="8731" y="202"/>
                  </a:lnTo>
                  <a:lnTo>
                    <a:pt x="8680" y="126"/>
                  </a:lnTo>
                  <a:lnTo>
                    <a:pt x="8605" y="76"/>
                  </a:lnTo>
                  <a:lnTo>
                    <a:pt x="8529" y="26"/>
                  </a:lnTo>
                  <a:lnTo>
                    <a:pt x="845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4795;p64">
              <a:extLst>
                <a:ext uri="{FF2B5EF4-FFF2-40B4-BE49-F238E27FC236}">
                  <a16:creationId xmlns:a16="http://schemas.microsoft.com/office/drawing/2014/main" id="{CA4D17B3-3AEE-6EA4-6A57-9BE126525EA0}"/>
                </a:ext>
              </a:extLst>
            </p:cNvPr>
            <p:cNvSpPr/>
            <p:nvPr/>
          </p:nvSpPr>
          <p:spPr>
            <a:xfrm>
              <a:off x="4096050" y="3944775"/>
              <a:ext cx="188000" cy="89600"/>
            </a:xfrm>
            <a:custGeom>
              <a:avLst/>
              <a:gdLst/>
              <a:ahLst/>
              <a:cxnLst/>
              <a:rect l="l" t="t" r="r" b="b"/>
              <a:pathLst>
                <a:path w="7520" h="3584" extrusionOk="0">
                  <a:moveTo>
                    <a:pt x="2700" y="0"/>
                  </a:moveTo>
                  <a:lnTo>
                    <a:pt x="2448" y="26"/>
                  </a:lnTo>
                  <a:lnTo>
                    <a:pt x="2221" y="51"/>
                  </a:lnTo>
                  <a:lnTo>
                    <a:pt x="1994" y="101"/>
                  </a:lnTo>
                  <a:lnTo>
                    <a:pt x="1767" y="177"/>
                  </a:lnTo>
                  <a:lnTo>
                    <a:pt x="1540" y="278"/>
                  </a:lnTo>
                  <a:lnTo>
                    <a:pt x="1338" y="404"/>
                  </a:lnTo>
                  <a:lnTo>
                    <a:pt x="1161" y="530"/>
                  </a:lnTo>
                  <a:lnTo>
                    <a:pt x="985" y="682"/>
                  </a:lnTo>
                  <a:lnTo>
                    <a:pt x="808" y="833"/>
                  </a:lnTo>
                  <a:lnTo>
                    <a:pt x="657" y="1010"/>
                  </a:lnTo>
                  <a:lnTo>
                    <a:pt x="530" y="1186"/>
                  </a:lnTo>
                  <a:lnTo>
                    <a:pt x="404" y="1388"/>
                  </a:lnTo>
                  <a:lnTo>
                    <a:pt x="303" y="1615"/>
                  </a:lnTo>
                  <a:lnTo>
                    <a:pt x="228" y="1842"/>
                  </a:lnTo>
                  <a:lnTo>
                    <a:pt x="177" y="2069"/>
                  </a:lnTo>
                  <a:lnTo>
                    <a:pt x="127" y="2296"/>
                  </a:lnTo>
                  <a:lnTo>
                    <a:pt x="1" y="3583"/>
                  </a:lnTo>
                  <a:lnTo>
                    <a:pt x="7520" y="3583"/>
                  </a:lnTo>
                  <a:lnTo>
                    <a:pt x="7394" y="2296"/>
                  </a:lnTo>
                  <a:lnTo>
                    <a:pt x="7343" y="2069"/>
                  </a:lnTo>
                  <a:lnTo>
                    <a:pt x="7293" y="1842"/>
                  </a:lnTo>
                  <a:lnTo>
                    <a:pt x="7217" y="1615"/>
                  </a:lnTo>
                  <a:lnTo>
                    <a:pt x="7116" y="1388"/>
                  </a:lnTo>
                  <a:lnTo>
                    <a:pt x="6990" y="1186"/>
                  </a:lnTo>
                  <a:lnTo>
                    <a:pt x="6864" y="1010"/>
                  </a:lnTo>
                  <a:lnTo>
                    <a:pt x="6712" y="833"/>
                  </a:lnTo>
                  <a:lnTo>
                    <a:pt x="6536" y="682"/>
                  </a:lnTo>
                  <a:lnTo>
                    <a:pt x="6359" y="530"/>
                  </a:lnTo>
                  <a:lnTo>
                    <a:pt x="6182" y="404"/>
                  </a:lnTo>
                  <a:lnTo>
                    <a:pt x="5981" y="278"/>
                  </a:lnTo>
                  <a:lnTo>
                    <a:pt x="5753" y="177"/>
                  </a:lnTo>
                  <a:lnTo>
                    <a:pt x="5526" y="101"/>
                  </a:lnTo>
                  <a:lnTo>
                    <a:pt x="5299" y="51"/>
                  </a:lnTo>
                  <a:lnTo>
                    <a:pt x="5072" y="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796;p64">
              <a:extLst>
                <a:ext uri="{FF2B5EF4-FFF2-40B4-BE49-F238E27FC236}">
                  <a16:creationId xmlns:a16="http://schemas.microsoft.com/office/drawing/2014/main" id="{D5836E71-C37C-F0DF-0AD5-14FAC7E26E1C}"/>
                </a:ext>
              </a:extLst>
            </p:cNvPr>
            <p:cNvSpPr/>
            <p:nvPr/>
          </p:nvSpPr>
          <p:spPr>
            <a:xfrm>
              <a:off x="4136425" y="3977575"/>
              <a:ext cx="107250" cy="56800"/>
            </a:xfrm>
            <a:custGeom>
              <a:avLst/>
              <a:gdLst/>
              <a:ahLst/>
              <a:cxnLst/>
              <a:rect l="l" t="t" r="r" b="b"/>
              <a:pathLst>
                <a:path w="4290" h="2272" extrusionOk="0">
                  <a:moveTo>
                    <a:pt x="858" y="0"/>
                  </a:moveTo>
                  <a:lnTo>
                    <a:pt x="682" y="26"/>
                  </a:lnTo>
                  <a:lnTo>
                    <a:pt x="530" y="76"/>
                  </a:lnTo>
                  <a:lnTo>
                    <a:pt x="379" y="152"/>
                  </a:lnTo>
                  <a:lnTo>
                    <a:pt x="253" y="253"/>
                  </a:lnTo>
                  <a:lnTo>
                    <a:pt x="152" y="379"/>
                  </a:lnTo>
                  <a:lnTo>
                    <a:pt x="76" y="530"/>
                  </a:lnTo>
                  <a:lnTo>
                    <a:pt x="26" y="682"/>
                  </a:lnTo>
                  <a:lnTo>
                    <a:pt x="0" y="858"/>
                  </a:lnTo>
                  <a:lnTo>
                    <a:pt x="0" y="2271"/>
                  </a:lnTo>
                  <a:lnTo>
                    <a:pt x="4290" y="2271"/>
                  </a:lnTo>
                  <a:lnTo>
                    <a:pt x="4290" y="858"/>
                  </a:lnTo>
                  <a:lnTo>
                    <a:pt x="4265" y="682"/>
                  </a:lnTo>
                  <a:lnTo>
                    <a:pt x="4214" y="530"/>
                  </a:lnTo>
                  <a:lnTo>
                    <a:pt x="4138" y="379"/>
                  </a:lnTo>
                  <a:lnTo>
                    <a:pt x="4038" y="253"/>
                  </a:lnTo>
                  <a:lnTo>
                    <a:pt x="3911" y="152"/>
                  </a:lnTo>
                  <a:lnTo>
                    <a:pt x="3760" y="76"/>
                  </a:lnTo>
                  <a:lnTo>
                    <a:pt x="3609" y="2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4797;p64">
              <a:extLst>
                <a:ext uri="{FF2B5EF4-FFF2-40B4-BE49-F238E27FC236}">
                  <a16:creationId xmlns:a16="http://schemas.microsoft.com/office/drawing/2014/main" id="{D3CCD261-7331-7674-4F06-C82F24CFDCC0}"/>
                </a:ext>
              </a:extLst>
            </p:cNvPr>
            <p:cNvSpPr/>
            <p:nvPr/>
          </p:nvSpPr>
          <p:spPr>
            <a:xfrm>
              <a:off x="4225375" y="4306225"/>
              <a:ext cx="45425" cy="23975"/>
            </a:xfrm>
            <a:custGeom>
              <a:avLst/>
              <a:gdLst/>
              <a:ahLst/>
              <a:cxnLst/>
              <a:rect l="l" t="t" r="r" b="b"/>
              <a:pathLst>
                <a:path w="1817" h="959" extrusionOk="0">
                  <a:moveTo>
                    <a:pt x="278" y="0"/>
                  </a:moveTo>
                  <a:lnTo>
                    <a:pt x="177" y="25"/>
                  </a:lnTo>
                  <a:lnTo>
                    <a:pt x="101" y="76"/>
                  </a:lnTo>
                  <a:lnTo>
                    <a:pt x="25" y="177"/>
                  </a:lnTo>
                  <a:lnTo>
                    <a:pt x="0" y="278"/>
                  </a:lnTo>
                  <a:lnTo>
                    <a:pt x="0" y="681"/>
                  </a:lnTo>
                  <a:lnTo>
                    <a:pt x="25" y="782"/>
                  </a:lnTo>
                  <a:lnTo>
                    <a:pt x="101" y="858"/>
                  </a:lnTo>
                  <a:lnTo>
                    <a:pt x="177" y="934"/>
                  </a:lnTo>
                  <a:lnTo>
                    <a:pt x="278" y="959"/>
                  </a:lnTo>
                  <a:lnTo>
                    <a:pt x="1539" y="959"/>
                  </a:lnTo>
                  <a:lnTo>
                    <a:pt x="1640" y="934"/>
                  </a:lnTo>
                  <a:lnTo>
                    <a:pt x="1741" y="858"/>
                  </a:lnTo>
                  <a:lnTo>
                    <a:pt x="1792" y="782"/>
                  </a:lnTo>
                  <a:lnTo>
                    <a:pt x="1817" y="681"/>
                  </a:lnTo>
                  <a:lnTo>
                    <a:pt x="1817" y="278"/>
                  </a:lnTo>
                  <a:lnTo>
                    <a:pt x="1792" y="177"/>
                  </a:lnTo>
                  <a:lnTo>
                    <a:pt x="1741" y="76"/>
                  </a:lnTo>
                  <a:lnTo>
                    <a:pt x="1640" y="25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4798;p64">
              <a:extLst>
                <a:ext uri="{FF2B5EF4-FFF2-40B4-BE49-F238E27FC236}">
                  <a16:creationId xmlns:a16="http://schemas.microsoft.com/office/drawing/2014/main" id="{D0CE4590-2054-BB0D-33B3-57EAF85D163B}"/>
                </a:ext>
              </a:extLst>
            </p:cNvPr>
            <p:cNvSpPr/>
            <p:nvPr/>
          </p:nvSpPr>
          <p:spPr>
            <a:xfrm>
              <a:off x="4179325" y="4140325"/>
              <a:ext cx="21475" cy="13275"/>
            </a:xfrm>
            <a:custGeom>
              <a:avLst/>
              <a:gdLst/>
              <a:ahLst/>
              <a:cxnLst/>
              <a:rect l="l" t="t" r="r" b="b"/>
              <a:pathLst>
                <a:path w="859" h="531" extrusionOk="0">
                  <a:moveTo>
                    <a:pt x="202" y="0"/>
                  </a:moveTo>
                  <a:lnTo>
                    <a:pt x="126" y="51"/>
                  </a:lnTo>
                  <a:lnTo>
                    <a:pt x="51" y="101"/>
                  </a:lnTo>
                  <a:lnTo>
                    <a:pt x="0" y="202"/>
                  </a:lnTo>
                  <a:lnTo>
                    <a:pt x="0" y="278"/>
                  </a:lnTo>
                  <a:lnTo>
                    <a:pt x="25" y="379"/>
                  </a:lnTo>
                  <a:lnTo>
                    <a:pt x="101" y="454"/>
                  </a:lnTo>
                  <a:lnTo>
                    <a:pt x="177" y="480"/>
                  </a:lnTo>
                  <a:lnTo>
                    <a:pt x="303" y="505"/>
                  </a:lnTo>
                  <a:lnTo>
                    <a:pt x="429" y="530"/>
                  </a:lnTo>
                  <a:lnTo>
                    <a:pt x="555" y="505"/>
                  </a:lnTo>
                  <a:lnTo>
                    <a:pt x="681" y="480"/>
                  </a:lnTo>
                  <a:lnTo>
                    <a:pt x="782" y="454"/>
                  </a:lnTo>
                  <a:lnTo>
                    <a:pt x="833" y="379"/>
                  </a:lnTo>
                  <a:lnTo>
                    <a:pt x="858" y="278"/>
                  </a:lnTo>
                  <a:lnTo>
                    <a:pt x="858" y="202"/>
                  </a:lnTo>
                  <a:lnTo>
                    <a:pt x="833" y="101"/>
                  </a:lnTo>
                  <a:lnTo>
                    <a:pt x="757" y="51"/>
                  </a:lnTo>
                  <a:lnTo>
                    <a:pt x="656" y="0"/>
                  </a:lnTo>
                  <a:lnTo>
                    <a:pt x="555" y="25"/>
                  </a:lnTo>
                  <a:lnTo>
                    <a:pt x="429" y="51"/>
                  </a:lnTo>
                  <a:lnTo>
                    <a:pt x="303" y="2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4799;p64">
              <a:extLst>
                <a:ext uri="{FF2B5EF4-FFF2-40B4-BE49-F238E27FC236}">
                  <a16:creationId xmlns:a16="http://schemas.microsoft.com/office/drawing/2014/main" id="{AC0DAC67-FB06-BE35-F07F-D04E9755C52A}"/>
                </a:ext>
              </a:extLst>
            </p:cNvPr>
            <p:cNvSpPr/>
            <p:nvPr/>
          </p:nvSpPr>
          <p:spPr>
            <a:xfrm>
              <a:off x="4143375" y="4070925"/>
              <a:ext cx="32825" cy="13275"/>
            </a:xfrm>
            <a:custGeom>
              <a:avLst/>
              <a:gdLst/>
              <a:ahLst/>
              <a:cxnLst/>
              <a:rect l="l" t="t" r="r" b="b"/>
              <a:pathLst>
                <a:path w="1313" h="531" extrusionOk="0">
                  <a:moveTo>
                    <a:pt x="429" y="1"/>
                  </a:moveTo>
                  <a:lnTo>
                    <a:pt x="177" y="51"/>
                  </a:lnTo>
                  <a:lnTo>
                    <a:pt x="101" y="102"/>
                  </a:lnTo>
                  <a:lnTo>
                    <a:pt x="25" y="177"/>
                  </a:lnTo>
                  <a:lnTo>
                    <a:pt x="0" y="253"/>
                  </a:lnTo>
                  <a:lnTo>
                    <a:pt x="0" y="354"/>
                  </a:lnTo>
                  <a:lnTo>
                    <a:pt x="50" y="455"/>
                  </a:lnTo>
                  <a:lnTo>
                    <a:pt x="126" y="505"/>
                  </a:lnTo>
                  <a:lnTo>
                    <a:pt x="202" y="531"/>
                  </a:lnTo>
                  <a:lnTo>
                    <a:pt x="303" y="531"/>
                  </a:lnTo>
                  <a:lnTo>
                    <a:pt x="505" y="480"/>
                  </a:lnTo>
                  <a:lnTo>
                    <a:pt x="833" y="480"/>
                  </a:lnTo>
                  <a:lnTo>
                    <a:pt x="1009" y="531"/>
                  </a:lnTo>
                  <a:lnTo>
                    <a:pt x="1110" y="531"/>
                  </a:lnTo>
                  <a:lnTo>
                    <a:pt x="1211" y="505"/>
                  </a:lnTo>
                  <a:lnTo>
                    <a:pt x="1287" y="455"/>
                  </a:lnTo>
                  <a:lnTo>
                    <a:pt x="1312" y="354"/>
                  </a:lnTo>
                  <a:lnTo>
                    <a:pt x="1312" y="253"/>
                  </a:lnTo>
                  <a:lnTo>
                    <a:pt x="1287" y="177"/>
                  </a:lnTo>
                  <a:lnTo>
                    <a:pt x="1236" y="102"/>
                  </a:lnTo>
                  <a:lnTo>
                    <a:pt x="1135" y="51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4800;p64">
              <a:extLst>
                <a:ext uri="{FF2B5EF4-FFF2-40B4-BE49-F238E27FC236}">
                  <a16:creationId xmlns:a16="http://schemas.microsoft.com/office/drawing/2014/main" id="{53C8894A-F919-41B4-F045-69B53F9E9345}"/>
                </a:ext>
              </a:extLst>
            </p:cNvPr>
            <p:cNvSpPr/>
            <p:nvPr/>
          </p:nvSpPr>
          <p:spPr>
            <a:xfrm>
              <a:off x="4203925" y="4070925"/>
              <a:ext cx="32825" cy="13275"/>
            </a:xfrm>
            <a:custGeom>
              <a:avLst/>
              <a:gdLst/>
              <a:ahLst/>
              <a:cxnLst/>
              <a:rect l="l" t="t" r="r" b="b"/>
              <a:pathLst>
                <a:path w="1313" h="531" extrusionOk="0">
                  <a:moveTo>
                    <a:pt x="429" y="1"/>
                  </a:moveTo>
                  <a:lnTo>
                    <a:pt x="177" y="51"/>
                  </a:lnTo>
                  <a:lnTo>
                    <a:pt x="101" y="102"/>
                  </a:lnTo>
                  <a:lnTo>
                    <a:pt x="25" y="177"/>
                  </a:lnTo>
                  <a:lnTo>
                    <a:pt x="0" y="253"/>
                  </a:lnTo>
                  <a:lnTo>
                    <a:pt x="0" y="354"/>
                  </a:lnTo>
                  <a:lnTo>
                    <a:pt x="51" y="455"/>
                  </a:lnTo>
                  <a:lnTo>
                    <a:pt x="126" y="505"/>
                  </a:lnTo>
                  <a:lnTo>
                    <a:pt x="202" y="531"/>
                  </a:lnTo>
                  <a:lnTo>
                    <a:pt x="303" y="531"/>
                  </a:lnTo>
                  <a:lnTo>
                    <a:pt x="480" y="480"/>
                  </a:lnTo>
                  <a:lnTo>
                    <a:pt x="808" y="480"/>
                  </a:lnTo>
                  <a:lnTo>
                    <a:pt x="1010" y="531"/>
                  </a:lnTo>
                  <a:lnTo>
                    <a:pt x="1161" y="531"/>
                  </a:lnTo>
                  <a:lnTo>
                    <a:pt x="1211" y="480"/>
                  </a:lnTo>
                  <a:lnTo>
                    <a:pt x="1287" y="430"/>
                  </a:lnTo>
                  <a:lnTo>
                    <a:pt x="1312" y="354"/>
                  </a:lnTo>
                  <a:lnTo>
                    <a:pt x="1312" y="253"/>
                  </a:lnTo>
                  <a:lnTo>
                    <a:pt x="1287" y="177"/>
                  </a:lnTo>
                  <a:lnTo>
                    <a:pt x="1211" y="102"/>
                  </a:lnTo>
                  <a:lnTo>
                    <a:pt x="1136" y="51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4801;p64">
              <a:extLst>
                <a:ext uri="{FF2B5EF4-FFF2-40B4-BE49-F238E27FC236}">
                  <a16:creationId xmlns:a16="http://schemas.microsoft.com/office/drawing/2014/main" id="{69312F66-B3E4-2EBF-AF73-0DC3DE7E29A8}"/>
                </a:ext>
              </a:extLst>
            </p:cNvPr>
            <p:cNvSpPr/>
            <p:nvPr/>
          </p:nvSpPr>
          <p:spPr>
            <a:xfrm>
              <a:off x="4168600" y="4156725"/>
              <a:ext cx="42925" cy="15800"/>
            </a:xfrm>
            <a:custGeom>
              <a:avLst/>
              <a:gdLst/>
              <a:ahLst/>
              <a:cxnLst/>
              <a:rect l="l" t="t" r="r" b="b"/>
              <a:pathLst>
                <a:path w="1717" h="632" extrusionOk="0">
                  <a:moveTo>
                    <a:pt x="177" y="0"/>
                  </a:moveTo>
                  <a:lnTo>
                    <a:pt x="101" y="51"/>
                  </a:lnTo>
                  <a:lnTo>
                    <a:pt x="26" y="126"/>
                  </a:lnTo>
                  <a:lnTo>
                    <a:pt x="0" y="202"/>
                  </a:lnTo>
                  <a:lnTo>
                    <a:pt x="26" y="303"/>
                  </a:lnTo>
                  <a:lnTo>
                    <a:pt x="51" y="379"/>
                  </a:lnTo>
                  <a:lnTo>
                    <a:pt x="126" y="454"/>
                  </a:lnTo>
                  <a:lnTo>
                    <a:pt x="303" y="530"/>
                  </a:lnTo>
                  <a:lnTo>
                    <a:pt x="480" y="581"/>
                  </a:lnTo>
                  <a:lnTo>
                    <a:pt x="682" y="631"/>
                  </a:lnTo>
                  <a:lnTo>
                    <a:pt x="1060" y="631"/>
                  </a:lnTo>
                  <a:lnTo>
                    <a:pt x="1237" y="581"/>
                  </a:lnTo>
                  <a:lnTo>
                    <a:pt x="1413" y="530"/>
                  </a:lnTo>
                  <a:lnTo>
                    <a:pt x="1590" y="454"/>
                  </a:lnTo>
                  <a:lnTo>
                    <a:pt x="1666" y="379"/>
                  </a:lnTo>
                  <a:lnTo>
                    <a:pt x="1716" y="303"/>
                  </a:lnTo>
                  <a:lnTo>
                    <a:pt x="1716" y="202"/>
                  </a:lnTo>
                  <a:lnTo>
                    <a:pt x="1691" y="126"/>
                  </a:lnTo>
                  <a:lnTo>
                    <a:pt x="1615" y="51"/>
                  </a:lnTo>
                  <a:lnTo>
                    <a:pt x="1539" y="0"/>
                  </a:lnTo>
                  <a:lnTo>
                    <a:pt x="1438" y="0"/>
                  </a:lnTo>
                  <a:lnTo>
                    <a:pt x="1363" y="25"/>
                  </a:lnTo>
                  <a:lnTo>
                    <a:pt x="1237" y="76"/>
                  </a:lnTo>
                  <a:lnTo>
                    <a:pt x="1110" y="126"/>
                  </a:lnTo>
                  <a:lnTo>
                    <a:pt x="984" y="152"/>
                  </a:lnTo>
                  <a:lnTo>
                    <a:pt x="732" y="152"/>
                  </a:lnTo>
                  <a:lnTo>
                    <a:pt x="606" y="126"/>
                  </a:lnTo>
                  <a:lnTo>
                    <a:pt x="480" y="76"/>
                  </a:lnTo>
                  <a:lnTo>
                    <a:pt x="379" y="25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4802;p64">
              <a:extLst>
                <a:ext uri="{FF2B5EF4-FFF2-40B4-BE49-F238E27FC236}">
                  <a16:creationId xmlns:a16="http://schemas.microsoft.com/office/drawing/2014/main" id="{48C22B4C-0DF3-EF87-3E42-2AE20F286D7B}"/>
                </a:ext>
              </a:extLst>
            </p:cNvPr>
            <p:cNvSpPr/>
            <p:nvPr/>
          </p:nvSpPr>
          <p:spPr>
            <a:xfrm>
              <a:off x="4149675" y="4105625"/>
              <a:ext cx="12625" cy="17050"/>
            </a:xfrm>
            <a:custGeom>
              <a:avLst/>
              <a:gdLst/>
              <a:ahLst/>
              <a:cxnLst/>
              <a:rect l="l" t="t" r="r" b="b"/>
              <a:pathLst>
                <a:path w="505" h="682" extrusionOk="0">
                  <a:moveTo>
                    <a:pt x="152" y="0"/>
                  </a:moveTo>
                  <a:lnTo>
                    <a:pt x="76" y="76"/>
                  </a:lnTo>
                  <a:lnTo>
                    <a:pt x="26" y="152"/>
                  </a:lnTo>
                  <a:lnTo>
                    <a:pt x="0" y="228"/>
                  </a:lnTo>
                  <a:lnTo>
                    <a:pt x="0" y="429"/>
                  </a:lnTo>
                  <a:lnTo>
                    <a:pt x="26" y="530"/>
                  </a:lnTo>
                  <a:lnTo>
                    <a:pt x="101" y="606"/>
                  </a:lnTo>
                  <a:lnTo>
                    <a:pt x="177" y="657"/>
                  </a:lnTo>
                  <a:lnTo>
                    <a:pt x="253" y="682"/>
                  </a:lnTo>
                  <a:lnTo>
                    <a:pt x="354" y="657"/>
                  </a:lnTo>
                  <a:lnTo>
                    <a:pt x="429" y="606"/>
                  </a:lnTo>
                  <a:lnTo>
                    <a:pt x="480" y="530"/>
                  </a:lnTo>
                  <a:lnTo>
                    <a:pt x="505" y="429"/>
                  </a:lnTo>
                  <a:lnTo>
                    <a:pt x="505" y="228"/>
                  </a:lnTo>
                  <a:lnTo>
                    <a:pt x="480" y="152"/>
                  </a:lnTo>
                  <a:lnTo>
                    <a:pt x="429" y="7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4803;p64">
              <a:extLst>
                <a:ext uri="{FF2B5EF4-FFF2-40B4-BE49-F238E27FC236}">
                  <a16:creationId xmlns:a16="http://schemas.microsoft.com/office/drawing/2014/main" id="{DCB4AC21-E963-77E4-DBE9-128A34E264C4}"/>
                </a:ext>
              </a:extLst>
            </p:cNvPr>
            <p:cNvSpPr/>
            <p:nvPr/>
          </p:nvSpPr>
          <p:spPr>
            <a:xfrm>
              <a:off x="4218425" y="4105625"/>
              <a:ext cx="12000" cy="17050"/>
            </a:xfrm>
            <a:custGeom>
              <a:avLst/>
              <a:gdLst/>
              <a:ahLst/>
              <a:cxnLst/>
              <a:rect l="l" t="t" r="r" b="b"/>
              <a:pathLst>
                <a:path w="480" h="682" extrusionOk="0">
                  <a:moveTo>
                    <a:pt x="127" y="0"/>
                  </a:moveTo>
                  <a:lnTo>
                    <a:pt x="51" y="76"/>
                  </a:lnTo>
                  <a:lnTo>
                    <a:pt x="1" y="152"/>
                  </a:lnTo>
                  <a:lnTo>
                    <a:pt x="1" y="228"/>
                  </a:lnTo>
                  <a:lnTo>
                    <a:pt x="1" y="429"/>
                  </a:lnTo>
                  <a:lnTo>
                    <a:pt x="1" y="530"/>
                  </a:lnTo>
                  <a:lnTo>
                    <a:pt x="76" y="606"/>
                  </a:lnTo>
                  <a:lnTo>
                    <a:pt x="152" y="657"/>
                  </a:lnTo>
                  <a:lnTo>
                    <a:pt x="228" y="682"/>
                  </a:lnTo>
                  <a:lnTo>
                    <a:pt x="329" y="657"/>
                  </a:lnTo>
                  <a:lnTo>
                    <a:pt x="404" y="606"/>
                  </a:lnTo>
                  <a:lnTo>
                    <a:pt x="455" y="530"/>
                  </a:lnTo>
                  <a:lnTo>
                    <a:pt x="480" y="429"/>
                  </a:lnTo>
                  <a:lnTo>
                    <a:pt x="480" y="228"/>
                  </a:lnTo>
                  <a:lnTo>
                    <a:pt x="455" y="152"/>
                  </a:lnTo>
                  <a:lnTo>
                    <a:pt x="404" y="7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4804;p64">
              <a:extLst>
                <a:ext uri="{FF2B5EF4-FFF2-40B4-BE49-F238E27FC236}">
                  <a16:creationId xmlns:a16="http://schemas.microsoft.com/office/drawing/2014/main" id="{05124884-4C6B-0723-9CB5-C0ABB9E6EEA8}"/>
                </a:ext>
              </a:extLst>
            </p:cNvPr>
            <p:cNvSpPr/>
            <p:nvPr/>
          </p:nvSpPr>
          <p:spPr>
            <a:xfrm>
              <a:off x="4183725" y="4287925"/>
              <a:ext cx="12650" cy="15150"/>
            </a:xfrm>
            <a:custGeom>
              <a:avLst/>
              <a:gdLst/>
              <a:ahLst/>
              <a:cxnLst/>
              <a:rect l="l" t="t" r="r" b="b"/>
              <a:pathLst>
                <a:path w="506" h="606" extrusionOk="0">
                  <a:moveTo>
                    <a:pt x="253" y="0"/>
                  </a:moveTo>
                  <a:lnTo>
                    <a:pt x="152" y="26"/>
                  </a:lnTo>
                  <a:lnTo>
                    <a:pt x="77" y="76"/>
                  </a:lnTo>
                  <a:lnTo>
                    <a:pt x="26" y="152"/>
                  </a:lnTo>
                  <a:lnTo>
                    <a:pt x="1" y="253"/>
                  </a:lnTo>
                  <a:lnTo>
                    <a:pt x="1" y="379"/>
                  </a:lnTo>
                  <a:lnTo>
                    <a:pt x="26" y="480"/>
                  </a:lnTo>
                  <a:lnTo>
                    <a:pt x="77" y="556"/>
                  </a:lnTo>
                  <a:lnTo>
                    <a:pt x="152" y="606"/>
                  </a:lnTo>
                  <a:lnTo>
                    <a:pt x="329" y="606"/>
                  </a:lnTo>
                  <a:lnTo>
                    <a:pt x="405" y="556"/>
                  </a:lnTo>
                  <a:lnTo>
                    <a:pt x="480" y="480"/>
                  </a:lnTo>
                  <a:lnTo>
                    <a:pt x="505" y="379"/>
                  </a:lnTo>
                  <a:lnTo>
                    <a:pt x="505" y="253"/>
                  </a:lnTo>
                  <a:lnTo>
                    <a:pt x="480" y="152"/>
                  </a:lnTo>
                  <a:lnTo>
                    <a:pt x="405" y="76"/>
                  </a:lnTo>
                  <a:lnTo>
                    <a:pt x="329" y="26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4805;p64">
              <a:extLst>
                <a:ext uri="{FF2B5EF4-FFF2-40B4-BE49-F238E27FC236}">
                  <a16:creationId xmlns:a16="http://schemas.microsoft.com/office/drawing/2014/main" id="{1DDC0EFD-2F01-366B-93FC-656D53FA9843}"/>
                </a:ext>
              </a:extLst>
            </p:cNvPr>
            <p:cNvSpPr/>
            <p:nvPr/>
          </p:nvSpPr>
          <p:spPr>
            <a:xfrm>
              <a:off x="4183725" y="4313150"/>
              <a:ext cx="12650" cy="15800"/>
            </a:xfrm>
            <a:custGeom>
              <a:avLst/>
              <a:gdLst/>
              <a:ahLst/>
              <a:cxnLst/>
              <a:rect l="l" t="t" r="r" b="b"/>
              <a:pathLst>
                <a:path w="506" h="632" extrusionOk="0">
                  <a:moveTo>
                    <a:pt x="253" y="1"/>
                  </a:moveTo>
                  <a:lnTo>
                    <a:pt x="152" y="26"/>
                  </a:lnTo>
                  <a:lnTo>
                    <a:pt x="77" y="76"/>
                  </a:lnTo>
                  <a:lnTo>
                    <a:pt x="26" y="152"/>
                  </a:lnTo>
                  <a:lnTo>
                    <a:pt x="1" y="253"/>
                  </a:lnTo>
                  <a:lnTo>
                    <a:pt x="1" y="379"/>
                  </a:lnTo>
                  <a:lnTo>
                    <a:pt x="26" y="480"/>
                  </a:lnTo>
                  <a:lnTo>
                    <a:pt x="77" y="556"/>
                  </a:lnTo>
                  <a:lnTo>
                    <a:pt x="152" y="606"/>
                  </a:lnTo>
                  <a:lnTo>
                    <a:pt x="253" y="632"/>
                  </a:lnTo>
                  <a:lnTo>
                    <a:pt x="329" y="606"/>
                  </a:lnTo>
                  <a:lnTo>
                    <a:pt x="405" y="556"/>
                  </a:lnTo>
                  <a:lnTo>
                    <a:pt x="480" y="480"/>
                  </a:lnTo>
                  <a:lnTo>
                    <a:pt x="505" y="379"/>
                  </a:lnTo>
                  <a:lnTo>
                    <a:pt x="505" y="253"/>
                  </a:lnTo>
                  <a:lnTo>
                    <a:pt x="480" y="152"/>
                  </a:lnTo>
                  <a:lnTo>
                    <a:pt x="430" y="76"/>
                  </a:lnTo>
                  <a:lnTo>
                    <a:pt x="354" y="2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0"/>
          <p:cNvSpPr txBox="1">
            <a:spLocks noGrp="1"/>
          </p:cNvSpPr>
          <p:nvPr>
            <p:ph type="title"/>
          </p:nvPr>
        </p:nvSpPr>
        <p:spPr>
          <a:xfrm>
            <a:off x="2162618" y="59745"/>
            <a:ext cx="50265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SNAPSHOTS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811" name="Google Shape;1811;p40"/>
          <p:cNvGrpSpPr/>
          <p:nvPr/>
        </p:nvGrpSpPr>
        <p:grpSpPr>
          <a:xfrm>
            <a:off x="305042" y="167891"/>
            <a:ext cx="891262" cy="891262"/>
            <a:chOff x="1907633" y="3911134"/>
            <a:chExt cx="985255" cy="985255"/>
          </a:xfrm>
        </p:grpSpPr>
        <p:sp>
          <p:nvSpPr>
            <p:cNvPr id="1812" name="Google Shape;1812;p40"/>
            <p:cNvSpPr/>
            <p:nvPr/>
          </p:nvSpPr>
          <p:spPr>
            <a:xfrm>
              <a:off x="1907633" y="3911134"/>
              <a:ext cx="985255" cy="985255"/>
            </a:xfrm>
            <a:custGeom>
              <a:avLst/>
              <a:gdLst/>
              <a:ahLst/>
              <a:cxnLst/>
              <a:rect l="l" t="t" r="r" b="b"/>
              <a:pathLst>
                <a:path w="45393" h="45393" extrusionOk="0">
                  <a:moveTo>
                    <a:pt x="22107" y="0"/>
                  </a:moveTo>
                  <a:lnTo>
                    <a:pt x="21527" y="20"/>
                  </a:lnTo>
                  <a:lnTo>
                    <a:pt x="20947" y="60"/>
                  </a:lnTo>
                  <a:lnTo>
                    <a:pt x="20368" y="120"/>
                  </a:lnTo>
                  <a:lnTo>
                    <a:pt x="19808" y="180"/>
                  </a:lnTo>
                  <a:lnTo>
                    <a:pt x="19228" y="260"/>
                  </a:lnTo>
                  <a:lnTo>
                    <a:pt x="18669" y="340"/>
                  </a:lnTo>
                  <a:lnTo>
                    <a:pt x="18109" y="460"/>
                  </a:lnTo>
                  <a:lnTo>
                    <a:pt x="17569" y="580"/>
                  </a:lnTo>
                  <a:lnTo>
                    <a:pt x="17030" y="700"/>
                  </a:lnTo>
                  <a:lnTo>
                    <a:pt x="16470" y="860"/>
                  </a:lnTo>
                  <a:lnTo>
                    <a:pt x="15950" y="1020"/>
                  </a:lnTo>
                  <a:lnTo>
                    <a:pt x="15411" y="1179"/>
                  </a:lnTo>
                  <a:lnTo>
                    <a:pt x="14891" y="1379"/>
                  </a:lnTo>
                  <a:lnTo>
                    <a:pt x="14371" y="1579"/>
                  </a:lnTo>
                  <a:lnTo>
                    <a:pt x="13852" y="1779"/>
                  </a:lnTo>
                  <a:lnTo>
                    <a:pt x="13352" y="1999"/>
                  </a:lnTo>
                  <a:lnTo>
                    <a:pt x="12852" y="2239"/>
                  </a:lnTo>
                  <a:lnTo>
                    <a:pt x="12353" y="2479"/>
                  </a:lnTo>
                  <a:lnTo>
                    <a:pt x="11873" y="2739"/>
                  </a:lnTo>
                  <a:lnTo>
                    <a:pt x="11393" y="2998"/>
                  </a:lnTo>
                  <a:lnTo>
                    <a:pt x="10934" y="3278"/>
                  </a:lnTo>
                  <a:lnTo>
                    <a:pt x="10454" y="3578"/>
                  </a:lnTo>
                  <a:lnTo>
                    <a:pt x="9994" y="3878"/>
                  </a:lnTo>
                  <a:lnTo>
                    <a:pt x="9554" y="4178"/>
                  </a:lnTo>
                  <a:lnTo>
                    <a:pt x="9115" y="4497"/>
                  </a:lnTo>
                  <a:lnTo>
                    <a:pt x="8675" y="4837"/>
                  </a:lnTo>
                  <a:lnTo>
                    <a:pt x="8255" y="5177"/>
                  </a:lnTo>
                  <a:lnTo>
                    <a:pt x="7835" y="5537"/>
                  </a:lnTo>
                  <a:lnTo>
                    <a:pt x="7436" y="5897"/>
                  </a:lnTo>
                  <a:lnTo>
                    <a:pt x="7036" y="6256"/>
                  </a:lnTo>
                  <a:lnTo>
                    <a:pt x="6636" y="6636"/>
                  </a:lnTo>
                  <a:lnTo>
                    <a:pt x="6256" y="7036"/>
                  </a:lnTo>
                  <a:lnTo>
                    <a:pt x="5897" y="7436"/>
                  </a:lnTo>
                  <a:lnTo>
                    <a:pt x="5537" y="7835"/>
                  </a:lnTo>
                  <a:lnTo>
                    <a:pt x="5177" y="8255"/>
                  </a:lnTo>
                  <a:lnTo>
                    <a:pt x="4837" y="8675"/>
                  </a:lnTo>
                  <a:lnTo>
                    <a:pt x="4498" y="9115"/>
                  </a:lnTo>
                  <a:lnTo>
                    <a:pt x="4178" y="9554"/>
                  </a:lnTo>
                  <a:lnTo>
                    <a:pt x="3878" y="9994"/>
                  </a:lnTo>
                  <a:lnTo>
                    <a:pt x="3578" y="10454"/>
                  </a:lnTo>
                  <a:lnTo>
                    <a:pt x="3278" y="10913"/>
                  </a:lnTo>
                  <a:lnTo>
                    <a:pt x="2998" y="11393"/>
                  </a:lnTo>
                  <a:lnTo>
                    <a:pt x="2739" y="11873"/>
                  </a:lnTo>
                  <a:lnTo>
                    <a:pt x="2479" y="12353"/>
                  </a:lnTo>
                  <a:lnTo>
                    <a:pt x="2239" y="12852"/>
                  </a:lnTo>
                  <a:lnTo>
                    <a:pt x="1999" y="13352"/>
                  </a:lnTo>
                  <a:lnTo>
                    <a:pt x="1779" y="13852"/>
                  </a:lnTo>
                  <a:lnTo>
                    <a:pt x="1579" y="14371"/>
                  </a:lnTo>
                  <a:lnTo>
                    <a:pt x="1380" y="14891"/>
                  </a:lnTo>
                  <a:lnTo>
                    <a:pt x="1180" y="15411"/>
                  </a:lnTo>
                  <a:lnTo>
                    <a:pt x="1020" y="15950"/>
                  </a:lnTo>
                  <a:lnTo>
                    <a:pt x="860" y="16470"/>
                  </a:lnTo>
                  <a:lnTo>
                    <a:pt x="720" y="17010"/>
                  </a:lnTo>
                  <a:lnTo>
                    <a:pt x="580" y="17569"/>
                  </a:lnTo>
                  <a:lnTo>
                    <a:pt x="460" y="18109"/>
                  </a:lnTo>
                  <a:lnTo>
                    <a:pt x="360" y="18669"/>
                  </a:lnTo>
                  <a:lnTo>
                    <a:pt x="260" y="19228"/>
                  </a:lnTo>
                  <a:lnTo>
                    <a:pt x="180" y="19808"/>
                  </a:lnTo>
                  <a:lnTo>
                    <a:pt x="120" y="20368"/>
                  </a:lnTo>
                  <a:lnTo>
                    <a:pt x="60" y="20947"/>
                  </a:lnTo>
                  <a:lnTo>
                    <a:pt x="20" y="21527"/>
                  </a:lnTo>
                  <a:lnTo>
                    <a:pt x="0" y="22107"/>
                  </a:lnTo>
                  <a:lnTo>
                    <a:pt x="0" y="22686"/>
                  </a:lnTo>
                  <a:lnTo>
                    <a:pt x="0" y="23286"/>
                  </a:lnTo>
                  <a:lnTo>
                    <a:pt x="20" y="23865"/>
                  </a:lnTo>
                  <a:lnTo>
                    <a:pt x="60" y="24445"/>
                  </a:lnTo>
                  <a:lnTo>
                    <a:pt x="120" y="25005"/>
                  </a:lnTo>
                  <a:lnTo>
                    <a:pt x="180" y="25584"/>
                  </a:lnTo>
                  <a:lnTo>
                    <a:pt x="260" y="26144"/>
                  </a:lnTo>
                  <a:lnTo>
                    <a:pt x="360" y="26704"/>
                  </a:lnTo>
                  <a:lnTo>
                    <a:pt x="460" y="27263"/>
                  </a:lnTo>
                  <a:lnTo>
                    <a:pt x="580" y="27823"/>
                  </a:lnTo>
                  <a:lnTo>
                    <a:pt x="720" y="28363"/>
                  </a:lnTo>
                  <a:lnTo>
                    <a:pt x="860" y="28902"/>
                  </a:lnTo>
                  <a:lnTo>
                    <a:pt x="1020" y="29442"/>
                  </a:lnTo>
                  <a:lnTo>
                    <a:pt x="1180" y="29962"/>
                  </a:lnTo>
                  <a:lnTo>
                    <a:pt x="1380" y="30501"/>
                  </a:lnTo>
                  <a:lnTo>
                    <a:pt x="1579" y="31021"/>
                  </a:lnTo>
                  <a:lnTo>
                    <a:pt x="1779" y="31521"/>
                  </a:lnTo>
                  <a:lnTo>
                    <a:pt x="1999" y="32040"/>
                  </a:lnTo>
                  <a:lnTo>
                    <a:pt x="2239" y="32540"/>
                  </a:lnTo>
                  <a:lnTo>
                    <a:pt x="2479" y="33020"/>
                  </a:lnTo>
                  <a:lnTo>
                    <a:pt x="2739" y="33499"/>
                  </a:lnTo>
                  <a:lnTo>
                    <a:pt x="2998" y="33979"/>
                  </a:lnTo>
                  <a:lnTo>
                    <a:pt x="3278" y="34459"/>
                  </a:lnTo>
                  <a:lnTo>
                    <a:pt x="3578" y="34919"/>
                  </a:lnTo>
                  <a:lnTo>
                    <a:pt x="3878" y="35378"/>
                  </a:lnTo>
                  <a:lnTo>
                    <a:pt x="4178" y="35838"/>
                  </a:lnTo>
                  <a:lnTo>
                    <a:pt x="4498" y="36278"/>
                  </a:lnTo>
                  <a:lnTo>
                    <a:pt x="4837" y="36697"/>
                  </a:lnTo>
                  <a:lnTo>
                    <a:pt x="5177" y="37117"/>
                  </a:lnTo>
                  <a:lnTo>
                    <a:pt x="5537" y="37537"/>
                  </a:lnTo>
                  <a:lnTo>
                    <a:pt x="5897" y="37957"/>
                  </a:lnTo>
                  <a:lnTo>
                    <a:pt x="6256" y="38356"/>
                  </a:lnTo>
                  <a:lnTo>
                    <a:pt x="6636" y="38736"/>
                  </a:lnTo>
                  <a:lnTo>
                    <a:pt x="7036" y="39116"/>
                  </a:lnTo>
                  <a:lnTo>
                    <a:pt x="7436" y="39496"/>
                  </a:lnTo>
                  <a:lnTo>
                    <a:pt x="7835" y="39855"/>
                  </a:lnTo>
                  <a:lnTo>
                    <a:pt x="8255" y="40195"/>
                  </a:lnTo>
                  <a:lnTo>
                    <a:pt x="8675" y="40555"/>
                  </a:lnTo>
                  <a:lnTo>
                    <a:pt x="9115" y="40875"/>
                  </a:lnTo>
                  <a:lnTo>
                    <a:pt x="9554" y="41195"/>
                  </a:lnTo>
                  <a:lnTo>
                    <a:pt x="9994" y="41514"/>
                  </a:lnTo>
                  <a:lnTo>
                    <a:pt x="10454" y="41814"/>
                  </a:lnTo>
                  <a:lnTo>
                    <a:pt x="10934" y="42094"/>
                  </a:lnTo>
                  <a:lnTo>
                    <a:pt x="11393" y="42374"/>
                  </a:lnTo>
                  <a:lnTo>
                    <a:pt x="11873" y="42654"/>
                  </a:lnTo>
                  <a:lnTo>
                    <a:pt x="12353" y="42894"/>
                  </a:lnTo>
                  <a:lnTo>
                    <a:pt x="12852" y="43153"/>
                  </a:lnTo>
                  <a:lnTo>
                    <a:pt x="13352" y="43373"/>
                  </a:lnTo>
                  <a:lnTo>
                    <a:pt x="13852" y="43593"/>
                  </a:lnTo>
                  <a:lnTo>
                    <a:pt x="14371" y="43813"/>
                  </a:lnTo>
                  <a:lnTo>
                    <a:pt x="14891" y="44013"/>
                  </a:lnTo>
                  <a:lnTo>
                    <a:pt x="15411" y="44193"/>
                  </a:lnTo>
                  <a:lnTo>
                    <a:pt x="15950" y="44373"/>
                  </a:lnTo>
                  <a:lnTo>
                    <a:pt x="16470" y="44533"/>
                  </a:lnTo>
                  <a:lnTo>
                    <a:pt x="17030" y="44673"/>
                  </a:lnTo>
                  <a:lnTo>
                    <a:pt x="17569" y="44812"/>
                  </a:lnTo>
                  <a:lnTo>
                    <a:pt x="18109" y="44932"/>
                  </a:lnTo>
                  <a:lnTo>
                    <a:pt x="18669" y="45032"/>
                  </a:lnTo>
                  <a:lnTo>
                    <a:pt x="19228" y="45132"/>
                  </a:lnTo>
                  <a:lnTo>
                    <a:pt x="19808" y="45212"/>
                  </a:lnTo>
                  <a:lnTo>
                    <a:pt x="20368" y="45272"/>
                  </a:lnTo>
                  <a:lnTo>
                    <a:pt x="20947" y="45312"/>
                  </a:lnTo>
                  <a:lnTo>
                    <a:pt x="21527" y="45352"/>
                  </a:lnTo>
                  <a:lnTo>
                    <a:pt x="22107" y="45372"/>
                  </a:lnTo>
                  <a:lnTo>
                    <a:pt x="22686" y="45392"/>
                  </a:lnTo>
                  <a:lnTo>
                    <a:pt x="23286" y="45372"/>
                  </a:lnTo>
                  <a:lnTo>
                    <a:pt x="23866" y="45352"/>
                  </a:lnTo>
                  <a:lnTo>
                    <a:pt x="24445" y="45312"/>
                  </a:lnTo>
                  <a:lnTo>
                    <a:pt x="25005" y="45272"/>
                  </a:lnTo>
                  <a:lnTo>
                    <a:pt x="25584" y="45212"/>
                  </a:lnTo>
                  <a:lnTo>
                    <a:pt x="26144" y="45132"/>
                  </a:lnTo>
                  <a:lnTo>
                    <a:pt x="26704" y="45032"/>
                  </a:lnTo>
                  <a:lnTo>
                    <a:pt x="27263" y="44932"/>
                  </a:lnTo>
                  <a:lnTo>
                    <a:pt x="27823" y="44812"/>
                  </a:lnTo>
                  <a:lnTo>
                    <a:pt x="28363" y="44673"/>
                  </a:lnTo>
                  <a:lnTo>
                    <a:pt x="28902" y="44533"/>
                  </a:lnTo>
                  <a:lnTo>
                    <a:pt x="29442" y="44373"/>
                  </a:lnTo>
                  <a:lnTo>
                    <a:pt x="29962" y="44193"/>
                  </a:lnTo>
                  <a:lnTo>
                    <a:pt x="30501" y="44013"/>
                  </a:lnTo>
                  <a:lnTo>
                    <a:pt x="31021" y="43813"/>
                  </a:lnTo>
                  <a:lnTo>
                    <a:pt x="31521" y="43593"/>
                  </a:lnTo>
                  <a:lnTo>
                    <a:pt x="32040" y="43373"/>
                  </a:lnTo>
                  <a:lnTo>
                    <a:pt x="32540" y="43153"/>
                  </a:lnTo>
                  <a:lnTo>
                    <a:pt x="33020" y="42894"/>
                  </a:lnTo>
                  <a:lnTo>
                    <a:pt x="33520" y="42654"/>
                  </a:lnTo>
                  <a:lnTo>
                    <a:pt x="33999" y="42374"/>
                  </a:lnTo>
                  <a:lnTo>
                    <a:pt x="34459" y="42094"/>
                  </a:lnTo>
                  <a:lnTo>
                    <a:pt x="34919" y="41814"/>
                  </a:lnTo>
                  <a:lnTo>
                    <a:pt x="35378" y="41514"/>
                  </a:lnTo>
                  <a:lnTo>
                    <a:pt x="35838" y="41195"/>
                  </a:lnTo>
                  <a:lnTo>
                    <a:pt x="36278" y="40875"/>
                  </a:lnTo>
                  <a:lnTo>
                    <a:pt x="36698" y="40555"/>
                  </a:lnTo>
                  <a:lnTo>
                    <a:pt x="37137" y="40195"/>
                  </a:lnTo>
                  <a:lnTo>
                    <a:pt x="37537" y="39855"/>
                  </a:lnTo>
                  <a:lnTo>
                    <a:pt x="37957" y="39496"/>
                  </a:lnTo>
                  <a:lnTo>
                    <a:pt x="38357" y="39116"/>
                  </a:lnTo>
                  <a:lnTo>
                    <a:pt x="38736" y="38736"/>
                  </a:lnTo>
                  <a:lnTo>
                    <a:pt x="39116" y="38356"/>
                  </a:lnTo>
                  <a:lnTo>
                    <a:pt x="39496" y="37957"/>
                  </a:lnTo>
                  <a:lnTo>
                    <a:pt x="39856" y="37537"/>
                  </a:lnTo>
                  <a:lnTo>
                    <a:pt x="40215" y="37117"/>
                  </a:lnTo>
                  <a:lnTo>
                    <a:pt x="40555" y="36697"/>
                  </a:lnTo>
                  <a:lnTo>
                    <a:pt x="40875" y="36278"/>
                  </a:lnTo>
                  <a:lnTo>
                    <a:pt x="41195" y="35838"/>
                  </a:lnTo>
                  <a:lnTo>
                    <a:pt x="41515" y="35378"/>
                  </a:lnTo>
                  <a:lnTo>
                    <a:pt x="41814" y="34919"/>
                  </a:lnTo>
                  <a:lnTo>
                    <a:pt x="42094" y="34459"/>
                  </a:lnTo>
                  <a:lnTo>
                    <a:pt x="42374" y="33979"/>
                  </a:lnTo>
                  <a:lnTo>
                    <a:pt x="42654" y="33499"/>
                  </a:lnTo>
                  <a:lnTo>
                    <a:pt x="42914" y="33020"/>
                  </a:lnTo>
                  <a:lnTo>
                    <a:pt x="43154" y="32540"/>
                  </a:lnTo>
                  <a:lnTo>
                    <a:pt x="43373" y="32040"/>
                  </a:lnTo>
                  <a:lnTo>
                    <a:pt x="43613" y="31521"/>
                  </a:lnTo>
                  <a:lnTo>
                    <a:pt x="43813" y="31021"/>
                  </a:lnTo>
                  <a:lnTo>
                    <a:pt x="44013" y="30501"/>
                  </a:lnTo>
                  <a:lnTo>
                    <a:pt x="44193" y="29962"/>
                  </a:lnTo>
                  <a:lnTo>
                    <a:pt x="44373" y="29442"/>
                  </a:lnTo>
                  <a:lnTo>
                    <a:pt x="44533" y="28902"/>
                  </a:lnTo>
                  <a:lnTo>
                    <a:pt x="44673" y="28363"/>
                  </a:lnTo>
                  <a:lnTo>
                    <a:pt x="44812" y="27823"/>
                  </a:lnTo>
                  <a:lnTo>
                    <a:pt x="44932" y="27263"/>
                  </a:lnTo>
                  <a:lnTo>
                    <a:pt x="45032" y="26704"/>
                  </a:lnTo>
                  <a:lnTo>
                    <a:pt x="45132" y="26144"/>
                  </a:lnTo>
                  <a:lnTo>
                    <a:pt x="45212" y="25584"/>
                  </a:lnTo>
                  <a:lnTo>
                    <a:pt x="45272" y="25005"/>
                  </a:lnTo>
                  <a:lnTo>
                    <a:pt x="45312" y="24445"/>
                  </a:lnTo>
                  <a:lnTo>
                    <a:pt x="45352" y="23865"/>
                  </a:lnTo>
                  <a:lnTo>
                    <a:pt x="45372" y="23286"/>
                  </a:lnTo>
                  <a:lnTo>
                    <a:pt x="45392" y="22686"/>
                  </a:lnTo>
                  <a:lnTo>
                    <a:pt x="45372" y="22107"/>
                  </a:lnTo>
                  <a:lnTo>
                    <a:pt x="45352" y="21527"/>
                  </a:lnTo>
                  <a:lnTo>
                    <a:pt x="45312" y="20947"/>
                  </a:lnTo>
                  <a:lnTo>
                    <a:pt x="45272" y="20368"/>
                  </a:lnTo>
                  <a:lnTo>
                    <a:pt x="45212" y="19808"/>
                  </a:lnTo>
                  <a:lnTo>
                    <a:pt x="45132" y="19228"/>
                  </a:lnTo>
                  <a:lnTo>
                    <a:pt x="45032" y="18669"/>
                  </a:lnTo>
                  <a:lnTo>
                    <a:pt x="44932" y="18109"/>
                  </a:lnTo>
                  <a:lnTo>
                    <a:pt x="44812" y="17569"/>
                  </a:lnTo>
                  <a:lnTo>
                    <a:pt x="44673" y="17010"/>
                  </a:lnTo>
                  <a:lnTo>
                    <a:pt x="44533" y="16470"/>
                  </a:lnTo>
                  <a:lnTo>
                    <a:pt x="44373" y="15950"/>
                  </a:lnTo>
                  <a:lnTo>
                    <a:pt x="44193" y="15411"/>
                  </a:lnTo>
                  <a:lnTo>
                    <a:pt x="44013" y="14891"/>
                  </a:lnTo>
                  <a:lnTo>
                    <a:pt x="43813" y="14371"/>
                  </a:lnTo>
                  <a:lnTo>
                    <a:pt x="43613" y="13852"/>
                  </a:lnTo>
                  <a:lnTo>
                    <a:pt x="43373" y="13352"/>
                  </a:lnTo>
                  <a:lnTo>
                    <a:pt x="43154" y="12852"/>
                  </a:lnTo>
                  <a:lnTo>
                    <a:pt x="42914" y="12353"/>
                  </a:lnTo>
                  <a:lnTo>
                    <a:pt x="42654" y="11873"/>
                  </a:lnTo>
                  <a:lnTo>
                    <a:pt x="42374" y="11393"/>
                  </a:lnTo>
                  <a:lnTo>
                    <a:pt x="42094" y="10913"/>
                  </a:lnTo>
                  <a:lnTo>
                    <a:pt x="41814" y="10454"/>
                  </a:lnTo>
                  <a:lnTo>
                    <a:pt x="41515" y="9994"/>
                  </a:lnTo>
                  <a:lnTo>
                    <a:pt x="41195" y="9554"/>
                  </a:lnTo>
                  <a:lnTo>
                    <a:pt x="40875" y="9115"/>
                  </a:lnTo>
                  <a:lnTo>
                    <a:pt x="40555" y="8675"/>
                  </a:lnTo>
                  <a:lnTo>
                    <a:pt x="40215" y="8255"/>
                  </a:lnTo>
                  <a:lnTo>
                    <a:pt x="39856" y="7835"/>
                  </a:lnTo>
                  <a:lnTo>
                    <a:pt x="39496" y="7436"/>
                  </a:lnTo>
                  <a:lnTo>
                    <a:pt x="39116" y="7036"/>
                  </a:lnTo>
                  <a:lnTo>
                    <a:pt x="38736" y="6636"/>
                  </a:lnTo>
                  <a:lnTo>
                    <a:pt x="38357" y="6256"/>
                  </a:lnTo>
                  <a:lnTo>
                    <a:pt x="37957" y="5897"/>
                  </a:lnTo>
                  <a:lnTo>
                    <a:pt x="37537" y="5537"/>
                  </a:lnTo>
                  <a:lnTo>
                    <a:pt x="37137" y="5177"/>
                  </a:lnTo>
                  <a:lnTo>
                    <a:pt x="36698" y="4837"/>
                  </a:lnTo>
                  <a:lnTo>
                    <a:pt x="36278" y="4497"/>
                  </a:lnTo>
                  <a:lnTo>
                    <a:pt x="35838" y="4178"/>
                  </a:lnTo>
                  <a:lnTo>
                    <a:pt x="35378" y="3878"/>
                  </a:lnTo>
                  <a:lnTo>
                    <a:pt x="34919" y="3578"/>
                  </a:lnTo>
                  <a:lnTo>
                    <a:pt x="34459" y="3278"/>
                  </a:lnTo>
                  <a:lnTo>
                    <a:pt x="33999" y="2998"/>
                  </a:lnTo>
                  <a:lnTo>
                    <a:pt x="33520" y="2739"/>
                  </a:lnTo>
                  <a:lnTo>
                    <a:pt x="33020" y="2479"/>
                  </a:lnTo>
                  <a:lnTo>
                    <a:pt x="32540" y="2239"/>
                  </a:lnTo>
                  <a:lnTo>
                    <a:pt x="32040" y="1999"/>
                  </a:lnTo>
                  <a:lnTo>
                    <a:pt x="31521" y="1779"/>
                  </a:lnTo>
                  <a:lnTo>
                    <a:pt x="31021" y="1579"/>
                  </a:lnTo>
                  <a:lnTo>
                    <a:pt x="30501" y="1379"/>
                  </a:lnTo>
                  <a:lnTo>
                    <a:pt x="29962" y="1179"/>
                  </a:lnTo>
                  <a:lnTo>
                    <a:pt x="29442" y="1020"/>
                  </a:lnTo>
                  <a:lnTo>
                    <a:pt x="28902" y="860"/>
                  </a:lnTo>
                  <a:lnTo>
                    <a:pt x="28363" y="700"/>
                  </a:lnTo>
                  <a:lnTo>
                    <a:pt x="27823" y="580"/>
                  </a:lnTo>
                  <a:lnTo>
                    <a:pt x="27263" y="460"/>
                  </a:lnTo>
                  <a:lnTo>
                    <a:pt x="26704" y="340"/>
                  </a:lnTo>
                  <a:lnTo>
                    <a:pt x="26144" y="260"/>
                  </a:lnTo>
                  <a:lnTo>
                    <a:pt x="25584" y="180"/>
                  </a:lnTo>
                  <a:lnTo>
                    <a:pt x="25005" y="120"/>
                  </a:lnTo>
                  <a:lnTo>
                    <a:pt x="24445" y="60"/>
                  </a:lnTo>
                  <a:lnTo>
                    <a:pt x="23866" y="20"/>
                  </a:lnTo>
                  <a:lnTo>
                    <a:pt x="2328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2232580" y="4349729"/>
              <a:ext cx="338403" cy="143188"/>
            </a:xfrm>
            <a:custGeom>
              <a:avLst/>
              <a:gdLst/>
              <a:ahLst/>
              <a:cxnLst/>
              <a:rect l="l" t="t" r="r" b="b"/>
              <a:pathLst>
                <a:path w="15591" h="6597" extrusionOk="0">
                  <a:moveTo>
                    <a:pt x="2798" y="1"/>
                  </a:moveTo>
                  <a:lnTo>
                    <a:pt x="2578" y="21"/>
                  </a:lnTo>
                  <a:lnTo>
                    <a:pt x="2379" y="41"/>
                  </a:lnTo>
                  <a:lnTo>
                    <a:pt x="2179" y="81"/>
                  </a:lnTo>
                  <a:lnTo>
                    <a:pt x="1959" y="161"/>
                  </a:lnTo>
                  <a:lnTo>
                    <a:pt x="1719" y="261"/>
                  </a:lnTo>
                  <a:lnTo>
                    <a:pt x="1499" y="400"/>
                  </a:lnTo>
                  <a:lnTo>
                    <a:pt x="1299" y="560"/>
                  </a:lnTo>
                  <a:lnTo>
                    <a:pt x="1099" y="740"/>
                  </a:lnTo>
                  <a:lnTo>
                    <a:pt x="899" y="940"/>
                  </a:lnTo>
                  <a:lnTo>
                    <a:pt x="720" y="1140"/>
                  </a:lnTo>
                  <a:lnTo>
                    <a:pt x="540" y="1380"/>
                  </a:lnTo>
                  <a:lnTo>
                    <a:pt x="400" y="1620"/>
                  </a:lnTo>
                  <a:lnTo>
                    <a:pt x="280" y="1860"/>
                  </a:lnTo>
                  <a:lnTo>
                    <a:pt x="160" y="2119"/>
                  </a:lnTo>
                  <a:lnTo>
                    <a:pt x="80" y="2359"/>
                  </a:lnTo>
                  <a:lnTo>
                    <a:pt x="20" y="2619"/>
                  </a:lnTo>
                  <a:lnTo>
                    <a:pt x="0" y="2879"/>
                  </a:lnTo>
                  <a:lnTo>
                    <a:pt x="20" y="3119"/>
                  </a:lnTo>
                  <a:lnTo>
                    <a:pt x="60" y="3359"/>
                  </a:lnTo>
                  <a:lnTo>
                    <a:pt x="140" y="3618"/>
                  </a:lnTo>
                  <a:lnTo>
                    <a:pt x="260" y="3858"/>
                  </a:lnTo>
                  <a:lnTo>
                    <a:pt x="440" y="4078"/>
                  </a:lnTo>
                  <a:lnTo>
                    <a:pt x="620" y="4298"/>
                  </a:lnTo>
                  <a:lnTo>
                    <a:pt x="840" y="4498"/>
                  </a:lnTo>
                  <a:lnTo>
                    <a:pt x="1079" y="4698"/>
                  </a:lnTo>
                  <a:lnTo>
                    <a:pt x="1359" y="4878"/>
                  </a:lnTo>
                  <a:lnTo>
                    <a:pt x="1619" y="5038"/>
                  </a:lnTo>
                  <a:lnTo>
                    <a:pt x="1919" y="5197"/>
                  </a:lnTo>
                  <a:lnTo>
                    <a:pt x="2199" y="5337"/>
                  </a:lnTo>
                  <a:lnTo>
                    <a:pt x="2778" y="5597"/>
                  </a:lnTo>
                  <a:lnTo>
                    <a:pt x="3338" y="5797"/>
                  </a:lnTo>
                  <a:lnTo>
                    <a:pt x="3838" y="5977"/>
                  </a:lnTo>
                  <a:lnTo>
                    <a:pt x="4397" y="6157"/>
                  </a:lnTo>
                  <a:lnTo>
                    <a:pt x="4977" y="6297"/>
                  </a:lnTo>
                  <a:lnTo>
                    <a:pt x="5577" y="6417"/>
                  </a:lnTo>
                  <a:lnTo>
                    <a:pt x="6196" y="6517"/>
                  </a:lnTo>
                  <a:lnTo>
                    <a:pt x="6816" y="6577"/>
                  </a:lnTo>
                  <a:lnTo>
                    <a:pt x="7455" y="6597"/>
                  </a:lnTo>
                  <a:lnTo>
                    <a:pt x="8075" y="6597"/>
                  </a:lnTo>
                  <a:lnTo>
                    <a:pt x="8715" y="6577"/>
                  </a:lnTo>
                  <a:lnTo>
                    <a:pt x="9354" y="6537"/>
                  </a:lnTo>
                  <a:lnTo>
                    <a:pt x="9974" y="6457"/>
                  </a:lnTo>
                  <a:lnTo>
                    <a:pt x="10593" y="6337"/>
                  </a:lnTo>
                  <a:lnTo>
                    <a:pt x="11213" y="6197"/>
                  </a:lnTo>
                  <a:lnTo>
                    <a:pt x="11813" y="6037"/>
                  </a:lnTo>
                  <a:lnTo>
                    <a:pt x="12392" y="5837"/>
                  </a:lnTo>
                  <a:lnTo>
                    <a:pt x="12952" y="5617"/>
                  </a:lnTo>
                  <a:lnTo>
                    <a:pt x="13492" y="5377"/>
                  </a:lnTo>
                  <a:lnTo>
                    <a:pt x="13672" y="5277"/>
                  </a:lnTo>
                  <a:lnTo>
                    <a:pt x="13851" y="5157"/>
                  </a:lnTo>
                  <a:lnTo>
                    <a:pt x="14031" y="5038"/>
                  </a:lnTo>
                  <a:lnTo>
                    <a:pt x="14191" y="4898"/>
                  </a:lnTo>
                  <a:lnTo>
                    <a:pt x="14511" y="4598"/>
                  </a:lnTo>
                  <a:lnTo>
                    <a:pt x="14791" y="4258"/>
                  </a:lnTo>
                  <a:lnTo>
                    <a:pt x="15051" y="3898"/>
                  </a:lnTo>
                  <a:lnTo>
                    <a:pt x="15251" y="3499"/>
                  </a:lnTo>
                  <a:lnTo>
                    <a:pt x="15351" y="3319"/>
                  </a:lnTo>
                  <a:lnTo>
                    <a:pt x="15430" y="3119"/>
                  </a:lnTo>
                  <a:lnTo>
                    <a:pt x="15490" y="2919"/>
                  </a:lnTo>
                  <a:lnTo>
                    <a:pt x="15530" y="2719"/>
                  </a:lnTo>
                  <a:lnTo>
                    <a:pt x="15570" y="2519"/>
                  </a:lnTo>
                  <a:lnTo>
                    <a:pt x="15590" y="2319"/>
                  </a:lnTo>
                  <a:lnTo>
                    <a:pt x="15590" y="2119"/>
                  </a:lnTo>
                  <a:lnTo>
                    <a:pt x="15570" y="1939"/>
                  </a:lnTo>
                  <a:lnTo>
                    <a:pt x="15550" y="1760"/>
                  </a:lnTo>
                  <a:lnTo>
                    <a:pt x="15490" y="1580"/>
                  </a:lnTo>
                  <a:lnTo>
                    <a:pt x="15430" y="1400"/>
                  </a:lnTo>
                  <a:lnTo>
                    <a:pt x="15331" y="1240"/>
                  </a:lnTo>
                  <a:lnTo>
                    <a:pt x="15231" y="1080"/>
                  </a:lnTo>
                  <a:lnTo>
                    <a:pt x="15111" y="940"/>
                  </a:lnTo>
                  <a:lnTo>
                    <a:pt x="14951" y="820"/>
                  </a:lnTo>
                  <a:lnTo>
                    <a:pt x="14791" y="700"/>
                  </a:lnTo>
                  <a:lnTo>
                    <a:pt x="14591" y="580"/>
                  </a:lnTo>
                  <a:lnTo>
                    <a:pt x="14371" y="500"/>
                  </a:lnTo>
                  <a:lnTo>
                    <a:pt x="14131" y="420"/>
                  </a:lnTo>
                  <a:lnTo>
                    <a:pt x="13871" y="360"/>
                  </a:lnTo>
                  <a:lnTo>
                    <a:pt x="13652" y="320"/>
                  </a:lnTo>
                  <a:lnTo>
                    <a:pt x="13432" y="320"/>
                  </a:lnTo>
                  <a:lnTo>
                    <a:pt x="13232" y="340"/>
                  </a:lnTo>
                  <a:lnTo>
                    <a:pt x="13012" y="360"/>
                  </a:lnTo>
                  <a:lnTo>
                    <a:pt x="12772" y="420"/>
                  </a:lnTo>
                  <a:lnTo>
                    <a:pt x="12552" y="480"/>
                  </a:lnTo>
                  <a:lnTo>
                    <a:pt x="12113" y="640"/>
                  </a:lnTo>
                  <a:lnTo>
                    <a:pt x="11233" y="980"/>
                  </a:lnTo>
                  <a:lnTo>
                    <a:pt x="10793" y="1140"/>
                  </a:lnTo>
                  <a:lnTo>
                    <a:pt x="10593" y="1200"/>
                  </a:lnTo>
                  <a:lnTo>
                    <a:pt x="10394" y="1240"/>
                  </a:lnTo>
                  <a:lnTo>
                    <a:pt x="9754" y="1340"/>
                  </a:lnTo>
                  <a:lnTo>
                    <a:pt x="9134" y="1400"/>
                  </a:lnTo>
                  <a:lnTo>
                    <a:pt x="8495" y="1400"/>
                  </a:lnTo>
                  <a:lnTo>
                    <a:pt x="7855" y="1360"/>
                  </a:lnTo>
                  <a:lnTo>
                    <a:pt x="7236" y="1280"/>
                  </a:lnTo>
                  <a:lnTo>
                    <a:pt x="6616" y="1160"/>
                  </a:lnTo>
                  <a:lnTo>
                    <a:pt x="5996" y="980"/>
                  </a:lnTo>
                  <a:lnTo>
                    <a:pt x="5697" y="880"/>
                  </a:lnTo>
                  <a:lnTo>
                    <a:pt x="5397" y="780"/>
                  </a:lnTo>
                  <a:lnTo>
                    <a:pt x="4657" y="460"/>
                  </a:lnTo>
                  <a:lnTo>
                    <a:pt x="4257" y="320"/>
                  </a:lnTo>
                  <a:lnTo>
                    <a:pt x="3858" y="181"/>
                  </a:lnTo>
                  <a:lnTo>
                    <a:pt x="3418" y="81"/>
                  </a:lnTo>
                  <a:lnTo>
                    <a:pt x="3218" y="41"/>
                  </a:lnTo>
                  <a:lnTo>
                    <a:pt x="2998" y="21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extrusionOk="0">
                  <a:moveTo>
                    <a:pt x="0" y="1"/>
                  </a:moveTo>
                  <a:lnTo>
                    <a:pt x="560" y="11594"/>
                  </a:lnTo>
                  <a:lnTo>
                    <a:pt x="1039" y="11534"/>
                  </a:lnTo>
                  <a:lnTo>
                    <a:pt x="1519" y="11474"/>
                  </a:lnTo>
                  <a:lnTo>
                    <a:pt x="1999" y="11394"/>
                  </a:lnTo>
                  <a:lnTo>
                    <a:pt x="2479" y="11274"/>
                  </a:lnTo>
                  <a:lnTo>
                    <a:pt x="2938" y="11134"/>
                  </a:lnTo>
                  <a:lnTo>
                    <a:pt x="3398" y="10974"/>
                  </a:lnTo>
                  <a:lnTo>
                    <a:pt x="3858" y="10794"/>
                  </a:lnTo>
                  <a:lnTo>
                    <a:pt x="4277" y="10574"/>
                  </a:lnTo>
                  <a:lnTo>
                    <a:pt x="4697" y="10334"/>
                  </a:lnTo>
                  <a:lnTo>
                    <a:pt x="5097" y="10074"/>
                  </a:lnTo>
                  <a:lnTo>
                    <a:pt x="5457" y="9795"/>
                  </a:lnTo>
                  <a:lnTo>
                    <a:pt x="5797" y="9475"/>
                  </a:lnTo>
                  <a:lnTo>
                    <a:pt x="6116" y="9135"/>
                  </a:lnTo>
                  <a:lnTo>
                    <a:pt x="6376" y="8755"/>
                  </a:lnTo>
                  <a:lnTo>
                    <a:pt x="6516" y="8555"/>
                  </a:lnTo>
                  <a:lnTo>
                    <a:pt x="6616" y="8356"/>
                  </a:lnTo>
                  <a:lnTo>
                    <a:pt x="6736" y="8136"/>
                  </a:lnTo>
                  <a:lnTo>
                    <a:pt x="6816" y="7916"/>
                  </a:lnTo>
                  <a:lnTo>
                    <a:pt x="6956" y="7556"/>
                  </a:lnTo>
                  <a:lnTo>
                    <a:pt x="7036" y="7196"/>
                  </a:lnTo>
                  <a:lnTo>
                    <a:pt x="7096" y="6836"/>
                  </a:lnTo>
                  <a:lnTo>
                    <a:pt x="7136" y="6457"/>
                  </a:lnTo>
                  <a:lnTo>
                    <a:pt x="7136" y="6077"/>
                  </a:lnTo>
                  <a:lnTo>
                    <a:pt x="7116" y="5697"/>
                  </a:lnTo>
                  <a:lnTo>
                    <a:pt x="7056" y="5317"/>
                  </a:lnTo>
                  <a:lnTo>
                    <a:pt x="6976" y="4958"/>
                  </a:lnTo>
                  <a:lnTo>
                    <a:pt x="6876" y="4578"/>
                  </a:lnTo>
                  <a:lnTo>
                    <a:pt x="6736" y="4218"/>
                  </a:lnTo>
                  <a:lnTo>
                    <a:pt x="6576" y="3878"/>
                  </a:lnTo>
                  <a:lnTo>
                    <a:pt x="6416" y="3539"/>
                  </a:lnTo>
                  <a:lnTo>
                    <a:pt x="6216" y="3199"/>
                  </a:lnTo>
                  <a:lnTo>
                    <a:pt x="5996" y="2899"/>
                  </a:lnTo>
                  <a:lnTo>
                    <a:pt x="5757" y="2599"/>
                  </a:lnTo>
                  <a:lnTo>
                    <a:pt x="5497" y="2299"/>
                  </a:lnTo>
                  <a:lnTo>
                    <a:pt x="5217" y="2039"/>
                  </a:lnTo>
                  <a:lnTo>
                    <a:pt x="4937" y="1800"/>
                  </a:lnTo>
                  <a:lnTo>
                    <a:pt x="4637" y="1560"/>
                  </a:lnTo>
                  <a:lnTo>
                    <a:pt x="4317" y="1360"/>
                  </a:lnTo>
                  <a:lnTo>
                    <a:pt x="3998" y="1160"/>
                  </a:lnTo>
                  <a:lnTo>
                    <a:pt x="3658" y="980"/>
                  </a:lnTo>
                  <a:lnTo>
                    <a:pt x="3318" y="800"/>
                  </a:lnTo>
                  <a:lnTo>
                    <a:pt x="2978" y="660"/>
                  </a:lnTo>
                  <a:lnTo>
                    <a:pt x="2618" y="520"/>
                  </a:lnTo>
                  <a:lnTo>
                    <a:pt x="2259" y="400"/>
                  </a:lnTo>
                  <a:lnTo>
                    <a:pt x="1879" y="301"/>
                  </a:lnTo>
                  <a:lnTo>
                    <a:pt x="1499" y="221"/>
                  </a:lnTo>
                  <a:lnTo>
                    <a:pt x="1139" y="141"/>
                  </a:lnTo>
                  <a:lnTo>
                    <a:pt x="760" y="81"/>
                  </a:lnTo>
                  <a:lnTo>
                    <a:pt x="380" y="4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2125422" y="4278580"/>
              <a:ext cx="154887" cy="251648"/>
            </a:xfrm>
            <a:custGeom>
              <a:avLst/>
              <a:gdLst/>
              <a:ahLst/>
              <a:cxnLst/>
              <a:rect l="l" t="t" r="r" b="b"/>
              <a:pathLst>
                <a:path w="7136" h="115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80" y="41"/>
                  </a:lnTo>
                  <a:lnTo>
                    <a:pt x="760" y="81"/>
                  </a:lnTo>
                  <a:lnTo>
                    <a:pt x="1139" y="141"/>
                  </a:lnTo>
                  <a:lnTo>
                    <a:pt x="1499" y="221"/>
                  </a:lnTo>
                  <a:lnTo>
                    <a:pt x="1879" y="301"/>
                  </a:lnTo>
                  <a:lnTo>
                    <a:pt x="2259" y="400"/>
                  </a:lnTo>
                  <a:lnTo>
                    <a:pt x="2618" y="520"/>
                  </a:lnTo>
                  <a:lnTo>
                    <a:pt x="2978" y="660"/>
                  </a:lnTo>
                  <a:lnTo>
                    <a:pt x="3318" y="800"/>
                  </a:lnTo>
                  <a:lnTo>
                    <a:pt x="3658" y="980"/>
                  </a:lnTo>
                  <a:lnTo>
                    <a:pt x="3998" y="1160"/>
                  </a:lnTo>
                  <a:lnTo>
                    <a:pt x="4317" y="1360"/>
                  </a:lnTo>
                  <a:lnTo>
                    <a:pt x="4637" y="1560"/>
                  </a:lnTo>
                  <a:lnTo>
                    <a:pt x="4937" y="1800"/>
                  </a:lnTo>
                  <a:lnTo>
                    <a:pt x="5217" y="2039"/>
                  </a:lnTo>
                  <a:lnTo>
                    <a:pt x="5497" y="2299"/>
                  </a:lnTo>
                  <a:lnTo>
                    <a:pt x="5497" y="2299"/>
                  </a:lnTo>
                  <a:lnTo>
                    <a:pt x="5757" y="2599"/>
                  </a:lnTo>
                  <a:lnTo>
                    <a:pt x="5996" y="2899"/>
                  </a:lnTo>
                  <a:lnTo>
                    <a:pt x="6216" y="3199"/>
                  </a:lnTo>
                  <a:lnTo>
                    <a:pt x="6416" y="3539"/>
                  </a:lnTo>
                  <a:lnTo>
                    <a:pt x="6576" y="3878"/>
                  </a:lnTo>
                  <a:lnTo>
                    <a:pt x="6736" y="4218"/>
                  </a:lnTo>
                  <a:lnTo>
                    <a:pt x="6876" y="4578"/>
                  </a:lnTo>
                  <a:lnTo>
                    <a:pt x="6976" y="4958"/>
                  </a:lnTo>
                  <a:lnTo>
                    <a:pt x="7056" y="5317"/>
                  </a:lnTo>
                  <a:lnTo>
                    <a:pt x="7116" y="5697"/>
                  </a:lnTo>
                  <a:lnTo>
                    <a:pt x="7136" y="6077"/>
                  </a:lnTo>
                  <a:lnTo>
                    <a:pt x="7136" y="6457"/>
                  </a:lnTo>
                  <a:lnTo>
                    <a:pt x="7096" y="6836"/>
                  </a:lnTo>
                  <a:lnTo>
                    <a:pt x="7036" y="7196"/>
                  </a:lnTo>
                  <a:lnTo>
                    <a:pt x="6956" y="7556"/>
                  </a:lnTo>
                  <a:lnTo>
                    <a:pt x="6816" y="7916"/>
                  </a:lnTo>
                  <a:lnTo>
                    <a:pt x="6816" y="7916"/>
                  </a:lnTo>
                  <a:lnTo>
                    <a:pt x="6736" y="8136"/>
                  </a:lnTo>
                  <a:lnTo>
                    <a:pt x="6616" y="8356"/>
                  </a:lnTo>
                  <a:lnTo>
                    <a:pt x="6516" y="8555"/>
                  </a:lnTo>
                  <a:lnTo>
                    <a:pt x="6376" y="8755"/>
                  </a:lnTo>
                  <a:lnTo>
                    <a:pt x="6116" y="9135"/>
                  </a:lnTo>
                  <a:lnTo>
                    <a:pt x="5797" y="9475"/>
                  </a:lnTo>
                  <a:lnTo>
                    <a:pt x="5457" y="9795"/>
                  </a:lnTo>
                  <a:lnTo>
                    <a:pt x="5097" y="10074"/>
                  </a:lnTo>
                  <a:lnTo>
                    <a:pt x="4697" y="10334"/>
                  </a:lnTo>
                  <a:lnTo>
                    <a:pt x="4277" y="10574"/>
                  </a:lnTo>
                  <a:lnTo>
                    <a:pt x="3858" y="10794"/>
                  </a:lnTo>
                  <a:lnTo>
                    <a:pt x="3398" y="10974"/>
                  </a:lnTo>
                  <a:lnTo>
                    <a:pt x="2938" y="11134"/>
                  </a:lnTo>
                  <a:lnTo>
                    <a:pt x="2479" y="11274"/>
                  </a:lnTo>
                  <a:lnTo>
                    <a:pt x="1999" y="11394"/>
                  </a:lnTo>
                  <a:lnTo>
                    <a:pt x="1519" y="11474"/>
                  </a:lnTo>
                  <a:lnTo>
                    <a:pt x="1039" y="11534"/>
                  </a:lnTo>
                  <a:lnTo>
                    <a:pt x="560" y="115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2124988" y="4274673"/>
              <a:ext cx="159228" cy="259027"/>
            </a:xfrm>
            <a:custGeom>
              <a:avLst/>
              <a:gdLst/>
              <a:ahLst/>
              <a:cxnLst/>
              <a:rect l="l" t="t" r="r" b="b"/>
              <a:pathLst>
                <a:path w="7336" h="11934" extrusionOk="0">
                  <a:moveTo>
                    <a:pt x="20" y="1"/>
                  </a:moveTo>
                  <a:lnTo>
                    <a:pt x="0" y="361"/>
                  </a:lnTo>
                  <a:lnTo>
                    <a:pt x="400" y="401"/>
                  </a:lnTo>
                  <a:lnTo>
                    <a:pt x="820" y="441"/>
                  </a:lnTo>
                  <a:lnTo>
                    <a:pt x="1199" y="501"/>
                  </a:lnTo>
                  <a:lnTo>
                    <a:pt x="1599" y="580"/>
                  </a:lnTo>
                  <a:lnTo>
                    <a:pt x="1959" y="680"/>
                  </a:lnTo>
                  <a:lnTo>
                    <a:pt x="2339" y="800"/>
                  </a:lnTo>
                  <a:lnTo>
                    <a:pt x="2698" y="920"/>
                  </a:lnTo>
                  <a:lnTo>
                    <a:pt x="3038" y="1040"/>
                  </a:lnTo>
                  <a:lnTo>
                    <a:pt x="3378" y="1200"/>
                  </a:lnTo>
                  <a:lnTo>
                    <a:pt x="3698" y="1360"/>
                  </a:lnTo>
                  <a:lnTo>
                    <a:pt x="4018" y="1540"/>
                  </a:lnTo>
                  <a:lnTo>
                    <a:pt x="4317" y="1720"/>
                  </a:lnTo>
                  <a:lnTo>
                    <a:pt x="4597" y="1940"/>
                  </a:lnTo>
                  <a:lnTo>
                    <a:pt x="4877" y="2140"/>
                  </a:lnTo>
                  <a:lnTo>
                    <a:pt x="5137" y="2379"/>
                  </a:lnTo>
                  <a:lnTo>
                    <a:pt x="5397" y="2619"/>
                  </a:lnTo>
                  <a:lnTo>
                    <a:pt x="5657" y="2899"/>
                  </a:lnTo>
                  <a:lnTo>
                    <a:pt x="5876" y="3199"/>
                  </a:lnTo>
                  <a:lnTo>
                    <a:pt x="6096" y="3519"/>
                  </a:lnTo>
                  <a:lnTo>
                    <a:pt x="6296" y="3838"/>
                  </a:lnTo>
                  <a:lnTo>
                    <a:pt x="6456" y="4178"/>
                  </a:lnTo>
                  <a:lnTo>
                    <a:pt x="6616" y="4518"/>
                  </a:lnTo>
                  <a:lnTo>
                    <a:pt x="6736" y="4878"/>
                  </a:lnTo>
                  <a:lnTo>
                    <a:pt x="6836" y="5238"/>
                  </a:lnTo>
                  <a:lnTo>
                    <a:pt x="6896" y="5597"/>
                  </a:lnTo>
                  <a:lnTo>
                    <a:pt x="6956" y="5957"/>
                  </a:lnTo>
                  <a:lnTo>
                    <a:pt x="6976" y="6317"/>
                  </a:lnTo>
                  <a:lnTo>
                    <a:pt x="6976" y="6677"/>
                  </a:lnTo>
                  <a:lnTo>
                    <a:pt x="6936" y="7036"/>
                  </a:lnTo>
                  <a:lnTo>
                    <a:pt x="6876" y="7376"/>
                  </a:lnTo>
                  <a:lnTo>
                    <a:pt x="6796" y="7716"/>
                  </a:lnTo>
                  <a:lnTo>
                    <a:pt x="6676" y="8036"/>
                  </a:lnTo>
                  <a:lnTo>
                    <a:pt x="6576" y="8256"/>
                  </a:lnTo>
                  <a:lnTo>
                    <a:pt x="6476" y="8476"/>
                  </a:lnTo>
                  <a:lnTo>
                    <a:pt x="6356" y="8675"/>
                  </a:lnTo>
                  <a:lnTo>
                    <a:pt x="6236" y="8855"/>
                  </a:lnTo>
                  <a:lnTo>
                    <a:pt x="5956" y="9235"/>
                  </a:lnTo>
                  <a:lnTo>
                    <a:pt x="5657" y="9575"/>
                  </a:lnTo>
                  <a:lnTo>
                    <a:pt x="5317" y="9875"/>
                  </a:lnTo>
                  <a:lnTo>
                    <a:pt x="4937" y="10155"/>
                  </a:lnTo>
                  <a:lnTo>
                    <a:pt x="4557" y="10414"/>
                  </a:lnTo>
                  <a:lnTo>
                    <a:pt x="4138" y="10634"/>
                  </a:lnTo>
                  <a:lnTo>
                    <a:pt x="3718" y="10834"/>
                  </a:lnTo>
                  <a:lnTo>
                    <a:pt x="3278" y="11014"/>
                  </a:lnTo>
                  <a:lnTo>
                    <a:pt x="2818" y="11174"/>
                  </a:lnTo>
                  <a:lnTo>
                    <a:pt x="2379" y="11294"/>
                  </a:lnTo>
                  <a:lnTo>
                    <a:pt x="1919" y="11414"/>
                  </a:lnTo>
                  <a:lnTo>
                    <a:pt x="1459" y="11494"/>
                  </a:lnTo>
                  <a:lnTo>
                    <a:pt x="1000" y="11554"/>
                  </a:lnTo>
                  <a:lnTo>
                    <a:pt x="560" y="11594"/>
                  </a:lnTo>
                  <a:lnTo>
                    <a:pt x="580" y="11933"/>
                  </a:lnTo>
                  <a:lnTo>
                    <a:pt x="1059" y="11893"/>
                  </a:lnTo>
                  <a:lnTo>
                    <a:pt x="1519" y="11833"/>
                  </a:lnTo>
                  <a:lnTo>
                    <a:pt x="1999" y="11754"/>
                  </a:lnTo>
                  <a:lnTo>
                    <a:pt x="2479" y="11634"/>
                  </a:lnTo>
                  <a:lnTo>
                    <a:pt x="2958" y="11494"/>
                  </a:lnTo>
                  <a:lnTo>
                    <a:pt x="3418" y="11334"/>
                  </a:lnTo>
                  <a:lnTo>
                    <a:pt x="3878" y="11154"/>
                  </a:lnTo>
                  <a:lnTo>
                    <a:pt x="4337" y="10934"/>
                  </a:lnTo>
                  <a:lnTo>
                    <a:pt x="4757" y="10694"/>
                  </a:lnTo>
                  <a:lnTo>
                    <a:pt x="5177" y="10434"/>
                  </a:lnTo>
                  <a:lnTo>
                    <a:pt x="5557" y="10135"/>
                  </a:lnTo>
                  <a:lnTo>
                    <a:pt x="5916" y="9795"/>
                  </a:lnTo>
                  <a:lnTo>
                    <a:pt x="6256" y="9435"/>
                  </a:lnTo>
                  <a:lnTo>
                    <a:pt x="6396" y="9255"/>
                  </a:lnTo>
                  <a:lnTo>
                    <a:pt x="6536" y="9055"/>
                  </a:lnTo>
                  <a:lnTo>
                    <a:pt x="6676" y="8835"/>
                  </a:lnTo>
                  <a:lnTo>
                    <a:pt x="6796" y="8615"/>
                  </a:lnTo>
                  <a:lnTo>
                    <a:pt x="6896" y="8396"/>
                  </a:lnTo>
                  <a:lnTo>
                    <a:pt x="6996" y="8176"/>
                  </a:lnTo>
                  <a:lnTo>
                    <a:pt x="7136" y="7816"/>
                  </a:lnTo>
                  <a:lnTo>
                    <a:pt x="7236" y="7456"/>
                  </a:lnTo>
                  <a:lnTo>
                    <a:pt x="7296" y="7076"/>
                  </a:lnTo>
                  <a:lnTo>
                    <a:pt x="7336" y="6697"/>
                  </a:lnTo>
                  <a:lnTo>
                    <a:pt x="7336" y="6317"/>
                  </a:lnTo>
                  <a:lnTo>
                    <a:pt x="7316" y="5937"/>
                  </a:lnTo>
                  <a:lnTo>
                    <a:pt x="7276" y="5557"/>
                  </a:lnTo>
                  <a:lnTo>
                    <a:pt x="7196" y="5158"/>
                  </a:lnTo>
                  <a:lnTo>
                    <a:pt x="7096" y="4778"/>
                  </a:lnTo>
                  <a:lnTo>
                    <a:pt x="6956" y="4418"/>
                  </a:lnTo>
                  <a:lnTo>
                    <a:pt x="6796" y="4038"/>
                  </a:lnTo>
                  <a:lnTo>
                    <a:pt x="6616" y="3679"/>
                  </a:lnTo>
                  <a:lnTo>
                    <a:pt x="6416" y="3339"/>
                  </a:lnTo>
                  <a:lnTo>
                    <a:pt x="6176" y="2999"/>
                  </a:lnTo>
                  <a:lnTo>
                    <a:pt x="5916" y="2679"/>
                  </a:lnTo>
                  <a:lnTo>
                    <a:pt x="5637" y="2359"/>
                  </a:lnTo>
                  <a:lnTo>
                    <a:pt x="5377" y="2120"/>
                  </a:lnTo>
                  <a:lnTo>
                    <a:pt x="5117" y="1880"/>
                  </a:lnTo>
                  <a:lnTo>
                    <a:pt x="4817" y="1660"/>
                  </a:lnTo>
                  <a:lnTo>
                    <a:pt x="4517" y="1440"/>
                  </a:lnTo>
                  <a:lnTo>
                    <a:pt x="4198" y="1240"/>
                  </a:lnTo>
                  <a:lnTo>
                    <a:pt x="3878" y="1060"/>
                  </a:lnTo>
                  <a:lnTo>
                    <a:pt x="3538" y="880"/>
                  </a:lnTo>
                  <a:lnTo>
                    <a:pt x="3198" y="720"/>
                  </a:lnTo>
                  <a:lnTo>
                    <a:pt x="2818" y="580"/>
                  </a:lnTo>
                  <a:lnTo>
                    <a:pt x="2459" y="461"/>
                  </a:lnTo>
                  <a:lnTo>
                    <a:pt x="2079" y="341"/>
                  </a:lnTo>
                  <a:lnTo>
                    <a:pt x="1679" y="241"/>
                  </a:lnTo>
                  <a:lnTo>
                    <a:pt x="1279" y="161"/>
                  </a:lnTo>
                  <a:lnTo>
                    <a:pt x="860" y="101"/>
                  </a:lnTo>
                  <a:lnTo>
                    <a:pt x="440" y="4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2468146" y="4134545"/>
              <a:ext cx="255099" cy="85496"/>
            </a:xfrm>
            <a:custGeom>
              <a:avLst/>
              <a:gdLst/>
              <a:ahLst/>
              <a:cxnLst/>
              <a:rect l="l" t="t" r="r" b="b"/>
              <a:pathLst>
                <a:path w="11753" h="3939" extrusionOk="0">
                  <a:moveTo>
                    <a:pt x="5797" y="1"/>
                  </a:moveTo>
                  <a:lnTo>
                    <a:pt x="5437" y="21"/>
                  </a:lnTo>
                  <a:lnTo>
                    <a:pt x="5057" y="41"/>
                  </a:lnTo>
                  <a:lnTo>
                    <a:pt x="4697" y="101"/>
                  </a:lnTo>
                  <a:lnTo>
                    <a:pt x="4338" y="161"/>
                  </a:lnTo>
                  <a:lnTo>
                    <a:pt x="3958" y="241"/>
                  </a:lnTo>
                  <a:lnTo>
                    <a:pt x="3598" y="321"/>
                  </a:lnTo>
                  <a:lnTo>
                    <a:pt x="3258" y="441"/>
                  </a:lnTo>
                  <a:lnTo>
                    <a:pt x="2899" y="560"/>
                  </a:lnTo>
                  <a:lnTo>
                    <a:pt x="2559" y="700"/>
                  </a:lnTo>
                  <a:lnTo>
                    <a:pt x="2219" y="840"/>
                  </a:lnTo>
                  <a:lnTo>
                    <a:pt x="1879" y="1020"/>
                  </a:lnTo>
                  <a:lnTo>
                    <a:pt x="1559" y="1200"/>
                  </a:lnTo>
                  <a:lnTo>
                    <a:pt x="1240" y="1400"/>
                  </a:lnTo>
                  <a:lnTo>
                    <a:pt x="940" y="1600"/>
                  </a:lnTo>
                  <a:lnTo>
                    <a:pt x="640" y="1840"/>
                  </a:lnTo>
                  <a:lnTo>
                    <a:pt x="340" y="2080"/>
                  </a:lnTo>
                  <a:lnTo>
                    <a:pt x="200" y="2239"/>
                  </a:lnTo>
                  <a:lnTo>
                    <a:pt x="100" y="2419"/>
                  </a:lnTo>
                  <a:lnTo>
                    <a:pt x="20" y="2599"/>
                  </a:lnTo>
                  <a:lnTo>
                    <a:pt x="0" y="2799"/>
                  </a:lnTo>
                  <a:lnTo>
                    <a:pt x="0" y="2999"/>
                  </a:lnTo>
                  <a:lnTo>
                    <a:pt x="40" y="3199"/>
                  </a:lnTo>
                  <a:lnTo>
                    <a:pt x="120" y="3399"/>
                  </a:lnTo>
                  <a:lnTo>
                    <a:pt x="260" y="3579"/>
                  </a:lnTo>
                  <a:lnTo>
                    <a:pt x="340" y="3659"/>
                  </a:lnTo>
                  <a:lnTo>
                    <a:pt x="420" y="3719"/>
                  </a:lnTo>
                  <a:lnTo>
                    <a:pt x="520" y="3798"/>
                  </a:lnTo>
                  <a:lnTo>
                    <a:pt x="620" y="3838"/>
                  </a:lnTo>
                  <a:lnTo>
                    <a:pt x="840" y="3898"/>
                  </a:lnTo>
                  <a:lnTo>
                    <a:pt x="1060" y="3938"/>
                  </a:lnTo>
                  <a:lnTo>
                    <a:pt x="1240" y="3918"/>
                  </a:lnTo>
                  <a:lnTo>
                    <a:pt x="1419" y="3858"/>
                  </a:lnTo>
                  <a:lnTo>
                    <a:pt x="1599" y="3778"/>
                  </a:lnTo>
                  <a:lnTo>
                    <a:pt x="1759" y="3659"/>
                  </a:lnTo>
                  <a:lnTo>
                    <a:pt x="1959" y="3479"/>
                  </a:lnTo>
                  <a:lnTo>
                    <a:pt x="2179" y="3319"/>
                  </a:lnTo>
                  <a:lnTo>
                    <a:pt x="2419" y="3159"/>
                  </a:lnTo>
                  <a:lnTo>
                    <a:pt x="2659" y="3019"/>
                  </a:lnTo>
                  <a:lnTo>
                    <a:pt x="2899" y="2879"/>
                  </a:lnTo>
                  <a:lnTo>
                    <a:pt x="3138" y="2759"/>
                  </a:lnTo>
                  <a:lnTo>
                    <a:pt x="3398" y="2639"/>
                  </a:lnTo>
                  <a:lnTo>
                    <a:pt x="3658" y="2539"/>
                  </a:lnTo>
                  <a:lnTo>
                    <a:pt x="4198" y="2379"/>
                  </a:lnTo>
                  <a:lnTo>
                    <a:pt x="4737" y="2239"/>
                  </a:lnTo>
                  <a:lnTo>
                    <a:pt x="5297" y="2159"/>
                  </a:lnTo>
                  <a:lnTo>
                    <a:pt x="5857" y="2120"/>
                  </a:lnTo>
                  <a:lnTo>
                    <a:pt x="6416" y="2140"/>
                  </a:lnTo>
                  <a:lnTo>
                    <a:pt x="6976" y="2179"/>
                  </a:lnTo>
                  <a:lnTo>
                    <a:pt x="7536" y="2279"/>
                  </a:lnTo>
                  <a:lnTo>
                    <a:pt x="8075" y="2439"/>
                  </a:lnTo>
                  <a:lnTo>
                    <a:pt x="8335" y="2519"/>
                  </a:lnTo>
                  <a:lnTo>
                    <a:pt x="8595" y="2619"/>
                  </a:lnTo>
                  <a:lnTo>
                    <a:pt x="8855" y="2739"/>
                  </a:lnTo>
                  <a:lnTo>
                    <a:pt x="9095" y="2859"/>
                  </a:lnTo>
                  <a:lnTo>
                    <a:pt x="9335" y="2999"/>
                  </a:lnTo>
                  <a:lnTo>
                    <a:pt x="9574" y="3139"/>
                  </a:lnTo>
                  <a:lnTo>
                    <a:pt x="9814" y="3299"/>
                  </a:lnTo>
                  <a:lnTo>
                    <a:pt x="10034" y="3459"/>
                  </a:lnTo>
                  <a:lnTo>
                    <a:pt x="10214" y="3579"/>
                  </a:lnTo>
                  <a:lnTo>
                    <a:pt x="10414" y="3659"/>
                  </a:lnTo>
                  <a:lnTo>
                    <a:pt x="10614" y="3699"/>
                  </a:lnTo>
                  <a:lnTo>
                    <a:pt x="10814" y="3699"/>
                  </a:lnTo>
                  <a:lnTo>
                    <a:pt x="11013" y="3639"/>
                  </a:lnTo>
                  <a:lnTo>
                    <a:pt x="11193" y="3559"/>
                  </a:lnTo>
                  <a:lnTo>
                    <a:pt x="11373" y="3459"/>
                  </a:lnTo>
                  <a:lnTo>
                    <a:pt x="11513" y="3299"/>
                  </a:lnTo>
                  <a:lnTo>
                    <a:pt x="11633" y="3119"/>
                  </a:lnTo>
                  <a:lnTo>
                    <a:pt x="11713" y="2919"/>
                  </a:lnTo>
                  <a:lnTo>
                    <a:pt x="11753" y="2719"/>
                  </a:lnTo>
                  <a:lnTo>
                    <a:pt x="11753" y="2519"/>
                  </a:lnTo>
                  <a:lnTo>
                    <a:pt x="11713" y="2319"/>
                  </a:lnTo>
                  <a:lnTo>
                    <a:pt x="11633" y="2140"/>
                  </a:lnTo>
                  <a:lnTo>
                    <a:pt x="11513" y="1960"/>
                  </a:lnTo>
                  <a:lnTo>
                    <a:pt x="11353" y="1800"/>
                  </a:lnTo>
                  <a:lnTo>
                    <a:pt x="11053" y="1580"/>
                  </a:lnTo>
                  <a:lnTo>
                    <a:pt x="10754" y="1360"/>
                  </a:lnTo>
                  <a:lnTo>
                    <a:pt x="10434" y="1160"/>
                  </a:lnTo>
                  <a:lnTo>
                    <a:pt x="10094" y="980"/>
                  </a:lnTo>
                  <a:lnTo>
                    <a:pt x="9774" y="820"/>
                  </a:lnTo>
                  <a:lnTo>
                    <a:pt x="9434" y="660"/>
                  </a:lnTo>
                  <a:lnTo>
                    <a:pt x="9075" y="541"/>
                  </a:lnTo>
                  <a:lnTo>
                    <a:pt x="8735" y="421"/>
                  </a:lnTo>
                  <a:lnTo>
                    <a:pt x="8375" y="301"/>
                  </a:lnTo>
                  <a:lnTo>
                    <a:pt x="8015" y="221"/>
                  </a:lnTo>
                  <a:lnTo>
                    <a:pt x="7656" y="141"/>
                  </a:lnTo>
                  <a:lnTo>
                    <a:pt x="7276" y="81"/>
                  </a:lnTo>
                  <a:lnTo>
                    <a:pt x="6916" y="41"/>
                  </a:lnTo>
                  <a:lnTo>
                    <a:pt x="65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2308049" y="4686397"/>
              <a:ext cx="191785" cy="65093"/>
            </a:xfrm>
            <a:custGeom>
              <a:avLst/>
              <a:gdLst/>
              <a:ahLst/>
              <a:cxnLst/>
              <a:rect l="l" t="t" r="r" b="b"/>
              <a:pathLst>
                <a:path w="8836" h="2999" extrusionOk="0">
                  <a:moveTo>
                    <a:pt x="3998" y="0"/>
                  </a:moveTo>
                  <a:lnTo>
                    <a:pt x="3679" y="20"/>
                  </a:lnTo>
                  <a:lnTo>
                    <a:pt x="3339" y="60"/>
                  </a:lnTo>
                  <a:lnTo>
                    <a:pt x="3019" y="120"/>
                  </a:lnTo>
                  <a:lnTo>
                    <a:pt x="2699" y="200"/>
                  </a:lnTo>
                  <a:lnTo>
                    <a:pt x="2399" y="300"/>
                  </a:lnTo>
                  <a:lnTo>
                    <a:pt x="2100" y="400"/>
                  </a:lnTo>
                  <a:lnTo>
                    <a:pt x="1800" y="540"/>
                  </a:lnTo>
                  <a:lnTo>
                    <a:pt x="1500" y="700"/>
                  </a:lnTo>
                  <a:lnTo>
                    <a:pt x="1220" y="860"/>
                  </a:lnTo>
                  <a:lnTo>
                    <a:pt x="960" y="1039"/>
                  </a:lnTo>
                  <a:lnTo>
                    <a:pt x="700" y="1239"/>
                  </a:lnTo>
                  <a:lnTo>
                    <a:pt x="441" y="1459"/>
                  </a:lnTo>
                  <a:lnTo>
                    <a:pt x="221" y="1699"/>
                  </a:lnTo>
                  <a:lnTo>
                    <a:pt x="1" y="1939"/>
                  </a:lnTo>
                  <a:lnTo>
                    <a:pt x="261" y="2159"/>
                  </a:lnTo>
                  <a:lnTo>
                    <a:pt x="461" y="1939"/>
                  </a:lnTo>
                  <a:lnTo>
                    <a:pt x="680" y="1719"/>
                  </a:lnTo>
                  <a:lnTo>
                    <a:pt x="920" y="1519"/>
                  </a:lnTo>
                  <a:lnTo>
                    <a:pt x="1160" y="1339"/>
                  </a:lnTo>
                  <a:lnTo>
                    <a:pt x="1400" y="1159"/>
                  </a:lnTo>
                  <a:lnTo>
                    <a:pt x="1680" y="999"/>
                  </a:lnTo>
                  <a:lnTo>
                    <a:pt x="1940" y="860"/>
                  </a:lnTo>
                  <a:lnTo>
                    <a:pt x="2220" y="740"/>
                  </a:lnTo>
                  <a:lnTo>
                    <a:pt x="2519" y="640"/>
                  </a:lnTo>
                  <a:lnTo>
                    <a:pt x="2799" y="540"/>
                  </a:lnTo>
                  <a:lnTo>
                    <a:pt x="3099" y="480"/>
                  </a:lnTo>
                  <a:lnTo>
                    <a:pt x="3399" y="420"/>
                  </a:lnTo>
                  <a:lnTo>
                    <a:pt x="3699" y="380"/>
                  </a:lnTo>
                  <a:lnTo>
                    <a:pt x="4018" y="360"/>
                  </a:lnTo>
                  <a:lnTo>
                    <a:pt x="4318" y="360"/>
                  </a:lnTo>
                  <a:lnTo>
                    <a:pt x="4618" y="380"/>
                  </a:lnTo>
                  <a:lnTo>
                    <a:pt x="4918" y="420"/>
                  </a:lnTo>
                  <a:lnTo>
                    <a:pt x="5218" y="480"/>
                  </a:lnTo>
                  <a:lnTo>
                    <a:pt x="5517" y="560"/>
                  </a:lnTo>
                  <a:lnTo>
                    <a:pt x="5797" y="660"/>
                  </a:lnTo>
                  <a:lnTo>
                    <a:pt x="6077" y="780"/>
                  </a:lnTo>
                  <a:lnTo>
                    <a:pt x="6357" y="900"/>
                  </a:lnTo>
                  <a:lnTo>
                    <a:pt x="6617" y="1059"/>
                  </a:lnTo>
                  <a:lnTo>
                    <a:pt x="6877" y="1219"/>
                  </a:lnTo>
                  <a:lnTo>
                    <a:pt x="7136" y="1399"/>
                  </a:lnTo>
                  <a:lnTo>
                    <a:pt x="7376" y="1579"/>
                  </a:lnTo>
                  <a:lnTo>
                    <a:pt x="7596" y="1799"/>
                  </a:lnTo>
                  <a:lnTo>
                    <a:pt x="7816" y="1999"/>
                  </a:lnTo>
                  <a:lnTo>
                    <a:pt x="8016" y="2239"/>
                  </a:lnTo>
                  <a:lnTo>
                    <a:pt x="8196" y="2479"/>
                  </a:lnTo>
                  <a:lnTo>
                    <a:pt x="8356" y="2738"/>
                  </a:lnTo>
                  <a:lnTo>
                    <a:pt x="8516" y="2998"/>
                  </a:lnTo>
                  <a:lnTo>
                    <a:pt x="8835" y="2838"/>
                  </a:lnTo>
                  <a:lnTo>
                    <a:pt x="8656" y="2538"/>
                  </a:lnTo>
                  <a:lnTo>
                    <a:pt x="8476" y="2279"/>
                  </a:lnTo>
                  <a:lnTo>
                    <a:pt x="8296" y="2019"/>
                  </a:lnTo>
                  <a:lnTo>
                    <a:pt x="8076" y="1759"/>
                  </a:lnTo>
                  <a:lnTo>
                    <a:pt x="7836" y="1519"/>
                  </a:lnTo>
                  <a:lnTo>
                    <a:pt x="7596" y="1299"/>
                  </a:lnTo>
                  <a:lnTo>
                    <a:pt x="7356" y="1099"/>
                  </a:lnTo>
                  <a:lnTo>
                    <a:pt x="7076" y="919"/>
                  </a:lnTo>
                  <a:lnTo>
                    <a:pt x="6817" y="740"/>
                  </a:lnTo>
                  <a:lnTo>
                    <a:pt x="6517" y="580"/>
                  </a:lnTo>
                  <a:lnTo>
                    <a:pt x="6237" y="440"/>
                  </a:lnTo>
                  <a:lnTo>
                    <a:pt x="5917" y="320"/>
                  </a:lnTo>
                  <a:lnTo>
                    <a:pt x="5617" y="220"/>
                  </a:lnTo>
                  <a:lnTo>
                    <a:pt x="5298" y="140"/>
                  </a:lnTo>
                  <a:lnTo>
                    <a:pt x="4978" y="80"/>
                  </a:lnTo>
                  <a:lnTo>
                    <a:pt x="4658" y="20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2142764" y="4678149"/>
              <a:ext cx="39503" cy="65093"/>
            </a:xfrm>
            <a:custGeom>
              <a:avLst/>
              <a:gdLst/>
              <a:ahLst/>
              <a:cxnLst/>
              <a:rect l="l" t="t" r="r" b="b"/>
              <a:pathLst>
                <a:path w="1820" h="2999" extrusionOk="0">
                  <a:moveTo>
                    <a:pt x="280" y="0"/>
                  </a:moveTo>
                  <a:lnTo>
                    <a:pt x="1" y="240"/>
                  </a:lnTo>
                  <a:lnTo>
                    <a:pt x="260" y="540"/>
                  </a:lnTo>
                  <a:lnTo>
                    <a:pt x="480" y="860"/>
                  </a:lnTo>
                  <a:lnTo>
                    <a:pt x="700" y="1180"/>
                  </a:lnTo>
                  <a:lnTo>
                    <a:pt x="900" y="1539"/>
                  </a:lnTo>
                  <a:lnTo>
                    <a:pt x="1080" y="1879"/>
                  </a:lnTo>
                  <a:lnTo>
                    <a:pt x="1220" y="2259"/>
                  </a:lnTo>
                  <a:lnTo>
                    <a:pt x="1360" y="2619"/>
                  </a:lnTo>
                  <a:lnTo>
                    <a:pt x="1480" y="2998"/>
                  </a:lnTo>
                  <a:lnTo>
                    <a:pt x="1819" y="2918"/>
                  </a:lnTo>
                  <a:lnTo>
                    <a:pt x="1700" y="2519"/>
                  </a:lnTo>
                  <a:lnTo>
                    <a:pt x="1560" y="2119"/>
                  </a:lnTo>
                  <a:lnTo>
                    <a:pt x="1400" y="1739"/>
                  </a:lnTo>
                  <a:lnTo>
                    <a:pt x="1220" y="1359"/>
                  </a:lnTo>
                  <a:lnTo>
                    <a:pt x="1000" y="1000"/>
                  </a:lnTo>
                  <a:lnTo>
                    <a:pt x="780" y="660"/>
                  </a:lnTo>
                  <a:lnTo>
                    <a:pt x="540" y="32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2661191" y="4691585"/>
              <a:ext cx="51658" cy="33860"/>
            </a:xfrm>
            <a:custGeom>
              <a:avLst/>
              <a:gdLst/>
              <a:ahLst/>
              <a:cxnLst/>
              <a:rect l="l" t="t" r="r" b="b"/>
              <a:pathLst>
                <a:path w="2380" h="1560" extrusionOk="0">
                  <a:moveTo>
                    <a:pt x="2219" y="1"/>
                  </a:moveTo>
                  <a:lnTo>
                    <a:pt x="1660" y="281"/>
                  </a:lnTo>
                  <a:lnTo>
                    <a:pt x="1100" y="601"/>
                  </a:lnTo>
                  <a:lnTo>
                    <a:pt x="540" y="920"/>
                  </a:lnTo>
                  <a:lnTo>
                    <a:pt x="1" y="1260"/>
                  </a:lnTo>
                  <a:lnTo>
                    <a:pt x="181" y="1560"/>
                  </a:lnTo>
                  <a:lnTo>
                    <a:pt x="720" y="1220"/>
                  </a:lnTo>
                  <a:lnTo>
                    <a:pt x="1260" y="900"/>
                  </a:lnTo>
                  <a:lnTo>
                    <a:pt x="1820" y="601"/>
                  </a:lnTo>
                  <a:lnTo>
                    <a:pt x="2379" y="321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2577040" y="4634327"/>
              <a:ext cx="12155" cy="30387"/>
            </a:xfrm>
            <a:custGeom>
              <a:avLst/>
              <a:gdLst/>
              <a:ahLst/>
              <a:cxnLst/>
              <a:rect l="l" t="t" r="r" b="b"/>
              <a:pathLst>
                <a:path w="560" h="1400" extrusionOk="0">
                  <a:moveTo>
                    <a:pt x="340" y="1"/>
                  </a:moveTo>
                  <a:lnTo>
                    <a:pt x="0" y="120"/>
                  </a:lnTo>
                  <a:lnTo>
                    <a:pt x="120" y="420"/>
                  </a:lnTo>
                  <a:lnTo>
                    <a:pt x="180" y="740"/>
                  </a:lnTo>
                  <a:lnTo>
                    <a:pt x="200" y="1040"/>
                  </a:lnTo>
                  <a:lnTo>
                    <a:pt x="180" y="1360"/>
                  </a:lnTo>
                  <a:lnTo>
                    <a:pt x="540" y="1400"/>
                  </a:lnTo>
                  <a:lnTo>
                    <a:pt x="560" y="1040"/>
                  </a:lnTo>
                  <a:lnTo>
                    <a:pt x="520" y="680"/>
                  </a:lnTo>
                  <a:lnTo>
                    <a:pt x="460" y="34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2558808" y="4803952"/>
              <a:ext cx="38635" cy="15649"/>
            </a:xfrm>
            <a:custGeom>
              <a:avLst/>
              <a:gdLst/>
              <a:ahLst/>
              <a:cxnLst/>
              <a:rect l="l" t="t" r="r" b="b"/>
              <a:pathLst>
                <a:path w="1780" h="721" extrusionOk="0">
                  <a:moveTo>
                    <a:pt x="1760" y="1"/>
                  </a:moveTo>
                  <a:lnTo>
                    <a:pt x="1300" y="41"/>
                  </a:lnTo>
                  <a:lnTo>
                    <a:pt x="860" y="121"/>
                  </a:lnTo>
                  <a:lnTo>
                    <a:pt x="420" y="241"/>
                  </a:lnTo>
                  <a:lnTo>
                    <a:pt x="1" y="400"/>
                  </a:lnTo>
                  <a:lnTo>
                    <a:pt x="141" y="720"/>
                  </a:lnTo>
                  <a:lnTo>
                    <a:pt x="540" y="580"/>
                  </a:lnTo>
                  <a:lnTo>
                    <a:pt x="940" y="480"/>
                  </a:lnTo>
                  <a:lnTo>
                    <a:pt x="1360" y="400"/>
                  </a:lnTo>
                  <a:lnTo>
                    <a:pt x="1780" y="360"/>
                  </a:lnTo>
                  <a:lnTo>
                    <a:pt x="17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2367933" y="4785742"/>
              <a:ext cx="27348" cy="44691"/>
            </a:xfrm>
            <a:custGeom>
              <a:avLst/>
              <a:gdLst/>
              <a:ahLst/>
              <a:cxnLst/>
              <a:rect l="l" t="t" r="r" b="b"/>
              <a:pathLst>
                <a:path w="1260" h="2059" extrusionOk="0">
                  <a:moveTo>
                    <a:pt x="320" y="0"/>
                  </a:moveTo>
                  <a:lnTo>
                    <a:pt x="0" y="160"/>
                  </a:lnTo>
                  <a:lnTo>
                    <a:pt x="940" y="2059"/>
                  </a:lnTo>
                  <a:lnTo>
                    <a:pt x="1259" y="1899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2269435" y="4613946"/>
              <a:ext cx="11742" cy="42520"/>
            </a:xfrm>
            <a:custGeom>
              <a:avLst/>
              <a:gdLst/>
              <a:ahLst/>
              <a:cxnLst/>
              <a:rect l="l" t="t" r="r" b="b"/>
              <a:pathLst>
                <a:path w="541" h="1959" extrusionOk="0">
                  <a:moveTo>
                    <a:pt x="321" y="0"/>
                  </a:moveTo>
                  <a:lnTo>
                    <a:pt x="1" y="100"/>
                  </a:lnTo>
                  <a:lnTo>
                    <a:pt x="101" y="540"/>
                  </a:lnTo>
                  <a:lnTo>
                    <a:pt x="161" y="1000"/>
                  </a:lnTo>
                  <a:lnTo>
                    <a:pt x="201" y="1459"/>
                  </a:lnTo>
                  <a:lnTo>
                    <a:pt x="181" y="1919"/>
                  </a:lnTo>
                  <a:lnTo>
                    <a:pt x="521" y="1959"/>
                  </a:lnTo>
                  <a:lnTo>
                    <a:pt x="541" y="1719"/>
                  </a:lnTo>
                  <a:lnTo>
                    <a:pt x="541" y="1459"/>
                  </a:lnTo>
                  <a:lnTo>
                    <a:pt x="521" y="980"/>
                  </a:lnTo>
                  <a:lnTo>
                    <a:pt x="441" y="480"/>
                  </a:lnTo>
                  <a:lnTo>
                    <a:pt x="401" y="24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2042986" y="4623474"/>
              <a:ext cx="41240" cy="783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0" y="1"/>
                  </a:moveTo>
                  <a:lnTo>
                    <a:pt x="0" y="361"/>
                  </a:lnTo>
                  <a:lnTo>
                    <a:pt x="1899" y="361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2076824" y="4399195"/>
              <a:ext cx="26480" cy="29519"/>
            </a:xfrm>
            <a:custGeom>
              <a:avLst/>
              <a:gdLst/>
              <a:ahLst/>
              <a:cxnLst/>
              <a:rect l="l" t="t" r="r" b="b"/>
              <a:pathLst>
                <a:path w="1220" h="1360" extrusionOk="0">
                  <a:moveTo>
                    <a:pt x="960" y="0"/>
                  </a:moveTo>
                  <a:lnTo>
                    <a:pt x="1" y="1140"/>
                  </a:lnTo>
                  <a:lnTo>
                    <a:pt x="280" y="1359"/>
                  </a:lnTo>
                  <a:lnTo>
                    <a:pt x="1220" y="22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1965759" y="4359714"/>
              <a:ext cx="23463" cy="43844"/>
            </a:xfrm>
            <a:custGeom>
              <a:avLst/>
              <a:gdLst/>
              <a:ahLst/>
              <a:cxnLst/>
              <a:rect l="l" t="t" r="r" b="b"/>
              <a:pathLst>
                <a:path w="1081" h="2020" extrusionOk="0">
                  <a:moveTo>
                    <a:pt x="740" y="0"/>
                  </a:moveTo>
                  <a:lnTo>
                    <a:pt x="700" y="240"/>
                  </a:lnTo>
                  <a:lnTo>
                    <a:pt x="620" y="480"/>
                  </a:lnTo>
                  <a:lnTo>
                    <a:pt x="560" y="720"/>
                  </a:lnTo>
                  <a:lnTo>
                    <a:pt x="460" y="960"/>
                  </a:lnTo>
                  <a:lnTo>
                    <a:pt x="380" y="1180"/>
                  </a:lnTo>
                  <a:lnTo>
                    <a:pt x="261" y="1400"/>
                  </a:lnTo>
                  <a:lnTo>
                    <a:pt x="141" y="1619"/>
                  </a:lnTo>
                  <a:lnTo>
                    <a:pt x="1" y="1839"/>
                  </a:lnTo>
                  <a:lnTo>
                    <a:pt x="301" y="2019"/>
                  </a:lnTo>
                  <a:lnTo>
                    <a:pt x="440" y="1799"/>
                  </a:lnTo>
                  <a:lnTo>
                    <a:pt x="580" y="1579"/>
                  </a:lnTo>
                  <a:lnTo>
                    <a:pt x="700" y="1340"/>
                  </a:lnTo>
                  <a:lnTo>
                    <a:pt x="800" y="1080"/>
                  </a:lnTo>
                  <a:lnTo>
                    <a:pt x="880" y="840"/>
                  </a:lnTo>
                  <a:lnTo>
                    <a:pt x="960" y="580"/>
                  </a:lnTo>
                  <a:lnTo>
                    <a:pt x="1040" y="320"/>
                  </a:lnTo>
                  <a:lnTo>
                    <a:pt x="1080" y="6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07831" y="4388343"/>
              <a:ext cx="19969" cy="48619"/>
            </a:xfrm>
            <a:custGeom>
              <a:avLst/>
              <a:gdLst/>
              <a:ahLst/>
              <a:cxnLst/>
              <a:rect l="l" t="t" r="r" b="b"/>
              <a:pathLst>
                <a:path w="920" h="2240" extrusionOk="0">
                  <a:moveTo>
                    <a:pt x="860" y="1"/>
                  </a:moveTo>
                  <a:lnTo>
                    <a:pt x="520" y="81"/>
                  </a:lnTo>
                  <a:lnTo>
                    <a:pt x="560" y="340"/>
                  </a:lnTo>
                  <a:lnTo>
                    <a:pt x="560" y="600"/>
                  </a:lnTo>
                  <a:lnTo>
                    <a:pt x="540" y="840"/>
                  </a:lnTo>
                  <a:lnTo>
                    <a:pt x="480" y="1100"/>
                  </a:lnTo>
                  <a:lnTo>
                    <a:pt x="400" y="1340"/>
                  </a:lnTo>
                  <a:lnTo>
                    <a:pt x="300" y="1580"/>
                  </a:lnTo>
                  <a:lnTo>
                    <a:pt x="160" y="1799"/>
                  </a:lnTo>
                  <a:lnTo>
                    <a:pt x="1" y="1999"/>
                  </a:lnTo>
                  <a:lnTo>
                    <a:pt x="260" y="2239"/>
                  </a:lnTo>
                  <a:lnTo>
                    <a:pt x="440" y="1999"/>
                  </a:lnTo>
                  <a:lnTo>
                    <a:pt x="600" y="1740"/>
                  </a:lnTo>
                  <a:lnTo>
                    <a:pt x="720" y="1480"/>
                  </a:lnTo>
                  <a:lnTo>
                    <a:pt x="820" y="1200"/>
                  </a:lnTo>
                  <a:lnTo>
                    <a:pt x="880" y="900"/>
                  </a:lnTo>
                  <a:lnTo>
                    <a:pt x="920" y="600"/>
                  </a:lnTo>
                  <a:lnTo>
                    <a:pt x="900" y="300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2782240" y="4535417"/>
              <a:ext cx="23007" cy="32557"/>
            </a:xfrm>
            <a:custGeom>
              <a:avLst/>
              <a:gdLst/>
              <a:ahLst/>
              <a:cxnLst/>
              <a:rect l="l" t="t" r="r" b="b"/>
              <a:pathLst>
                <a:path w="1060" h="1500" extrusionOk="0">
                  <a:moveTo>
                    <a:pt x="300" y="0"/>
                  </a:moveTo>
                  <a:lnTo>
                    <a:pt x="0" y="180"/>
                  </a:lnTo>
                  <a:lnTo>
                    <a:pt x="760" y="1499"/>
                  </a:lnTo>
                  <a:lnTo>
                    <a:pt x="1060" y="13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2482449" y="4003533"/>
              <a:ext cx="61208" cy="7836"/>
            </a:xfrm>
            <a:custGeom>
              <a:avLst/>
              <a:gdLst/>
              <a:ahLst/>
              <a:cxnLst/>
              <a:rect l="l" t="t" r="r" b="b"/>
              <a:pathLst>
                <a:path w="2820" h="361" extrusionOk="0">
                  <a:moveTo>
                    <a:pt x="1" y="1"/>
                  </a:moveTo>
                  <a:lnTo>
                    <a:pt x="1" y="360"/>
                  </a:lnTo>
                  <a:lnTo>
                    <a:pt x="2819" y="36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2330188" y="4002664"/>
              <a:ext cx="15628" cy="35596"/>
            </a:xfrm>
            <a:custGeom>
              <a:avLst/>
              <a:gdLst/>
              <a:ahLst/>
              <a:cxnLst/>
              <a:rect l="l" t="t" r="r" b="b"/>
              <a:pathLst>
                <a:path w="720" h="1640" extrusionOk="0">
                  <a:moveTo>
                    <a:pt x="20" y="1"/>
                  </a:moveTo>
                  <a:lnTo>
                    <a:pt x="0" y="220"/>
                  </a:lnTo>
                  <a:lnTo>
                    <a:pt x="0" y="440"/>
                  </a:lnTo>
                  <a:lnTo>
                    <a:pt x="20" y="660"/>
                  </a:lnTo>
                  <a:lnTo>
                    <a:pt x="80" y="860"/>
                  </a:lnTo>
                  <a:lnTo>
                    <a:pt x="140" y="1080"/>
                  </a:lnTo>
                  <a:lnTo>
                    <a:pt x="220" y="1280"/>
                  </a:lnTo>
                  <a:lnTo>
                    <a:pt x="320" y="1460"/>
                  </a:lnTo>
                  <a:lnTo>
                    <a:pt x="440" y="1640"/>
                  </a:lnTo>
                  <a:lnTo>
                    <a:pt x="720" y="1440"/>
                  </a:lnTo>
                  <a:lnTo>
                    <a:pt x="620" y="1280"/>
                  </a:lnTo>
                  <a:lnTo>
                    <a:pt x="540" y="1120"/>
                  </a:lnTo>
                  <a:lnTo>
                    <a:pt x="460" y="960"/>
                  </a:lnTo>
                  <a:lnTo>
                    <a:pt x="420" y="780"/>
                  </a:lnTo>
                  <a:lnTo>
                    <a:pt x="380" y="600"/>
                  </a:lnTo>
                  <a:lnTo>
                    <a:pt x="360" y="420"/>
                  </a:lnTo>
                  <a:lnTo>
                    <a:pt x="360" y="240"/>
                  </a:lnTo>
                  <a:lnTo>
                    <a:pt x="380" y="6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2421284" y="4144095"/>
              <a:ext cx="26480" cy="32992"/>
            </a:xfrm>
            <a:custGeom>
              <a:avLst/>
              <a:gdLst/>
              <a:ahLst/>
              <a:cxnLst/>
              <a:rect l="l" t="t" r="r" b="b"/>
              <a:pathLst>
                <a:path w="1220" h="1520" extrusionOk="0">
                  <a:moveTo>
                    <a:pt x="1000" y="1"/>
                  </a:moveTo>
                  <a:lnTo>
                    <a:pt x="840" y="140"/>
                  </a:lnTo>
                  <a:lnTo>
                    <a:pt x="680" y="300"/>
                  </a:lnTo>
                  <a:lnTo>
                    <a:pt x="540" y="460"/>
                  </a:lnTo>
                  <a:lnTo>
                    <a:pt x="400" y="640"/>
                  </a:lnTo>
                  <a:lnTo>
                    <a:pt x="280" y="820"/>
                  </a:lnTo>
                  <a:lnTo>
                    <a:pt x="181" y="1000"/>
                  </a:lnTo>
                  <a:lnTo>
                    <a:pt x="81" y="1200"/>
                  </a:lnTo>
                  <a:lnTo>
                    <a:pt x="1" y="1400"/>
                  </a:lnTo>
                  <a:lnTo>
                    <a:pt x="320" y="1520"/>
                  </a:lnTo>
                  <a:lnTo>
                    <a:pt x="400" y="1340"/>
                  </a:lnTo>
                  <a:lnTo>
                    <a:pt x="480" y="1160"/>
                  </a:lnTo>
                  <a:lnTo>
                    <a:pt x="580" y="1000"/>
                  </a:lnTo>
                  <a:lnTo>
                    <a:pt x="680" y="840"/>
                  </a:lnTo>
                  <a:lnTo>
                    <a:pt x="800" y="680"/>
                  </a:lnTo>
                  <a:lnTo>
                    <a:pt x="940" y="540"/>
                  </a:lnTo>
                  <a:lnTo>
                    <a:pt x="1080" y="400"/>
                  </a:lnTo>
                  <a:lnTo>
                    <a:pt x="1220" y="28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2232580" y="4235625"/>
              <a:ext cx="42520" cy="46015"/>
            </a:xfrm>
            <a:custGeom>
              <a:avLst/>
              <a:gdLst/>
              <a:ahLst/>
              <a:cxnLst/>
              <a:rect l="l" t="t" r="r" b="b"/>
              <a:pathLst>
                <a:path w="1959" h="2120" extrusionOk="0">
                  <a:moveTo>
                    <a:pt x="300" y="1"/>
                  </a:moveTo>
                  <a:lnTo>
                    <a:pt x="0" y="161"/>
                  </a:lnTo>
                  <a:lnTo>
                    <a:pt x="180" y="441"/>
                  </a:lnTo>
                  <a:lnTo>
                    <a:pt x="360" y="721"/>
                  </a:lnTo>
                  <a:lnTo>
                    <a:pt x="560" y="980"/>
                  </a:lnTo>
                  <a:lnTo>
                    <a:pt x="780" y="1240"/>
                  </a:lnTo>
                  <a:lnTo>
                    <a:pt x="999" y="1480"/>
                  </a:lnTo>
                  <a:lnTo>
                    <a:pt x="1239" y="1700"/>
                  </a:lnTo>
                  <a:lnTo>
                    <a:pt x="1499" y="1920"/>
                  </a:lnTo>
                  <a:lnTo>
                    <a:pt x="1759" y="2120"/>
                  </a:lnTo>
                  <a:lnTo>
                    <a:pt x="1959" y="1820"/>
                  </a:lnTo>
                  <a:lnTo>
                    <a:pt x="1719" y="1640"/>
                  </a:lnTo>
                  <a:lnTo>
                    <a:pt x="1479" y="1440"/>
                  </a:lnTo>
                  <a:lnTo>
                    <a:pt x="1259" y="1220"/>
                  </a:lnTo>
                  <a:lnTo>
                    <a:pt x="1039" y="1000"/>
                  </a:lnTo>
                  <a:lnTo>
                    <a:pt x="840" y="760"/>
                  </a:lnTo>
                  <a:lnTo>
                    <a:pt x="640" y="521"/>
                  </a:lnTo>
                  <a:lnTo>
                    <a:pt x="480" y="2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2751007" y="4249951"/>
              <a:ext cx="55543" cy="23441"/>
            </a:xfrm>
            <a:custGeom>
              <a:avLst/>
              <a:gdLst/>
              <a:ahLst/>
              <a:cxnLst/>
              <a:rect l="l" t="t" r="r" b="b"/>
              <a:pathLst>
                <a:path w="2559" h="1080" extrusionOk="0">
                  <a:moveTo>
                    <a:pt x="2559" y="1"/>
                  </a:moveTo>
                  <a:lnTo>
                    <a:pt x="2219" y="21"/>
                  </a:lnTo>
                  <a:lnTo>
                    <a:pt x="1879" y="61"/>
                  </a:lnTo>
                  <a:lnTo>
                    <a:pt x="1559" y="120"/>
                  </a:lnTo>
                  <a:lnTo>
                    <a:pt x="1219" y="220"/>
                  </a:lnTo>
                  <a:lnTo>
                    <a:pt x="900" y="320"/>
                  </a:lnTo>
                  <a:lnTo>
                    <a:pt x="600" y="460"/>
                  </a:lnTo>
                  <a:lnTo>
                    <a:pt x="300" y="620"/>
                  </a:lnTo>
                  <a:lnTo>
                    <a:pt x="0" y="780"/>
                  </a:lnTo>
                  <a:lnTo>
                    <a:pt x="200" y="1080"/>
                  </a:lnTo>
                  <a:lnTo>
                    <a:pt x="460" y="920"/>
                  </a:lnTo>
                  <a:lnTo>
                    <a:pt x="740" y="780"/>
                  </a:lnTo>
                  <a:lnTo>
                    <a:pt x="1040" y="660"/>
                  </a:lnTo>
                  <a:lnTo>
                    <a:pt x="1339" y="560"/>
                  </a:lnTo>
                  <a:lnTo>
                    <a:pt x="1639" y="480"/>
                  </a:lnTo>
                  <a:lnTo>
                    <a:pt x="1939" y="400"/>
                  </a:lnTo>
                  <a:lnTo>
                    <a:pt x="2259" y="360"/>
                  </a:lnTo>
                  <a:lnTo>
                    <a:pt x="2559" y="360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extrusionOk="0">
                  <a:moveTo>
                    <a:pt x="7756" y="1"/>
                  </a:move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  <a:lnTo>
                    <a:pt x="8475" y="21"/>
                  </a:lnTo>
                  <a:lnTo>
                    <a:pt x="775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2524536" y="4275975"/>
              <a:ext cx="183972" cy="228228"/>
            </a:xfrm>
            <a:custGeom>
              <a:avLst/>
              <a:gdLst/>
              <a:ahLst/>
              <a:cxnLst/>
              <a:rect l="l" t="t" r="r" b="b"/>
              <a:pathLst>
                <a:path w="8476" h="10515" fill="none" extrusionOk="0">
                  <a:moveTo>
                    <a:pt x="8475" y="21"/>
                  </a:moveTo>
                  <a:lnTo>
                    <a:pt x="8475" y="21"/>
                  </a:lnTo>
                  <a:lnTo>
                    <a:pt x="7756" y="1"/>
                  </a:lnTo>
                  <a:lnTo>
                    <a:pt x="7016" y="41"/>
                  </a:lnTo>
                  <a:lnTo>
                    <a:pt x="6297" y="101"/>
                  </a:lnTo>
                  <a:lnTo>
                    <a:pt x="5577" y="201"/>
                  </a:lnTo>
                  <a:lnTo>
                    <a:pt x="5217" y="281"/>
                  </a:lnTo>
                  <a:lnTo>
                    <a:pt x="4878" y="361"/>
                  </a:lnTo>
                  <a:lnTo>
                    <a:pt x="4538" y="441"/>
                  </a:lnTo>
                  <a:lnTo>
                    <a:pt x="4198" y="560"/>
                  </a:lnTo>
                  <a:lnTo>
                    <a:pt x="3858" y="680"/>
                  </a:lnTo>
                  <a:lnTo>
                    <a:pt x="3519" y="820"/>
                  </a:lnTo>
                  <a:lnTo>
                    <a:pt x="3199" y="960"/>
                  </a:lnTo>
                  <a:lnTo>
                    <a:pt x="2879" y="1120"/>
                  </a:lnTo>
                  <a:lnTo>
                    <a:pt x="2879" y="1120"/>
                  </a:lnTo>
                  <a:lnTo>
                    <a:pt x="2579" y="1300"/>
                  </a:lnTo>
                  <a:lnTo>
                    <a:pt x="2279" y="1500"/>
                  </a:lnTo>
                  <a:lnTo>
                    <a:pt x="1999" y="1720"/>
                  </a:lnTo>
                  <a:lnTo>
                    <a:pt x="1720" y="1960"/>
                  </a:lnTo>
                  <a:lnTo>
                    <a:pt x="1460" y="2199"/>
                  </a:lnTo>
                  <a:lnTo>
                    <a:pt x="1220" y="2459"/>
                  </a:lnTo>
                  <a:lnTo>
                    <a:pt x="1000" y="2719"/>
                  </a:lnTo>
                  <a:lnTo>
                    <a:pt x="800" y="2999"/>
                  </a:lnTo>
                  <a:lnTo>
                    <a:pt x="600" y="3299"/>
                  </a:lnTo>
                  <a:lnTo>
                    <a:pt x="440" y="3599"/>
                  </a:lnTo>
                  <a:lnTo>
                    <a:pt x="301" y="3898"/>
                  </a:lnTo>
                  <a:lnTo>
                    <a:pt x="181" y="4218"/>
                  </a:lnTo>
                  <a:lnTo>
                    <a:pt x="101" y="4538"/>
                  </a:lnTo>
                  <a:lnTo>
                    <a:pt x="41" y="4858"/>
                  </a:lnTo>
                  <a:lnTo>
                    <a:pt x="1" y="5198"/>
                  </a:lnTo>
                  <a:lnTo>
                    <a:pt x="1" y="5517"/>
                  </a:lnTo>
                  <a:lnTo>
                    <a:pt x="1" y="5517"/>
                  </a:lnTo>
                  <a:lnTo>
                    <a:pt x="1" y="5777"/>
                  </a:lnTo>
                  <a:lnTo>
                    <a:pt x="41" y="6017"/>
                  </a:lnTo>
                  <a:lnTo>
                    <a:pt x="81" y="6237"/>
                  </a:lnTo>
                  <a:lnTo>
                    <a:pt x="141" y="6477"/>
                  </a:lnTo>
                  <a:lnTo>
                    <a:pt x="221" y="6717"/>
                  </a:lnTo>
                  <a:lnTo>
                    <a:pt x="301" y="6936"/>
                  </a:lnTo>
                  <a:lnTo>
                    <a:pt x="400" y="7156"/>
                  </a:lnTo>
                  <a:lnTo>
                    <a:pt x="520" y="7376"/>
                  </a:lnTo>
                  <a:lnTo>
                    <a:pt x="640" y="7596"/>
                  </a:lnTo>
                  <a:lnTo>
                    <a:pt x="780" y="7796"/>
                  </a:lnTo>
                  <a:lnTo>
                    <a:pt x="920" y="7996"/>
                  </a:lnTo>
                  <a:lnTo>
                    <a:pt x="1080" y="8196"/>
                  </a:lnTo>
                  <a:lnTo>
                    <a:pt x="1420" y="8575"/>
                  </a:lnTo>
                  <a:lnTo>
                    <a:pt x="1800" y="8915"/>
                  </a:lnTo>
                  <a:lnTo>
                    <a:pt x="1800" y="8915"/>
                  </a:lnTo>
                  <a:lnTo>
                    <a:pt x="2199" y="9215"/>
                  </a:lnTo>
                  <a:lnTo>
                    <a:pt x="2619" y="9475"/>
                  </a:lnTo>
                  <a:lnTo>
                    <a:pt x="3079" y="9735"/>
                  </a:lnTo>
                  <a:lnTo>
                    <a:pt x="3538" y="9935"/>
                  </a:lnTo>
                  <a:lnTo>
                    <a:pt x="4038" y="10115"/>
                  </a:lnTo>
                  <a:lnTo>
                    <a:pt x="4538" y="10274"/>
                  </a:lnTo>
                  <a:lnTo>
                    <a:pt x="5038" y="10414"/>
                  </a:lnTo>
                  <a:lnTo>
                    <a:pt x="5537" y="105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2520629" y="4272502"/>
              <a:ext cx="187878" cy="235174"/>
            </a:xfrm>
            <a:custGeom>
              <a:avLst/>
              <a:gdLst/>
              <a:ahLst/>
              <a:cxnLst/>
              <a:rect l="l" t="t" r="r" b="b"/>
              <a:pathLst>
                <a:path w="8656" h="10835" extrusionOk="0">
                  <a:moveTo>
                    <a:pt x="7816" y="1"/>
                  </a:moveTo>
                  <a:lnTo>
                    <a:pt x="7016" y="21"/>
                  </a:lnTo>
                  <a:lnTo>
                    <a:pt x="6257" y="101"/>
                  </a:lnTo>
                  <a:lnTo>
                    <a:pt x="5517" y="221"/>
                  </a:lnTo>
                  <a:lnTo>
                    <a:pt x="5178" y="301"/>
                  </a:lnTo>
                  <a:lnTo>
                    <a:pt x="4838" y="401"/>
                  </a:lnTo>
                  <a:lnTo>
                    <a:pt x="4498" y="481"/>
                  </a:lnTo>
                  <a:lnTo>
                    <a:pt x="4178" y="601"/>
                  </a:lnTo>
                  <a:lnTo>
                    <a:pt x="3858" y="720"/>
                  </a:lnTo>
                  <a:lnTo>
                    <a:pt x="3559" y="840"/>
                  </a:lnTo>
                  <a:lnTo>
                    <a:pt x="3259" y="980"/>
                  </a:lnTo>
                  <a:lnTo>
                    <a:pt x="2979" y="1140"/>
                  </a:lnTo>
                  <a:lnTo>
                    <a:pt x="2639" y="1340"/>
                  </a:lnTo>
                  <a:lnTo>
                    <a:pt x="2319" y="1560"/>
                  </a:lnTo>
                  <a:lnTo>
                    <a:pt x="2000" y="1780"/>
                  </a:lnTo>
                  <a:lnTo>
                    <a:pt x="1720" y="2040"/>
                  </a:lnTo>
                  <a:lnTo>
                    <a:pt x="1460" y="2299"/>
                  </a:lnTo>
                  <a:lnTo>
                    <a:pt x="1200" y="2559"/>
                  </a:lnTo>
                  <a:lnTo>
                    <a:pt x="980" y="2859"/>
                  </a:lnTo>
                  <a:lnTo>
                    <a:pt x="780" y="3139"/>
                  </a:lnTo>
                  <a:lnTo>
                    <a:pt x="580" y="3439"/>
                  </a:lnTo>
                  <a:lnTo>
                    <a:pt x="421" y="3759"/>
                  </a:lnTo>
                  <a:lnTo>
                    <a:pt x="301" y="4058"/>
                  </a:lnTo>
                  <a:lnTo>
                    <a:pt x="181" y="4378"/>
                  </a:lnTo>
                  <a:lnTo>
                    <a:pt x="101" y="4718"/>
                  </a:lnTo>
                  <a:lnTo>
                    <a:pt x="41" y="5038"/>
                  </a:lnTo>
                  <a:lnTo>
                    <a:pt x="1" y="5358"/>
                  </a:lnTo>
                  <a:lnTo>
                    <a:pt x="1" y="5697"/>
                  </a:lnTo>
                  <a:lnTo>
                    <a:pt x="21" y="5937"/>
                  </a:lnTo>
                  <a:lnTo>
                    <a:pt x="41" y="6177"/>
                  </a:lnTo>
                  <a:lnTo>
                    <a:pt x="81" y="6417"/>
                  </a:lnTo>
                  <a:lnTo>
                    <a:pt x="141" y="6657"/>
                  </a:lnTo>
                  <a:lnTo>
                    <a:pt x="221" y="6877"/>
                  </a:lnTo>
                  <a:lnTo>
                    <a:pt x="301" y="7116"/>
                  </a:lnTo>
                  <a:lnTo>
                    <a:pt x="401" y="7356"/>
                  </a:lnTo>
                  <a:lnTo>
                    <a:pt x="520" y="7576"/>
                  </a:lnTo>
                  <a:lnTo>
                    <a:pt x="640" y="7796"/>
                  </a:lnTo>
                  <a:lnTo>
                    <a:pt x="780" y="8016"/>
                  </a:lnTo>
                  <a:lnTo>
                    <a:pt x="920" y="8236"/>
                  </a:lnTo>
                  <a:lnTo>
                    <a:pt x="1100" y="8436"/>
                  </a:lnTo>
                  <a:lnTo>
                    <a:pt x="1260" y="8636"/>
                  </a:lnTo>
                  <a:lnTo>
                    <a:pt x="1460" y="8835"/>
                  </a:lnTo>
                  <a:lnTo>
                    <a:pt x="1660" y="9015"/>
                  </a:lnTo>
                  <a:lnTo>
                    <a:pt x="1860" y="9195"/>
                  </a:lnTo>
                  <a:lnTo>
                    <a:pt x="2239" y="9495"/>
                  </a:lnTo>
                  <a:lnTo>
                    <a:pt x="2659" y="9755"/>
                  </a:lnTo>
                  <a:lnTo>
                    <a:pt x="3099" y="9995"/>
                  </a:lnTo>
                  <a:lnTo>
                    <a:pt x="3579" y="10215"/>
                  </a:lnTo>
                  <a:lnTo>
                    <a:pt x="4078" y="10414"/>
                  </a:lnTo>
                  <a:lnTo>
                    <a:pt x="4598" y="10594"/>
                  </a:lnTo>
                  <a:lnTo>
                    <a:pt x="5138" y="10734"/>
                  </a:lnTo>
                  <a:lnTo>
                    <a:pt x="5697" y="10834"/>
                  </a:lnTo>
                  <a:lnTo>
                    <a:pt x="5757" y="10494"/>
                  </a:lnTo>
                  <a:lnTo>
                    <a:pt x="5218" y="10394"/>
                  </a:lnTo>
                  <a:lnTo>
                    <a:pt x="4698" y="10255"/>
                  </a:lnTo>
                  <a:lnTo>
                    <a:pt x="4198" y="10095"/>
                  </a:lnTo>
                  <a:lnTo>
                    <a:pt x="3718" y="9895"/>
                  </a:lnTo>
                  <a:lnTo>
                    <a:pt x="3279" y="9695"/>
                  </a:lnTo>
                  <a:lnTo>
                    <a:pt x="2839" y="9455"/>
                  </a:lnTo>
                  <a:lnTo>
                    <a:pt x="2459" y="9215"/>
                  </a:lnTo>
                  <a:lnTo>
                    <a:pt x="2080" y="8935"/>
                  </a:lnTo>
                  <a:lnTo>
                    <a:pt x="1900" y="8755"/>
                  </a:lnTo>
                  <a:lnTo>
                    <a:pt x="1700" y="8596"/>
                  </a:lnTo>
                  <a:lnTo>
                    <a:pt x="1540" y="8416"/>
                  </a:lnTo>
                  <a:lnTo>
                    <a:pt x="1360" y="8216"/>
                  </a:lnTo>
                  <a:lnTo>
                    <a:pt x="1220" y="8036"/>
                  </a:lnTo>
                  <a:lnTo>
                    <a:pt x="1080" y="7836"/>
                  </a:lnTo>
                  <a:lnTo>
                    <a:pt x="940" y="7636"/>
                  </a:lnTo>
                  <a:lnTo>
                    <a:pt x="820" y="7416"/>
                  </a:lnTo>
                  <a:lnTo>
                    <a:pt x="720" y="7216"/>
                  </a:lnTo>
                  <a:lnTo>
                    <a:pt x="640" y="6997"/>
                  </a:lnTo>
                  <a:lnTo>
                    <a:pt x="560" y="6777"/>
                  </a:lnTo>
                  <a:lnTo>
                    <a:pt x="481" y="6557"/>
                  </a:lnTo>
                  <a:lnTo>
                    <a:pt x="441" y="6337"/>
                  </a:lnTo>
                  <a:lnTo>
                    <a:pt x="401" y="6117"/>
                  </a:lnTo>
                  <a:lnTo>
                    <a:pt x="361" y="5897"/>
                  </a:lnTo>
                  <a:lnTo>
                    <a:pt x="361" y="5677"/>
                  </a:lnTo>
                  <a:lnTo>
                    <a:pt x="361" y="5378"/>
                  </a:lnTo>
                  <a:lnTo>
                    <a:pt x="381" y="5078"/>
                  </a:lnTo>
                  <a:lnTo>
                    <a:pt x="441" y="4778"/>
                  </a:lnTo>
                  <a:lnTo>
                    <a:pt x="520" y="4478"/>
                  </a:lnTo>
                  <a:lnTo>
                    <a:pt x="620" y="4178"/>
                  </a:lnTo>
                  <a:lnTo>
                    <a:pt x="760" y="3878"/>
                  </a:lnTo>
                  <a:lnTo>
                    <a:pt x="900" y="3599"/>
                  </a:lnTo>
                  <a:lnTo>
                    <a:pt x="1080" y="3319"/>
                  </a:lnTo>
                  <a:lnTo>
                    <a:pt x="1280" y="3039"/>
                  </a:lnTo>
                  <a:lnTo>
                    <a:pt x="1480" y="2779"/>
                  </a:lnTo>
                  <a:lnTo>
                    <a:pt x="1720" y="2519"/>
                  </a:lnTo>
                  <a:lnTo>
                    <a:pt x="1960" y="2279"/>
                  </a:lnTo>
                  <a:lnTo>
                    <a:pt x="2239" y="2060"/>
                  </a:lnTo>
                  <a:lnTo>
                    <a:pt x="2519" y="1840"/>
                  </a:lnTo>
                  <a:lnTo>
                    <a:pt x="2819" y="1640"/>
                  </a:lnTo>
                  <a:lnTo>
                    <a:pt x="3139" y="1440"/>
                  </a:lnTo>
                  <a:lnTo>
                    <a:pt x="3419" y="1300"/>
                  </a:lnTo>
                  <a:lnTo>
                    <a:pt x="3699" y="1160"/>
                  </a:lnTo>
                  <a:lnTo>
                    <a:pt x="3998" y="1040"/>
                  </a:lnTo>
                  <a:lnTo>
                    <a:pt x="4298" y="920"/>
                  </a:lnTo>
                  <a:lnTo>
                    <a:pt x="4618" y="820"/>
                  </a:lnTo>
                  <a:lnTo>
                    <a:pt x="4938" y="720"/>
                  </a:lnTo>
                  <a:lnTo>
                    <a:pt x="5617" y="581"/>
                  </a:lnTo>
                  <a:lnTo>
                    <a:pt x="6317" y="461"/>
                  </a:lnTo>
                  <a:lnTo>
                    <a:pt x="7056" y="381"/>
                  </a:lnTo>
                  <a:lnTo>
                    <a:pt x="7836" y="341"/>
                  </a:lnTo>
                  <a:lnTo>
                    <a:pt x="8655" y="36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2076390" y="4140188"/>
              <a:ext cx="296772" cy="115861"/>
            </a:xfrm>
            <a:custGeom>
              <a:avLst/>
              <a:gdLst/>
              <a:ahLst/>
              <a:cxnLst/>
              <a:rect l="l" t="t" r="r" b="b"/>
              <a:pathLst>
                <a:path w="13673" h="5338" extrusionOk="0">
                  <a:moveTo>
                    <a:pt x="6936" y="1"/>
                  </a:moveTo>
                  <a:lnTo>
                    <a:pt x="6596" y="21"/>
                  </a:lnTo>
                  <a:lnTo>
                    <a:pt x="6257" y="41"/>
                  </a:lnTo>
                  <a:lnTo>
                    <a:pt x="5917" y="81"/>
                  </a:lnTo>
                  <a:lnTo>
                    <a:pt x="5577" y="141"/>
                  </a:lnTo>
                  <a:lnTo>
                    <a:pt x="5237" y="201"/>
                  </a:lnTo>
                  <a:lnTo>
                    <a:pt x="4897" y="281"/>
                  </a:lnTo>
                  <a:lnTo>
                    <a:pt x="4558" y="360"/>
                  </a:lnTo>
                  <a:lnTo>
                    <a:pt x="4238" y="480"/>
                  </a:lnTo>
                  <a:lnTo>
                    <a:pt x="3898" y="580"/>
                  </a:lnTo>
                  <a:lnTo>
                    <a:pt x="3578" y="700"/>
                  </a:lnTo>
                  <a:lnTo>
                    <a:pt x="3259" y="840"/>
                  </a:lnTo>
                  <a:lnTo>
                    <a:pt x="2959" y="1000"/>
                  </a:lnTo>
                  <a:lnTo>
                    <a:pt x="2639" y="1160"/>
                  </a:lnTo>
                  <a:lnTo>
                    <a:pt x="2359" y="1320"/>
                  </a:lnTo>
                  <a:lnTo>
                    <a:pt x="2059" y="1520"/>
                  </a:lnTo>
                  <a:lnTo>
                    <a:pt x="1779" y="1700"/>
                  </a:lnTo>
                  <a:lnTo>
                    <a:pt x="1500" y="1919"/>
                  </a:lnTo>
                  <a:lnTo>
                    <a:pt x="1220" y="2119"/>
                  </a:lnTo>
                  <a:lnTo>
                    <a:pt x="960" y="2359"/>
                  </a:lnTo>
                  <a:lnTo>
                    <a:pt x="720" y="2599"/>
                  </a:lnTo>
                  <a:lnTo>
                    <a:pt x="480" y="2839"/>
                  </a:lnTo>
                  <a:lnTo>
                    <a:pt x="240" y="3099"/>
                  </a:lnTo>
                  <a:lnTo>
                    <a:pt x="120" y="3279"/>
                  </a:lnTo>
                  <a:lnTo>
                    <a:pt x="41" y="3479"/>
                  </a:lnTo>
                  <a:lnTo>
                    <a:pt x="1" y="3678"/>
                  </a:lnTo>
                  <a:lnTo>
                    <a:pt x="1" y="3878"/>
                  </a:lnTo>
                  <a:lnTo>
                    <a:pt x="41" y="4078"/>
                  </a:lnTo>
                  <a:lnTo>
                    <a:pt x="100" y="4258"/>
                  </a:lnTo>
                  <a:lnTo>
                    <a:pt x="220" y="4438"/>
                  </a:lnTo>
                  <a:lnTo>
                    <a:pt x="360" y="4598"/>
                  </a:lnTo>
                  <a:lnTo>
                    <a:pt x="540" y="4718"/>
                  </a:lnTo>
                  <a:lnTo>
                    <a:pt x="740" y="4798"/>
                  </a:lnTo>
                  <a:lnTo>
                    <a:pt x="940" y="4838"/>
                  </a:lnTo>
                  <a:lnTo>
                    <a:pt x="1140" y="4838"/>
                  </a:lnTo>
                  <a:lnTo>
                    <a:pt x="1340" y="4818"/>
                  </a:lnTo>
                  <a:lnTo>
                    <a:pt x="1540" y="4738"/>
                  </a:lnTo>
                  <a:lnTo>
                    <a:pt x="1699" y="4618"/>
                  </a:lnTo>
                  <a:lnTo>
                    <a:pt x="1859" y="4478"/>
                  </a:lnTo>
                  <a:lnTo>
                    <a:pt x="2219" y="4078"/>
                  </a:lnTo>
                  <a:lnTo>
                    <a:pt x="2619" y="3738"/>
                  </a:lnTo>
                  <a:lnTo>
                    <a:pt x="3019" y="3419"/>
                  </a:lnTo>
                  <a:lnTo>
                    <a:pt x="3458" y="3119"/>
                  </a:lnTo>
                  <a:lnTo>
                    <a:pt x="3918" y="2879"/>
                  </a:lnTo>
                  <a:lnTo>
                    <a:pt x="4398" y="2659"/>
                  </a:lnTo>
                  <a:lnTo>
                    <a:pt x="4897" y="2479"/>
                  </a:lnTo>
                  <a:lnTo>
                    <a:pt x="5397" y="2319"/>
                  </a:lnTo>
                  <a:lnTo>
                    <a:pt x="5917" y="2219"/>
                  </a:lnTo>
                  <a:lnTo>
                    <a:pt x="6437" y="2139"/>
                  </a:lnTo>
                  <a:lnTo>
                    <a:pt x="6956" y="2119"/>
                  </a:lnTo>
                  <a:lnTo>
                    <a:pt x="7496" y="2119"/>
                  </a:lnTo>
                  <a:lnTo>
                    <a:pt x="8016" y="2179"/>
                  </a:lnTo>
                  <a:lnTo>
                    <a:pt x="8535" y="2259"/>
                  </a:lnTo>
                  <a:lnTo>
                    <a:pt x="9035" y="2399"/>
                  </a:lnTo>
                  <a:lnTo>
                    <a:pt x="9535" y="2559"/>
                  </a:lnTo>
                  <a:lnTo>
                    <a:pt x="9934" y="2739"/>
                  </a:lnTo>
                  <a:lnTo>
                    <a:pt x="10294" y="2939"/>
                  </a:lnTo>
                  <a:lnTo>
                    <a:pt x="10634" y="3159"/>
                  </a:lnTo>
                  <a:lnTo>
                    <a:pt x="10914" y="3399"/>
                  </a:lnTo>
                  <a:lnTo>
                    <a:pt x="11154" y="3658"/>
                  </a:lnTo>
                  <a:lnTo>
                    <a:pt x="11353" y="3938"/>
                  </a:lnTo>
                  <a:lnTo>
                    <a:pt x="11433" y="4078"/>
                  </a:lnTo>
                  <a:lnTo>
                    <a:pt x="11493" y="4218"/>
                  </a:lnTo>
                  <a:lnTo>
                    <a:pt x="11533" y="4358"/>
                  </a:lnTo>
                  <a:lnTo>
                    <a:pt x="11573" y="4498"/>
                  </a:lnTo>
                  <a:lnTo>
                    <a:pt x="11633" y="4678"/>
                  </a:lnTo>
                  <a:lnTo>
                    <a:pt x="11713" y="4838"/>
                  </a:lnTo>
                  <a:lnTo>
                    <a:pt x="11833" y="4978"/>
                  </a:lnTo>
                  <a:lnTo>
                    <a:pt x="11953" y="5098"/>
                  </a:lnTo>
                  <a:lnTo>
                    <a:pt x="12113" y="5197"/>
                  </a:lnTo>
                  <a:lnTo>
                    <a:pt x="12273" y="5277"/>
                  </a:lnTo>
                  <a:lnTo>
                    <a:pt x="12433" y="5317"/>
                  </a:lnTo>
                  <a:lnTo>
                    <a:pt x="12613" y="5337"/>
                  </a:lnTo>
                  <a:lnTo>
                    <a:pt x="12733" y="5317"/>
                  </a:lnTo>
                  <a:lnTo>
                    <a:pt x="12853" y="5297"/>
                  </a:lnTo>
                  <a:lnTo>
                    <a:pt x="13052" y="5237"/>
                  </a:lnTo>
                  <a:lnTo>
                    <a:pt x="13232" y="5137"/>
                  </a:lnTo>
                  <a:lnTo>
                    <a:pt x="13392" y="4998"/>
                  </a:lnTo>
                  <a:lnTo>
                    <a:pt x="13512" y="4838"/>
                  </a:lnTo>
                  <a:lnTo>
                    <a:pt x="13612" y="4658"/>
                  </a:lnTo>
                  <a:lnTo>
                    <a:pt x="13652" y="4458"/>
                  </a:lnTo>
                  <a:lnTo>
                    <a:pt x="13672" y="4258"/>
                  </a:lnTo>
                  <a:lnTo>
                    <a:pt x="13652" y="4038"/>
                  </a:lnTo>
                  <a:lnTo>
                    <a:pt x="13572" y="3758"/>
                  </a:lnTo>
                  <a:lnTo>
                    <a:pt x="13492" y="3499"/>
                  </a:lnTo>
                  <a:lnTo>
                    <a:pt x="13372" y="3239"/>
                  </a:lnTo>
                  <a:lnTo>
                    <a:pt x="13252" y="2979"/>
                  </a:lnTo>
                  <a:lnTo>
                    <a:pt x="13092" y="2719"/>
                  </a:lnTo>
                  <a:lnTo>
                    <a:pt x="12932" y="2479"/>
                  </a:lnTo>
                  <a:lnTo>
                    <a:pt x="12733" y="2259"/>
                  </a:lnTo>
                  <a:lnTo>
                    <a:pt x="12533" y="2019"/>
                  </a:lnTo>
                  <a:lnTo>
                    <a:pt x="12313" y="1820"/>
                  </a:lnTo>
                  <a:lnTo>
                    <a:pt x="12073" y="1600"/>
                  </a:lnTo>
                  <a:lnTo>
                    <a:pt x="11813" y="1400"/>
                  </a:lnTo>
                  <a:lnTo>
                    <a:pt x="11553" y="1220"/>
                  </a:lnTo>
                  <a:lnTo>
                    <a:pt x="11254" y="1040"/>
                  </a:lnTo>
                  <a:lnTo>
                    <a:pt x="10954" y="880"/>
                  </a:lnTo>
                  <a:lnTo>
                    <a:pt x="10654" y="740"/>
                  </a:lnTo>
                  <a:lnTo>
                    <a:pt x="10314" y="600"/>
                  </a:lnTo>
                  <a:lnTo>
                    <a:pt x="9994" y="480"/>
                  </a:lnTo>
                  <a:lnTo>
                    <a:pt x="9655" y="360"/>
                  </a:lnTo>
                  <a:lnTo>
                    <a:pt x="9335" y="281"/>
                  </a:lnTo>
                  <a:lnTo>
                    <a:pt x="8995" y="201"/>
                  </a:lnTo>
                  <a:lnTo>
                    <a:pt x="8655" y="121"/>
                  </a:lnTo>
                  <a:lnTo>
                    <a:pt x="8315" y="81"/>
                  </a:lnTo>
                  <a:lnTo>
                    <a:pt x="7976" y="41"/>
                  </a:lnTo>
                  <a:lnTo>
                    <a:pt x="7636" y="21"/>
                  </a:lnTo>
                  <a:lnTo>
                    <a:pt x="72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2262511" y="4346256"/>
              <a:ext cx="271595" cy="37767"/>
            </a:xfrm>
            <a:custGeom>
              <a:avLst/>
              <a:gdLst/>
              <a:ahLst/>
              <a:cxnLst/>
              <a:rect l="l" t="t" r="r" b="b"/>
              <a:pathLst>
                <a:path w="12513" h="1740" extrusionOk="0">
                  <a:moveTo>
                    <a:pt x="1139" y="1"/>
                  </a:moveTo>
                  <a:lnTo>
                    <a:pt x="940" y="41"/>
                  </a:lnTo>
                  <a:lnTo>
                    <a:pt x="740" y="81"/>
                  </a:lnTo>
                  <a:lnTo>
                    <a:pt x="580" y="121"/>
                  </a:lnTo>
                  <a:lnTo>
                    <a:pt x="420" y="141"/>
                  </a:lnTo>
                  <a:lnTo>
                    <a:pt x="280" y="201"/>
                  </a:lnTo>
                  <a:lnTo>
                    <a:pt x="120" y="261"/>
                  </a:lnTo>
                  <a:lnTo>
                    <a:pt x="0" y="361"/>
                  </a:lnTo>
                  <a:lnTo>
                    <a:pt x="240" y="600"/>
                  </a:lnTo>
                  <a:lnTo>
                    <a:pt x="320" y="560"/>
                  </a:lnTo>
                  <a:lnTo>
                    <a:pt x="420" y="520"/>
                  </a:lnTo>
                  <a:lnTo>
                    <a:pt x="660" y="461"/>
                  </a:lnTo>
                  <a:lnTo>
                    <a:pt x="840" y="421"/>
                  </a:lnTo>
                  <a:lnTo>
                    <a:pt x="1020" y="381"/>
                  </a:lnTo>
                  <a:lnTo>
                    <a:pt x="1179" y="361"/>
                  </a:lnTo>
                  <a:lnTo>
                    <a:pt x="1359" y="341"/>
                  </a:lnTo>
                  <a:lnTo>
                    <a:pt x="1539" y="341"/>
                  </a:lnTo>
                  <a:lnTo>
                    <a:pt x="1899" y="381"/>
                  </a:lnTo>
                  <a:lnTo>
                    <a:pt x="2259" y="461"/>
                  </a:lnTo>
                  <a:lnTo>
                    <a:pt x="2619" y="580"/>
                  </a:lnTo>
                  <a:lnTo>
                    <a:pt x="2978" y="700"/>
                  </a:lnTo>
                  <a:lnTo>
                    <a:pt x="3658" y="960"/>
                  </a:lnTo>
                  <a:lnTo>
                    <a:pt x="3958" y="1100"/>
                  </a:lnTo>
                  <a:lnTo>
                    <a:pt x="4357" y="1240"/>
                  </a:lnTo>
                  <a:lnTo>
                    <a:pt x="4757" y="1380"/>
                  </a:lnTo>
                  <a:lnTo>
                    <a:pt x="5177" y="1480"/>
                  </a:lnTo>
                  <a:lnTo>
                    <a:pt x="5597" y="1580"/>
                  </a:lnTo>
                  <a:lnTo>
                    <a:pt x="6016" y="1640"/>
                  </a:lnTo>
                  <a:lnTo>
                    <a:pt x="6436" y="1700"/>
                  </a:lnTo>
                  <a:lnTo>
                    <a:pt x="6876" y="1720"/>
                  </a:lnTo>
                  <a:lnTo>
                    <a:pt x="7296" y="1740"/>
                  </a:lnTo>
                  <a:lnTo>
                    <a:pt x="7735" y="1720"/>
                  </a:lnTo>
                  <a:lnTo>
                    <a:pt x="8175" y="1700"/>
                  </a:lnTo>
                  <a:lnTo>
                    <a:pt x="8615" y="1640"/>
                  </a:lnTo>
                  <a:lnTo>
                    <a:pt x="9035" y="1580"/>
                  </a:lnTo>
                  <a:lnTo>
                    <a:pt x="9354" y="1500"/>
                  </a:lnTo>
                  <a:lnTo>
                    <a:pt x="9674" y="1400"/>
                  </a:lnTo>
                  <a:lnTo>
                    <a:pt x="10334" y="1140"/>
                  </a:lnTo>
                  <a:lnTo>
                    <a:pt x="10873" y="940"/>
                  </a:lnTo>
                  <a:lnTo>
                    <a:pt x="11153" y="840"/>
                  </a:lnTo>
                  <a:lnTo>
                    <a:pt x="11413" y="760"/>
                  </a:lnTo>
                  <a:lnTo>
                    <a:pt x="11693" y="700"/>
                  </a:lnTo>
                  <a:lnTo>
                    <a:pt x="11953" y="660"/>
                  </a:lnTo>
                  <a:lnTo>
                    <a:pt x="12213" y="660"/>
                  </a:lnTo>
                  <a:lnTo>
                    <a:pt x="12452" y="680"/>
                  </a:lnTo>
                  <a:lnTo>
                    <a:pt x="12512" y="341"/>
                  </a:lnTo>
                  <a:lnTo>
                    <a:pt x="12233" y="301"/>
                  </a:lnTo>
                  <a:lnTo>
                    <a:pt x="11953" y="301"/>
                  </a:lnTo>
                  <a:lnTo>
                    <a:pt x="11653" y="341"/>
                  </a:lnTo>
                  <a:lnTo>
                    <a:pt x="11373" y="401"/>
                  </a:lnTo>
                  <a:lnTo>
                    <a:pt x="11073" y="480"/>
                  </a:lnTo>
                  <a:lnTo>
                    <a:pt x="10773" y="580"/>
                  </a:lnTo>
                  <a:lnTo>
                    <a:pt x="10194" y="820"/>
                  </a:lnTo>
                  <a:lnTo>
                    <a:pt x="9574" y="1060"/>
                  </a:lnTo>
                  <a:lnTo>
                    <a:pt x="9254" y="1160"/>
                  </a:lnTo>
                  <a:lnTo>
                    <a:pt x="8975" y="1220"/>
                  </a:lnTo>
                  <a:lnTo>
                    <a:pt x="8355" y="1320"/>
                  </a:lnTo>
                  <a:lnTo>
                    <a:pt x="7715" y="1380"/>
                  </a:lnTo>
                  <a:lnTo>
                    <a:pt x="7096" y="1380"/>
                  </a:lnTo>
                  <a:lnTo>
                    <a:pt x="6476" y="1340"/>
                  </a:lnTo>
                  <a:lnTo>
                    <a:pt x="5857" y="1260"/>
                  </a:lnTo>
                  <a:lnTo>
                    <a:pt x="5257" y="1140"/>
                  </a:lnTo>
                  <a:lnTo>
                    <a:pt x="4657" y="980"/>
                  </a:lnTo>
                  <a:lnTo>
                    <a:pt x="4098" y="760"/>
                  </a:lnTo>
                  <a:lnTo>
                    <a:pt x="3798" y="640"/>
                  </a:lnTo>
                  <a:lnTo>
                    <a:pt x="3078" y="361"/>
                  </a:lnTo>
                  <a:lnTo>
                    <a:pt x="2699" y="221"/>
                  </a:lnTo>
                  <a:lnTo>
                    <a:pt x="2319" y="121"/>
                  </a:lnTo>
                  <a:lnTo>
                    <a:pt x="1919" y="41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0"/>
          <p:cNvGrpSpPr/>
          <p:nvPr/>
        </p:nvGrpSpPr>
        <p:grpSpPr>
          <a:xfrm rot="3599961">
            <a:off x="470685" y="4083713"/>
            <a:ext cx="844907" cy="870323"/>
            <a:chOff x="12560800" y="-3331828"/>
            <a:chExt cx="1122077" cy="1155830"/>
          </a:xfrm>
        </p:grpSpPr>
        <p:sp>
          <p:nvSpPr>
            <p:cNvPr id="1841" name="Google Shape;1841;p40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extrusionOk="0">
                  <a:moveTo>
                    <a:pt x="19248" y="0"/>
                  </a:move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12566704" y="-3325924"/>
              <a:ext cx="1110269" cy="1144023"/>
            </a:xfrm>
            <a:custGeom>
              <a:avLst/>
              <a:gdLst/>
              <a:ahLst/>
              <a:cxnLst/>
              <a:rect l="l" t="t" r="r" b="b"/>
              <a:pathLst>
                <a:path w="25953" h="26742" fill="none" extrusionOk="0">
                  <a:moveTo>
                    <a:pt x="4497" y="26643"/>
                  </a:moveTo>
                  <a:lnTo>
                    <a:pt x="4497" y="26643"/>
                  </a:lnTo>
                  <a:lnTo>
                    <a:pt x="4733" y="26564"/>
                  </a:lnTo>
                  <a:lnTo>
                    <a:pt x="4970" y="26485"/>
                  </a:lnTo>
                  <a:lnTo>
                    <a:pt x="5207" y="26367"/>
                  </a:lnTo>
                  <a:lnTo>
                    <a:pt x="5424" y="26248"/>
                  </a:lnTo>
                  <a:lnTo>
                    <a:pt x="5857" y="25972"/>
                  </a:lnTo>
                  <a:lnTo>
                    <a:pt x="6272" y="25677"/>
                  </a:lnTo>
                  <a:lnTo>
                    <a:pt x="6272" y="25677"/>
                  </a:lnTo>
                  <a:lnTo>
                    <a:pt x="6863" y="25262"/>
                  </a:lnTo>
                  <a:lnTo>
                    <a:pt x="7415" y="24809"/>
                  </a:lnTo>
                  <a:lnTo>
                    <a:pt x="7948" y="24375"/>
                  </a:lnTo>
                  <a:lnTo>
                    <a:pt x="8480" y="23902"/>
                  </a:lnTo>
                  <a:lnTo>
                    <a:pt x="9506" y="22995"/>
                  </a:lnTo>
                  <a:lnTo>
                    <a:pt x="10531" y="22087"/>
                  </a:lnTo>
                  <a:lnTo>
                    <a:pt x="11044" y="21634"/>
                  </a:lnTo>
                  <a:lnTo>
                    <a:pt x="11557" y="21220"/>
                  </a:lnTo>
                  <a:lnTo>
                    <a:pt x="12109" y="20806"/>
                  </a:lnTo>
                  <a:lnTo>
                    <a:pt x="12661" y="20411"/>
                  </a:lnTo>
                  <a:lnTo>
                    <a:pt x="13233" y="20037"/>
                  </a:lnTo>
                  <a:lnTo>
                    <a:pt x="13844" y="19682"/>
                  </a:lnTo>
                  <a:lnTo>
                    <a:pt x="14456" y="19366"/>
                  </a:lnTo>
                  <a:lnTo>
                    <a:pt x="15126" y="19070"/>
                  </a:lnTo>
                  <a:lnTo>
                    <a:pt x="15126" y="19070"/>
                  </a:lnTo>
                  <a:lnTo>
                    <a:pt x="15915" y="18774"/>
                  </a:lnTo>
                  <a:lnTo>
                    <a:pt x="16743" y="18498"/>
                  </a:lnTo>
                  <a:lnTo>
                    <a:pt x="17571" y="18222"/>
                  </a:lnTo>
                  <a:lnTo>
                    <a:pt x="18419" y="17926"/>
                  </a:lnTo>
                  <a:lnTo>
                    <a:pt x="19248" y="17611"/>
                  </a:lnTo>
                  <a:lnTo>
                    <a:pt x="19642" y="17433"/>
                  </a:lnTo>
                  <a:lnTo>
                    <a:pt x="20056" y="17256"/>
                  </a:lnTo>
                  <a:lnTo>
                    <a:pt x="20431" y="17059"/>
                  </a:lnTo>
                  <a:lnTo>
                    <a:pt x="20805" y="16842"/>
                  </a:lnTo>
                  <a:lnTo>
                    <a:pt x="21160" y="16625"/>
                  </a:lnTo>
                  <a:lnTo>
                    <a:pt x="21515" y="16388"/>
                  </a:lnTo>
                  <a:lnTo>
                    <a:pt x="21515" y="16388"/>
                  </a:lnTo>
                  <a:lnTo>
                    <a:pt x="21851" y="16112"/>
                  </a:lnTo>
                  <a:lnTo>
                    <a:pt x="22186" y="15816"/>
                  </a:lnTo>
                  <a:lnTo>
                    <a:pt x="22501" y="15501"/>
                  </a:lnTo>
                  <a:lnTo>
                    <a:pt x="22797" y="15146"/>
                  </a:lnTo>
                  <a:lnTo>
                    <a:pt x="23093" y="14791"/>
                  </a:lnTo>
                  <a:lnTo>
                    <a:pt x="23389" y="14396"/>
                  </a:lnTo>
                  <a:lnTo>
                    <a:pt x="23665" y="14002"/>
                  </a:lnTo>
                  <a:lnTo>
                    <a:pt x="23921" y="13588"/>
                  </a:lnTo>
                  <a:lnTo>
                    <a:pt x="24178" y="13174"/>
                  </a:lnTo>
                  <a:lnTo>
                    <a:pt x="24414" y="12760"/>
                  </a:lnTo>
                  <a:lnTo>
                    <a:pt x="24631" y="12326"/>
                  </a:lnTo>
                  <a:lnTo>
                    <a:pt x="24828" y="11912"/>
                  </a:lnTo>
                  <a:lnTo>
                    <a:pt x="25026" y="11478"/>
                  </a:lnTo>
                  <a:lnTo>
                    <a:pt x="25203" y="11064"/>
                  </a:lnTo>
                  <a:lnTo>
                    <a:pt x="25341" y="10650"/>
                  </a:lnTo>
                  <a:lnTo>
                    <a:pt x="25479" y="10235"/>
                  </a:lnTo>
                  <a:lnTo>
                    <a:pt x="25479" y="10235"/>
                  </a:lnTo>
                  <a:lnTo>
                    <a:pt x="25617" y="9782"/>
                  </a:lnTo>
                  <a:lnTo>
                    <a:pt x="25736" y="9289"/>
                  </a:lnTo>
                  <a:lnTo>
                    <a:pt x="25834" y="8816"/>
                  </a:lnTo>
                  <a:lnTo>
                    <a:pt x="25893" y="8323"/>
                  </a:lnTo>
                  <a:lnTo>
                    <a:pt x="25933" y="7830"/>
                  </a:lnTo>
                  <a:lnTo>
                    <a:pt x="25953" y="7337"/>
                  </a:lnTo>
                  <a:lnTo>
                    <a:pt x="25953" y="6863"/>
                  </a:lnTo>
                  <a:lnTo>
                    <a:pt x="25913" y="6370"/>
                  </a:lnTo>
                  <a:lnTo>
                    <a:pt x="25854" y="5877"/>
                  </a:lnTo>
                  <a:lnTo>
                    <a:pt x="25775" y="5404"/>
                  </a:lnTo>
                  <a:lnTo>
                    <a:pt x="25657" y="4931"/>
                  </a:lnTo>
                  <a:lnTo>
                    <a:pt x="25519" y="4477"/>
                  </a:lnTo>
                  <a:lnTo>
                    <a:pt x="25341" y="4023"/>
                  </a:lnTo>
                  <a:lnTo>
                    <a:pt x="25144" y="3590"/>
                  </a:lnTo>
                  <a:lnTo>
                    <a:pt x="24907" y="3156"/>
                  </a:lnTo>
                  <a:lnTo>
                    <a:pt x="24651" y="2742"/>
                  </a:lnTo>
                  <a:lnTo>
                    <a:pt x="24651" y="2742"/>
                  </a:lnTo>
                  <a:lnTo>
                    <a:pt x="24355" y="2347"/>
                  </a:lnTo>
                  <a:lnTo>
                    <a:pt x="24040" y="1973"/>
                  </a:lnTo>
                  <a:lnTo>
                    <a:pt x="23685" y="1637"/>
                  </a:lnTo>
                  <a:lnTo>
                    <a:pt x="23310" y="1322"/>
                  </a:lnTo>
                  <a:lnTo>
                    <a:pt x="22916" y="1046"/>
                  </a:lnTo>
                  <a:lnTo>
                    <a:pt x="22501" y="789"/>
                  </a:lnTo>
                  <a:lnTo>
                    <a:pt x="22068" y="553"/>
                  </a:lnTo>
                  <a:lnTo>
                    <a:pt x="21614" y="375"/>
                  </a:lnTo>
                  <a:lnTo>
                    <a:pt x="21141" y="217"/>
                  </a:lnTo>
                  <a:lnTo>
                    <a:pt x="20667" y="99"/>
                  </a:lnTo>
                  <a:lnTo>
                    <a:pt x="20194" y="40"/>
                  </a:lnTo>
                  <a:lnTo>
                    <a:pt x="19721" y="0"/>
                  </a:lnTo>
                  <a:lnTo>
                    <a:pt x="19248" y="0"/>
                  </a:lnTo>
                  <a:lnTo>
                    <a:pt x="18774" y="60"/>
                  </a:lnTo>
                  <a:lnTo>
                    <a:pt x="18538" y="99"/>
                  </a:lnTo>
                  <a:lnTo>
                    <a:pt x="18301" y="158"/>
                  </a:lnTo>
                  <a:lnTo>
                    <a:pt x="18064" y="217"/>
                  </a:lnTo>
                  <a:lnTo>
                    <a:pt x="17828" y="296"/>
                  </a:lnTo>
                  <a:lnTo>
                    <a:pt x="17828" y="296"/>
                  </a:lnTo>
                  <a:lnTo>
                    <a:pt x="17414" y="474"/>
                  </a:lnTo>
                  <a:lnTo>
                    <a:pt x="17019" y="691"/>
                  </a:lnTo>
                  <a:lnTo>
                    <a:pt x="16644" y="927"/>
                  </a:lnTo>
                  <a:lnTo>
                    <a:pt x="16290" y="1203"/>
                  </a:lnTo>
                  <a:lnTo>
                    <a:pt x="15954" y="1480"/>
                  </a:lnTo>
                  <a:lnTo>
                    <a:pt x="15639" y="1795"/>
                  </a:lnTo>
                  <a:lnTo>
                    <a:pt x="15343" y="2130"/>
                  </a:lnTo>
                  <a:lnTo>
                    <a:pt x="15067" y="2485"/>
                  </a:lnTo>
                  <a:lnTo>
                    <a:pt x="14791" y="2860"/>
                  </a:lnTo>
                  <a:lnTo>
                    <a:pt x="14554" y="3254"/>
                  </a:lnTo>
                  <a:lnTo>
                    <a:pt x="14317" y="3649"/>
                  </a:lnTo>
                  <a:lnTo>
                    <a:pt x="14101" y="4063"/>
                  </a:lnTo>
                  <a:lnTo>
                    <a:pt x="13884" y="4477"/>
                  </a:lnTo>
                  <a:lnTo>
                    <a:pt x="13686" y="4891"/>
                  </a:lnTo>
                  <a:lnTo>
                    <a:pt x="13331" y="5739"/>
                  </a:lnTo>
                  <a:lnTo>
                    <a:pt x="13331" y="5739"/>
                  </a:lnTo>
                  <a:lnTo>
                    <a:pt x="13016" y="6587"/>
                  </a:lnTo>
                  <a:lnTo>
                    <a:pt x="12700" y="7455"/>
                  </a:lnTo>
                  <a:lnTo>
                    <a:pt x="12385" y="8303"/>
                  </a:lnTo>
                  <a:lnTo>
                    <a:pt x="12050" y="9151"/>
                  </a:lnTo>
                  <a:lnTo>
                    <a:pt x="11872" y="9565"/>
                  </a:lnTo>
                  <a:lnTo>
                    <a:pt x="11675" y="9979"/>
                  </a:lnTo>
                  <a:lnTo>
                    <a:pt x="11478" y="10393"/>
                  </a:lnTo>
                  <a:lnTo>
                    <a:pt x="11261" y="10788"/>
                  </a:lnTo>
                  <a:lnTo>
                    <a:pt x="11024" y="11162"/>
                  </a:lnTo>
                  <a:lnTo>
                    <a:pt x="10768" y="11537"/>
                  </a:lnTo>
                  <a:lnTo>
                    <a:pt x="10511" y="11912"/>
                  </a:lnTo>
                  <a:lnTo>
                    <a:pt x="10216" y="12247"/>
                  </a:lnTo>
                  <a:lnTo>
                    <a:pt x="10216" y="12247"/>
                  </a:lnTo>
                  <a:lnTo>
                    <a:pt x="9841" y="12641"/>
                  </a:lnTo>
                  <a:lnTo>
                    <a:pt x="9466" y="12996"/>
                  </a:lnTo>
                  <a:lnTo>
                    <a:pt x="9466" y="12996"/>
                  </a:lnTo>
                  <a:lnTo>
                    <a:pt x="9151" y="13253"/>
                  </a:lnTo>
                  <a:lnTo>
                    <a:pt x="8855" y="13509"/>
                  </a:lnTo>
                  <a:lnTo>
                    <a:pt x="8520" y="13746"/>
                  </a:lnTo>
                  <a:lnTo>
                    <a:pt x="8204" y="13963"/>
                  </a:lnTo>
                  <a:lnTo>
                    <a:pt x="7514" y="14396"/>
                  </a:lnTo>
                  <a:lnTo>
                    <a:pt x="6824" y="14811"/>
                  </a:lnTo>
                  <a:lnTo>
                    <a:pt x="5424" y="15619"/>
                  </a:lnTo>
                  <a:lnTo>
                    <a:pt x="4714" y="16033"/>
                  </a:lnTo>
                  <a:lnTo>
                    <a:pt x="4043" y="16467"/>
                  </a:lnTo>
                  <a:lnTo>
                    <a:pt x="4043" y="16467"/>
                  </a:lnTo>
                  <a:lnTo>
                    <a:pt x="3530" y="16802"/>
                  </a:lnTo>
                  <a:lnTo>
                    <a:pt x="3037" y="17177"/>
                  </a:lnTo>
                  <a:lnTo>
                    <a:pt x="2564" y="17571"/>
                  </a:lnTo>
                  <a:lnTo>
                    <a:pt x="2130" y="17986"/>
                  </a:lnTo>
                  <a:lnTo>
                    <a:pt x="1696" y="18439"/>
                  </a:lnTo>
                  <a:lnTo>
                    <a:pt x="1322" y="18912"/>
                  </a:lnTo>
                  <a:lnTo>
                    <a:pt x="1144" y="19149"/>
                  </a:lnTo>
                  <a:lnTo>
                    <a:pt x="967" y="19405"/>
                  </a:lnTo>
                  <a:lnTo>
                    <a:pt x="809" y="19662"/>
                  </a:lnTo>
                  <a:lnTo>
                    <a:pt x="671" y="19938"/>
                  </a:lnTo>
                  <a:lnTo>
                    <a:pt x="671" y="19938"/>
                  </a:lnTo>
                  <a:lnTo>
                    <a:pt x="533" y="20214"/>
                  </a:lnTo>
                  <a:lnTo>
                    <a:pt x="415" y="20490"/>
                  </a:lnTo>
                  <a:lnTo>
                    <a:pt x="296" y="20786"/>
                  </a:lnTo>
                  <a:lnTo>
                    <a:pt x="217" y="21082"/>
                  </a:lnTo>
                  <a:lnTo>
                    <a:pt x="138" y="21378"/>
                  </a:lnTo>
                  <a:lnTo>
                    <a:pt x="79" y="21673"/>
                  </a:lnTo>
                  <a:lnTo>
                    <a:pt x="20" y="21989"/>
                  </a:lnTo>
                  <a:lnTo>
                    <a:pt x="0" y="22285"/>
                  </a:lnTo>
                  <a:lnTo>
                    <a:pt x="0" y="22580"/>
                  </a:lnTo>
                  <a:lnTo>
                    <a:pt x="0" y="22896"/>
                  </a:lnTo>
                  <a:lnTo>
                    <a:pt x="20" y="23192"/>
                  </a:lnTo>
                  <a:lnTo>
                    <a:pt x="79" y="23488"/>
                  </a:lnTo>
                  <a:lnTo>
                    <a:pt x="138" y="23783"/>
                  </a:lnTo>
                  <a:lnTo>
                    <a:pt x="217" y="24079"/>
                  </a:lnTo>
                  <a:lnTo>
                    <a:pt x="316" y="24375"/>
                  </a:lnTo>
                  <a:lnTo>
                    <a:pt x="454" y="24651"/>
                  </a:lnTo>
                  <a:lnTo>
                    <a:pt x="454" y="24651"/>
                  </a:lnTo>
                  <a:lnTo>
                    <a:pt x="592" y="24907"/>
                  </a:lnTo>
                  <a:lnTo>
                    <a:pt x="770" y="25164"/>
                  </a:lnTo>
                  <a:lnTo>
                    <a:pt x="967" y="25400"/>
                  </a:lnTo>
                  <a:lnTo>
                    <a:pt x="1164" y="25637"/>
                  </a:lnTo>
                  <a:lnTo>
                    <a:pt x="1401" y="25834"/>
                  </a:lnTo>
                  <a:lnTo>
                    <a:pt x="1637" y="26032"/>
                  </a:lnTo>
                  <a:lnTo>
                    <a:pt x="1894" y="26209"/>
                  </a:lnTo>
                  <a:lnTo>
                    <a:pt x="2150" y="26347"/>
                  </a:lnTo>
                  <a:lnTo>
                    <a:pt x="2426" y="26485"/>
                  </a:lnTo>
                  <a:lnTo>
                    <a:pt x="2722" y="26584"/>
                  </a:lnTo>
                  <a:lnTo>
                    <a:pt x="3018" y="26663"/>
                  </a:lnTo>
                  <a:lnTo>
                    <a:pt x="3313" y="26722"/>
                  </a:lnTo>
                  <a:lnTo>
                    <a:pt x="3609" y="26741"/>
                  </a:lnTo>
                  <a:lnTo>
                    <a:pt x="3905" y="26741"/>
                  </a:lnTo>
                  <a:lnTo>
                    <a:pt x="4201" y="26702"/>
                  </a:lnTo>
                  <a:lnTo>
                    <a:pt x="4497" y="26643"/>
                  </a:lnTo>
                </a:path>
              </a:pathLst>
            </a:custGeom>
            <a:noFill/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12560800" y="-3331828"/>
              <a:ext cx="1122077" cy="1155830"/>
            </a:xfrm>
            <a:custGeom>
              <a:avLst/>
              <a:gdLst/>
              <a:ahLst/>
              <a:cxnLst/>
              <a:rect l="l" t="t" r="r" b="b"/>
              <a:pathLst>
                <a:path w="26229" h="27018" extrusionOk="0">
                  <a:moveTo>
                    <a:pt x="19721" y="257"/>
                  </a:moveTo>
                  <a:lnTo>
                    <a:pt x="20076" y="277"/>
                  </a:lnTo>
                  <a:lnTo>
                    <a:pt x="20431" y="316"/>
                  </a:lnTo>
                  <a:lnTo>
                    <a:pt x="20786" y="375"/>
                  </a:lnTo>
                  <a:lnTo>
                    <a:pt x="21121" y="454"/>
                  </a:lnTo>
                  <a:lnTo>
                    <a:pt x="21476" y="553"/>
                  </a:lnTo>
                  <a:lnTo>
                    <a:pt x="21811" y="671"/>
                  </a:lnTo>
                  <a:lnTo>
                    <a:pt x="22146" y="809"/>
                  </a:lnTo>
                  <a:lnTo>
                    <a:pt x="22482" y="967"/>
                  </a:lnTo>
                  <a:lnTo>
                    <a:pt x="22797" y="1164"/>
                  </a:lnTo>
                  <a:lnTo>
                    <a:pt x="23093" y="1361"/>
                  </a:lnTo>
                  <a:lnTo>
                    <a:pt x="23409" y="1578"/>
                  </a:lnTo>
                  <a:lnTo>
                    <a:pt x="23685" y="1815"/>
                  </a:lnTo>
                  <a:lnTo>
                    <a:pt x="23961" y="2071"/>
                  </a:lnTo>
                  <a:lnTo>
                    <a:pt x="24217" y="2347"/>
                  </a:lnTo>
                  <a:lnTo>
                    <a:pt x="24454" y="2643"/>
                  </a:lnTo>
                  <a:lnTo>
                    <a:pt x="24690" y="2959"/>
                  </a:lnTo>
                  <a:lnTo>
                    <a:pt x="24927" y="3333"/>
                  </a:lnTo>
                  <a:lnTo>
                    <a:pt x="25144" y="3728"/>
                  </a:lnTo>
                  <a:lnTo>
                    <a:pt x="25341" y="4142"/>
                  </a:lnTo>
                  <a:lnTo>
                    <a:pt x="25499" y="4576"/>
                  </a:lnTo>
                  <a:lnTo>
                    <a:pt x="25637" y="5009"/>
                  </a:lnTo>
                  <a:lnTo>
                    <a:pt x="25755" y="5463"/>
                  </a:lnTo>
                  <a:lnTo>
                    <a:pt x="25854" y="5917"/>
                  </a:lnTo>
                  <a:lnTo>
                    <a:pt x="25913" y="6390"/>
                  </a:lnTo>
                  <a:lnTo>
                    <a:pt x="25952" y="6883"/>
                  </a:lnTo>
                  <a:lnTo>
                    <a:pt x="25972" y="7356"/>
                  </a:lnTo>
                  <a:lnTo>
                    <a:pt x="25952" y="7849"/>
                  </a:lnTo>
                  <a:lnTo>
                    <a:pt x="25913" y="8342"/>
                  </a:lnTo>
                  <a:lnTo>
                    <a:pt x="25854" y="8835"/>
                  </a:lnTo>
                  <a:lnTo>
                    <a:pt x="25755" y="9348"/>
                  </a:lnTo>
                  <a:lnTo>
                    <a:pt x="25637" y="9841"/>
                  </a:lnTo>
                  <a:lnTo>
                    <a:pt x="25499" y="10334"/>
                  </a:lnTo>
                  <a:lnTo>
                    <a:pt x="25361" y="10728"/>
                  </a:lnTo>
                  <a:lnTo>
                    <a:pt x="25223" y="11143"/>
                  </a:lnTo>
                  <a:lnTo>
                    <a:pt x="25045" y="11557"/>
                  </a:lnTo>
                  <a:lnTo>
                    <a:pt x="24868" y="11971"/>
                  </a:lnTo>
                  <a:lnTo>
                    <a:pt x="24671" y="12385"/>
                  </a:lnTo>
                  <a:lnTo>
                    <a:pt x="24454" y="12799"/>
                  </a:lnTo>
                  <a:lnTo>
                    <a:pt x="24217" y="13233"/>
                  </a:lnTo>
                  <a:lnTo>
                    <a:pt x="23961" y="13647"/>
                  </a:lnTo>
                  <a:lnTo>
                    <a:pt x="23704" y="14041"/>
                  </a:lnTo>
                  <a:lnTo>
                    <a:pt x="23428" y="14436"/>
                  </a:lnTo>
                  <a:lnTo>
                    <a:pt x="23152" y="14830"/>
                  </a:lnTo>
                  <a:lnTo>
                    <a:pt x="22856" y="15185"/>
                  </a:lnTo>
                  <a:lnTo>
                    <a:pt x="22541" y="15520"/>
                  </a:lnTo>
                  <a:lnTo>
                    <a:pt x="22225" y="15856"/>
                  </a:lnTo>
                  <a:lnTo>
                    <a:pt x="21910" y="16152"/>
                  </a:lnTo>
                  <a:lnTo>
                    <a:pt x="21575" y="16408"/>
                  </a:lnTo>
                  <a:lnTo>
                    <a:pt x="21338" y="16585"/>
                  </a:lnTo>
                  <a:lnTo>
                    <a:pt x="21082" y="16743"/>
                  </a:lnTo>
                  <a:lnTo>
                    <a:pt x="20589" y="17039"/>
                  </a:lnTo>
                  <a:lnTo>
                    <a:pt x="20036" y="17315"/>
                  </a:lnTo>
                  <a:lnTo>
                    <a:pt x="19484" y="17552"/>
                  </a:lnTo>
                  <a:lnTo>
                    <a:pt x="18912" y="17788"/>
                  </a:lnTo>
                  <a:lnTo>
                    <a:pt x="18340" y="18005"/>
                  </a:lnTo>
                  <a:lnTo>
                    <a:pt x="17157" y="18400"/>
                  </a:lnTo>
                  <a:lnTo>
                    <a:pt x="16151" y="18735"/>
                  </a:lnTo>
                  <a:lnTo>
                    <a:pt x="15678" y="18912"/>
                  </a:lnTo>
                  <a:lnTo>
                    <a:pt x="15225" y="19090"/>
                  </a:lnTo>
                  <a:lnTo>
                    <a:pt x="14791" y="19267"/>
                  </a:lnTo>
                  <a:lnTo>
                    <a:pt x="14377" y="19465"/>
                  </a:lnTo>
                  <a:lnTo>
                    <a:pt x="13962" y="19682"/>
                  </a:lnTo>
                  <a:lnTo>
                    <a:pt x="13588" y="19898"/>
                  </a:lnTo>
                  <a:lnTo>
                    <a:pt x="13213" y="20115"/>
                  </a:lnTo>
                  <a:lnTo>
                    <a:pt x="12838" y="20352"/>
                  </a:lnTo>
                  <a:lnTo>
                    <a:pt x="12128" y="20865"/>
                  </a:lnTo>
                  <a:lnTo>
                    <a:pt x="11438" y="21397"/>
                  </a:lnTo>
                  <a:lnTo>
                    <a:pt x="10768" y="21949"/>
                  </a:lnTo>
                  <a:lnTo>
                    <a:pt x="10117" y="22521"/>
                  </a:lnTo>
                  <a:lnTo>
                    <a:pt x="9446" y="23113"/>
                  </a:lnTo>
                  <a:lnTo>
                    <a:pt x="8717" y="23783"/>
                  </a:lnTo>
                  <a:lnTo>
                    <a:pt x="7948" y="24454"/>
                  </a:lnTo>
                  <a:lnTo>
                    <a:pt x="7179" y="25085"/>
                  </a:lnTo>
                  <a:lnTo>
                    <a:pt x="6764" y="25400"/>
                  </a:lnTo>
                  <a:lnTo>
                    <a:pt x="6350" y="25716"/>
                  </a:lnTo>
                  <a:lnTo>
                    <a:pt x="5917" y="26012"/>
                  </a:lnTo>
                  <a:lnTo>
                    <a:pt x="5502" y="26268"/>
                  </a:lnTo>
                  <a:lnTo>
                    <a:pt x="5285" y="26386"/>
                  </a:lnTo>
                  <a:lnTo>
                    <a:pt x="5069" y="26505"/>
                  </a:lnTo>
                  <a:lnTo>
                    <a:pt x="4832" y="26584"/>
                  </a:lnTo>
                  <a:lnTo>
                    <a:pt x="4595" y="26663"/>
                  </a:lnTo>
                  <a:lnTo>
                    <a:pt x="4319" y="26722"/>
                  </a:lnTo>
                  <a:lnTo>
                    <a:pt x="4043" y="26741"/>
                  </a:lnTo>
                  <a:lnTo>
                    <a:pt x="3767" y="26761"/>
                  </a:lnTo>
                  <a:lnTo>
                    <a:pt x="3491" y="26741"/>
                  </a:lnTo>
                  <a:lnTo>
                    <a:pt x="3215" y="26682"/>
                  </a:lnTo>
                  <a:lnTo>
                    <a:pt x="2919" y="26603"/>
                  </a:lnTo>
                  <a:lnTo>
                    <a:pt x="2663" y="26525"/>
                  </a:lnTo>
                  <a:lnTo>
                    <a:pt x="2387" y="26386"/>
                  </a:lnTo>
                  <a:lnTo>
                    <a:pt x="2130" y="26248"/>
                  </a:lnTo>
                  <a:lnTo>
                    <a:pt x="1874" y="26091"/>
                  </a:lnTo>
                  <a:lnTo>
                    <a:pt x="1637" y="25913"/>
                  </a:lnTo>
                  <a:lnTo>
                    <a:pt x="1420" y="25716"/>
                  </a:lnTo>
                  <a:lnTo>
                    <a:pt x="1203" y="25479"/>
                  </a:lnTo>
                  <a:lnTo>
                    <a:pt x="1026" y="25243"/>
                  </a:lnTo>
                  <a:lnTo>
                    <a:pt x="848" y="24986"/>
                  </a:lnTo>
                  <a:lnTo>
                    <a:pt x="710" y="24730"/>
                  </a:lnTo>
                  <a:lnTo>
                    <a:pt x="592" y="24474"/>
                  </a:lnTo>
                  <a:lnTo>
                    <a:pt x="493" y="24217"/>
                  </a:lnTo>
                  <a:lnTo>
                    <a:pt x="415" y="23941"/>
                  </a:lnTo>
                  <a:lnTo>
                    <a:pt x="355" y="23665"/>
                  </a:lnTo>
                  <a:lnTo>
                    <a:pt x="296" y="23389"/>
                  </a:lnTo>
                  <a:lnTo>
                    <a:pt x="276" y="23093"/>
                  </a:lnTo>
                  <a:lnTo>
                    <a:pt x="257" y="22797"/>
                  </a:lnTo>
                  <a:lnTo>
                    <a:pt x="276" y="22502"/>
                  </a:lnTo>
                  <a:lnTo>
                    <a:pt x="296" y="22206"/>
                  </a:lnTo>
                  <a:lnTo>
                    <a:pt x="336" y="21910"/>
                  </a:lnTo>
                  <a:lnTo>
                    <a:pt x="395" y="21594"/>
                  </a:lnTo>
                  <a:lnTo>
                    <a:pt x="454" y="21299"/>
                  </a:lnTo>
                  <a:lnTo>
                    <a:pt x="553" y="21003"/>
                  </a:lnTo>
                  <a:lnTo>
                    <a:pt x="651" y="20707"/>
                  </a:lnTo>
                  <a:lnTo>
                    <a:pt x="769" y="20411"/>
                  </a:lnTo>
                  <a:lnTo>
                    <a:pt x="927" y="20135"/>
                  </a:lnTo>
                  <a:lnTo>
                    <a:pt x="1184" y="19662"/>
                  </a:lnTo>
                  <a:lnTo>
                    <a:pt x="1499" y="19208"/>
                  </a:lnTo>
                  <a:lnTo>
                    <a:pt x="1834" y="18774"/>
                  </a:lnTo>
                  <a:lnTo>
                    <a:pt x="2229" y="18341"/>
                  </a:lnTo>
                  <a:lnTo>
                    <a:pt x="2663" y="17907"/>
                  </a:lnTo>
                  <a:lnTo>
                    <a:pt x="3156" y="17493"/>
                  </a:lnTo>
                  <a:lnTo>
                    <a:pt x="3668" y="17098"/>
                  </a:lnTo>
                  <a:lnTo>
                    <a:pt x="4240" y="16704"/>
                  </a:lnTo>
                  <a:lnTo>
                    <a:pt x="4733" y="16388"/>
                  </a:lnTo>
                  <a:lnTo>
                    <a:pt x="5246" y="16073"/>
                  </a:lnTo>
                  <a:lnTo>
                    <a:pt x="6271" y="15501"/>
                  </a:lnTo>
                  <a:lnTo>
                    <a:pt x="7159" y="14988"/>
                  </a:lnTo>
                  <a:lnTo>
                    <a:pt x="8046" y="14456"/>
                  </a:lnTo>
                  <a:lnTo>
                    <a:pt x="8460" y="14179"/>
                  </a:lnTo>
                  <a:lnTo>
                    <a:pt x="8894" y="13884"/>
                  </a:lnTo>
                  <a:lnTo>
                    <a:pt x="9289" y="13568"/>
                  </a:lnTo>
                  <a:lnTo>
                    <a:pt x="9683" y="13233"/>
                  </a:lnTo>
                  <a:lnTo>
                    <a:pt x="10078" y="12858"/>
                  </a:lnTo>
                  <a:lnTo>
                    <a:pt x="10452" y="12484"/>
                  </a:lnTo>
                  <a:lnTo>
                    <a:pt x="10689" y="12188"/>
                  </a:lnTo>
                  <a:lnTo>
                    <a:pt x="10906" y="11912"/>
                  </a:lnTo>
                  <a:lnTo>
                    <a:pt x="11123" y="11616"/>
                  </a:lnTo>
                  <a:lnTo>
                    <a:pt x="11320" y="11300"/>
                  </a:lnTo>
                  <a:lnTo>
                    <a:pt x="11497" y="10985"/>
                  </a:lnTo>
                  <a:lnTo>
                    <a:pt x="11675" y="10669"/>
                  </a:lnTo>
                  <a:lnTo>
                    <a:pt x="12010" y="10018"/>
                  </a:lnTo>
                  <a:lnTo>
                    <a:pt x="12306" y="9348"/>
                  </a:lnTo>
                  <a:lnTo>
                    <a:pt x="12562" y="8677"/>
                  </a:lnTo>
                  <a:lnTo>
                    <a:pt x="13075" y="7317"/>
                  </a:lnTo>
                  <a:lnTo>
                    <a:pt x="13588" y="5917"/>
                  </a:lnTo>
                  <a:lnTo>
                    <a:pt x="13805" y="5384"/>
                  </a:lnTo>
                  <a:lnTo>
                    <a:pt x="14041" y="4891"/>
                  </a:lnTo>
                  <a:lnTo>
                    <a:pt x="14258" y="4398"/>
                  </a:lnTo>
                  <a:lnTo>
                    <a:pt x="14515" y="3945"/>
                  </a:lnTo>
                  <a:lnTo>
                    <a:pt x="14751" y="3530"/>
                  </a:lnTo>
                  <a:lnTo>
                    <a:pt x="15008" y="3136"/>
                  </a:lnTo>
                  <a:lnTo>
                    <a:pt x="15264" y="2761"/>
                  </a:lnTo>
                  <a:lnTo>
                    <a:pt x="15540" y="2406"/>
                  </a:lnTo>
                  <a:lnTo>
                    <a:pt x="15816" y="2091"/>
                  </a:lnTo>
                  <a:lnTo>
                    <a:pt x="16112" y="1795"/>
                  </a:lnTo>
                  <a:lnTo>
                    <a:pt x="16408" y="1519"/>
                  </a:lnTo>
                  <a:lnTo>
                    <a:pt x="16704" y="1282"/>
                  </a:lnTo>
                  <a:lnTo>
                    <a:pt x="17019" y="1065"/>
                  </a:lnTo>
                  <a:lnTo>
                    <a:pt x="17335" y="868"/>
                  </a:lnTo>
                  <a:lnTo>
                    <a:pt x="17670" y="710"/>
                  </a:lnTo>
                  <a:lnTo>
                    <a:pt x="18025" y="572"/>
                  </a:lnTo>
                  <a:lnTo>
                    <a:pt x="18439" y="434"/>
                  </a:lnTo>
                  <a:lnTo>
                    <a:pt x="18853" y="336"/>
                  </a:lnTo>
                  <a:lnTo>
                    <a:pt x="19287" y="277"/>
                  </a:lnTo>
                  <a:lnTo>
                    <a:pt x="19721" y="257"/>
                  </a:lnTo>
                  <a:close/>
                  <a:moveTo>
                    <a:pt x="19800" y="0"/>
                  </a:moveTo>
                  <a:lnTo>
                    <a:pt x="19326" y="20"/>
                  </a:lnTo>
                  <a:lnTo>
                    <a:pt x="18853" y="79"/>
                  </a:lnTo>
                  <a:lnTo>
                    <a:pt x="18380" y="178"/>
                  </a:lnTo>
                  <a:lnTo>
                    <a:pt x="18143" y="237"/>
                  </a:lnTo>
                  <a:lnTo>
                    <a:pt x="17926" y="316"/>
                  </a:lnTo>
                  <a:lnTo>
                    <a:pt x="17571" y="474"/>
                  </a:lnTo>
                  <a:lnTo>
                    <a:pt x="17236" y="651"/>
                  </a:lnTo>
                  <a:lnTo>
                    <a:pt x="16901" y="848"/>
                  </a:lnTo>
                  <a:lnTo>
                    <a:pt x="16566" y="1065"/>
                  </a:lnTo>
                  <a:lnTo>
                    <a:pt x="16250" y="1322"/>
                  </a:lnTo>
                  <a:lnTo>
                    <a:pt x="15954" y="1598"/>
                  </a:lnTo>
                  <a:lnTo>
                    <a:pt x="15639" y="1894"/>
                  </a:lnTo>
                  <a:lnTo>
                    <a:pt x="15363" y="2229"/>
                  </a:lnTo>
                  <a:lnTo>
                    <a:pt x="15087" y="2584"/>
                  </a:lnTo>
                  <a:lnTo>
                    <a:pt x="14810" y="2959"/>
                  </a:lnTo>
                  <a:lnTo>
                    <a:pt x="14554" y="3373"/>
                  </a:lnTo>
                  <a:lnTo>
                    <a:pt x="14298" y="3807"/>
                  </a:lnTo>
                  <a:lnTo>
                    <a:pt x="14041" y="4280"/>
                  </a:lnTo>
                  <a:lnTo>
                    <a:pt x="13805" y="4753"/>
                  </a:lnTo>
                  <a:lnTo>
                    <a:pt x="13568" y="5286"/>
                  </a:lnTo>
                  <a:lnTo>
                    <a:pt x="13351" y="5818"/>
                  </a:lnTo>
                  <a:lnTo>
                    <a:pt x="12838" y="7218"/>
                  </a:lnTo>
                  <a:lnTo>
                    <a:pt x="12326" y="8579"/>
                  </a:lnTo>
                  <a:lnTo>
                    <a:pt x="12069" y="9249"/>
                  </a:lnTo>
                  <a:lnTo>
                    <a:pt x="11773" y="9900"/>
                  </a:lnTo>
                  <a:lnTo>
                    <a:pt x="11458" y="10531"/>
                  </a:lnTo>
                  <a:lnTo>
                    <a:pt x="11280" y="10847"/>
                  </a:lnTo>
                  <a:lnTo>
                    <a:pt x="11103" y="11162"/>
                  </a:lnTo>
                  <a:lnTo>
                    <a:pt x="10906" y="11458"/>
                  </a:lnTo>
                  <a:lnTo>
                    <a:pt x="10709" y="11754"/>
                  </a:lnTo>
                  <a:lnTo>
                    <a:pt x="10492" y="12030"/>
                  </a:lnTo>
                  <a:lnTo>
                    <a:pt x="10255" y="12306"/>
                  </a:lnTo>
                  <a:lnTo>
                    <a:pt x="9900" y="12681"/>
                  </a:lnTo>
                  <a:lnTo>
                    <a:pt x="9506" y="13036"/>
                  </a:lnTo>
                  <a:lnTo>
                    <a:pt x="9131" y="13371"/>
                  </a:lnTo>
                  <a:lnTo>
                    <a:pt x="8737" y="13667"/>
                  </a:lnTo>
                  <a:lnTo>
                    <a:pt x="8322" y="13963"/>
                  </a:lnTo>
                  <a:lnTo>
                    <a:pt x="7889" y="14239"/>
                  </a:lnTo>
                  <a:lnTo>
                    <a:pt x="7021" y="14771"/>
                  </a:lnTo>
                  <a:lnTo>
                    <a:pt x="6133" y="15264"/>
                  </a:lnTo>
                  <a:lnTo>
                    <a:pt x="5108" y="15856"/>
                  </a:lnTo>
                  <a:lnTo>
                    <a:pt x="4595" y="16171"/>
                  </a:lnTo>
                  <a:lnTo>
                    <a:pt x="4102" y="16487"/>
                  </a:lnTo>
                  <a:lnTo>
                    <a:pt x="3511" y="16901"/>
                  </a:lnTo>
                  <a:lnTo>
                    <a:pt x="2978" y="17315"/>
                  </a:lnTo>
                  <a:lnTo>
                    <a:pt x="2485" y="17729"/>
                  </a:lnTo>
                  <a:lnTo>
                    <a:pt x="2051" y="18163"/>
                  </a:lnTo>
                  <a:lnTo>
                    <a:pt x="1637" y="18597"/>
                  </a:lnTo>
                  <a:lnTo>
                    <a:pt x="1282" y="19070"/>
                  </a:lnTo>
                  <a:lnTo>
                    <a:pt x="967" y="19524"/>
                  </a:lnTo>
                  <a:lnTo>
                    <a:pt x="691" y="20017"/>
                  </a:lnTo>
                  <a:lnTo>
                    <a:pt x="533" y="20313"/>
                  </a:lnTo>
                  <a:lnTo>
                    <a:pt x="415" y="20628"/>
                  </a:lnTo>
                  <a:lnTo>
                    <a:pt x="296" y="20924"/>
                  </a:lnTo>
                  <a:lnTo>
                    <a:pt x="217" y="21239"/>
                  </a:lnTo>
                  <a:lnTo>
                    <a:pt x="138" y="21555"/>
                  </a:lnTo>
                  <a:lnTo>
                    <a:pt x="79" y="21870"/>
                  </a:lnTo>
                  <a:lnTo>
                    <a:pt x="40" y="22186"/>
                  </a:lnTo>
                  <a:lnTo>
                    <a:pt x="20" y="22502"/>
                  </a:lnTo>
                  <a:lnTo>
                    <a:pt x="0" y="22817"/>
                  </a:lnTo>
                  <a:lnTo>
                    <a:pt x="20" y="23113"/>
                  </a:lnTo>
                  <a:lnTo>
                    <a:pt x="40" y="23428"/>
                  </a:lnTo>
                  <a:lnTo>
                    <a:pt x="99" y="23724"/>
                  </a:lnTo>
                  <a:lnTo>
                    <a:pt x="158" y="24020"/>
                  </a:lnTo>
                  <a:lnTo>
                    <a:pt x="257" y="24296"/>
                  </a:lnTo>
                  <a:lnTo>
                    <a:pt x="355" y="24572"/>
                  </a:lnTo>
                  <a:lnTo>
                    <a:pt x="474" y="24848"/>
                  </a:lnTo>
                  <a:lnTo>
                    <a:pt x="612" y="25085"/>
                  </a:lnTo>
                  <a:lnTo>
                    <a:pt x="750" y="25322"/>
                  </a:lnTo>
                  <a:lnTo>
                    <a:pt x="908" y="25538"/>
                  </a:lnTo>
                  <a:lnTo>
                    <a:pt x="1085" y="25736"/>
                  </a:lnTo>
                  <a:lnTo>
                    <a:pt x="1282" y="25933"/>
                  </a:lnTo>
                  <a:lnTo>
                    <a:pt x="1479" y="26110"/>
                  </a:lnTo>
                  <a:lnTo>
                    <a:pt x="1696" y="26268"/>
                  </a:lnTo>
                  <a:lnTo>
                    <a:pt x="1913" y="26426"/>
                  </a:lnTo>
                  <a:lnTo>
                    <a:pt x="2130" y="26564"/>
                  </a:lnTo>
                  <a:lnTo>
                    <a:pt x="2367" y="26682"/>
                  </a:lnTo>
                  <a:lnTo>
                    <a:pt x="2623" y="26781"/>
                  </a:lnTo>
                  <a:lnTo>
                    <a:pt x="2860" y="26860"/>
                  </a:lnTo>
                  <a:lnTo>
                    <a:pt x="3116" y="26919"/>
                  </a:lnTo>
                  <a:lnTo>
                    <a:pt x="3373" y="26978"/>
                  </a:lnTo>
                  <a:lnTo>
                    <a:pt x="3609" y="26998"/>
                  </a:lnTo>
                  <a:lnTo>
                    <a:pt x="3866" y="27018"/>
                  </a:lnTo>
                  <a:lnTo>
                    <a:pt x="4083" y="26998"/>
                  </a:lnTo>
                  <a:lnTo>
                    <a:pt x="4280" y="26998"/>
                  </a:lnTo>
                  <a:lnTo>
                    <a:pt x="4477" y="26958"/>
                  </a:lnTo>
                  <a:lnTo>
                    <a:pt x="4674" y="26899"/>
                  </a:lnTo>
                  <a:lnTo>
                    <a:pt x="4911" y="26840"/>
                  </a:lnTo>
                  <a:lnTo>
                    <a:pt x="5167" y="26741"/>
                  </a:lnTo>
                  <a:lnTo>
                    <a:pt x="5384" y="26623"/>
                  </a:lnTo>
                  <a:lnTo>
                    <a:pt x="5621" y="26505"/>
                  </a:lnTo>
                  <a:lnTo>
                    <a:pt x="6055" y="26229"/>
                  </a:lnTo>
                  <a:lnTo>
                    <a:pt x="6488" y="25933"/>
                  </a:lnTo>
                  <a:lnTo>
                    <a:pt x="6922" y="25617"/>
                  </a:lnTo>
                  <a:lnTo>
                    <a:pt x="7336" y="25302"/>
                  </a:lnTo>
                  <a:lnTo>
                    <a:pt x="8125" y="24651"/>
                  </a:lnTo>
                  <a:lnTo>
                    <a:pt x="8894" y="23981"/>
                  </a:lnTo>
                  <a:lnTo>
                    <a:pt x="9624" y="23310"/>
                  </a:lnTo>
                  <a:lnTo>
                    <a:pt x="10275" y="22718"/>
                  </a:lnTo>
                  <a:lnTo>
                    <a:pt x="10926" y="22147"/>
                  </a:lnTo>
                  <a:lnTo>
                    <a:pt x="11596" y="21594"/>
                  </a:lnTo>
                  <a:lnTo>
                    <a:pt x="12266" y="21082"/>
                  </a:lnTo>
                  <a:lnTo>
                    <a:pt x="12976" y="20569"/>
                  </a:lnTo>
                  <a:lnTo>
                    <a:pt x="13331" y="20352"/>
                  </a:lnTo>
                  <a:lnTo>
                    <a:pt x="13706" y="20115"/>
                  </a:lnTo>
                  <a:lnTo>
                    <a:pt x="14081" y="19898"/>
                  </a:lnTo>
                  <a:lnTo>
                    <a:pt x="14475" y="19701"/>
                  </a:lnTo>
                  <a:lnTo>
                    <a:pt x="14889" y="19504"/>
                  </a:lnTo>
                  <a:lnTo>
                    <a:pt x="15303" y="19327"/>
                  </a:lnTo>
                  <a:lnTo>
                    <a:pt x="15777" y="19149"/>
                  </a:lnTo>
                  <a:lnTo>
                    <a:pt x="16250" y="18991"/>
                  </a:lnTo>
                  <a:lnTo>
                    <a:pt x="17236" y="18656"/>
                  </a:lnTo>
                  <a:lnTo>
                    <a:pt x="18439" y="18242"/>
                  </a:lnTo>
                  <a:lnTo>
                    <a:pt x="19011" y="18025"/>
                  </a:lnTo>
                  <a:lnTo>
                    <a:pt x="19602" y="17788"/>
                  </a:lnTo>
                  <a:lnTo>
                    <a:pt x="20174" y="17532"/>
                  </a:lnTo>
                  <a:lnTo>
                    <a:pt x="20707" y="17256"/>
                  </a:lnTo>
                  <a:lnTo>
                    <a:pt x="21239" y="16960"/>
                  </a:lnTo>
                  <a:lnTo>
                    <a:pt x="21476" y="16802"/>
                  </a:lnTo>
                  <a:lnTo>
                    <a:pt x="21732" y="16625"/>
                  </a:lnTo>
                  <a:lnTo>
                    <a:pt x="22068" y="16349"/>
                  </a:lnTo>
                  <a:lnTo>
                    <a:pt x="22403" y="16053"/>
                  </a:lnTo>
                  <a:lnTo>
                    <a:pt x="22738" y="15718"/>
                  </a:lnTo>
                  <a:lnTo>
                    <a:pt x="23054" y="15363"/>
                  </a:lnTo>
                  <a:lnTo>
                    <a:pt x="23349" y="14988"/>
                  </a:lnTo>
                  <a:lnTo>
                    <a:pt x="23645" y="14594"/>
                  </a:lnTo>
                  <a:lnTo>
                    <a:pt x="23921" y="14199"/>
                  </a:lnTo>
                  <a:lnTo>
                    <a:pt x="24178" y="13785"/>
                  </a:lnTo>
                  <a:lnTo>
                    <a:pt x="24434" y="13371"/>
                  </a:lnTo>
                  <a:lnTo>
                    <a:pt x="24671" y="12937"/>
                  </a:lnTo>
                  <a:lnTo>
                    <a:pt x="24888" y="12503"/>
                  </a:lnTo>
                  <a:lnTo>
                    <a:pt x="25104" y="12069"/>
                  </a:lnTo>
                  <a:lnTo>
                    <a:pt x="25282" y="11655"/>
                  </a:lnTo>
                  <a:lnTo>
                    <a:pt x="25459" y="11221"/>
                  </a:lnTo>
                  <a:lnTo>
                    <a:pt x="25617" y="10827"/>
                  </a:lnTo>
                  <a:lnTo>
                    <a:pt x="25736" y="10413"/>
                  </a:lnTo>
                  <a:lnTo>
                    <a:pt x="25893" y="9900"/>
                  </a:lnTo>
                  <a:lnTo>
                    <a:pt x="26012" y="9387"/>
                  </a:lnTo>
                  <a:lnTo>
                    <a:pt x="26110" y="8875"/>
                  </a:lnTo>
                  <a:lnTo>
                    <a:pt x="26169" y="8362"/>
                  </a:lnTo>
                  <a:lnTo>
                    <a:pt x="26209" y="7849"/>
                  </a:lnTo>
                  <a:lnTo>
                    <a:pt x="26229" y="7356"/>
                  </a:lnTo>
                  <a:lnTo>
                    <a:pt x="26209" y="6843"/>
                  </a:lnTo>
                  <a:lnTo>
                    <a:pt x="26169" y="6350"/>
                  </a:lnTo>
                  <a:lnTo>
                    <a:pt x="26110" y="5877"/>
                  </a:lnTo>
                  <a:lnTo>
                    <a:pt x="26012" y="5404"/>
                  </a:lnTo>
                  <a:lnTo>
                    <a:pt x="25893" y="4931"/>
                  </a:lnTo>
                  <a:lnTo>
                    <a:pt x="25736" y="4477"/>
                  </a:lnTo>
                  <a:lnTo>
                    <a:pt x="25578" y="4043"/>
                  </a:lnTo>
                  <a:lnTo>
                    <a:pt x="25381" y="3609"/>
                  </a:lnTo>
                  <a:lnTo>
                    <a:pt x="25144" y="3195"/>
                  </a:lnTo>
                  <a:lnTo>
                    <a:pt x="24907" y="2801"/>
                  </a:lnTo>
                  <a:lnTo>
                    <a:pt x="24592" y="2387"/>
                  </a:lnTo>
                  <a:lnTo>
                    <a:pt x="24237" y="1992"/>
                  </a:lnTo>
                  <a:lnTo>
                    <a:pt x="23882" y="1637"/>
                  </a:lnTo>
                  <a:lnTo>
                    <a:pt x="23487" y="1322"/>
                  </a:lnTo>
                  <a:lnTo>
                    <a:pt x="23073" y="1026"/>
                  </a:lnTo>
                  <a:lnTo>
                    <a:pt x="22639" y="770"/>
                  </a:lnTo>
                  <a:lnTo>
                    <a:pt x="22186" y="553"/>
                  </a:lnTo>
                  <a:lnTo>
                    <a:pt x="21713" y="355"/>
                  </a:lnTo>
                  <a:lnTo>
                    <a:pt x="21239" y="217"/>
                  </a:lnTo>
                  <a:lnTo>
                    <a:pt x="20766" y="99"/>
                  </a:lnTo>
                  <a:lnTo>
                    <a:pt x="20293" y="40"/>
                  </a:lnTo>
                  <a:lnTo>
                    <a:pt x="19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12983464" y="-2847511"/>
              <a:ext cx="469125" cy="292786"/>
            </a:xfrm>
            <a:custGeom>
              <a:avLst/>
              <a:gdLst/>
              <a:ahLst/>
              <a:cxnLst/>
              <a:rect l="l" t="t" r="r" b="b"/>
              <a:pathLst>
                <a:path w="10966" h="6844" extrusionOk="0">
                  <a:moveTo>
                    <a:pt x="10728" y="1"/>
                  </a:moveTo>
                  <a:lnTo>
                    <a:pt x="10531" y="376"/>
                  </a:lnTo>
                  <a:lnTo>
                    <a:pt x="10314" y="711"/>
                  </a:lnTo>
                  <a:lnTo>
                    <a:pt x="10078" y="1026"/>
                  </a:lnTo>
                  <a:lnTo>
                    <a:pt x="9802" y="1322"/>
                  </a:lnTo>
                  <a:lnTo>
                    <a:pt x="9526" y="1598"/>
                  </a:lnTo>
                  <a:lnTo>
                    <a:pt x="9210" y="1874"/>
                  </a:lnTo>
                  <a:lnTo>
                    <a:pt x="8894" y="2111"/>
                  </a:lnTo>
                  <a:lnTo>
                    <a:pt x="8559" y="2348"/>
                  </a:lnTo>
                  <a:lnTo>
                    <a:pt x="8224" y="2545"/>
                  </a:lnTo>
                  <a:lnTo>
                    <a:pt x="7869" y="2762"/>
                  </a:lnTo>
                  <a:lnTo>
                    <a:pt x="7514" y="2939"/>
                  </a:lnTo>
                  <a:lnTo>
                    <a:pt x="7159" y="3117"/>
                  </a:lnTo>
                  <a:lnTo>
                    <a:pt x="6449" y="3432"/>
                  </a:lnTo>
                  <a:lnTo>
                    <a:pt x="5739" y="3689"/>
                  </a:lnTo>
                  <a:lnTo>
                    <a:pt x="4970" y="3984"/>
                  </a:lnTo>
                  <a:lnTo>
                    <a:pt x="4300" y="4221"/>
                  </a:lnTo>
                  <a:lnTo>
                    <a:pt x="3629" y="4478"/>
                  </a:lnTo>
                  <a:lnTo>
                    <a:pt x="2978" y="4754"/>
                  </a:lnTo>
                  <a:lnTo>
                    <a:pt x="2328" y="5049"/>
                  </a:lnTo>
                  <a:lnTo>
                    <a:pt x="1697" y="5385"/>
                  </a:lnTo>
                  <a:lnTo>
                    <a:pt x="1401" y="5562"/>
                  </a:lnTo>
                  <a:lnTo>
                    <a:pt x="1085" y="5759"/>
                  </a:lnTo>
                  <a:lnTo>
                    <a:pt x="809" y="5976"/>
                  </a:lnTo>
                  <a:lnTo>
                    <a:pt x="533" y="6193"/>
                  </a:lnTo>
                  <a:lnTo>
                    <a:pt x="257" y="6430"/>
                  </a:lnTo>
                  <a:lnTo>
                    <a:pt x="1" y="6666"/>
                  </a:lnTo>
                  <a:lnTo>
                    <a:pt x="198" y="6844"/>
                  </a:lnTo>
                  <a:lnTo>
                    <a:pt x="434" y="6607"/>
                  </a:lnTo>
                  <a:lnTo>
                    <a:pt x="710" y="6390"/>
                  </a:lnTo>
                  <a:lnTo>
                    <a:pt x="967" y="6173"/>
                  </a:lnTo>
                  <a:lnTo>
                    <a:pt x="1243" y="5976"/>
                  </a:lnTo>
                  <a:lnTo>
                    <a:pt x="1539" y="5779"/>
                  </a:lnTo>
                  <a:lnTo>
                    <a:pt x="1835" y="5602"/>
                  </a:lnTo>
                  <a:lnTo>
                    <a:pt x="2446" y="5266"/>
                  </a:lnTo>
                  <a:lnTo>
                    <a:pt x="3097" y="4990"/>
                  </a:lnTo>
                  <a:lnTo>
                    <a:pt x="3747" y="4714"/>
                  </a:lnTo>
                  <a:lnTo>
                    <a:pt x="4398" y="4458"/>
                  </a:lnTo>
                  <a:lnTo>
                    <a:pt x="5069" y="4221"/>
                  </a:lnTo>
                  <a:lnTo>
                    <a:pt x="5838" y="3945"/>
                  </a:lnTo>
                  <a:lnTo>
                    <a:pt x="6548" y="3669"/>
                  </a:lnTo>
                  <a:lnTo>
                    <a:pt x="7277" y="3334"/>
                  </a:lnTo>
                  <a:lnTo>
                    <a:pt x="7652" y="3156"/>
                  </a:lnTo>
                  <a:lnTo>
                    <a:pt x="8007" y="2959"/>
                  </a:lnTo>
                  <a:lnTo>
                    <a:pt x="8382" y="2762"/>
                  </a:lnTo>
                  <a:lnTo>
                    <a:pt x="8737" y="2545"/>
                  </a:lnTo>
                  <a:lnTo>
                    <a:pt x="9072" y="2308"/>
                  </a:lnTo>
                  <a:lnTo>
                    <a:pt x="9407" y="2052"/>
                  </a:lnTo>
                  <a:lnTo>
                    <a:pt x="9703" y="1776"/>
                  </a:lnTo>
                  <a:lnTo>
                    <a:pt x="9999" y="1480"/>
                  </a:lnTo>
                  <a:lnTo>
                    <a:pt x="10275" y="1184"/>
                  </a:lnTo>
                  <a:lnTo>
                    <a:pt x="10531" y="849"/>
                  </a:lnTo>
                  <a:lnTo>
                    <a:pt x="10768" y="494"/>
                  </a:lnTo>
                  <a:lnTo>
                    <a:pt x="10965" y="119"/>
                  </a:lnTo>
                  <a:lnTo>
                    <a:pt x="107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0"/>
            <p:cNvSpPr/>
            <p:nvPr/>
          </p:nvSpPr>
          <p:spPr>
            <a:xfrm>
              <a:off x="12713529" y="-2525214"/>
              <a:ext cx="225279" cy="178863"/>
            </a:xfrm>
            <a:custGeom>
              <a:avLst/>
              <a:gdLst/>
              <a:ahLst/>
              <a:cxnLst/>
              <a:rect l="l" t="t" r="r" b="b"/>
              <a:pathLst>
                <a:path w="5266" h="4181" extrusionOk="0">
                  <a:moveTo>
                    <a:pt x="5068" y="0"/>
                  </a:moveTo>
                  <a:lnTo>
                    <a:pt x="4536" y="572"/>
                  </a:lnTo>
                  <a:lnTo>
                    <a:pt x="3984" y="1144"/>
                  </a:lnTo>
                  <a:lnTo>
                    <a:pt x="3392" y="1716"/>
                  </a:lnTo>
                  <a:lnTo>
                    <a:pt x="2781" y="2248"/>
                  </a:lnTo>
                  <a:lnTo>
                    <a:pt x="2465" y="2524"/>
                  </a:lnTo>
                  <a:lnTo>
                    <a:pt x="2150" y="2761"/>
                  </a:lnTo>
                  <a:lnTo>
                    <a:pt x="1814" y="2998"/>
                  </a:lnTo>
                  <a:lnTo>
                    <a:pt x="1479" y="3215"/>
                  </a:lnTo>
                  <a:lnTo>
                    <a:pt x="1124" y="3432"/>
                  </a:lnTo>
                  <a:lnTo>
                    <a:pt x="749" y="3629"/>
                  </a:lnTo>
                  <a:lnTo>
                    <a:pt x="394" y="3787"/>
                  </a:lnTo>
                  <a:lnTo>
                    <a:pt x="0" y="3944"/>
                  </a:lnTo>
                  <a:lnTo>
                    <a:pt x="99" y="4181"/>
                  </a:lnTo>
                  <a:lnTo>
                    <a:pt x="473" y="4023"/>
                  </a:lnTo>
                  <a:lnTo>
                    <a:pt x="868" y="3865"/>
                  </a:lnTo>
                  <a:lnTo>
                    <a:pt x="1242" y="3668"/>
                  </a:lnTo>
                  <a:lnTo>
                    <a:pt x="1597" y="3451"/>
                  </a:lnTo>
                  <a:lnTo>
                    <a:pt x="1952" y="3234"/>
                  </a:lnTo>
                  <a:lnTo>
                    <a:pt x="2288" y="2978"/>
                  </a:lnTo>
                  <a:lnTo>
                    <a:pt x="2623" y="2741"/>
                  </a:lnTo>
                  <a:lnTo>
                    <a:pt x="2938" y="2465"/>
                  </a:lnTo>
                  <a:lnTo>
                    <a:pt x="3550" y="1913"/>
                  </a:lnTo>
                  <a:lnTo>
                    <a:pt x="4141" y="1341"/>
                  </a:lnTo>
                  <a:lnTo>
                    <a:pt x="4713" y="769"/>
                  </a:lnTo>
                  <a:lnTo>
                    <a:pt x="5265" y="178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dist="57150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40"/>
          <p:cNvSpPr/>
          <p:nvPr/>
        </p:nvSpPr>
        <p:spPr>
          <a:xfrm rot="9899924">
            <a:off x="248701" y="2784105"/>
            <a:ext cx="340252" cy="1008073"/>
          </a:xfrm>
          <a:custGeom>
            <a:avLst/>
            <a:gdLst/>
            <a:ahLst/>
            <a:cxnLst/>
            <a:rect l="l" t="t" r="r" b="b"/>
            <a:pathLst>
              <a:path w="9470" h="28057" extrusionOk="0">
                <a:moveTo>
                  <a:pt x="7695" y="1"/>
                </a:moveTo>
                <a:lnTo>
                  <a:pt x="7537" y="18"/>
                </a:lnTo>
                <a:lnTo>
                  <a:pt x="7379" y="36"/>
                </a:lnTo>
                <a:lnTo>
                  <a:pt x="7221" y="71"/>
                </a:lnTo>
                <a:lnTo>
                  <a:pt x="7045" y="124"/>
                </a:lnTo>
                <a:lnTo>
                  <a:pt x="6887" y="194"/>
                </a:lnTo>
                <a:lnTo>
                  <a:pt x="6729" y="282"/>
                </a:lnTo>
                <a:lnTo>
                  <a:pt x="6571" y="405"/>
                </a:lnTo>
                <a:lnTo>
                  <a:pt x="6255" y="668"/>
                </a:lnTo>
                <a:lnTo>
                  <a:pt x="5939" y="949"/>
                </a:lnTo>
                <a:lnTo>
                  <a:pt x="5622" y="1230"/>
                </a:lnTo>
                <a:lnTo>
                  <a:pt x="5324" y="1529"/>
                </a:lnTo>
                <a:lnTo>
                  <a:pt x="5043" y="1828"/>
                </a:lnTo>
                <a:lnTo>
                  <a:pt x="4779" y="2144"/>
                </a:lnTo>
                <a:lnTo>
                  <a:pt x="4516" y="2460"/>
                </a:lnTo>
                <a:lnTo>
                  <a:pt x="4270" y="2776"/>
                </a:lnTo>
                <a:lnTo>
                  <a:pt x="4024" y="3110"/>
                </a:lnTo>
                <a:lnTo>
                  <a:pt x="3813" y="3462"/>
                </a:lnTo>
                <a:lnTo>
                  <a:pt x="3585" y="3795"/>
                </a:lnTo>
                <a:lnTo>
                  <a:pt x="3391" y="4147"/>
                </a:lnTo>
                <a:lnTo>
                  <a:pt x="3198" y="4498"/>
                </a:lnTo>
                <a:lnTo>
                  <a:pt x="3022" y="4867"/>
                </a:lnTo>
                <a:lnTo>
                  <a:pt x="2847" y="5236"/>
                </a:lnTo>
                <a:lnTo>
                  <a:pt x="2689" y="5605"/>
                </a:lnTo>
                <a:lnTo>
                  <a:pt x="2548" y="5991"/>
                </a:lnTo>
                <a:lnTo>
                  <a:pt x="2408" y="6360"/>
                </a:lnTo>
                <a:lnTo>
                  <a:pt x="2285" y="6747"/>
                </a:lnTo>
                <a:lnTo>
                  <a:pt x="2179" y="7133"/>
                </a:lnTo>
                <a:lnTo>
                  <a:pt x="2074" y="7537"/>
                </a:lnTo>
                <a:lnTo>
                  <a:pt x="1986" y="7924"/>
                </a:lnTo>
                <a:lnTo>
                  <a:pt x="1916" y="8328"/>
                </a:lnTo>
                <a:lnTo>
                  <a:pt x="1863" y="8732"/>
                </a:lnTo>
                <a:lnTo>
                  <a:pt x="1810" y="9136"/>
                </a:lnTo>
                <a:lnTo>
                  <a:pt x="1758" y="9558"/>
                </a:lnTo>
                <a:lnTo>
                  <a:pt x="1740" y="9962"/>
                </a:lnTo>
                <a:lnTo>
                  <a:pt x="1722" y="10383"/>
                </a:lnTo>
                <a:lnTo>
                  <a:pt x="1722" y="10787"/>
                </a:lnTo>
                <a:lnTo>
                  <a:pt x="1740" y="11209"/>
                </a:lnTo>
                <a:lnTo>
                  <a:pt x="1758" y="11631"/>
                </a:lnTo>
                <a:lnTo>
                  <a:pt x="1793" y="12052"/>
                </a:lnTo>
                <a:lnTo>
                  <a:pt x="1880" y="12860"/>
                </a:lnTo>
                <a:lnTo>
                  <a:pt x="2021" y="13704"/>
                </a:lnTo>
                <a:lnTo>
                  <a:pt x="2337" y="15460"/>
                </a:lnTo>
                <a:lnTo>
                  <a:pt x="2495" y="16356"/>
                </a:lnTo>
                <a:lnTo>
                  <a:pt x="2653" y="17270"/>
                </a:lnTo>
                <a:lnTo>
                  <a:pt x="2776" y="18183"/>
                </a:lnTo>
                <a:lnTo>
                  <a:pt x="2812" y="18640"/>
                </a:lnTo>
                <a:lnTo>
                  <a:pt x="2847" y="19097"/>
                </a:lnTo>
                <a:lnTo>
                  <a:pt x="2882" y="19536"/>
                </a:lnTo>
                <a:lnTo>
                  <a:pt x="2882" y="19975"/>
                </a:lnTo>
                <a:lnTo>
                  <a:pt x="2882" y="20432"/>
                </a:lnTo>
                <a:lnTo>
                  <a:pt x="2847" y="20854"/>
                </a:lnTo>
                <a:lnTo>
                  <a:pt x="2794" y="21293"/>
                </a:lnTo>
                <a:lnTo>
                  <a:pt x="2741" y="21715"/>
                </a:lnTo>
                <a:lnTo>
                  <a:pt x="2636" y="22119"/>
                </a:lnTo>
                <a:lnTo>
                  <a:pt x="2531" y="22523"/>
                </a:lnTo>
                <a:lnTo>
                  <a:pt x="2390" y="22927"/>
                </a:lnTo>
                <a:lnTo>
                  <a:pt x="2232" y="23313"/>
                </a:lnTo>
                <a:lnTo>
                  <a:pt x="2021" y="23682"/>
                </a:lnTo>
                <a:lnTo>
                  <a:pt x="1810" y="24034"/>
                </a:lnTo>
                <a:lnTo>
                  <a:pt x="1547" y="24385"/>
                </a:lnTo>
                <a:lnTo>
                  <a:pt x="1248" y="24719"/>
                </a:lnTo>
                <a:lnTo>
                  <a:pt x="932" y="25053"/>
                </a:lnTo>
                <a:lnTo>
                  <a:pt x="563" y="25351"/>
                </a:lnTo>
                <a:lnTo>
                  <a:pt x="422" y="25474"/>
                </a:lnTo>
                <a:lnTo>
                  <a:pt x="299" y="25615"/>
                </a:lnTo>
                <a:lnTo>
                  <a:pt x="194" y="25738"/>
                </a:lnTo>
                <a:lnTo>
                  <a:pt x="124" y="25878"/>
                </a:lnTo>
                <a:lnTo>
                  <a:pt x="53" y="26019"/>
                </a:lnTo>
                <a:lnTo>
                  <a:pt x="18" y="26159"/>
                </a:lnTo>
                <a:lnTo>
                  <a:pt x="1" y="26300"/>
                </a:lnTo>
                <a:lnTo>
                  <a:pt x="1" y="26440"/>
                </a:lnTo>
                <a:lnTo>
                  <a:pt x="1" y="26598"/>
                </a:lnTo>
                <a:lnTo>
                  <a:pt x="36" y="26739"/>
                </a:lnTo>
                <a:lnTo>
                  <a:pt x="71" y="26862"/>
                </a:lnTo>
                <a:lnTo>
                  <a:pt x="141" y="27003"/>
                </a:lnTo>
                <a:lnTo>
                  <a:pt x="212" y="27126"/>
                </a:lnTo>
                <a:lnTo>
                  <a:pt x="282" y="27266"/>
                </a:lnTo>
                <a:lnTo>
                  <a:pt x="387" y="27371"/>
                </a:lnTo>
                <a:lnTo>
                  <a:pt x="493" y="27494"/>
                </a:lnTo>
                <a:lnTo>
                  <a:pt x="598" y="27600"/>
                </a:lnTo>
                <a:lnTo>
                  <a:pt x="721" y="27688"/>
                </a:lnTo>
                <a:lnTo>
                  <a:pt x="862" y="27776"/>
                </a:lnTo>
                <a:lnTo>
                  <a:pt x="985" y="27863"/>
                </a:lnTo>
                <a:lnTo>
                  <a:pt x="1143" y="27916"/>
                </a:lnTo>
                <a:lnTo>
                  <a:pt x="1283" y="27969"/>
                </a:lnTo>
                <a:lnTo>
                  <a:pt x="1441" y="28021"/>
                </a:lnTo>
                <a:lnTo>
                  <a:pt x="1599" y="28039"/>
                </a:lnTo>
                <a:lnTo>
                  <a:pt x="1758" y="28057"/>
                </a:lnTo>
                <a:lnTo>
                  <a:pt x="1916" y="28057"/>
                </a:lnTo>
                <a:lnTo>
                  <a:pt x="2091" y="28039"/>
                </a:lnTo>
                <a:lnTo>
                  <a:pt x="2249" y="28004"/>
                </a:lnTo>
                <a:lnTo>
                  <a:pt x="2408" y="27951"/>
                </a:lnTo>
                <a:lnTo>
                  <a:pt x="2583" y="27881"/>
                </a:lnTo>
                <a:lnTo>
                  <a:pt x="2741" y="27793"/>
                </a:lnTo>
                <a:lnTo>
                  <a:pt x="2899" y="27688"/>
                </a:lnTo>
                <a:lnTo>
                  <a:pt x="3198" y="27442"/>
                </a:lnTo>
                <a:lnTo>
                  <a:pt x="3479" y="27178"/>
                </a:lnTo>
                <a:lnTo>
                  <a:pt x="3743" y="26915"/>
                </a:lnTo>
                <a:lnTo>
                  <a:pt x="3989" y="26634"/>
                </a:lnTo>
                <a:lnTo>
                  <a:pt x="4235" y="26335"/>
                </a:lnTo>
                <a:lnTo>
                  <a:pt x="4445" y="26054"/>
                </a:lnTo>
                <a:lnTo>
                  <a:pt x="4656" y="25738"/>
                </a:lnTo>
                <a:lnTo>
                  <a:pt x="4832" y="25439"/>
                </a:lnTo>
                <a:lnTo>
                  <a:pt x="5008" y="25105"/>
                </a:lnTo>
                <a:lnTo>
                  <a:pt x="5166" y="24789"/>
                </a:lnTo>
                <a:lnTo>
                  <a:pt x="5306" y="24455"/>
                </a:lnTo>
                <a:lnTo>
                  <a:pt x="5447" y="24121"/>
                </a:lnTo>
                <a:lnTo>
                  <a:pt x="5552" y="23770"/>
                </a:lnTo>
                <a:lnTo>
                  <a:pt x="5658" y="23419"/>
                </a:lnTo>
                <a:lnTo>
                  <a:pt x="5763" y="23067"/>
                </a:lnTo>
                <a:lnTo>
                  <a:pt x="5833" y="22716"/>
                </a:lnTo>
                <a:lnTo>
                  <a:pt x="5904" y="22365"/>
                </a:lnTo>
                <a:lnTo>
                  <a:pt x="5956" y="21996"/>
                </a:lnTo>
                <a:lnTo>
                  <a:pt x="6044" y="21258"/>
                </a:lnTo>
                <a:lnTo>
                  <a:pt x="6097" y="20520"/>
                </a:lnTo>
                <a:lnTo>
                  <a:pt x="6114" y="19765"/>
                </a:lnTo>
                <a:lnTo>
                  <a:pt x="6097" y="19027"/>
                </a:lnTo>
                <a:lnTo>
                  <a:pt x="6044" y="18271"/>
                </a:lnTo>
                <a:lnTo>
                  <a:pt x="5956" y="17533"/>
                </a:lnTo>
                <a:lnTo>
                  <a:pt x="5868" y="16813"/>
                </a:lnTo>
                <a:lnTo>
                  <a:pt x="5693" y="15812"/>
                </a:lnTo>
                <a:lnTo>
                  <a:pt x="5517" y="14793"/>
                </a:lnTo>
                <a:lnTo>
                  <a:pt x="5324" y="13774"/>
                </a:lnTo>
                <a:lnTo>
                  <a:pt x="5166" y="12755"/>
                </a:lnTo>
                <a:lnTo>
                  <a:pt x="5095" y="12245"/>
                </a:lnTo>
                <a:lnTo>
                  <a:pt x="5043" y="11736"/>
                </a:lnTo>
                <a:lnTo>
                  <a:pt x="5008" y="11227"/>
                </a:lnTo>
                <a:lnTo>
                  <a:pt x="4990" y="10700"/>
                </a:lnTo>
                <a:lnTo>
                  <a:pt x="4990" y="10190"/>
                </a:lnTo>
                <a:lnTo>
                  <a:pt x="5008" y="9681"/>
                </a:lnTo>
                <a:lnTo>
                  <a:pt x="5060" y="9171"/>
                </a:lnTo>
                <a:lnTo>
                  <a:pt x="5148" y="8662"/>
                </a:lnTo>
                <a:lnTo>
                  <a:pt x="5236" y="8205"/>
                </a:lnTo>
                <a:lnTo>
                  <a:pt x="5359" y="7766"/>
                </a:lnTo>
                <a:lnTo>
                  <a:pt x="5499" y="7344"/>
                </a:lnTo>
                <a:lnTo>
                  <a:pt x="5658" y="6922"/>
                </a:lnTo>
                <a:lnTo>
                  <a:pt x="5833" y="6518"/>
                </a:lnTo>
                <a:lnTo>
                  <a:pt x="6027" y="6114"/>
                </a:lnTo>
                <a:lnTo>
                  <a:pt x="6255" y="5728"/>
                </a:lnTo>
                <a:lnTo>
                  <a:pt x="6483" y="5359"/>
                </a:lnTo>
                <a:lnTo>
                  <a:pt x="6729" y="4990"/>
                </a:lnTo>
                <a:lnTo>
                  <a:pt x="6993" y="4639"/>
                </a:lnTo>
                <a:lnTo>
                  <a:pt x="7274" y="4287"/>
                </a:lnTo>
                <a:lnTo>
                  <a:pt x="7572" y="3953"/>
                </a:lnTo>
                <a:lnTo>
                  <a:pt x="7889" y="3637"/>
                </a:lnTo>
                <a:lnTo>
                  <a:pt x="8222" y="3321"/>
                </a:lnTo>
                <a:lnTo>
                  <a:pt x="8556" y="3022"/>
                </a:lnTo>
                <a:lnTo>
                  <a:pt x="8908" y="2724"/>
                </a:lnTo>
                <a:lnTo>
                  <a:pt x="9048" y="2601"/>
                </a:lnTo>
                <a:lnTo>
                  <a:pt x="9171" y="2460"/>
                </a:lnTo>
                <a:lnTo>
                  <a:pt x="9259" y="2337"/>
                </a:lnTo>
                <a:lnTo>
                  <a:pt x="9347" y="2197"/>
                </a:lnTo>
                <a:lnTo>
                  <a:pt x="9400" y="2056"/>
                </a:lnTo>
                <a:lnTo>
                  <a:pt x="9435" y="1898"/>
                </a:lnTo>
                <a:lnTo>
                  <a:pt x="9470" y="1757"/>
                </a:lnTo>
                <a:lnTo>
                  <a:pt x="9470" y="1617"/>
                </a:lnTo>
                <a:lnTo>
                  <a:pt x="9452" y="1476"/>
                </a:lnTo>
                <a:lnTo>
                  <a:pt x="9435" y="1336"/>
                </a:lnTo>
                <a:lnTo>
                  <a:pt x="9382" y="1195"/>
                </a:lnTo>
                <a:lnTo>
                  <a:pt x="9329" y="1055"/>
                </a:lnTo>
                <a:lnTo>
                  <a:pt x="9259" y="932"/>
                </a:lnTo>
                <a:lnTo>
                  <a:pt x="9171" y="809"/>
                </a:lnTo>
                <a:lnTo>
                  <a:pt x="9083" y="686"/>
                </a:lnTo>
                <a:lnTo>
                  <a:pt x="8978" y="580"/>
                </a:lnTo>
                <a:lnTo>
                  <a:pt x="8855" y="475"/>
                </a:lnTo>
                <a:lnTo>
                  <a:pt x="8732" y="370"/>
                </a:lnTo>
                <a:lnTo>
                  <a:pt x="8609" y="282"/>
                </a:lnTo>
                <a:lnTo>
                  <a:pt x="8468" y="211"/>
                </a:lnTo>
                <a:lnTo>
                  <a:pt x="8328" y="141"/>
                </a:lnTo>
                <a:lnTo>
                  <a:pt x="8170" y="89"/>
                </a:lnTo>
                <a:lnTo>
                  <a:pt x="8029" y="53"/>
                </a:lnTo>
                <a:lnTo>
                  <a:pt x="7871" y="18"/>
                </a:lnTo>
                <a:lnTo>
                  <a:pt x="7695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105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7" name="Google Shape;1847;p40"/>
          <p:cNvGrpSpPr/>
          <p:nvPr/>
        </p:nvGrpSpPr>
        <p:grpSpPr>
          <a:xfrm>
            <a:off x="8006574" y="215988"/>
            <a:ext cx="848411" cy="960648"/>
            <a:chOff x="2132762" y="3971513"/>
            <a:chExt cx="848411" cy="960648"/>
          </a:xfrm>
        </p:grpSpPr>
        <p:sp>
          <p:nvSpPr>
            <p:cNvPr id="1848" name="Google Shape;1848;p40"/>
            <p:cNvSpPr/>
            <p:nvPr/>
          </p:nvSpPr>
          <p:spPr>
            <a:xfrm>
              <a:off x="2835163" y="4495516"/>
              <a:ext cx="146010" cy="194119"/>
            </a:xfrm>
            <a:custGeom>
              <a:avLst/>
              <a:gdLst/>
              <a:ahLst/>
              <a:cxnLst/>
              <a:rect l="l" t="t" r="r" b="b"/>
              <a:pathLst>
                <a:path w="11454" h="15231" extrusionOk="0">
                  <a:moveTo>
                    <a:pt x="8095" y="0"/>
                  </a:moveTo>
                  <a:lnTo>
                    <a:pt x="7696" y="40"/>
                  </a:lnTo>
                  <a:lnTo>
                    <a:pt x="7296" y="120"/>
                  </a:lnTo>
                  <a:lnTo>
                    <a:pt x="6916" y="200"/>
                  </a:lnTo>
                  <a:lnTo>
                    <a:pt x="6516" y="320"/>
                  </a:lnTo>
                  <a:lnTo>
                    <a:pt x="5757" y="580"/>
                  </a:lnTo>
                  <a:lnTo>
                    <a:pt x="5337" y="720"/>
                  </a:lnTo>
                  <a:lnTo>
                    <a:pt x="4937" y="900"/>
                  </a:lnTo>
                  <a:lnTo>
                    <a:pt x="4518" y="1080"/>
                  </a:lnTo>
                  <a:lnTo>
                    <a:pt x="4138" y="1280"/>
                  </a:lnTo>
                  <a:lnTo>
                    <a:pt x="3778" y="1519"/>
                  </a:lnTo>
                  <a:lnTo>
                    <a:pt x="3598" y="1639"/>
                  </a:lnTo>
                  <a:lnTo>
                    <a:pt x="3438" y="1779"/>
                  </a:lnTo>
                  <a:lnTo>
                    <a:pt x="3278" y="1919"/>
                  </a:lnTo>
                  <a:lnTo>
                    <a:pt x="3138" y="2079"/>
                  </a:lnTo>
                  <a:lnTo>
                    <a:pt x="2999" y="2259"/>
                  </a:lnTo>
                  <a:lnTo>
                    <a:pt x="2879" y="2439"/>
                  </a:lnTo>
                  <a:lnTo>
                    <a:pt x="2519" y="3018"/>
                  </a:lnTo>
                  <a:lnTo>
                    <a:pt x="2199" y="3638"/>
                  </a:lnTo>
                  <a:lnTo>
                    <a:pt x="1899" y="4258"/>
                  </a:lnTo>
                  <a:lnTo>
                    <a:pt x="1619" y="4897"/>
                  </a:lnTo>
                  <a:lnTo>
                    <a:pt x="1360" y="5537"/>
                  </a:lnTo>
                  <a:lnTo>
                    <a:pt x="1140" y="6197"/>
                  </a:lnTo>
                  <a:lnTo>
                    <a:pt x="920" y="6856"/>
                  </a:lnTo>
                  <a:lnTo>
                    <a:pt x="740" y="7536"/>
                  </a:lnTo>
                  <a:lnTo>
                    <a:pt x="580" y="8215"/>
                  </a:lnTo>
                  <a:lnTo>
                    <a:pt x="440" y="8895"/>
                  </a:lnTo>
                  <a:lnTo>
                    <a:pt x="320" y="9594"/>
                  </a:lnTo>
                  <a:lnTo>
                    <a:pt x="220" y="10274"/>
                  </a:lnTo>
                  <a:lnTo>
                    <a:pt x="160" y="10974"/>
                  </a:lnTo>
                  <a:lnTo>
                    <a:pt x="100" y="11673"/>
                  </a:lnTo>
                  <a:lnTo>
                    <a:pt x="60" y="12373"/>
                  </a:lnTo>
                  <a:lnTo>
                    <a:pt x="40" y="13052"/>
                  </a:lnTo>
                  <a:lnTo>
                    <a:pt x="20" y="13532"/>
                  </a:lnTo>
                  <a:lnTo>
                    <a:pt x="0" y="13772"/>
                  </a:lnTo>
                  <a:lnTo>
                    <a:pt x="0" y="14032"/>
                  </a:lnTo>
                  <a:lnTo>
                    <a:pt x="20" y="14252"/>
                  </a:lnTo>
                  <a:lnTo>
                    <a:pt x="60" y="14471"/>
                  </a:lnTo>
                  <a:lnTo>
                    <a:pt x="100" y="14571"/>
                  </a:lnTo>
                  <a:lnTo>
                    <a:pt x="160" y="14671"/>
                  </a:lnTo>
                  <a:lnTo>
                    <a:pt x="220" y="14771"/>
                  </a:lnTo>
                  <a:lnTo>
                    <a:pt x="300" y="14851"/>
                  </a:lnTo>
                  <a:lnTo>
                    <a:pt x="1140" y="15051"/>
                  </a:lnTo>
                  <a:lnTo>
                    <a:pt x="1579" y="15151"/>
                  </a:lnTo>
                  <a:lnTo>
                    <a:pt x="2019" y="15211"/>
                  </a:lnTo>
                  <a:lnTo>
                    <a:pt x="2439" y="15231"/>
                  </a:lnTo>
                  <a:lnTo>
                    <a:pt x="2879" y="15231"/>
                  </a:lnTo>
                  <a:lnTo>
                    <a:pt x="3079" y="15211"/>
                  </a:lnTo>
                  <a:lnTo>
                    <a:pt x="3298" y="15191"/>
                  </a:lnTo>
                  <a:lnTo>
                    <a:pt x="3498" y="15131"/>
                  </a:lnTo>
                  <a:lnTo>
                    <a:pt x="3718" y="15071"/>
                  </a:lnTo>
                  <a:lnTo>
                    <a:pt x="4298" y="14871"/>
                  </a:lnTo>
                  <a:lnTo>
                    <a:pt x="4857" y="14631"/>
                  </a:lnTo>
                  <a:lnTo>
                    <a:pt x="5397" y="14351"/>
                  </a:lnTo>
                  <a:lnTo>
                    <a:pt x="5917" y="14032"/>
                  </a:lnTo>
                  <a:lnTo>
                    <a:pt x="6436" y="13692"/>
                  </a:lnTo>
                  <a:lnTo>
                    <a:pt x="6916" y="13332"/>
                  </a:lnTo>
                  <a:lnTo>
                    <a:pt x="7376" y="12932"/>
                  </a:lnTo>
                  <a:lnTo>
                    <a:pt x="7836" y="12513"/>
                  </a:lnTo>
                  <a:lnTo>
                    <a:pt x="8255" y="12073"/>
                  </a:lnTo>
                  <a:lnTo>
                    <a:pt x="8655" y="11593"/>
                  </a:lnTo>
                  <a:lnTo>
                    <a:pt x="9035" y="11113"/>
                  </a:lnTo>
                  <a:lnTo>
                    <a:pt x="9395" y="10614"/>
                  </a:lnTo>
                  <a:lnTo>
                    <a:pt x="9714" y="10094"/>
                  </a:lnTo>
                  <a:lnTo>
                    <a:pt x="10034" y="9554"/>
                  </a:lnTo>
                  <a:lnTo>
                    <a:pt x="10294" y="9015"/>
                  </a:lnTo>
                  <a:lnTo>
                    <a:pt x="10554" y="8455"/>
                  </a:lnTo>
                  <a:lnTo>
                    <a:pt x="10734" y="7995"/>
                  </a:lnTo>
                  <a:lnTo>
                    <a:pt x="10914" y="7476"/>
                  </a:lnTo>
                  <a:lnTo>
                    <a:pt x="11074" y="6876"/>
                  </a:lnTo>
                  <a:lnTo>
                    <a:pt x="11213" y="6256"/>
                  </a:lnTo>
                  <a:lnTo>
                    <a:pt x="11313" y="5617"/>
                  </a:lnTo>
                  <a:lnTo>
                    <a:pt x="11413" y="4937"/>
                  </a:lnTo>
                  <a:lnTo>
                    <a:pt x="11453" y="4278"/>
                  </a:lnTo>
                  <a:lnTo>
                    <a:pt x="11453" y="3938"/>
                  </a:lnTo>
                  <a:lnTo>
                    <a:pt x="11433" y="3618"/>
                  </a:lnTo>
                  <a:lnTo>
                    <a:pt x="11413" y="3298"/>
                  </a:lnTo>
                  <a:lnTo>
                    <a:pt x="11373" y="2979"/>
                  </a:lnTo>
                  <a:lnTo>
                    <a:pt x="11333" y="2659"/>
                  </a:lnTo>
                  <a:lnTo>
                    <a:pt x="11253" y="2359"/>
                  </a:lnTo>
                  <a:lnTo>
                    <a:pt x="11173" y="2079"/>
                  </a:lnTo>
                  <a:lnTo>
                    <a:pt x="11074" y="1799"/>
                  </a:lnTo>
                  <a:lnTo>
                    <a:pt x="10954" y="1539"/>
                  </a:lnTo>
                  <a:lnTo>
                    <a:pt x="10814" y="1280"/>
                  </a:lnTo>
                  <a:lnTo>
                    <a:pt x="10654" y="1060"/>
                  </a:lnTo>
                  <a:lnTo>
                    <a:pt x="10474" y="840"/>
                  </a:lnTo>
                  <a:lnTo>
                    <a:pt x="10274" y="660"/>
                  </a:lnTo>
                  <a:lnTo>
                    <a:pt x="10034" y="480"/>
                  </a:lnTo>
                  <a:lnTo>
                    <a:pt x="9794" y="340"/>
                  </a:lnTo>
                  <a:lnTo>
                    <a:pt x="9515" y="220"/>
                  </a:lnTo>
                  <a:lnTo>
                    <a:pt x="9215" y="120"/>
                  </a:lnTo>
                  <a:lnTo>
                    <a:pt x="8895" y="40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extrusionOk="0">
                  <a:moveTo>
                    <a:pt x="55606" y="1"/>
                  </a:moveTo>
                  <a:lnTo>
                    <a:pt x="80" y="141"/>
                  </a:lnTo>
                  <a:lnTo>
                    <a:pt x="40" y="421"/>
                  </a:lnTo>
                  <a:lnTo>
                    <a:pt x="20" y="700"/>
                  </a:lnTo>
                  <a:lnTo>
                    <a:pt x="0" y="1260"/>
                  </a:lnTo>
                  <a:lnTo>
                    <a:pt x="20" y="1840"/>
                  </a:lnTo>
                  <a:lnTo>
                    <a:pt x="80" y="2399"/>
                  </a:lnTo>
                  <a:lnTo>
                    <a:pt x="160" y="2959"/>
                  </a:lnTo>
                  <a:lnTo>
                    <a:pt x="260" y="3519"/>
                  </a:lnTo>
                  <a:lnTo>
                    <a:pt x="400" y="4078"/>
                  </a:lnTo>
                  <a:lnTo>
                    <a:pt x="540" y="4638"/>
                  </a:lnTo>
                  <a:lnTo>
                    <a:pt x="880" y="5917"/>
                  </a:lnTo>
                  <a:lnTo>
                    <a:pt x="1260" y="7196"/>
                  </a:lnTo>
                  <a:lnTo>
                    <a:pt x="1639" y="8476"/>
                  </a:lnTo>
                  <a:lnTo>
                    <a:pt x="1999" y="9775"/>
                  </a:lnTo>
                  <a:lnTo>
                    <a:pt x="2159" y="10414"/>
                  </a:lnTo>
                  <a:lnTo>
                    <a:pt x="2319" y="11054"/>
                  </a:lnTo>
                  <a:lnTo>
                    <a:pt x="2459" y="11714"/>
                  </a:lnTo>
                  <a:lnTo>
                    <a:pt x="2579" y="12353"/>
                  </a:lnTo>
                  <a:lnTo>
                    <a:pt x="2679" y="13013"/>
                  </a:lnTo>
                  <a:lnTo>
                    <a:pt x="2759" y="13672"/>
                  </a:lnTo>
                  <a:lnTo>
                    <a:pt x="2819" y="14332"/>
                  </a:lnTo>
                  <a:lnTo>
                    <a:pt x="2859" y="14991"/>
                  </a:lnTo>
                  <a:lnTo>
                    <a:pt x="2859" y="15811"/>
                  </a:lnTo>
                  <a:lnTo>
                    <a:pt x="2839" y="16630"/>
                  </a:lnTo>
                  <a:lnTo>
                    <a:pt x="2779" y="17450"/>
                  </a:lnTo>
                  <a:lnTo>
                    <a:pt x="2679" y="18269"/>
                  </a:lnTo>
                  <a:lnTo>
                    <a:pt x="2479" y="19908"/>
                  </a:lnTo>
                  <a:lnTo>
                    <a:pt x="2279" y="21547"/>
                  </a:lnTo>
                  <a:lnTo>
                    <a:pt x="2179" y="22627"/>
                  </a:lnTo>
                  <a:lnTo>
                    <a:pt x="2159" y="23186"/>
                  </a:lnTo>
                  <a:lnTo>
                    <a:pt x="2139" y="23726"/>
                  </a:lnTo>
                  <a:lnTo>
                    <a:pt x="2139" y="24266"/>
                  </a:lnTo>
                  <a:lnTo>
                    <a:pt x="2139" y="24805"/>
                  </a:lnTo>
                  <a:lnTo>
                    <a:pt x="2159" y="25365"/>
                  </a:lnTo>
                  <a:lnTo>
                    <a:pt x="2179" y="25905"/>
                  </a:lnTo>
                  <a:lnTo>
                    <a:pt x="2239" y="26444"/>
                  </a:lnTo>
                  <a:lnTo>
                    <a:pt x="2279" y="26984"/>
                  </a:lnTo>
                  <a:lnTo>
                    <a:pt x="2359" y="27524"/>
                  </a:lnTo>
                  <a:lnTo>
                    <a:pt x="2439" y="28063"/>
                  </a:lnTo>
                  <a:lnTo>
                    <a:pt x="2539" y="28603"/>
                  </a:lnTo>
                  <a:lnTo>
                    <a:pt x="2659" y="29123"/>
                  </a:lnTo>
                  <a:lnTo>
                    <a:pt x="2779" y="29662"/>
                  </a:lnTo>
                  <a:lnTo>
                    <a:pt x="2919" y="30182"/>
                  </a:lnTo>
                  <a:lnTo>
                    <a:pt x="3078" y="30702"/>
                  </a:lnTo>
                  <a:lnTo>
                    <a:pt x="3238" y="31201"/>
                  </a:lnTo>
                  <a:lnTo>
                    <a:pt x="3418" y="31721"/>
                  </a:lnTo>
                  <a:lnTo>
                    <a:pt x="3618" y="32221"/>
                  </a:lnTo>
                  <a:lnTo>
                    <a:pt x="3838" y="32720"/>
                  </a:lnTo>
                  <a:lnTo>
                    <a:pt x="4058" y="33200"/>
                  </a:lnTo>
                  <a:lnTo>
                    <a:pt x="4298" y="33680"/>
                  </a:lnTo>
                  <a:lnTo>
                    <a:pt x="4558" y="34160"/>
                  </a:lnTo>
                  <a:lnTo>
                    <a:pt x="4837" y="34619"/>
                  </a:lnTo>
                  <a:lnTo>
                    <a:pt x="5137" y="35079"/>
                  </a:lnTo>
                  <a:lnTo>
                    <a:pt x="5437" y="35519"/>
                  </a:lnTo>
                  <a:lnTo>
                    <a:pt x="5757" y="35958"/>
                  </a:lnTo>
                  <a:lnTo>
                    <a:pt x="6097" y="36378"/>
                  </a:lnTo>
                  <a:lnTo>
                    <a:pt x="6456" y="36798"/>
                  </a:lnTo>
                  <a:lnTo>
                    <a:pt x="6836" y="37218"/>
                  </a:lnTo>
                  <a:lnTo>
                    <a:pt x="7216" y="37597"/>
                  </a:lnTo>
                  <a:lnTo>
                    <a:pt x="7696" y="38057"/>
                  </a:lnTo>
                  <a:lnTo>
                    <a:pt x="8175" y="38457"/>
                  </a:lnTo>
                  <a:lnTo>
                    <a:pt x="8675" y="38837"/>
                  </a:lnTo>
                  <a:lnTo>
                    <a:pt x="9175" y="39196"/>
                  </a:lnTo>
                  <a:lnTo>
                    <a:pt x="9674" y="39516"/>
                  </a:lnTo>
                  <a:lnTo>
                    <a:pt x="10194" y="39816"/>
                  </a:lnTo>
                  <a:lnTo>
                    <a:pt x="10714" y="40096"/>
                  </a:lnTo>
                  <a:lnTo>
                    <a:pt x="11253" y="40356"/>
                  </a:lnTo>
                  <a:lnTo>
                    <a:pt x="11793" y="40576"/>
                  </a:lnTo>
                  <a:lnTo>
                    <a:pt x="12333" y="40795"/>
                  </a:lnTo>
                  <a:lnTo>
                    <a:pt x="12892" y="40975"/>
                  </a:lnTo>
                  <a:lnTo>
                    <a:pt x="13452" y="41155"/>
                  </a:lnTo>
                  <a:lnTo>
                    <a:pt x="14012" y="41295"/>
                  </a:lnTo>
                  <a:lnTo>
                    <a:pt x="14571" y="41435"/>
                  </a:lnTo>
                  <a:lnTo>
                    <a:pt x="15151" y="41555"/>
                  </a:lnTo>
                  <a:lnTo>
                    <a:pt x="15731" y="41675"/>
                  </a:lnTo>
                  <a:lnTo>
                    <a:pt x="16310" y="41755"/>
                  </a:lnTo>
                  <a:lnTo>
                    <a:pt x="16890" y="41855"/>
                  </a:lnTo>
                  <a:lnTo>
                    <a:pt x="18089" y="41995"/>
                  </a:lnTo>
                  <a:lnTo>
                    <a:pt x="19288" y="42095"/>
                  </a:lnTo>
                  <a:lnTo>
                    <a:pt x="20488" y="42195"/>
                  </a:lnTo>
                  <a:lnTo>
                    <a:pt x="22926" y="42355"/>
                  </a:lnTo>
                  <a:lnTo>
                    <a:pt x="24145" y="42434"/>
                  </a:lnTo>
                  <a:lnTo>
                    <a:pt x="25365" y="42554"/>
                  </a:lnTo>
                  <a:lnTo>
                    <a:pt x="26624" y="42674"/>
                  </a:lnTo>
                  <a:lnTo>
                    <a:pt x="27903" y="42794"/>
                  </a:lnTo>
                  <a:lnTo>
                    <a:pt x="29182" y="42874"/>
                  </a:lnTo>
                  <a:lnTo>
                    <a:pt x="30461" y="42954"/>
                  </a:lnTo>
                  <a:lnTo>
                    <a:pt x="31741" y="42994"/>
                  </a:lnTo>
                  <a:lnTo>
                    <a:pt x="33020" y="42994"/>
                  </a:lnTo>
                  <a:lnTo>
                    <a:pt x="34279" y="42954"/>
                  </a:lnTo>
                  <a:lnTo>
                    <a:pt x="34919" y="42914"/>
                  </a:lnTo>
                  <a:lnTo>
                    <a:pt x="35538" y="42874"/>
                  </a:lnTo>
                  <a:lnTo>
                    <a:pt x="36178" y="42814"/>
                  </a:lnTo>
                  <a:lnTo>
                    <a:pt x="36797" y="42734"/>
                  </a:lnTo>
                  <a:lnTo>
                    <a:pt x="37397" y="42634"/>
                  </a:lnTo>
                  <a:lnTo>
                    <a:pt x="38017" y="42534"/>
                  </a:lnTo>
                  <a:lnTo>
                    <a:pt x="38616" y="42414"/>
                  </a:lnTo>
                  <a:lnTo>
                    <a:pt x="39216" y="42275"/>
                  </a:lnTo>
                  <a:lnTo>
                    <a:pt x="39816" y="42115"/>
                  </a:lnTo>
                  <a:lnTo>
                    <a:pt x="40395" y="41935"/>
                  </a:lnTo>
                  <a:lnTo>
                    <a:pt x="40975" y="41735"/>
                  </a:lnTo>
                  <a:lnTo>
                    <a:pt x="41555" y="41515"/>
                  </a:lnTo>
                  <a:lnTo>
                    <a:pt x="42114" y="41275"/>
                  </a:lnTo>
                  <a:lnTo>
                    <a:pt x="42674" y="41015"/>
                  </a:lnTo>
                  <a:lnTo>
                    <a:pt x="43213" y="40736"/>
                  </a:lnTo>
                  <a:lnTo>
                    <a:pt x="43753" y="40416"/>
                  </a:lnTo>
                  <a:lnTo>
                    <a:pt x="44273" y="40096"/>
                  </a:lnTo>
                  <a:lnTo>
                    <a:pt x="44773" y="39736"/>
                  </a:lnTo>
                  <a:lnTo>
                    <a:pt x="45132" y="39476"/>
                  </a:lnTo>
                  <a:lnTo>
                    <a:pt x="45472" y="39196"/>
                  </a:lnTo>
                  <a:lnTo>
                    <a:pt x="45792" y="38917"/>
                  </a:lnTo>
                  <a:lnTo>
                    <a:pt x="46112" y="38617"/>
                  </a:lnTo>
                  <a:lnTo>
                    <a:pt x="46431" y="38317"/>
                  </a:lnTo>
                  <a:lnTo>
                    <a:pt x="46731" y="38017"/>
                  </a:lnTo>
                  <a:lnTo>
                    <a:pt x="47011" y="37697"/>
                  </a:lnTo>
                  <a:lnTo>
                    <a:pt x="47311" y="37378"/>
                  </a:lnTo>
                  <a:lnTo>
                    <a:pt x="47851" y="36698"/>
                  </a:lnTo>
                  <a:lnTo>
                    <a:pt x="48350" y="35998"/>
                  </a:lnTo>
                  <a:lnTo>
                    <a:pt x="48810" y="35259"/>
                  </a:lnTo>
                  <a:lnTo>
                    <a:pt x="49250" y="34519"/>
                  </a:lnTo>
                  <a:lnTo>
                    <a:pt x="49649" y="33740"/>
                  </a:lnTo>
                  <a:lnTo>
                    <a:pt x="50029" y="32940"/>
                  </a:lnTo>
                  <a:lnTo>
                    <a:pt x="50369" y="32141"/>
                  </a:lnTo>
                  <a:lnTo>
                    <a:pt x="50669" y="31301"/>
                  </a:lnTo>
                  <a:lnTo>
                    <a:pt x="50929" y="30482"/>
                  </a:lnTo>
                  <a:lnTo>
                    <a:pt x="51169" y="29622"/>
                  </a:lnTo>
                  <a:lnTo>
                    <a:pt x="51388" y="28783"/>
                  </a:lnTo>
                  <a:lnTo>
                    <a:pt x="51568" y="27923"/>
                  </a:lnTo>
                  <a:lnTo>
                    <a:pt x="51688" y="27204"/>
                  </a:lnTo>
                  <a:lnTo>
                    <a:pt x="51788" y="26484"/>
                  </a:lnTo>
                  <a:lnTo>
                    <a:pt x="51888" y="25765"/>
                  </a:lnTo>
                  <a:lnTo>
                    <a:pt x="51948" y="25045"/>
                  </a:lnTo>
                  <a:lnTo>
                    <a:pt x="52008" y="24346"/>
                  </a:lnTo>
                  <a:lnTo>
                    <a:pt x="52048" y="23626"/>
                  </a:lnTo>
                  <a:lnTo>
                    <a:pt x="52088" y="22187"/>
                  </a:lnTo>
                  <a:lnTo>
                    <a:pt x="52088" y="20748"/>
                  </a:lnTo>
                  <a:lnTo>
                    <a:pt x="52068" y="19309"/>
                  </a:lnTo>
                  <a:lnTo>
                    <a:pt x="51988" y="16411"/>
                  </a:lnTo>
                  <a:lnTo>
                    <a:pt x="51968" y="16091"/>
                  </a:lnTo>
                  <a:lnTo>
                    <a:pt x="51988" y="15791"/>
                  </a:lnTo>
                  <a:lnTo>
                    <a:pt x="52008" y="15491"/>
                  </a:lnTo>
                  <a:lnTo>
                    <a:pt x="52048" y="15191"/>
                  </a:lnTo>
                  <a:lnTo>
                    <a:pt x="52108" y="14892"/>
                  </a:lnTo>
                  <a:lnTo>
                    <a:pt x="52168" y="14612"/>
                  </a:lnTo>
                  <a:lnTo>
                    <a:pt x="52308" y="14052"/>
                  </a:lnTo>
                  <a:lnTo>
                    <a:pt x="52488" y="13512"/>
                  </a:lnTo>
                  <a:lnTo>
                    <a:pt x="52708" y="12993"/>
                  </a:lnTo>
                  <a:lnTo>
                    <a:pt x="52947" y="12473"/>
                  </a:lnTo>
                  <a:lnTo>
                    <a:pt x="53207" y="11973"/>
                  </a:lnTo>
                  <a:lnTo>
                    <a:pt x="53747" y="10954"/>
                  </a:lnTo>
                  <a:lnTo>
                    <a:pt x="54027" y="10434"/>
                  </a:lnTo>
                  <a:lnTo>
                    <a:pt x="54287" y="9915"/>
                  </a:lnTo>
                  <a:lnTo>
                    <a:pt x="54526" y="9375"/>
                  </a:lnTo>
                  <a:lnTo>
                    <a:pt x="54766" y="8835"/>
                  </a:lnTo>
                  <a:lnTo>
                    <a:pt x="54966" y="8256"/>
                  </a:lnTo>
                  <a:lnTo>
                    <a:pt x="55146" y="7656"/>
                  </a:lnTo>
                  <a:lnTo>
                    <a:pt x="55226" y="7236"/>
                  </a:lnTo>
                  <a:lnTo>
                    <a:pt x="55326" y="6777"/>
                  </a:lnTo>
                  <a:lnTo>
                    <a:pt x="55386" y="6317"/>
                  </a:lnTo>
                  <a:lnTo>
                    <a:pt x="55446" y="5837"/>
                  </a:lnTo>
                  <a:lnTo>
                    <a:pt x="55506" y="4858"/>
                  </a:lnTo>
                  <a:lnTo>
                    <a:pt x="55546" y="3878"/>
                  </a:lnTo>
                  <a:lnTo>
                    <a:pt x="55566" y="2859"/>
                  </a:lnTo>
                  <a:lnTo>
                    <a:pt x="55566" y="1880"/>
                  </a:lnTo>
                  <a:lnTo>
                    <a:pt x="55566" y="920"/>
                  </a:lnTo>
                  <a:lnTo>
                    <a:pt x="5560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3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2201044" y="4384190"/>
              <a:ext cx="708837" cy="547971"/>
            </a:xfrm>
            <a:custGeom>
              <a:avLst/>
              <a:gdLst/>
              <a:ahLst/>
              <a:cxnLst/>
              <a:rect l="l" t="t" r="r" b="b"/>
              <a:pathLst>
                <a:path w="55606" h="42995" fill="none" extrusionOk="0">
                  <a:moveTo>
                    <a:pt x="55606" y="1"/>
                  </a:moveTo>
                  <a:lnTo>
                    <a:pt x="55606" y="1"/>
                  </a:lnTo>
                  <a:lnTo>
                    <a:pt x="55566" y="920"/>
                  </a:lnTo>
                  <a:lnTo>
                    <a:pt x="55566" y="1880"/>
                  </a:lnTo>
                  <a:lnTo>
                    <a:pt x="55566" y="2859"/>
                  </a:lnTo>
                  <a:lnTo>
                    <a:pt x="55546" y="3878"/>
                  </a:lnTo>
                  <a:lnTo>
                    <a:pt x="55506" y="4858"/>
                  </a:lnTo>
                  <a:lnTo>
                    <a:pt x="55446" y="5837"/>
                  </a:lnTo>
                  <a:lnTo>
                    <a:pt x="55386" y="6317"/>
                  </a:lnTo>
                  <a:lnTo>
                    <a:pt x="55326" y="6777"/>
                  </a:lnTo>
                  <a:lnTo>
                    <a:pt x="55226" y="7236"/>
                  </a:lnTo>
                  <a:lnTo>
                    <a:pt x="55146" y="7656"/>
                  </a:lnTo>
                  <a:lnTo>
                    <a:pt x="55146" y="7656"/>
                  </a:lnTo>
                  <a:lnTo>
                    <a:pt x="54966" y="8256"/>
                  </a:lnTo>
                  <a:lnTo>
                    <a:pt x="54766" y="8835"/>
                  </a:lnTo>
                  <a:lnTo>
                    <a:pt x="54526" y="9375"/>
                  </a:lnTo>
                  <a:lnTo>
                    <a:pt x="54287" y="9915"/>
                  </a:lnTo>
                  <a:lnTo>
                    <a:pt x="54027" y="10434"/>
                  </a:lnTo>
                  <a:lnTo>
                    <a:pt x="53747" y="10954"/>
                  </a:lnTo>
                  <a:lnTo>
                    <a:pt x="53207" y="11973"/>
                  </a:lnTo>
                  <a:lnTo>
                    <a:pt x="52947" y="12473"/>
                  </a:lnTo>
                  <a:lnTo>
                    <a:pt x="52708" y="12993"/>
                  </a:lnTo>
                  <a:lnTo>
                    <a:pt x="52488" y="13512"/>
                  </a:lnTo>
                  <a:lnTo>
                    <a:pt x="52308" y="14052"/>
                  </a:lnTo>
                  <a:lnTo>
                    <a:pt x="52168" y="14612"/>
                  </a:lnTo>
                  <a:lnTo>
                    <a:pt x="52108" y="14892"/>
                  </a:lnTo>
                  <a:lnTo>
                    <a:pt x="52048" y="15191"/>
                  </a:lnTo>
                  <a:lnTo>
                    <a:pt x="52008" y="15491"/>
                  </a:lnTo>
                  <a:lnTo>
                    <a:pt x="51988" y="15791"/>
                  </a:lnTo>
                  <a:lnTo>
                    <a:pt x="51968" y="16091"/>
                  </a:lnTo>
                  <a:lnTo>
                    <a:pt x="51988" y="16411"/>
                  </a:lnTo>
                  <a:lnTo>
                    <a:pt x="51988" y="16411"/>
                  </a:lnTo>
                  <a:lnTo>
                    <a:pt x="52068" y="19309"/>
                  </a:lnTo>
                  <a:lnTo>
                    <a:pt x="52088" y="20748"/>
                  </a:lnTo>
                  <a:lnTo>
                    <a:pt x="52088" y="22187"/>
                  </a:lnTo>
                  <a:lnTo>
                    <a:pt x="52048" y="23626"/>
                  </a:lnTo>
                  <a:lnTo>
                    <a:pt x="52008" y="24346"/>
                  </a:lnTo>
                  <a:lnTo>
                    <a:pt x="51948" y="25045"/>
                  </a:lnTo>
                  <a:lnTo>
                    <a:pt x="51888" y="25765"/>
                  </a:lnTo>
                  <a:lnTo>
                    <a:pt x="51788" y="26484"/>
                  </a:lnTo>
                  <a:lnTo>
                    <a:pt x="51688" y="27204"/>
                  </a:lnTo>
                  <a:lnTo>
                    <a:pt x="51568" y="27923"/>
                  </a:lnTo>
                  <a:lnTo>
                    <a:pt x="51568" y="27923"/>
                  </a:lnTo>
                  <a:lnTo>
                    <a:pt x="51388" y="28783"/>
                  </a:lnTo>
                  <a:lnTo>
                    <a:pt x="51169" y="29622"/>
                  </a:lnTo>
                  <a:lnTo>
                    <a:pt x="50929" y="30482"/>
                  </a:lnTo>
                  <a:lnTo>
                    <a:pt x="50669" y="31301"/>
                  </a:lnTo>
                  <a:lnTo>
                    <a:pt x="50369" y="32141"/>
                  </a:lnTo>
                  <a:lnTo>
                    <a:pt x="50029" y="32940"/>
                  </a:lnTo>
                  <a:lnTo>
                    <a:pt x="49649" y="33740"/>
                  </a:lnTo>
                  <a:lnTo>
                    <a:pt x="49250" y="34519"/>
                  </a:lnTo>
                  <a:lnTo>
                    <a:pt x="48810" y="35259"/>
                  </a:lnTo>
                  <a:lnTo>
                    <a:pt x="48350" y="35998"/>
                  </a:lnTo>
                  <a:lnTo>
                    <a:pt x="47851" y="36698"/>
                  </a:lnTo>
                  <a:lnTo>
                    <a:pt x="47311" y="37378"/>
                  </a:lnTo>
                  <a:lnTo>
                    <a:pt x="47011" y="37697"/>
                  </a:lnTo>
                  <a:lnTo>
                    <a:pt x="46731" y="38017"/>
                  </a:lnTo>
                  <a:lnTo>
                    <a:pt x="46431" y="38317"/>
                  </a:lnTo>
                  <a:lnTo>
                    <a:pt x="46112" y="38617"/>
                  </a:lnTo>
                  <a:lnTo>
                    <a:pt x="45792" y="38917"/>
                  </a:lnTo>
                  <a:lnTo>
                    <a:pt x="45472" y="39196"/>
                  </a:lnTo>
                  <a:lnTo>
                    <a:pt x="45132" y="39476"/>
                  </a:lnTo>
                  <a:lnTo>
                    <a:pt x="44773" y="39736"/>
                  </a:lnTo>
                  <a:lnTo>
                    <a:pt x="44773" y="39736"/>
                  </a:lnTo>
                  <a:lnTo>
                    <a:pt x="44273" y="40096"/>
                  </a:lnTo>
                  <a:lnTo>
                    <a:pt x="43753" y="40416"/>
                  </a:lnTo>
                  <a:lnTo>
                    <a:pt x="43213" y="40736"/>
                  </a:lnTo>
                  <a:lnTo>
                    <a:pt x="42674" y="41015"/>
                  </a:lnTo>
                  <a:lnTo>
                    <a:pt x="42114" y="41275"/>
                  </a:lnTo>
                  <a:lnTo>
                    <a:pt x="41555" y="41515"/>
                  </a:lnTo>
                  <a:lnTo>
                    <a:pt x="40975" y="41735"/>
                  </a:lnTo>
                  <a:lnTo>
                    <a:pt x="40395" y="41935"/>
                  </a:lnTo>
                  <a:lnTo>
                    <a:pt x="39816" y="42115"/>
                  </a:lnTo>
                  <a:lnTo>
                    <a:pt x="39216" y="42275"/>
                  </a:lnTo>
                  <a:lnTo>
                    <a:pt x="38616" y="42414"/>
                  </a:lnTo>
                  <a:lnTo>
                    <a:pt x="38017" y="42534"/>
                  </a:lnTo>
                  <a:lnTo>
                    <a:pt x="37397" y="42634"/>
                  </a:lnTo>
                  <a:lnTo>
                    <a:pt x="36797" y="42734"/>
                  </a:lnTo>
                  <a:lnTo>
                    <a:pt x="36178" y="42814"/>
                  </a:lnTo>
                  <a:lnTo>
                    <a:pt x="35538" y="42874"/>
                  </a:lnTo>
                  <a:lnTo>
                    <a:pt x="34919" y="42914"/>
                  </a:lnTo>
                  <a:lnTo>
                    <a:pt x="34279" y="42954"/>
                  </a:lnTo>
                  <a:lnTo>
                    <a:pt x="33020" y="42994"/>
                  </a:lnTo>
                  <a:lnTo>
                    <a:pt x="31741" y="42994"/>
                  </a:lnTo>
                  <a:lnTo>
                    <a:pt x="30461" y="42954"/>
                  </a:lnTo>
                  <a:lnTo>
                    <a:pt x="29182" y="42874"/>
                  </a:lnTo>
                  <a:lnTo>
                    <a:pt x="27903" y="42794"/>
                  </a:lnTo>
                  <a:lnTo>
                    <a:pt x="26624" y="42674"/>
                  </a:lnTo>
                  <a:lnTo>
                    <a:pt x="25365" y="42554"/>
                  </a:lnTo>
                  <a:lnTo>
                    <a:pt x="25365" y="42554"/>
                  </a:lnTo>
                  <a:lnTo>
                    <a:pt x="24145" y="42434"/>
                  </a:lnTo>
                  <a:lnTo>
                    <a:pt x="22926" y="42355"/>
                  </a:lnTo>
                  <a:lnTo>
                    <a:pt x="20488" y="42195"/>
                  </a:lnTo>
                  <a:lnTo>
                    <a:pt x="19288" y="42095"/>
                  </a:lnTo>
                  <a:lnTo>
                    <a:pt x="18089" y="41995"/>
                  </a:lnTo>
                  <a:lnTo>
                    <a:pt x="16890" y="41855"/>
                  </a:lnTo>
                  <a:lnTo>
                    <a:pt x="16310" y="41755"/>
                  </a:lnTo>
                  <a:lnTo>
                    <a:pt x="15731" y="41675"/>
                  </a:lnTo>
                  <a:lnTo>
                    <a:pt x="15151" y="41555"/>
                  </a:lnTo>
                  <a:lnTo>
                    <a:pt x="14571" y="41435"/>
                  </a:lnTo>
                  <a:lnTo>
                    <a:pt x="14012" y="41295"/>
                  </a:lnTo>
                  <a:lnTo>
                    <a:pt x="13452" y="41155"/>
                  </a:lnTo>
                  <a:lnTo>
                    <a:pt x="12892" y="40975"/>
                  </a:lnTo>
                  <a:lnTo>
                    <a:pt x="12333" y="40795"/>
                  </a:lnTo>
                  <a:lnTo>
                    <a:pt x="11793" y="40576"/>
                  </a:lnTo>
                  <a:lnTo>
                    <a:pt x="11253" y="40356"/>
                  </a:lnTo>
                  <a:lnTo>
                    <a:pt x="10714" y="40096"/>
                  </a:lnTo>
                  <a:lnTo>
                    <a:pt x="10194" y="39816"/>
                  </a:lnTo>
                  <a:lnTo>
                    <a:pt x="9674" y="39516"/>
                  </a:lnTo>
                  <a:lnTo>
                    <a:pt x="9175" y="39196"/>
                  </a:lnTo>
                  <a:lnTo>
                    <a:pt x="8675" y="38837"/>
                  </a:lnTo>
                  <a:lnTo>
                    <a:pt x="8175" y="38457"/>
                  </a:lnTo>
                  <a:lnTo>
                    <a:pt x="7696" y="38057"/>
                  </a:lnTo>
                  <a:lnTo>
                    <a:pt x="7216" y="37597"/>
                  </a:lnTo>
                  <a:lnTo>
                    <a:pt x="7216" y="37597"/>
                  </a:lnTo>
                  <a:lnTo>
                    <a:pt x="6836" y="37218"/>
                  </a:lnTo>
                  <a:lnTo>
                    <a:pt x="6456" y="36798"/>
                  </a:lnTo>
                  <a:lnTo>
                    <a:pt x="6097" y="36378"/>
                  </a:lnTo>
                  <a:lnTo>
                    <a:pt x="5757" y="35958"/>
                  </a:lnTo>
                  <a:lnTo>
                    <a:pt x="5437" y="35519"/>
                  </a:lnTo>
                  <a:lnTo>
                    <a:pt x="5137" y="35079"/>
                  </a:lnTo>
                  <a:lnTo>
                    <a:pt x="4837" y="34619"/>
                  </a:lnTo>
                  <a:lnTo>
                    <a:pt x="4558" y="34160"/>
                  </a:lnTo>
                  <a:lnTo>
                    <a:pt x="4298" y="33680"/>
                  </a:lnTo>
                  <a:lnTo>
                    <a:pt x="4058" y="33200"/>
                  </a:lnTo>
                  <a:lnTo>
                    <a:pt x="3838" y="32720"/>
                  </a:lnTo>
                  <a:lnTo>
                    <a:pt x="3618" y="32221"/>
                  </a:lnTo>
                  <a:lnTo>
                    <a:pt x="3418" y="31721"/>
                  </a:lnTo>
                  <a:lnTo>
                    <a:pt x="3238" y="31201"/>
                  </a:lnTo>
                  <a:lnTo>
                    <a:pt x="3078" y="30702"/>
                  </a:lnTo>
                  <a:lnTo>
                    <a:pt x="2919" y="30182"/>
                  </a:lnTo>
                  <a:lnTo>
                    <a:pt x="2779" y="29662"/>
                  </a:lnTo>
                  <a:lnTo>
                    <a:pt x="2659" y="29123"/>
                  </a:lnTo>
                  <a:lnTo>
                    <a:pt x="2539" y="28603"/>
                  </a:lnTo>
                  <a:lnTo>
                    <a:pt x="2439" y="28063"/>
                  </a:lnTo>
                  <a:lnTo>
                    <a:pt x="2359" y="27524"/>
                  </a:lnTo>
                  <a:lnTo>
                    <a:pt x="2279" y="26984"/>
                  </a:lnTo>
                  <a:lnTo>
                    <a:pt x="2239" y="26444"/>
                  </a:lnTo>
                  <a:lnTo>
                    <a:pt x="2179" y="25905"/>
                  </a:lnTo>
                  <a:lnTo>
                    <a:pt x="2159" y="25365"/>
                  </a:lnTo>
                  <a:lnTo>
                    <a:pt x="2139" y="24805"/>
                  </a:lnTo>
                  <a:lnTo>
                    <a:pt x="2139" y="24266"/>
                  </a:lnTo>
                  <a:lnTo>
                    <a:pt x="2139" y="23726"/>
                  </a:lnTo>
                  <a:lnTo>
                    <a:pt x="2159" y="23186"/>
                  </a:lnTo>
                  <a:lnTo>
                    <a:pt x="2179" y="22627"/>
                  </a:lnTo>
                  <a:lnTo>
                    <a:pt x="2279" y="21547"/>
                  </a:lnTo>
                  <a:lnTo>
                    <a:pt x="2279" y="21547"/>
                  </a:lnTo>
                  <a:lnTo>
                    <a:pt x="2479" y="19908"/>
                  </a:lnTo>
                  <a:lnTo>
                    <a:pt x="2679" y="18269"/>
                  </a:lnTo>
                  <a:lnTo>
                    <a:pt x="2779" y="17450"/>
                  </a:lnTo>
                  <a:lnTo>
                    <a:pt x="2839" y="16630"/>
                  </a:lnTo>
                  <a:lnTo>
                    <a:pt x="2859" y="15811"/>
                  </a:lnTo>
                  <a:lnTo>
                    <a:pt x="2859" y="14991"/>
                  </a:lnTo>
                  <a:lnTo>
                    <a:pt x="2859" y="14991"/>
                  </a:lnTo>
                  <a:lnTo>
                    <a:pt x="2819" y="14332"/>
                  </a:lnTo>
                  <a:lnTo>
                    <a:pt x="2759" y="13672"/>
                  </a:lnTo>
                  <a:lnTo>
                    <a:pt x="2679" y="13013"/>
                  </a:lnTo>
                  <a:lnTo>
                    <a:pt x="2579" y="12353"/>
                  </a:lnTo>
                  <a:lnTo>
                    <a:pt x="2459" y="11714"/>
                  </a:lnTo>
                  <a:lnTo>
                    <a:pt x="2319" y="11054"/>
                  </a:lnTo>
                  <a:lnTo>
                    <a:pt x="2159" y="10414"/>
                  </a:lnTo>
                  <a:lnTo>
                    <a:pt x="1999" y="9775"/>
                  </a:lnTo>
                  <a:lnTo>
                    <a:pt x="1639" y="8476"/>
                  </a:lnTo>
                  <a:lnTo>
                    <a:pt x="1260" y="7196"/>
                  </a:lnTo>
                  <a:lnTo>
                    <a:pt x="880" y="5917"/>
                  </a:lnTo>
                  <a:lnTo>
                    <a:pt x="540" y="4638"/>
                  </a:lnTo>
                  <a:lnTo>
                    <a:pt x="540" y="4638"/>
                  </a:lnTo>
                  <a:lnTo>
                    <a:pt x="400" y="4078"/>
                  </a:lnTo>
                  <a:lnTo>
                    <a:pt x="260" y="3519"/>
                  </a:lnTo>
                  <a:lnTo>
                    <a:pt x="160" y="2959"/>
                  </a:lnTo>
                  <a:lnTo>
                    <a:pt x="80" y="2399"/>
                  </a:lnTo>
                  <a:lnTo>
                    <a:pt x="20" y="1840"/>
                  </a:lnTo>
                  <a:lnTo>
                    <a:pt x="0" y="1260"/>
                  </a:lnTo>
                  <a:lnTo>
                    <a:pt x="20" y="700"/>
                  </a:lnTo>
                  <a:lnTo>
                    <a:pt x="40" y="421"/>
                  </a:lnTo>
                  <a:lnTo>
                    <a:pt x="80" y="1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2199005" y="4285609"/>
              <a:ext cx="714191" cy="174262"/>
            </a:xfrm>
            <a:custGeom>
              <a:avLst/>
              <a:gdLst/>
              <a:ahLst/>
              <a:cxnLst/>
              <a:rect l="l" t="t" r="r" b="b"/>
              <a:pathLst>
                <a:path w="56026" h="13673" extrusionOk="0">
                  <a:moveTo>
                    <a:pt x="27044" y="1"/>
                  </a:moveTo>
                  <a:lnTo>
                    <a:pt x="25045" y="21"/>
                  </a:lnTo>
                  <a:lnTo>
                    <a:pt x="23026" y="81"/>
                  </a:lnTo>
                  <a:lnTo>
                    <a:pt x="21027" y="180"/>
                  </a:lnTo>
                  <a:lnTo>
                    <a:pt x="19049" y="300"/>
                  </a:lnTo>
                  <a:lnTo>
                    <a:pt x="17649" y="400"/>
                  </a:lnTo>
                  <a:lnTo>
                    <a:pt x="16250" y="520"/>
                  </a:lnTo>
                  <a:lnTo>
                    <a:pt x="14851" y="660"/>
                  </a:lnTo>
                  <a:lnTo>
                    <a:pt x="13472" y="840"/>
                  </a:lnTo>
                  <a:lnTo>
                    <a:pt x="12073" y="1040"/>
                  </a:lnTo>
                  <a:lnTo>
                    <a:pt x="10714" y="1280"/>
                  </a:lnTo>
                  <a:lnTo>
                    <a:pt x="10014" y="1420"/>
                  </a:lnTo>
                  <a:lnTo>
                    <a:pt x="9335" y="1560"/>
                  </a:lnTo>
                  <a:lnTo>
                    <a:pt x="8655" y="1740"/>
                  </a:lnTo>
                  <a:lnTo>
                    <a:pt x="7976" y="1899"/>
                  </a:lnTo>
                  <a:lnTo>
                    <a:pt x="6936" y="2199"/>
                  </a:lnTo>
                  <a:lnTo>
                    <a:pt x="6396" y="2379"/>
                  </a:lnTo>
                  <a:lnTo>
                    <a:pt x="5897" y="2559"/>
                  </a:lnTo>
                  <a:lnTo>
                    <a:pt x="5377" y="2759"/>
                  </a:lnTo>
                  <a:lnTo>
                    <a:pt x="4857" y="2959"/>
                  </a:lnTo>
                  <a:lnTo>
                    <a:pt x="4378" y="3179"/>
                  </a:lnTo>
                  <a:lnTo>
                    <a:pt x="3878" y="3418"/>
                  </a:lnTo>
                  <a:lnTo>
                    <a:pt x="3398" y="3678"/>
                  </a:lnTo>
                  <a:lnTo>
                    <a:pt x="2939" y="3958"/>
                  </a:lnTo>
                  <a:lnTo>
                    <a:pt x="2479" y="4258"/>
                  </a:lnTo>
                  <a:lnTo>
                    <a:pt x="2059" y="4578"/>
                  </a:lnTo>
                  <a:lnTo>
                    <a:pt x="1639" y="4918"/>
                  </a:lnTo>
                  <a:lnTo>
                    <a:pt x="1240" y="5277"/>
                  </a:lnTo>
                  <a:lnTo>
                    <a:pt x="860" y="5657"/>
                  </a:lnTo>
                  <a:lnTo>
                    <a:pt x="500" y="6077"/>
                  </a:lnTo>
                  <a:lnTo>
                    <a:pt x="340" y="6297"/>
                  </a:lnTo>
                  <a:lnTo>
                    <a:pt x="220" y="6517"/>
                  </a:lnTo>
                  <a:lnTo>
                    <a:pt x="120" y="6756"/>
                  </a:lnTo>
                  <a:lnTo>
                    <a:pt x="60" y="7016"/>
                  </a:lnTo>
                  <a:lnTo>
                    <a:pt x="20" y="7276"/>
                  </a:lnTo>
                  <a:lnTo>
                    <a:pt x="0" y="7536"/>
                  </a:lnTo>
                  <a:lnTo>
                    <a:pt x="20" y="7816"/>
                  </a:lnTo>
                  <a:lnTo>
                    <a:pt x="60" y="8076"/>
                  </a:lnTo>
                  <a:lnTo>
                    <a:pt x="120" y="8335"/>
                  </a:lnTo>
                  <a:lnTo>
                    <a:pt x="220" y="8615"/>
                  </a:lnTo>
                  <a:lnTo>
                    <a:pt x="320" y="8875"/>
                  </a:lnTo>
                  <a:lnTo>
                    <a:pt x="440" y="9115"/>
                  </a:lnTo>
                  <a:lnTo>
                    <a:pt x="580" y="9375"/>
                  </a:lnTo>
                  <a:lnTo>
                    <a:pt x="740" y="9595"/>
                  </a:lnTo>
                  <a:lnTo>
                    <a:pt x="900" y="9814"/>
                  </a:lnTo>
                  <a:lnTo>
                    <a:pt x="1100" y="10034"/>
                  </a:lnTo>
                  <a:lnTo>
                    <a:pt x="1280" y="10214"/>
                  </a:lnTo>
                  <a:lnTo>
                    <a:pt x="1500" y="10394"/>
                  </a:lnTo>
                  <a:lnTo>
                    <a:pt x="1699" y="10554"/>
                  </a:lnTo>
                  <a:lnTo>
                    <a:pt x="1939" y="10714"/>
                  </a:lnTo>
                  <a:lnTo>
                    <a:pt x="2159" y="10854"/>
                  </a:lnTo>
                  <a:lnTo>
                    <a:pt x="2399" y="10974"/>
                  </a:lnTo>
                  <a:lnTo>
                    <a:pt x="2899" y="11214"/>
                  </a:lnTo>
                  <a:lnTo>
                    <a:pt x="3418" y="11394"/>
                  </a:lnTo>
                  <a:lnTo>
                    <a:pt x="3958" y="11573"/>
                  </a:lnTo>
                  <a:lnTo>
                    <a:pt x="4498" y="11713"/>
                  </a:lnTo>
                  <a:lnTo>
                    <a:pt x="5017" y="11833"/>
                  </a:lnTo>
                  <a:lnTo>
                    <a:pt x="5837" y="12013"/>
                  </a:lnTo>
                  <a:lnTo>
                    <a:pt x="6636" y="12173"/>
                  </a:lnTo>
                  <a:lnTo>
                    <a:pt x="7436" y="12313"/>
                  </a:lnTo>
                  <a:lnTo>
                    <a:pt x="8235" y="12453"/>
                  </a:lnTo>
                  <a:lnTo>
                    <a:pt x="9854" y="12693"/>
                  </a:lnTo>
                  <a:lnTo>
                    <a:pt x="11473" y="12873"/>
                  </a:lnTo>
                  <a:lnTo>
                    <a:pt x="13112" y="13033"/>
                  </a:lnTo>
                  <a:lnTo>
                    <a:pt x="14731" y="13172"/>
                  </a:lnTo>
                  <a:lnTo>
                    <a:pt x="16370" y="13252"/>
                  </a:lnTo>
                  <a:lnTo>
                    <a:pt x="18009" y="13332"/>
                  </a:lnTo>
                  <a:lnTo>
                    <a:pt x="19648" y="13372"/>
                  </a:lnTo>
                  <a:lnTo>
                    <a:pt x="21287" y="13412"/>
                  </a:lnTo>
                  <a:lnTo>
                    <a:pt x="24585" y="13432"/>
                  </a:lnTo>
                  <a:lnTo>
                    <a:pt x="27863" y="13452"/>
                  </a:lnTo>
                  <a:lnTo>
                    <a:pt x="31161" y="13492"/>
                  </a:lnTo>
                  <a:lnTo>
                    <a:pt x="33600" y="13552"/>
                  </a:lnTo>
                  <a:lnTo>
                    <a:pt x="36038" y="13612"/>
                  </a:lnTo>
                  <a:lnTo>
                    <a:pt x="38477" y="13652"/>
                  </a:lnTo>
                  <a:lnTo>
                    <a:pt x="39696" y="13672"/>
                  </a:lnTo>
                  <a:lnTo>
                    <a:pt x="40895" y="13672"/>
                  </a:lnTo>
                  <a:lnTo>
                    <a:pt x="42114" y="13652"/>
                  </a:lnTo>
                  <a:lnTo>
                    <a:pt x="43334" y="13632"/>
                  </a:lnTo>
                  <a:lnTo>
                    <a:pt x="44553" y="13572"/>
                  </a:lnTo>
                  <a:lnTo>
                    <a:pt x="45752" y="13512"/>
                  </a:lnTo>
                  <a:lnTo>
                    <a:pt x="46971" y="13412"/>
                  </a:lnTo>
                  <a:lnTo>
                    <a:pt x="48171" y="13292"/>
                  </a:lnTo>
                  <a:lnTo>
                    <a:pt x="49390" y="13132"/>
                  </a:lnTo>
                  <a:lnTo>
                    <a:pt x="50589" y="12953"/>
                  </a:lnTo>
                  <a:lnTo>
                    <a:pt x="51209" y="12833"/>
                  </a:lnTo>
                  <a:lnTo>
                    <a:pt x="51848" y="12693"/>
                  </a:lnTo>
                  <a:lnTo>
                    <a:pt x="52468" y="12513"/>
                  </a:lnTo>
                  <a:lnTo>
                    <a:pt x="52788" y="12413"/>
                  </a:lnTo>
                  <a:lnTo>
                    <a:pt x="53087" y="12313"/>
                  </a:lnTo>
                  <a:lnTo>
                    <a:pt x="53367" y="12193"/>
                  </a:lnTo>
                  <a:lnTo>
                    <a:pt x="53667" y="12053"/>
                  </a:lnTo>
                  <a:lnTo>
                    <a:pt x="53947" y="11913"/>
                  </a:lnTo>
                  <a:lnTo>
                    <a:pt x="54207" y="11753"/>
                  </a:lnTo>
                  <a:lnTo>
                    <a:pt x="54467" y="11573"/>
                  </a:lnTo>
                  <a:lnTo>
                    <a:pt x="54726" y="11374"/>
                  </a:lnTo>
                  <a:lnTo>
                    <a:pt x="54946" y="11174"/>
                  </a:lnTo>
                  <a:lnTo>
                    <a:pt x="55166" y="10934"/>
                  </a:lnTo>
                  <a:lnTo>
                    <a:pt x="55366" y="10694"/>
                  </a:lnTo>
                  <a:lnTo>
                    <a:pt x="55546" y="10434"/>
                  </a:lnTo>
                  <a:lnTo>
                    <a:pt x="55686" y="10154"/>
                  </a:lnTo>
                  <a:lnTo>
                    <a:pt x="55806" y="9854"/>
                  </a:lnTo>
                  <a:lnTo>
                    <a:pt x="55906" y="9555"/>
                  </a:lnTo>
                  <a:lnTo>
                    <a:pt x="55966" y="9235"/>
                  </a:lnTo>
                  <a:lnTo>
                    <a:pt x="56006" y="8935"/>
                  </a:lnTo>
                  <a:lnTo>
                    <a:pt x="56026" y="8615"/>
                  </a:lnTo>
                  <a:lnTo>
                    <a:pt x="56006" y="8295"/>
                  </a:lnTo>
                  <a:lnTo>
                    <a:pt x="55966" y="7976"/>
                  </a:lnTo>
                  <a:lnTo>
                    <a:pt x="55906" y="7676"/>
                  </a:lnTo>
                  <a:lnTo>
                    <a:pt x="55826" y="7356"/>
                  </a:lnTo>
                  <a:lnTo>
                    <a:pt x="55706" y="7076"/>
                  </a:lnTo>
                  <a:lnTo>
                    <a:pt x="55566" y="6776"/>
                  </a:lnTo>
                  <a:lnTo>
                    <a:pt x="55386" y="6517"/>
                  </a:lnTo>
                  <a:lnTo>
                    <a:pt x="55206" y="6257"/>
                  </a:lnTo>
                  <a:lnTo>
                    <a:pt x="54966" y="6017"/>
                  </a:lnTo>
                  <a:lnTo>
                    <a:pt x="54746" y="5777"/>
                  </a:lnTo>
                  <a:lnTo>
                    <a:pt x="54487" y="5557"/>
                  </a:lnTo>
                  <a:lnTo>
                    <a:pt x="54227" y="5337"/>
                  </a:lnTo>
                  <a:lnTo>
                    <a:pt x="53967" y="5137"/>
                  </a:lnTo>
                  <a:lnTo>
                    <a:pt x="53687" y="4958"/>
                  </a:lnTo>
                  <a:lnTo>
                    <a:pt x="53387" y="4778"/>
                  </a:lnTo>
                  <a:lnTo>
                    <a:pt x="53107" y="4598"/>
                  </a:lnTo>
                  <a:lnTo>
                    <a:pt x="52488" y="4298"/>
                  </a:lnTo>
                  <a:lnTo>
                    <a:pt x="51868" y="4018"/>
                  </a:lnTo>
                  <a:lnTo>
                    <a:pt x="51229" y="3778"/>
                  </a:lnTo>
                  <a:lnTo>
                    <a:pt x="50589" y="3538"/>
                  </a:lnTo>
                  <a:lnTo>
                    <a:pt x="49650" y="3219"/>
                  </a:lnTo>
                  <a:lnTo>
                    <a:pt x="48690" y="2899"/>
                  </a:lnTo>
                  <a:lnTo>
                    <a:pt x="47751" y="2619"/>
                  </a:lnTo>
                  <a:lnTo>
                    <a:pt x="46791" y="2339"/>
                  </a:lnTo>
                  <a:lnTo>
                    <a:pt x="45832" y="2099"/>
                  </a:lnTo>
                  <a:lnTo>
                    <a:pt x="44873" y="1859"/>
                  </a:lnTo>
                  <a:lnTo>
                    <a:pt x="43893" y="1640"/>
                  </a:lnTo>
                  <a:lnTo>
                    <a:pt x="42914" y="1440"/>
                  </a:lnTo>
                  <a:lnTo>
                    <a:pt x="41954" y="1240"/>
                  </a:lnTo>
                  <a:lnTo>
                    <a:pt x="40975" y="1060"/>
                  </a:lnTo>
                  <a:lnTo>
                    <a:pt x="39976" y="900"/>
                  </a:lnTo>
                  <a:lnTo>
                    <a:pt x="38996" y="760"/>
                  </a:lnTo>
                  <a:lnTo>
                    <a:pt x="38017" y="640"/>
                  </a:lnTo>
                  <a:lnTo>
                    <a:pt x="37017" y="520"/>
                  </a:lnTo>
                  <a:lnTo>
                    <a:pt x="36038" y="400"/>
                  </a:lnTo>
                  <a:lnTo>
                    <a:pt x="35039" y="320"/>
                  </a:lnTo>
                  <a:lnTo>
                    <a:pt x="34039" y="240"/>
                  </a:lnTo>
                  <a:lnTo>
                    <a:pt x="33040" y="180"/>
                  </a:lnTo>
                  <a:lnTo>
                    <a:pt x="31041" y="81"/>
                  </a:lnTo>
                  <a:lnTo>
                    <a:pt x="29042" y="21"/>
                  </a:lnTo>
                  <a:lnTo>
                    <a:pt x="2704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2291225" y="4325092"/>
              <a:ext cx="528460" cy="95294"/>
            </a:xfrm>
            <a:custGeom>
              <a:avLst/>
              <a:gdLst/>
              <a:ahLst/>
              <a:cxnLst/>
              <a:rect l="l" t="t" r="r" b="b"/>
              <a:pathLst>
                <a:path w="41456" h="7477" extrusionOk="0">
                  <a:moveTo>
                    <a:pt x="20009" y="1"/>
                  </a:moveTo>
                  <a:lnTo>
                    <a:pt x="18529" y="21"/>
                  </a:lnTo>
                  <a:lnTo>
                    <a:pt x="17030" y="61"/>
                  </a:lnTo>
                  <a:lnTo>
                    <a:pt x="15551" y="101"/>
                  </a:lnTo>
                  <a:lnTo>
                    <a:pt x="14072" y="161"/>
                  </a:lnTo>
                  <a:lnTo>
                    <a:pt x="12013" y="280"/>
                  </a:lnTo>
                  <a:lnTo>
                    <a:pt x="10974" y="360"/>
                  </a:lnTo>
                  <a:lnTo>
                    <a:pt x="9955" y="460"/>
                  </a:lnTo>
                  <a:lnTo>
                    <a:pt x="8935" y="580"/>
                  </a:lnTo>
                  <a:lnTo>
                    <a:pt x="7916" y="700"/>
                  </a:lnTo>
                  <a:lnTo>
                    <a:pt x="6897" y="860"/>
                  </a:lnTo>
                  <a:lnTo>
                    <a:pt x="5897" y="1040"/>
                  </a:lnTo>
                  <a:lnTo>
                    <a:pt x="5118" y="1200"/>
                  </a:lnTo>
                  <a:lnTo>
                    <a:pt x="4338" y="1400"/>
                  </a:lnTo>
                  <a:lnTo>
                    <a:pt x="3599" y="1620"/>
                  </a:lnTo>
                  <a:lnTo>
                    <a:pt x="2859" y="1879"/>
                  </a:lnTo>
                  <a:lnTo>
                    <a:pt x="2499" y="2019"/>
                  </a:lnTo>
                  <a:lnTo>
                    <a:pt x="2160" y="2179"/>
                  </a:lnTo>
                  <a:lnTo>
                    <a:pt x="1820" y="2339"/>
                  </a:lnTo>
                  <a:lnTo>
                    <a:pt x="1500" y="2499"/>
                  </a:lnTo>
                  <a:lnTo>
                    <a:pt x="1200" y="2699"/>
                  </a:lnTo>
                  <a:lnTo>
                    <a:pt x="900" y="2879"/>
                  </a:lnTo>
                  <a:lnTo>
                    <a:pt x="621" y="3099"/>
                  </a:lnTo>
                  <a:lnTo>
                    <a:pt x="361" y="3319"/>
                  </a:lnTo>
                  <a:lnTo>
                    <a:pt x="241" y="3439"/>
                  </a:lnTo>
                  <a:lnTo>
                    <a:pt x="141" y="3558"/>
                  </a:lnTo>
                  <a:lnTo>
                    <a:pt x="81" y="3698"/>
                  </a:lnTo>
                  <a:lnTo>
                    <a:pt x="21" y="3838"/>
                  </a:lnTo>
                  <a:lnTo>
                    <a:pt x="1" y="3978"/>
                  </a:lnTo>
                  <a:lnTo>
                    <a:pt x="1" y="4118"/>
                  </a:lnTo>
                  <a:lnTo>
                    <a:pt x="1" y="4278"/>
                  </a:lnTo>
                  <a:lnTo>
                    <a:pt x="41" y="4418"/>
                  </a:lnTo>
                  <a:lnTo>
                    <a:pt x="81" y="4558"/>
                  </a:lnTo>
                  <a:lnTo>
                    <a:pt x="141" y="4718"/>
                  </a:lnTo>
                  <a:lnTo>
                    <a:pt x="221" y="4858"/>
                  </a:lnTo>
                  <a:lnTo>
                    <a:pt x="321" y="4998"/>
                  </a:lnTo>
                  <a:lnTo>
                    <a:pt x="421" y="5117"/>
                  </a:lnTo>
                  <a:lnTo>
                    <a:pt x="541" y="5257"/>
                  </a:lnTo>
                  <a:lnTo>
                    <a:pt x="661" y="5377"/>
                  </a:lnTo>
                  <a:lnTo>
                    <a:pt x="800" y="5477"/>
                  </a:lnTo>
                  <a:lnTo>
                    <a:pt x="1100" y="5677"/>
                  </a:lnTo>
                  <a:lnTo>
                    <a:pt x="1420" y="5857"/>
                  </a:lnTo>
                  <a:lnTo>
                    <a:pt x="1760" y="5997"/>
                  </a:lnTo>
                  <a:lnTo>
                    <a:pt x="2140" y="6117"/>
                  </a:lnTo>
                  <a:lnTo>
                    <a:pt x="2519" y="6237"/>
                  </a:lnTo>
                  <a:lnTo>
                    <a:pt x="2919" y="6317"/>
                  </a:lnTo>
                  <a:lnTo>
                    <a:pt x="3699" y="6477"/>
                  </a:lnTo>
                  <a:lnTo>
                    <a:pt x="4898" y="6657"/>
                  </a:lnTo>
                  <a:lnTo>
                    <a:pt x="6077" y="6816"/>
                  </a:lnTo>
                  <a:lnTo>
                    <a:pt x="7276" y="6936"/>
                  </a:lnTo>
                  <a:lnTo>
                    <a:pt x="8476" y="7036"/>
                  </a:lnTo>
                  <a:lnTo>
                    <a:pt x="9695" y="7136"/>
                  </a:lnTo>
                  <a:lnTo>
                    <a:pt x="10894" y="7196"/>
                  </a:lnTo>
                  <a:lnTo>
                    <a:pt x="12113" y="7256"/>
                  </a:lnTo>
                  <a:lnTo>
                    <a:pt x="13313" y="7276"/>
                  </a:lnTo>
                  <a:lnTo>
                    <a:pt x="15751" y="7336"/>
                  </a:lnTo>
                  <a:lnTo>
                    <a:pt x="18190" y="7356"/>
                  </a:lnTo>
                  <a:lnTo>
                    <a:pt x="20628" y="7356"/>
                  </a:lnTo>
                  <a:lnTo>
                    <a:pt x="23047" y="7376"/>
                  </a:lnTo>
                  <a:lnTo>
                    <a:pt x="26664" y="7436"/>
                  </a:lnTo>
                  <a:lnTo>
                    <a:pt x="28463" y="7456"/>
                  </a:lnTo>
                  <a:lnTo>
                    <a:pt x="30262" y="7476"/>
                  </a:lnTo>
                  <a:lnTo>
                    <a:pt x="32061" y="7456"/>
                  </a:lnTo>
                  <a:lnTo>
                    <a:pt x="32960" y="7416"/>
                  </a:lnTo>
                  <a:lnTo>
                    <a:pt x="33860" y="7376"/>
                  </a:lnTo>
                  <a:lnTo>
                    <a:pt x="34759" y="7336"/>
                  </a:lnTo>
                  <a:lnTo>
                    <a:pt x="35659" y="7256"/>
                  </a:lnTo>
                  <a:lnTo>
                    <a:pt x="36538" y="7176"/>
                  </a:lnTo>
                  <a:lnTo>
                    <a:pt x="37438" y="7076"/>
                  </a:lnTo>
                  <a:lnTo>
                    <a:pt x="37897" y="7016"/>
                  </a:lnTo>
                  <a:lnTo>
                    <a:pt x="38357" y="6936"/>
                  </a:lnTo>
                  <a:lnTo>
                    <a:pt x="38837" y="6836"/>
                  </a:lnTo>
                  <a:lnTo>
                    <a:pt x="39277" y="6736"/>
                  </a:lnTo>
                  <a:lnTo>
                    <a:pt x="39716" y="6597"/>
                  </a:lnTo>
                  <a:lnTo>
                    <a:pt x="40116" y="6417"/>
                  </a:lnTo>
                  <a:lnTo>
                    <a:pt x="40316" y="6317"/>
                  </a:lnTo>
                  <a:lnTo>
                    <a:pt x="40496" y="6217"/>
                  </a:lnTo>
                  <a:lnTo>
                    <a:pt x="40656" y="6097"/>
                  </a:lnTo>
                  <a:lnTo>
                    <a:pt x="40836" y="5977"/>
                  </a:lnTo>
                  <a:lnTo>
                    <a:pt x="40975" y="5837"/>
                  </a:lnTo>
                  <a:lnTo>
                    <a:pt x="41095" y="5697"/>
                  </a:lnTo>
                  <a:lnTo>
                    <a:pt x="41215" y="5557"/>
                  </a:lnTo>
                  <a:lnTo>
                    <a:pt x="41295" y="5397"/>
                  </a:lnTo>
                  <a:lnTo>
                    <a:pt x="41375" y="5217"/>
                  </a:lnTo>
                  <a:lnTo>
                    <a:pt x="41415" y="5058"/>
                  </a:lnTo>
                  <a:lnTo>
                    <a:pt x="41455" y="4878"/>
                  </a:lnTo>
                  <a:lnTo>
                    <a:pt x="41455" y="4718"/>
                  </a:lnTo>
                  <a:lnTo>
                    <a:pt x="41455" y="4538"/>
                  </a:lnTo>
                  <a:lnTo>
                    <a:pt x="41415" y="4358"/>
                  </a:lnTo>
                  <a:lnTo>
                    <a:pt x="41375" y="4198"/>
                  </a:lnTo>
                  <a:lnTo>
                    <a:pt x="41315" y="4018"/>
                  </a:lnTo>
                  <a:lnTo>
                    <a:pt x="41215" y="3858"/>
                  </a:lnTo>
                  <a:lnTo>
                    <a:pt x="41115" y="3718"/>
                  </a:lnTo>
                  <a:lnTo>
                    <a:pt x="40995" y="3558"/>
                  </a:lnTo>
                  <a:lnTo>
                    <a:pt x="40856" y="3419"/>
                  </a:lnTo>
                  <a:lnTo>
                    <a:pt x="40676" y="3279"/>
                  </a:lnTo>
                  <a:lnTo>
                    <a:pt x="40496" y="3159"/>
                  </a:lnTo>
                  <a:lnTo>
                    <a:pt x="40136" y="2919"/>
                  </a:lnTo>
                  <a:lnTo>
                    <a:pt x="39716" y="2699"/>
                  </a:lnTo>
                  <a:lnTo>
                    <a:pt x="39297" y="2519"/>
                  </a:lnTo>
                  <a:lnTo>
                    <a:pt x="38837" y="2359"/>
                  </a:lnTo>
                  <a:lnTo>
                    <a:pt x="38377" y="2199"/>
                  </a:lnTo>
                  <a:lnTo>
                    <a:pt x="37917" y="2059"/>
                  </a:lnTo>
                  <a:lnTo>
                    <a:pt x="37438" y="1939"/>
                  </a:lnTo>
                  <a:lnTo>
                    <a:pt x="36039" y="1600"/>
                  </a:lnTo>
                  <a:lnTo>
                    <a:pt x="34619" y="1280"/>
                  </a:lnTo>
                  <a:lnTo>
                    <a:pt x="33200" y="1020"/>
                  </a:lnTo>
                  <a:lnTo>
                    <a:pt x="31761" y="780"/>
                  </a:lnTo>
                  <a:lnTo>
                    <a:pt x="30302" y="580"/>
                  </a:lnTo>
                  <a:lnTo>
                    <a:pt x="28863" y="420"/>
                  </a:lnTo>
                  <a:lnTo>
                    <a:pt x="27384" y="280"/>
                  </a:lnTo>
                  <a:lnTo>
                    <a:pt x="25925" y="181"/>
                  </a:lnTo>
                  <a:lnTo>
                    <a:pt x="24446" y="101"/>
                  </a:lnTo>
                  <a:lnTo>
                    <a:pt x="22967" y="41"/>
                  </a:lnTo>
                  <a:lnTo>
                    <a:pt x="21488" y="21"/>
                  </a:lnTo>
                  <a:lnTo>
                    <a:pt x="2000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2189317" y="4562515"/>
              <a:ext cx="34418" cy="73373"/>
            </a:xfrm>
            <a:custGeom>
              <a:avLst/>
              <a:gdLst/>
              <a:ahLst/>
              <a:cxnLst/>
              <a:rect l="l" t="t" r="r" b="b"/>
              <a:pathLst>
                <a:path w="2700" h="5757" extrusionOk="0">
                  <a:moveTo>
                    <a:pt x="121" y="0"/>
                  </a:moveTo>
                  <a:lnTo>
                    <a:pt x="1" y="300"/>
                  </a:lnTo>
                  <a:lnTo>
                    <a:pt x="161" y="360"/>
                  </a:lnTo>
                  <a:lnTo>
                    <a:pt x="321" y="440"/>
                  </a:lnTo>
                  <a:lnTo>
                    <a:pt x="461" y="540"/>
                  </a:lnTo>
                  <a:lnTo>
                    <a:pt x="621" y="660"/>
                  </a:lnTo>
                  <a:lnTo>
                    <a:pt x="920" y="920"/>
                  </a:lnTo>
                  <a:lnTo>
                    <a:pt x="1200" y="1239"/>
                  </a:lnTo>
                  <a:lnTo>
                    <a:pt x="1380" y="1459"/>
                  </a:lnTo>
                  <a:lnTo>
                    <a:pt x="1560" y="1699"/>
                  </a:lnTo>
                  <a:lnTo>
                    <a:pt x="1700" y="1959"/>
                  </a:lnTo>
                  <a:lnTo>
                    <a:pt x="1840" y="2219"/>
                  </a:lnTo>
                  <a:lnTo>
                    <a:pt x="1960" y="2499"/>
                  </a:lnTo>
                  <a:lnTo>
                    <a:pt x="2060" y="2778"/>
                  </a:lnTo>
                  <a:lnTo>
                    <a:pt x="2160" y="3058"/>
                  </a:lnTo>
                  <a:lnTo>
                    <a:pt x="2240" y="3338"/>
                  </a:lnTo>
                  <a:lnTo>
                    <a:pt x="2300" y="3618"/>
                  </a:lnTo>
                  <a:lnTo>
                    <a:pt x="2339" y="3918"/>
                  </a:lnTo>
                  <a:lnTo>
                    <a:pt x="2379" y="4217"/>
                  </a:lnTo>
                  <a:lnTo>
                    <a:pt x="2379" y="4517"/>
                  </a:lnTo>
                  <a:lnTo>
                    <a:pt x="2379" y="4797"/>
                  </a:lnTo>
                  <a:lnTo>
                    <a:pt x="2359" y="5097"/>
                  </a:lnTo>
                  <a:lnTo>
                    <a:pt x="2319" y="5397"/>
                  </a:lnTo>
                  <a:lnTo>
                    <a:pt x="2260" y="5677"/>
                  </a:lnTo>
                  <a:lnTo>
                    <a:pt x="2579" y="5757"/>
                  </a:lnTo>
                  <a:lnTo>
                    <a:pt x="2639" y="5437"/>
                  </a:lnTo>
                  <a:lnTo>
                    <a:pt x="2679" y="5137"/>
                  </a:lnTo>
                  <a:lnTo>
                    <a:pt x="2699" y="4817"/>
                  </a:lnTo>
                  <a:lnTo>
                    <a:pt x="2699" y="4517"/>
                  </a:lnTo>
                  <a:lnTo>
                    <a:pt x="2679" y="4198"/>
                  </a:lnTo>
                  <a:lnTo>
                    <a:pt x="2659" y="3878"/>
                  </a:lnTo>
                  <a:lnTo>
                    <a:pt x="2619" y="3578"/>
                  </a:lnTo>
                  <a:lnTo>
                    <a:pt x="2539" y="3258"/>
                  </a:lnTo>
                  <a:lnTo>
                    <a:pt x="2459" y="2958"/>
                  </a:lnTo>
                  <a:lnTo>
                    <a:pt x="2359" y="2658"/>
                  </a:lnTo>
                  <a:lnTo>
                    <a:pt x="2260" y="2359"/>
                  </a:lnTo>
                  <a:lnTo>
                    <a:pt x="2120" y="2079"/>
                  </a:lnTo>
                  <a:lnTo>
                    <a:pt x="1980" y="1799"/>
                  </a:lnTo>
                  <a:lnTo>
                    <a:pt x="1820" y="1539"/>
                  </a:lnTo>
                  <a:lnTo>
                    <a:pt x="1640" y="1279"/>
                  </a:lnTo>
                  <a:lnTo>
                    <a:pt x="1440" y="1039"/>
                  </a:lnTo>
                  <a:lnTo>
                    <a:pt x="1300" y="860"/>
                  </a:lnTo>
                  <a:lnTo>
                    <a:pt x="1140" y="680"/>
                  </a:lnTo>
                  <a:lnTo>
                    <a:pt x="980" y="540"/>
                  </a:lnTo>
                  <a:lnTo>
                    <a:pt x="800" y="400"/>
                  </a:lnTo>
                  <a:lnTo>
                    <a:pt x="641" y="280"/>
                  </a:lnTo>
                  <a:lnTo>
                    <a:pt x="461" y="160"/>
                  </a:lnTo>
                  <a:lnTo>
                    <a:pt x="301" y="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2872867" y="4544175"/>
              <a:ext cx="62692" cy="84321"/>
            </a:xfrm>
            <a:custGeom>
              <a:avLst/>
              <a:gdLst/>
              <a:ahLst/>
              <a:cxnLst/>
              <a:rect l="l" t="t" r="r" b="b"/>
              <a:pathLst>
                <a:path w="4918" h="6616" extrusionOk="0">
                  <a:moveTo>
                    <a:pt x="4778" y="0"/>
                  </a:moveTo>
                  <a:lnTo>
                    <a:pt x="4318" y="240"/>
                  </a:lnTo>
                  <a:lnTo>
                    <a:pt x="3858" y="520"/>
                  </a:lnTo>
                  <a:lnTo>
                    <a:pt x="3418" y="819"/>
                  </a:lnTo>
                  <a:lnTo>
                    <a:pt x="3019" y="1159"/>
                  </a:lnTo>
                  <a:lnTo>
                    <a:pt x="2619" y="1499"/>
                  </a:lnTo>
                  <a:lnTo>
                    <a:pt x="2259" y="1879"/>
                  </a:lnTo>
                  <a:lnTo>
                    <a:pt x="1919" y="2279"/>
                  </a:lnTo>
                  <a:lnTo>
                    <a:pt x="1580" y="2698"/>
                  </a:lnTo>
                  <a:lnTo>
                    <a:pt x="1280" y="3138"/>
                  </a:lnTo>
                  <a:lnTo>
                    <a:pt x="1020" y="3578"/>
                  </a:lnTo>
                  <a:lnTo>
                    <a:pt x="780" y="4057"/>
                  </a:lnTo>
                  <a:lnTo>
                    <a:pt x="560" y="4537"/>
                  </a:lnTo>
                  <a:lnTo>
                    <a:pt x="380" y="5017"/>
                  </a:lnTo>
                  <a:lnTo>
                    <a:pt x="220" y="5537"/>
                  </a:lnTo>
                  <a:lnTo>
                    <a:pt x="81" y="6036"/>
                  </a:lnTo>
                  <a:lnTo>
                    <a:pt x="1" y="6576"/>
                  </a:lnTo>
                  <a:lnTo>
                    <a:pt x="300" y="6616"/>
                  </a:lnTo>
                  <a:lnTo>
                    <a:pt x="400" y="6116"/>
                  </a:lnTo>
                  <a:lnTo>
                    <a:pt x="520" y="5617"/>
                  </a:lnTo>
                  <a:lnTo>
                    <a:pt x="680" y="5137"/>
                  </a:lnTo>
                  <a:lnTo>
                    <a:pt x="860" y="4657"/>
                  </a:lnTo>
                  <a:lnTo>
                    <a:pt x="1060" y="4197"/>
                  </a:lnTo>
                  <a:lnTo>
                    <a:pt x="1300" y="3738"/>
                  </a:lnTo>
                  <a:lnTo>
                    <a:pt x="1560" y="3298"/>
                  </a:lnTo>
                  <a:lnTo>
                    <a:pt x="1839" y="2878"/>
                  </a:lnTo>
                  <a:lnTo>
                    <a:pt x="2159" y="2478"/>
                  </a:lnTo>
                  <a:lnTo>
                    <a:pt x="2479" y="2099"/>
                  </a:lnTo>
                  <a:lnTo>
                    <a:pt x="2839" y="1739"/>
                  </a:lnTo>
                  <a:lnTo>
                    <a:pt x="3219" y="1399"/>
                  </a:lnTo>
                  <a:lnTo>
                    <a:pt x="3618" y="1079"/>
                  </a:lnTo>
                  <a:lnTo>
                    <a:pt x="4038" y="780"/>
                  </a:lnTo>
                  <a:lnTo>
                    <a:pt x="4458" y="520"/>
                  </a:lnTo>
                  <a:lnTo>
                    <a:pt x="4918" y="280"/>
                  </a:lnTo>
                  <a:lnTo>
                    <a:pt x="4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2894778" y="4578051"/>
              <a:ext cx="37465" cy="6640"/>
            </a:xfrm>
            <a:custGeom>
              <a:avLst/>
              <a:gdLst/>
              <a:ahLst/>
              <a:cxnLst/>
              <a:rect l="l" t="t" r="r" b="b"/>
              <a:pathLst>
                <a:path w="2939" h="521" extrusionOk="0">
                  <a:moveTo>
                    <a:pt x="740" y="0"/>
                  </a:moveTo>
                  <a:lnTo>
                    <a:pt x="380" y="20"/>
                  </a:lnTo>
                  <a:lnTo>
                    <a:pt x="1" y="60"/>
                  </a:lnTo>
                  <a:lnTo>
                    <a:pt x="40" y="380"/>
                  </a:lnTo>
                  <a:lnTo>
                    <a:pt x="400" y="340"/>
                  </a:lnTo>
                  <a:lnTo>
                    <a:pt x="760" y="320"/>
                  </a:lnTo>
                  <a:lnTo>
                    <a:pt x="1120" y="300"/>
                  </a:lnTo>
                  <a:lnTo>
                    <a:pt x="1460" y="320"/>
                  </a:lnTo>
                  <a:lnTo>
                    <a:pt x="1819" y="340"/>
                  </a:lnTo>
                  <a:lnTo>
                    <a:pt x="2179" y="380"/>
                  </a:lnTo>
                  <a:lnTo>
                    <a:pt x="2519" y="440"/>
                  </a:lnTo>
                  <a:lnTo>
                    <a:pt x="2879" y="520"/>
                  </a:lnTo>
                  <a:lnTo>
                    <a:pt x="2939" y="200"/>
                  </a:lnTo>
                  <a:lnTo>
                    <a:pt x="2579" y="120"/>
                  </a:lnTo>
                  <a:lnTo>
                    <a:pt x="2219" y="60"/>
                  </a:lnTo>
                  <a:lnTo>
                    <a:pt x="1859" y="2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03584" y="4625946"/>
              <a:ext cx="93516" cy="130687"/>
            </a:xfrm>
            <a:custGeom>
              <a:avLst/>
              <a:gdLst/>
              <a:ahLst/>
              <a:cxnLst/>
              <a:rect l="l" t="t" r="r" b="b"/>
              <a:pathLst>
                <a:path w="7336" h="10254" extrusionOk="0">
                  <a:moveTo>
                    <a:pt x="0" y="0"/>
                  </a:moveTo>
                  <a:lnTo>
                    <a:pt x="0" y="320"/>
                  </a:lnTo>
                  <a:lnTo>
                    <a:pt x="920" y="320"/>
                  </a:lnTo>
                  <a:lnTo>
                    <a:pt x="1400" y="340"/>
                  </a:lnTo>
                  <a:lnTo>
                    <a:pt x="1919" y="380"/>
                  </a:lnTo>
                  <a:lnTo>
                    <a:pt x="2439" y="460"/>
                  </a:lnTo>
                  <a:lnTo>
                    <a:pt x="2959" y="560"/>
                  </a:lnTo>
                  <a:lnTo>
                    <a:pt x="3478" y="680"/>
                  </a:lnTo>
                  <a:lnTo>
                    <a:pt x="3998" y="859"/>
                  </a:lnTo>
                  <a:lnTo>
                    <a:pt x="4238" y="979"/>
                  </a:lnTo>
                  <a:lnTo>
                    <a:pt x="4498" y="1079"/>
                  </a:lnTo>
                  <a:lnTo>
                    <a:pt x="4718" y="1199"/>
                  </a:lnTo>
                  <a:lnTo>
                    <a:pt x="4957" y="1339"/>
                  </a:lnTo>
                  <a:lnTo>
                    <a:pt x="5157" y="1479"/>
                  </a:lnTo>
                  <a:lnTo>
                    <a:pt x="5377" y="1639"/>
                  </a:lnTo>
                  <a:lnTo>
                    <a:pt x="5577" y="1799"/>
                  </a:lnTo>
                  <a:lnTo>
                    <a:pt x="5757" y="1959"/>
                  </a:lnTo>
                  <a:lnTo>
                    <a:pt x="5937" y="2139"/>
                  </a:lnTo>
                  <a:lnTo>
                    <a:pt x="6097" y="2319"/>
                  </a:lnTo>
                  <a:lnTo>
                    <a:pt x="6237" y="2498"/>
                  </a:lnTo>
                  <a:lnTo>
                    <a:pt x="6377" y="2698"/>
                  </a:lnTo>
                  <a:lnTo>
                    <a:pt x="6516" y="2898"/>
                  </a:lnTo>
                  <a:lnTo>
                    <a:pt x="6616" y="3098"/>
                  </a:lnTo>
                  <a:lnTo>
                    <a:pt x="6716" y="3298"/>
                  </a:lnTo>
                  <a:lnTo>
                    <a:pt x="6796" y="3518"/>
                  </a:lnTo>
                  <a:lnTo>
                    <a:pt x="6896" y="3778"/>
                  </a:lnTo>
                  <a:lnTo>
                    <a:pt x="6956" y="4038"/>
                  </a:lnTo>
                  <a:lnTo>
                    <a:pt x="6996" y="4317"/>
                  </a:lnTo>
                  <a:lnTo>
                    <a:pt x="7016" y="4597"/>
                  </a:lnTo>
                  <a:lnTo>
                    <a:pt x="7016" y="4877"/>
                  </a:lnTo>
                  <a:lnTo>
                    <a:pt x="7016" y="5157"/>
                  </a:lnTo>
                  <a:lnTo>
                    <a:pt x="6976" y="5437"/>
                  </a:lnTo>
                  <a:lnTo>
                    <a:pt x="6916" y="5716"/>
                  </a:lnTo>
                  <a:lnTo>
                    <a:pt x="6856" y="5996"/>
                  </a:lnTo>
                  <a:lnTo>
                    <a:pt x="6756" y="6276"/>
                  </a:lnTo>
                  <a:lnTo>
                    <a:pt x="6656" y="6556"/>
                  </a:lnTo>
                  <a:lnTo>
                    <a:pt x="6536" y="6816"/>
                  </a:lnTo>
                  <a:lnTo>
                    <a:pt x="6397" y="7076"/>
                  </a:lnTo>
                  <a:lnTo>
                    <a:pt x="6237" y="7335"/>
                  </a:lnTo>
                  <a:lnTo>
                    <a:pt x="6057" y="7595"/>
                  </a:lnTo>
                  <a:lnTo>
                    <a:pt x="5857" y="7815"/>
                  </a:lnTo>
                  <a:lnTo>
                    <a:pt x="5677" y="8015"/>
                  </a:lnTo>
                  <a:lnTo>
                    <a:pt x="5477" y="8215"/>
                  </a:lnTo>
                  <a:lnTo>
                    <a:pt x="5277" y="8395"/>
                  </a:lnTo>
                  <a:lnTo>
                    <a:pt x="5057" y="8575"/>
                  </a:lnTo>
                  <a:lnTo>
                    <a:pt x="4837" y="8735"/>
                  </a:lnTo>
                  <a:lnTo>
                    <a:pt x="4598" y="8895"/>
                  </a:lnTo>
                  <a:lnTo>
                    <a:pt x="4358" y="9034"/>
                  </a:lnTo>
                  <a:lnTo>
                    <a:pt x="4098" y="9174"/>
                  </a:lnTo>
                  <a:lnTo>
                    <a:pt x="3838" y="9314"/>
                  </a:lnTo>
                  <a:lnTo>
                    <a:pt x="3558" y="9434"/>
                  </a:lnTo>
                  <a:lnTo>
                    <a:pt x="2999" y="9634"/>
                  </a:lnTo>
                  <a:lnTo>
                    <a:pt x="2399" y="9814"/>
                  </a:lnTo>
                  <a:lnTo>
                    <a:pt x="1779" y="9934"/>
                  </a:lnTo>
                  <a:lnTo>
                    <a:pt x="1819" y="10254"/>
                  </a:lnTo>
                  <a:lnTo>
                    <a:pt x="2159" y="10194"/>
                  </a:lnTo>
                  <a:lnTo>
                    <a:pt x="2479" y="10114"/>
                  </a:lnTo>
                  <a:lnTo>
                    <a:pt x="2799" y="10034"/>
                  </a:lnTo>
                  <a:lnTo>
                    <a:pt x="3099" y="9934"/>
                  </a:lnTo>
                  <a:lnTo>
                    <a:pt x="3398" y="9834"/>
                  </a:lnTo>
                  <a:lnTo>
                    <a:pt x="3698" y="9714"/>
                  </a:lnTo>
                  <a:lnTo>
                    <a:pt x="3978" y="9594"/>
                  </a:lnTo>
                  <a:lnTo>
                    <a:pt x="4258" y="9454"/>
                  </a:lnTo>
                  <a:lnTo>
                    <a:pt x="4518" y="9314"/>
                  </a:lnTo>
                  <a:lnTo>
                    <a:pt x="4778" y="9154"/>
                  </a:lnTo>
                  <a:lnTo>
                    <a:pt x="5017" y="8994"/>
                  </a:lnTo>
                  <a:lnTo>
                    <a:pt x="5257" y="8815"/>
                  </a:lnTo>
                  <a:lnTo>
                    <a:pt x="5477" y="8635"/>
                  </a:lnTo>
                  <a:lnTo>
                    <a:pt x="5697" y="8435"/>
                  </a:lnTo>
                  <a:lnTo>
                    <a:pt x="5897" y="8235"/>
                  </a:lnTo>
                  <a:lnTo>
                    <a:pt x="6097" y="8035"/>
                  </a:lnTo>
                  <a:lnTo>
                    <a:pt x="6297" y="7775"/>
                  </a:lnTo>
                  <a:lnTo>
                    <a:pt x="6496" y="7515"/>
                  </a:lnTo>
                  <a:lnTo>
                    <a:pt x="6656" y="7236"/>
                  </a:lnTo>
                  <a:lnTo>
                    <a:pt x="6816" y="6956"/>
                  </a:lnTo>
                  <a:lnTo>
                    <a:pt x="6956" y="6676"/>
                  </a:lnTo>
                  <a:lnTo>
                    <a:pt x="7056" y="6376"/>
                  </a:lnTo>
                  <a:lnTo>
                    <a:pt x="7156" y="6076"/>
                  </a:lnTo>
                  <a:lnTo>
                    <a:pt x="7236" y="5776"/>
                  </a:lnTo>
                  <a:lnTo>
                    <a:pt x="7296" y="5477"/>
                  </a:lnTo>
                  <a:lnTo>
                    <a:pt x="7336" y="5177"/>
                  </a:lnTo>
                  <a:lnTo>
                    <a:pt x="7336" y="4877"/>
                  </a:lnTo>
                  <a:lnTo>
                    <a:pt x="7336" y="4577"/>
                  </a:lnTo>
                  <a:lnTo>
                    <a:pt x="7316" y="4277"/>
                  </a:lnTo>
                  <a:lnTo>
                    <a:pt x="7256" y="3978"/>
                  </a:lnTo>
                  <a:lnTo>
                    <a:pt x="7196" y="3698"/>
                  </a:lnTo>
                  <a:lnTo>
                    <a:pt x="7096" y="3398"/>
                  </a:lnTo>
                  <a:lnTo>
                    <a:pt x="7016" y="3178"/>
                  </a:lnTo>
                  <a:lnTo>
                    <a:pt x="6896" y="2958"/>
                  </a:lnTo>
                  <a:lnTo>
                    <a:pt x="6776" y="2738"/>
                  </a:lnTo>
                  <a:lnTo>
                    <a:pt x="6656" y="2518"/>
                  </a:lnTo>
                  <a:lnTo>
                    <a:pt x="6496" y="2319"/>
                  </a:lnTo>
                  <a:lnTo>
                    <a:pt x="6337" y="2119"/>
                  </a:lnTo>
                  <a:lnTo>
                    <a:pt x="6177" y="1919"/>
                  </a:lnTo>
                  <a:lnTo>
                    <a:pt x="5977" y="1739"/>
                  </a:lnTo>
                  <a:lnTo>
                    <a:pt x="5777" y="1559"/>
                  </a:lnTo>
                  <a:lnTo>
                    <a:pt x="5577" y="1379"/>
                  </a:lnTo>
                  <a:lnTo>
                    <a:pt x="5357" y="1219"/>
                  </a:lnTo>
                  <a:lnTo>
                    <a:pt x="5117" y="1079"/>
                  </a:lnTo>
                  <a:lnTo>
                    <a:pt x="4877" y="939"/>
                  </a:lnTo>
                  <a:lnTo>
                    <a:pt x="4638" y="800"/>
                  </a:lnTo>
                  <a:lnTo>
                    <a:pt x="4378" y="680"/>
                  </a:lnTo>
                  <a:lnTo>
                    <a:pt x="4118" y="580"/>
                  </a:lnTo>
                  <a:lnTo>
                    <a:pt x="3578" y="380"/>
                  </a:lnTo>
                  <a:lnTo>
                    <a:pt x="3039" y="240"/>
                  </a:lnTo>
                  <a:lnTo>
                    <a:pt x="2499" y="140"/>
                  </a:lnTo>
                  <a:lnTo>
                    <a:pt x="1959" y="80"/>
                  </a:lnTo>
                  <a:lnTo>
                    <a:pt x="1440" y="20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644592" y="4624926"/>
              <a:ext cx="92764" cy="132981"/>
            </a:xfrm>
            <a:custGeom>
              <a:avLst/>
              <a:gdLst/>
              <a:ahLst/>
              <a:cxnLst/>
              <a:rect l="l" t="t" r="r" b="b"/>
              <a:pathLst>
                <a:path w="7277" h="10434" extrusionOk="0">
                  <a:moveTo>
                    <a:pt x="7256" y="0"/>
                  </a:moveTo>
                  <a:lnTo>
                    <a:pt x="6697" y="60"/>
                  </a:lnTo>
                  <a:lnTo>
                    <a:pt x="6157" y="160"/>
                  </a:lnTo>
                  <a:lnTo>
                    <a:pt x="5617" y="300"/>
                  </a:lnTo>
                  <a:lnTo>
                    <a:pt x="5098" y="460"/>
                  </a:lnTo>
                  <a:lnTo>
                    <a:pt x="4578" y="640"/>
                  </a:lnTo>
                  <a:lnTo>
                    <a:pt x="4058" y="840"/>
                  </a:lnTo>
                  <a:lnTo>
                    <a:pt x="3099" y="1259"/>
                  </a:lnTo>
                  <a:lnTo>
                    <a:pt x="2619" y="1459"/>
                  </a:lnTo>
                  <a:lnTo>
                    <a:pt x="2139" y="1699"/>
                  </a:lnTo>
                  <a:lnTo>
                    <a:pt x="1900" y="1839"/>
                  </a:lnTo>
                  <a:lnTo>
                    <a:pt x="1680" y="1979"/>
                  </a:lnTo>
                  <a:lnTo>
                    <a:pt x="1460" y="2159"/>
                  </a:lnTo>
                  <a:lnTo>
                    <a:pt x="1240" y="2339"/>
                  </a:lnTo>
                  <a:lnTo>
                    <a:pt x="1020" y="2558"/>
                  </a:lnTo>
                  <a:lnTo>
                    <a:pt x="840" y="2818"/>
                  </a:lnTo>
                  <a:lnTo>
                    <a:pt x="660" y="3118"/>
                  </a:lnTo>
                  <a:lnTo>
                    <a:pt x="500" y="3418"/>
                  </a:lnTo>
                  <a:lnTo>
                    <a:pt x="361" y="3758"/>
                  </a:lnTo>
                  <a:lnTo>
                    <a:pt x="241" y="4118"/>
                  </a:lnTo>
                  <a:lnTo>
                    <a:pt x="141" y="4497"/>
                  </a:lnTo>
                  <a:lnTo>
                    <a:pt x="81" y="4897"/>
                  </a:lnTo>
                  <a:lnTo>
                    <a:pt x="41" y="5257"/>
                  </a:lnTo>
                  <a:lnTo>
                    <a:pt x="1" y="5597"/>
                  </a:lnTo>
                  <a:lnTo>
                    <a:pt x="1" y="5956"/>
                  </a:lnTo>
                  <a:lnTo>
                    <a:pt x="21" y="6316"/>
                  </a:lnTo>
                  <a:lnTo>
                    <a:pt x="61" y="6696"/>
                  </a:lnTo>
                  <a:lnTo>
                    <a:pt x="121" y="7056"/>
                  </a:lnTo>
                  <a:lnTo>
                    <a:pt x="201" y="7415"/>
                  </a:lnTo>
                  <a:lnTo>
                    <a:pt x="301" y="7755"/>
                  </a:lnTo>
                  <a:lnTo>
                    <a:pt x="440" y="8095"/>
                  </a:lnTo>
                  <a:lnTo>
                    <a:pt x="600" y="8415"/>
                  </a:lnTo>
                  <a:lnTo>
                    <a:pt x="780" y="8735"/>
                  </a:lnTo>
                  <a:lnTo>
                    <a:pt x="980" y="9014"/>
                  </a:lnTo>
                  <a:lnTo>
                    <a:pt x="1200" y="9294"/>
                  </a:lnTo>
                  <a:lnTo>
                    <a:pt x="1460" y="9554"/>
                  </a:lnTo>
                  <a:lnTo>
                    <a:pt x="1760" y="9774"/>
                  </a:lnTo>
                  <a:lnTo>
                    <a:pt x="2079" y="9974"/>
                  </a:lnTo>
                  <a:lnTo>
                    <a:pt x="2299" y="10094"/>
                  </a:lnTo>
                  <a:lnTo>
                    <a:pt x="2559" y="10194"/>
                  </a:lnTo>
                  <a:lnTo>
                    <a:pt x="2799" y="10274"/>
                  </a:lnTo>
                  <a:lnTo>
                    <a:pt x="3059" y="10334"/>
                  </a:lnTo>
                  <a:lnTo>
                    <a:pt x="3299" y="10374"/>
                  </a:lnTo>
                  <a:lnTo>
                    <a:pt x="3559" y="10414"/>
                  </a:lnTo>
                  <a:lnTo>
                    <a:pt x="3818" y="10434"/>
                  </a:lnTo>
                  <a:lnTo>
                    <a:pt x="4438" y="10434"/>
                  </a:lnTo>
                  <a:lnTo>
                    <a:pt x="4778" y="10394"/>
                  </a:lnTo>
                  <a:lnTo>
                    <a:pt x="5138" y="10354"/>
                  </a:lnTo>
                  <a:lnTo>
                    <a:pt x="5477" y="10294"/>
                  </a:lnTo>
                  <a:lnTo>
                    <a:pt x="6197" y="10154"/>
                  </a:lnTo>
                  <a:lnTo>
                    <a:pt x="6896" y="9974"/>
                  </a:lnTo>
                  <a:lnTo>
                    <a:pt x="6816" y="9674"/>
                  </a:lnTo>
                  <a:lnTo>
                    <a:pt x="6217" y="9814"/>
                  </a:lnTo>
                  <a:lnTo>
                    <a:pt x="5617" y="9954"/>
                  </a:lnTo>
                  <a:lnTo>
                    <a:pt x="5018" y="10054"/>
                  </a:lnTo>
                  <a:lnTo>
                    <a:pt x="4718" y="10094"/>
                  </a:lnTo>
                  <a:lnTo>
                    <a:pt x="4418" y="10114"/>
                  </a:lnTo>
                  <a:lnTo>
                    <a:pt x="3838" y="10114"/>
                  </a:lnTo>
                  <a:lnTo>
                    <a:pt x="3559" y="10094"/>
                  </a:lnTo>
                  <a:lnTo>
                    <a:pt x="3279" y="10054"/>
                  </a:lnTo>
                  <a:lnTo>
                    <a:pt x="2999" y="9994"/>
                  </a:lnTo>
                  <a:lnTo>
                    <a:pt x="2739" y="9914"/>
                  </a:lnTo>
                  <a:lnTo>
                    <a:pt x="2479" y="9814"/>
                  </a:lnTo>
                  <a:lnTo>
                    <a:pt x="2219" y="9694"/>
                  </a:lnTo>
                  <a:lnTo>
                    <a:pt x="1940" y="9514"/>
                  </a:lnTo>
                  <a:lnTo>
                    <a:pt x="1660" y="9294"/>
                  </a:lnTo>
                  <a:lnTo>
                    <a:pt x="1420" y="9074"/>
                  </a:lnTo>
                  <a:lnTo>
                    <a:pt x="1220" y="8815"/>
                  </a:lnTo>
                  <a:lnTo>
                    <a:pt x="1020" y="8535"/>
                  </a:lnTo>
                  <a:lnTo>
                    <a:pt x="860" y="8255"/>
                  </a:lnTo>
                  <a:lnTo>
                    <a:pt x="720" y="7935"/>
                  </a:lnTo>
                  <a:lnTo>
                    <a:pt x="600" y="7635"/>
                  </a:lnTo>
                  <a:lnTo>
                    <a:pt x="500" y="7296"/>
                  </a:lnTo>
                  <a:lnTo>
                    <a:pt x="420" y="6976"/>
                  </a:lnTo>
                  <a:lnTo>
                    <a:pt x="380" y="6636"/>
                  </a:lnTo>
                  <a:lnTo>
                    <a:pt x="341" y="6296"/>
                  </a:lnTo>
                  <a:lnTo>
                    <a:pt x="321" y="5936"/>
                  </a:lnTo>
                  <a:lnTo>
                    <a:pt x="321" y="5617"/>
                  </a:lnTo>
                  <a:lnTo>
                    <a:pt x="341" y="5277"/>
                  </a:lnTo>
                  <a:lnTo>
                    <a:pt x="380" y="4957"/>
                  </a:lnTo>
                  <a:lnTo>
                    <a:pt x="460" y="4557"/>
                  </a:lnTo>
                  <a:lnTo>
                    <a:pt x="540" y="4217"/>
                  </a:lnTo>
                  <a:lnTo>
                    <a:pt x="660" y="3878"/>
                  </a:lnTo>
                  <a:lnTo>
                    <a:pt x="780" y="3558"/>
                  </a:lnTo>
                  <a:lnTo>
                    <a:pt x="920" y="3278"/>
                  </a:lnTo>
                  <a:lnTo>
                    <a:pt x="1080" y="3018"/>
                  </a:lnTo>
                  <a:lnTo>
                    <a:pt x="1260" y="2778"/>
                  </a:lnTo>
                  <a:lnTo>
                    <a:pt x="1460" y="2558"/>
                  </a:lnTo>
                  <a:lnTo>
                    <a:pt x="1660" y="2399"/>
                  </a:lnTo>
                  <a:lnTo>
                    <a:pt x="1860" y="2239"/>
                  </a:lnTo>
                  <a:lnTo>
                    <a:pt x="2079" y="2099"/>
                  </a:lnTo>
                  <a:lnTo>
                    <a:pt x="2299" y="1979"/>
                  </a:lnTo>
                  <a:lnTo>
                    <a:pt x="2759" y="1759"/>
                  </a:lnTo>
                  <a:lnTo>
                    <a:pt x="3219" y="1539"/>
                  </a:lnTo>
                  <a:lnTo>
                    <a:pt x="4198" y="1139"/>
                  </a:lnTo>
                  <a:lnTo>
                    <a:pt x="4698" y="939"/>
                  </a:lnTo>
                  <a:lnTo>
                    <a:pt x="5197" y="760"/>
                  </a:lnTo>
                  <a:lnTo>
                    <a:pt x="5697" y="600"/>
                  </a:lnTo>
                  <a:lnTo>
                    <a:pt x="6217" y="460"/>
                  </a:lnTo>
                  <a:lnTo>
                    <a:pt x="6737" y="380"/>
                  </a:lnTo>
                  <a:lnTo>
                    <a:pt x="7276" y="320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493522" y="4662116"/>
              <a:ext cx="155430" cy="88909"/>
            </a:xfrm>
            <a:custGeom>
              <a:avLst/>
              <a:gdLst/>
              <a:ahLst/>
              <a:cxnLst/>
              <a:rect l="l" t="t" r="r" b="b"/>
              <a:pathLst>
                <a:path w="12193" h="6976" extrusionOk="0">
                  <a:moveTo>
                    <a:pt x="1579" y="0"/>
                  </a:moveTo>
                  <a:lnTo>
                    <a:pt x="1339" y="40"/>
                  </a:lnTo>
                  <a:lnTo>
                    <a:pt x="1119" y="100"/>
                  </a:lnTo>
                  <a:lnTo>
                    <a:pt x="900" y="200"/>
                  </a:lnTo>
                  <a:lnTo>
                    <a:pt x="800" y="280"/>
                  </a:lnTo>
                  <a:lnTo>
                    <a:pt x="720" y="360"/>
                  </a:lnTo>
                  <a:lnTo>
                    <a:pt x="600" y="500"/>
                  </a:lnTo>
                  <a:lnTo>
                    <a:pt x="480" y="640"/>
                  </a:lnTo>
                  <a:lnTo>
                    <a:pt x="400" y="820"/>
                  </a:lnTo>
                  <a:lnTo>
                    <a:pt x="340" y="1000"/>
                  </a:lnTo>
                  <a:lnTo>
                    <a:pt x="300" y="1180"/>
                  </a:lnTo>
                  <a:lnTo>
                    <a:pt x="260" y="1379"/>
                  </a:lnTo>
                  <a:lnTo>
                    <a:pt x="200" y="1759"/>
                  </a:lnTo>
                  <a:lnTo>
                    <a:pt x="40" y="3038"/>
                  </a:lnTo>
                  <a:lnTo>
                    <a:pt x="0" y="3258"/>
                  </a:lnTo>
                  <a:lnTo>
                    <a:pt x="0" y="3458"/>
                  </a:lnTo>
                  <a:lnTo>
                    <a:pt x="0" y="3678"/>
                  </a:lnTo>
                  <a:lnTo>
                    <a:pt x="40" y="3898"/>
                  </a:lnTo>
                  <a:lnTo>
                    <a:pt x="120" y="4098"/>
                  </a:lnTo>
                  <a:lnTo>
                    <a:pt x="240" y="4278"/>
                  </a:lnTo>
                  <a:lnTo>
                    <a:pt x="380" y="4457"/>
                  </a:lnTo>
                  <a:lnTo>
                    <a:pt x="520" y="4617"/>
                  </a:lnTo>
                  <a:lnTo>
                    <a:pt x="800" y="4897"/>
                  </a:lnTo>
                  <a:lnTo>
                    <a:pt x="1099" y="5157"/>
                  </a:lnTo>
                  <a:lnTo>
                    <a:pt x="1399" y="5397"/>
                  </a:lnTo>
                  <a:lnTo>
                    <a:pt x="1699" y="5617"/>
                  </a:lnTo>
                  <a:lnTo>
                    <a:pt x="1999" y="5837"/>
                  </a:lnTo>
                  <a:lnTo>
                    <a:pt x="2319" y="6017"/>
                  </a:lnTo>
                  <a:lnTo>
                    <a:pt x="2638" y="6196"/>
                  </a:lnTo>
                  <a:lnTo>
                    <a:pt x="2958" y="6336"/>
                  </a:lnTo>
                  <a:lnTo>
                    <a:pt x="3278" y="6476"/>
                  </a:lnTo>
                  <a:lnTo>
                    <a:pt x="3618" y="6596"/>
                  </a:lnTo>
                  <a:lnTo>
                    <a:pt x="3938" y="6696"/>
                  </a:lnTo>
                  <a:lnTo>
                    <a:pt x="4277" y="6796"/>
                  </a:lnTo>
                  <a:lnTo>
                    <a:pt x="4617" y="6856"/>
                  </a:lnTo>
                  <a:lnTo>
                    <a:pt x="4957" y="6916"/>
                  </a:lnTo>
                  <a:lnTo>
                    <a:pt x="5297" y="6956"/>
                  </a:lnTo>
                  <a:lnTo>
                    <a:pt x="5657" y="6976"/>
                  </a:lnTo>
                  <a:lnTo>
                    <a:pt x="5996" y="6976"/>
                  </a:lnTo>
                  <a:lnTo>
                    <a:pt x="6336" y="6956"/>
                  </a:lnTo>
                  <a:lnTo>
                    <a:pt x="6696" y="6936"/>
                  </a:lnTo>
                  <a:lnTo>
                    <a:pt x="7036" y="6896"/>
                  </a:lnTo>
                  <a:lnTo>
                    <a:pt x="7395" y="6836"/>
                  </a:lnTo>
                  <a:lnTo>
                    <a:pt x="7735" y="6756"/>
                  </a:lnTo>
                  <a:lnTo>
                    <a:pt x="8075" y="6656"/>
                  </a:lnTo>
                  <a:lnTo>
                    <a:pt x="8415" y="6556"/>
                  </a:lnTo>
                  <a:lnTo>
                    <a:pt x="8755" y="6436"/>
                  </a:lnTo>
                  <a:lnTo>
                    <a:pt x="9094" y="6296"/>
                  </a:lnTo>
                  <a:lnTo>
                    <a:pt x="9434" y="6136"/>
                  </a:lnTo>
                  <a:lnTo>
                    <a:pt x="9754" y="5957"/>
                  </a:lnTo>
                  <a:lnTo>
                    <a:pt x="10094" y="5777"/>
                  </a:lnTo>
                  <a:lnTo>
                    <a:pt x="10414" y="5577"/>
                  </a:lnTo>
                  <a:lnTo>
                    <a:pt x="10733" y="5357"/>
                  </a:lnTo>
                  <a:lnTo>
                    <a:pt x="11053" y="5137"/>
                  </a:lnTo>
                  <a:lnTo>
                    <a:pt x="11293" y="4937"/>
                  </a:lnTo>
                  <a:lnTo>
                    <a:pt x="11533" y="4717"/>
                  </a:lnTo>
                  <a:lnTo>
                    <a:pt x="11633" y="4597"/>
                  </a:lnTo>
                  <a:lnTo>
                    <a:pt x="11713" y="4477"/>
                  </a:lnTo>
                  <a:lnTo>
                    <a:pt x="11793" y="4338"/>
                  </a:lnTo>
                  <a:lnTo>
                    <a:pt x="11873" y="4198"/>
                  </a:lnTo>
                  <a:lnTo>
                    <a:pt x="11933" y="4018"/>
                  </a:lnTo>
                  <a:lnTo>
                    <a:pt x="11973" y="3818"/>
                  </a:lnTo>
                  <a:lnTo>
                    <a:pt x="12013" y="3438"/>
                  </a:lnTo>
                  <a:lnTo>
                    <a:pt x="12073" y="3098"/>
                  </a:lnTo>
                  <a:lnTo>
                    <a:pt x="12113" y="2759"/>
                  </a:lnTo>
                  <a:lnTo>
                    <a:pt x="12173" y="2399"/>
                  </a:lnTo>
                  <a:lnTo>
                    <a:pt x="12193" y="2059"/>
                  </a:lnTo>
                  <a:lnTo>
                    <a:pt x="12193" y="1719"/>
                  </a:lnTo>
                  <a:lnTo>
                    <a:pt x="12173" y="1559"/>
                  </a:lnTo>
                  <a:lnTo>
                    <a:pt x="12153" y="1399"/>
                  </a:lnTo>
                  <a:lnTo>
                    <a:pt x="12093" y="1259"/>
                  </a:lnTo>
                  <a:lnTo>
                    <a:pt x="12033" y="1100"/>
                  </a:lnTo>
                  <a:lnTo>
                    <a:pt x="11953" y="960"/>
                  </a:lnTo>
                  <a:lnTo>
                    <a:pt x="11853" y="820"/>
                  </a:lnTo>
                  <a:lnTo>
                    <a:pt x="11633" y="600"/>
                  </a:lnTo>
                  <a:lnTo>
                    <a:pt x="11393" y="420"/>
                  </a:lnTo>
                  <a:lnTo>
                    <a:pt x="11153" y="280"/>
                  </a:lnTo>
                  <a:lnTo>
                    <a:pt x="10913" y="180"/>
                  </a:lnTo>
                  <a:lnTo>
                    <a:pt x="10673" y="100"/>
                  </a:lnTo>
                  <a:lnTo>
                    <a:pt x="10434" y="60"/>
                  </a:lnTo>
                  <a:lnTo>
                    <a:pt x="9914" y="60"/>
                  </a:lnTo>
                  <a:lnTo>
                    <a:pt x="9674" y="120"/>
                  </a:lnTo>
                  <a:lnTo>
                    <a:pt x="9414" y="180"/>
                  </a:lnTo>
                  <a:lnTo>
                    <a:pt x="9154" y="260"/>
                  </a:lnTo>
                  <a:lnTo>
                    <a:pt x="8915" y="360"/>
                  </a:lnTo>
                  <a:lnTo>
                    <a:pt x="8655" y="480"/>
                  </a:lnTo>
                  <a:lnTo>
                    <a:pt x="8415" y="600"/>
                  </a:lnTo>
                  <a:lnTo>
                    <a:pt x="7955" y="880"/>
                  </a:lnTo>
                  <a:lnTo>
                    <a:pt x="7735" y="1000"/>
                  </a:lnTo>
                  <a:lnTo>
                    <a:pt x="7535" y="1100"/>
                  </a:lnTo>
                  <a:lnTo>
                    <a:pt x="7316" y="1180"/>
                  </a:lnTo>
                  <a:lnTo>
                    <a:pt x="7096" y="1239"/>
                  </a:lnTo>
                  <a:lnTo>
                    <a:pt x="6876" y="1279"/>
                  </a:lnTo>
                  <a:lnTo>
                    <a:pt x="6656" y="1299"/>
                  </a:lnTo>
                  <a:lnTo>
                    <a:pt x="6416" y="1319"/>
                  </a:lnTo>
                  <a:lnTo>
                    <a:pt x="6196" y="1299"/>
                  </a:lnTo>
                  <a:lnTo>
                    <a:pt x="5956" y="1279"/>
                  </a:lnTo>
                  <a:lnTo>
                    <a:pt x="5737" y="1239"/>
                  </a:lnTo>
                  <a:lnTo>
                    <a:pt x="5257" y="1120"/>
                  </a:lnTo>
                  <a:lnTo>
                    <a:pt x="4917" y="1020"/>
                  </a:lnTo>
                  <a:lnTo>
                    <a:pt x="4577" y="880"/>
                  </a:lnTo>
                  <a:lnTo>
                    <a:pt x="3918" y="620"/>
                  </a:lnTo>
                  <a:lnTo>
                    <a:pt x="3258" y="360"/>
                  </a:lnTo>
                  <a:lnTo>
                    <a:pt x="2918" y="220"/>
                  </a:lnTo>
                  <a:lnTo>
                    <a:pt x="2578" y="120"/>
                  </a:lnTo>
                  <a:lnTo>
                    <a:pt x="2339" y="60"/>
                  </a:lnTo>
                  <a:lnTo>
                    <a:pt x="2079" y="20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498863" y="4833801"/>
              <a:ext cx="120783" cy="42046"/>
            </a:xfrm>
            <a:custGeom>
              <a:avLst/>
              <a:gdLst/>
              <a:ahLst/>
              <a:cxnLst/>
              <a:rect l="l" t="t" r="r" b="b"/>
              <a:pathLst>
                <a:path w="9475" h="3299" extrusionOk="0">
                  <a:moveTo>
                    <a:pt x="4978" y="1"/>
                  </a:moveTo>
                  <a:lnTo>
                    <a:pt x="4538" y="41"/>
                  </a:lnTo>
                  <a:lnTo>
                    <a:pt x="4118" y="81"/>
                  </a:lnTo>
                  <a:lnTo>
                    <a:pt x="3719" y="141"/>
                  </a:lnTo>
                  <a:lnTo>
                    <a:pt x="3339" y="221"/>
                  </a:lnTo>
                  <a:lnTo>
                    <a:pt x="2979" y="341"/>
                  </a:lnTo>
                  <a:lnTo>
                    <a:pt x="2619" y="461"/>
                  </a:lnTo>
                  <a:lnTo>
                    <a:pt x="2279" y="621"/>
                  </a:lnTo>
                  <a:lnTo>
                    <a:pt x="1960" y="800"/>
                  </a:lnTo>
                  <a:lnTo>
                    <a:pt x="1600" y="1020"/>
                  </a:lnTo>
                  <a:lnTo>
                    <a:pt x="1280" y="1260"/>
                  </a:lnTo>
                  <a:lnTo>
                    <a:pt x="980" y="1540"/>
                  </a:lnTo>
                  <a:lnTo>
                    <a:pt x="700" y="1840"/>
                  </a:lnTo>
                  <a:lnTo>
                    <a:pt x="481" y="2160"/>
                  </a:lnTo>
                  <a:lnTo>
                    <a:pt x="281" y="2499"/>
                  </a:lnTo>
                  <a:lnTo>
                    <a:pt x="121" y="2839"/>
                  </a:lnTo>
                  <a:lnTo>
                    <a:pt x="1" y="3199"/>
                  </a:lnTo>
                  <a:lnTo>
                    <a:pt x="301" y="3299"/>
                  </a:lnTo>
                  <a:lnTo>
                    <a:pt x="421" y="2959"/>
                  </a:lnTo>
                  <a:lnTo>
                    <a:pt x="560" y="2639"/>
                  </a:lnTo>
                  <a:lnTo>
                    <a:pt x="740" y="2339"/>
                  </a:lnTo>
                  <a:lnTo>
                    <a:pt x="960" y="2040"/>
                  </a:lnTo>
                  <a:lnTo>
                    <a:pt x="1200" y="1760"/>
                  </a:lnTo>
                  <a:lnTo>
                    <a:pt x="1480" y="1500"/>
                  </a:lnTo>
                  <a:lnTo>
                    <a:pt x="1780" y="1280"/>
                  </a:lnTo>
                  <a:lnTo>
                    <a:pt x="2120" y="1060"/>
                  </a:lnTo>
                  <a:lnTo>
                    <a:pt x="2419" y="900"/>
                  </a:lnTo>
                  <a:lnTo>
                    <a:pt x="2739" y="760"/>
                  </a:lnTo>
                  <a:lnTo>
                    <a:pt x="3079" y="641"/>
                  </a:lnTo>
                  <a:lnTo>
                    <a:pt x="3419" y="541"/>
                  </a:lnTo>
                  <a:lnTo>
                    <a:pt x="3798" y="461"/>
                  </a:lnTo>
                  <a:lnTo>
                    <a:pt x="4178" y="381"/>
                  </a:lnTo>
                  <a:lnTo>
                    <a:pt x="4578" y="341"/>
                  </a:lnTo>
                  <a:lnTo>
                    <a:pt x="4978" y="321"/>
                  </a:lnTo>
                  <a:lnTo>
                    <a:pt x="5358" y="321"/>
                  </a:lnTo>
                  <a:lnTo>
                    <a:pt x="5737" y="341"/>
                  </a:lnTo>
                  <a:lnTo>
                    <a:pt x="6097" y="381"/>
                  </a:lnTo>
                  <a:lnTo>
                    <a:pt x="6437" y="441"/>
                  </a:lnTo>
                  <a:lnTo>
                    <a:pt x="6757" y="521"/>
                  </a:lnTo>
                  <a:lnTo>
                    <a:pt x="7056" y="621"/>
                  </a:lnTo>
                  <a:lnTo>
                    <a:pt x="7356" y="740"/>
                  </a:lnTo>
                  <a:lnTo>
                    <a:pt x="7636" y="880"/>
                  </a:lnTo>
                  <a:lnTo>
                    <a:pt x="7936" y="1080"/>
                  </a:lnTo>
                  <a:lnTo>
                    <a:pt x="8216" y="1300"/>
                  </a:lnTo>
                  <a:lnTo>
                    <a:pt x="8456" y="1540"/>
                  </a:lnTo>
                  <a:lnTo>
                    <a:pt x="8675" y="1800"/>
                  </a:lnTo>
                  <a:lnTo>
                    <a:pt x="8855" y="2080"/>
                  </a:lnTo>
                  <a:lnTo>
                    <a:pt x="8995" y="2379"/>
                  </a:lnTo>
                  <a:lnTo>
                    <a:pt x="9095" y="2679"/>
                  </a:lnTo>
                  <a:lnTo>
                    <a:pt x="9175" y="2979"/>
                  </a:lnTo>
                  <a:lnTo>
                    <a:pt x="9475" y="2939"/>
                  </a:lnTo>
                  <a:lnTo>
                    <a:pt x="9415" y="2599"/>
                  </a:lnTo>
                  <a:lnTo>
                    <a:pt x="9295" y="2260"/>
                  </a:lnTo>
                  <a:lnTo>
                    <a:pt x="9135" y="1940"/>
                  </a:lnTo>
                  <a:lnTo>
                    <a:pt x="8935" y="1620"/>
                  </a:lnTo>
                  <a:lnTo>
                    <a:pt x="8695" y="1340"/>
                  </a:lnTo>
                  <a:lnTo>
                    <a:pt x="8436" y="1060"/>
                  </a:lnTo>
                  <a:lnTo>
                    <a:pt x="8136" y="820"/>
                  </a:lnTo>
                  <a:lnTo>
                    <a:pt x="7796" y="621"/>
                  </a:lnTo>
                  <a:lnTo>
                    <a:pt x="7496" y="461"/>
                  </a:lnTo>
                  <a:lnTo>
                    <a:pt x="7176" y="341"/>
                  </a:lnTo>
                  <a:lnTo>
                    <a:pt x="6857" y="221"/>
                  </a:lnTo>
                  <a:lnTo>
                    <a:pt x="6517" y="141"/>
                  </a:lnTo>
                  <a:lnTo>
                    <a:pt x="6157" y="81"/>
                  </a:lnTo>
                  <a:lnTo>
                    <a:pt x="5777" y="41"/>
                  </a:lnTo>
                  <a:lnTo>
                    <a:pt x="5377" y="2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491483" y="4660077"/>
              <a:ext cx="159509" cy="92988"/>
            </a:xfrm>
            <a:custGeom>
              <a:avLst/>
              <a:gdLst/>
              <a:ahLst/>
              <a:cxnLst/>
              <a:rect l="l" t="t" r="r" b="b"/>
              <a:pathLst>
                <a:path w="12513" h="7296" extrusionOk="0">
                  <a:moveTo>
                    <a:pt x="2119" y="320"/>
                  </a:moveTo>
                  <a:lnTo>
                    <a:pt x="2339" y="360"/>
                  </a:lnTo>
                  <a:lnTo>
                    <a:pt x="2699" y="440"/>
                  </a:lnTo>
                  <a:lnTo>
                    <a:pt x="3038" y="540"/>
                  </a:lnTo>
                  <a:lnTo>
                    <a:pt x="3378" y="660"/>
                  </a:lnTo>
                  <a:lnTo>
                    <a:pt x="4058" y="940"/>
                  </a:lnTo>
                  <a:lnTo>
                    <a:pt x="4697" y="1200"/>
                  </a:lnTo>
                  <a:lnTo>
                    <a:pt x="5037" y="1320"/>
                  </a:lnTo>
                  <a:lnTo>
                    <a:pt x="5377" y="1439"/>
                  </a:lnTo>
                  <a:lnTo>
                    <a:pt x="5637" y="1499"/>
                  </a:lnTo>
                  <a:lnTo>
                    <a:pt x="5897" y="1559"/>
                  </a:lnTo>
                  <a:lnTo>
                    <a:pt x="6136" y="1599"/>
                  </a:lnTo>
                  <a:lnTo>
                    <a:pt x="6376" y="1619"/>
                  </a:lnTo>
                  <a:lnTo>
                    <a:pt x="6616" y="1639"/>
                  </a:lnTo>
                  <a:lnTo>
                    <a:pt x="6856" y="1619"/>
                  </a:lnTo>
                  <a:lnTo>
                    <a:pt x="7076" y="1599"/>
                  </a:lnTo>
                  <a:lnTo>
                    <a:pt x="7296" y="1559"/>
                  </a:lnTo>
                  <a:lnTo>
                    <a:pt x="7536" y="1479"/>
                  </a:lnTo>
                  <a:lnTo>
                    <a:pt x="7755" y="1399"/>
                  </a:lnTo>
                  <a:lnTo>
                    <a:pt x="7975" y="1300"/>
                  </a:lnTo>
                  <a:lnTo>
                    <a:pt x="8195" y="1180"/>
                  </a:lnTo>
                  <a:lnTo>
                    <a:pt x="8495" y="980"/>
                  </a:lnTo>
                  <a:lnTo>
                    <a:pt x="8795" y="820"/>
                  </a:lnTo>
                  <a:lnTo>
                    <a:pt x="9075" y="700"/>
                  </a:lnTo>
                  <a:lnTo>
                    <a:pt x="9334" y="580"/>
                  </a:lnTo>
                  <a:lnTo>
                    <a:pt x="9614" y="480"/>
                  </a:lnTo>
                  <a:lnTo>
                    <a:pt x="9854" y="420"/>
                  </a:lnTo>
                  <a:lnTo>
                    <a:pt x="10094" y="380"/>
                  </a:lnTo>
                  <a:lnTo>
                    <a:pt x="10334" y="360"/>
                  </a:lnTo>
                  <a:lnTo>
                    <a:pt x="10554" y="380"/>
                  </a:lnTo>
                  <a:lnTo>
                    <a:pt x="10773" y="400"/>
                  </a:lnTo>
                  <a:lnTo>
                    <a:pt x="10973" y="460"/>
                  </a:lnTo>
                  <a:lnTo>
                    <a:pt x="11173" y="540"/>
                  </a:lnTo>
                  <a:lnTo>
                    <a:pt x="11353" y="640"/>
                  </a:lnTo>
                  <a:lnTo>
                    <a:pt x="11553" y="760"/>
                  </a:lnTo>
                  <a:lnTo>
                    <a:pt x="11713" y="920"/>
                  </a:lnTo>
                  <a:lnTo>
                    <a:pt x="11893" y="1080"/>
                  </a:lnTo>
                  <a:lnTo>
                    <a:pt x="11953" y="1180"/>
                  </a:lnTo>
                  <a:lnTo>
                    <a:pt x="12033" y="1280"/>
                  </a:lnTo>
                  <a:lnTo>
                    <a:pt x="12133" y="1499"/>
                  </a:lnTo>
                  <a:lnTo>
                    <a:pt x="12173" y="1719"/>
                  </a:lnTo>
                  <a:lnTo>
                    <a:pt x="12213" y="1959"/>
                  </a:lnTo>
                  <a:lnTo>
                    <a:pt x="12213" y="2199"/>
                  </a:lnTo>
                  <a:lnTo>
                    <a:pt x="12173" y="2459"/>
                  </a:lnTo>
                  <a:lnTo>
                    <a:pt x="12113" y="2979"/>
                  </a:lnTo>
                  <a:lnTo>
                    <a:pt x="12053" y="3278"/>
                  </a:lnTo>
                  <a:lnTo>
                    <a:pt x="12033" y="3578"/>
                  </a:lnTo>
                  <a:lnTo>
                    <a:pt x="11973" y="3958"/>
                  </a:lnTo>
                  <a:lnTo>
                    <a:pt x="11933" y="4138"/>
                  </a:lnTo>
                  <a:lnTo>
                    <a:pt x="11873" y="4298"/>
                  </a:lnTo>
                  <a:lnTo>
                    <a:pt x="11813" y="4438"/>
                  </a:lnTo>
                  <a:lnTo>
                    <a:pt x="11753" y="4558"/>
                  </a:lnTo>
                  <a:lnTo>
                    <a:pt x="11553" y="4777"/>
                  </a:lnTo>
                  <a:lnTo>
                    <a:pt x="11353" y="4977"/>
                  </a:lnTo>
                  <a:lnTo>
                    <a:pt x="11113" y="5157"/>
                  </a:lnTo>
                  <a:lnTo>
                    <a:pt x="10793" y="5397"/>
                  </a:lnTo>
                  <a:lnTo>
                    <a:pt x="10474" y="5617"/>
                  </a:lnTo>
                  <a:lnTo>
                    <a:pt x="10154" y="5817"/>
                  </a:lnTo>
                  <a:lnTo>
                    <a:pt x="9814" y="5997"/>
                  </a:lnTo>
                  <a:lnTo>
                    <a:pt x="9494" y="6177"/>
                  </a:lnTo>
                  <a:lnTo>
                    <a:pt x="9155" y="6316"/>
                  </a:lnTo>
                  <a:lnTo>
                    <a:pt x="8815" y="6456"/>
                  </a:lnTo>
                  <a:lnTo>
                    <a:pt x="8475" y="6576"/>
                  </a:lnTo>
                  <a:lnTo>
                    <a:pt x="8135" y="6676"/>
                  </a:lnTo>
                  <a:lnTo>
                    <a:pt x="7795" y="6776"/>
                  </a:lnTo>
                  <a:lnTo>
                    <a:pt x="7456" y="6836"/>
                  </a:lnTo>
                  <a:lnTo>
                    <a:pt x="7116" y="6896"/>
                  </a:lnTo>
                  <a:lnTo>
                    <a:pt x="6756" y="6936"/>
                  </a:lnTo>
                  <a:lnTo>
                    <a:pt x="6416" y="6956"/>
                  </a:lnTo>
                  <a:lnTo>
                    <a:pt x="6076" y="6976"/>
                  </a:lnTo>
                  <a:lnTo>
                    <a:pt x="5737" y="6956"/>
                  </a:lnTo>
                  <a:lnTo>
                    <a:pt x="5397" y="6936"/>
                  </a:lnTo>
                  <a:lnTo>
                    <a:pt x="5077" y="6896"/>
                  </a:lnTo>
                  <a:lnTo>
                    <a:pt x="4737" y="6836"/>
                  </a:lnTo>
                  <a:lnTo>
                    <a:pt x="4397" y="6776"/>
                  </a:lnTo>
                  <a:lnTo>
                    <a:pt x="4078" y="6676"/>
                  </a:lnTo>
                  <a:lnTo>
                    <a:pt x="3758" y="6576"/>
                  </a:lnTo>
                  <a:lnTo>
                    <a:pt x="3438" y="6456"/>
                  </a:lnTo>
                  <a:lnTo>
                    <a:pt x="3118" y="6316"/>
                  </a:lnTo>
                  <a:lnTo>
                    <a:pt x="2798" y="6177"/>
                  </a:lnTo>
                  <a:lnTo>
                    <a:pt x="2499" y="5997"/>
                  </a:lnTo>
                  <a:lnTo>
                    <a:pt x="2199" y="5817"/>
                  </a:lnTo>
                  <a:lnTo>
                    <a:pt x="1899" y="5617"/>
                  </a:lnTo>
                  <a:lnTo>
                    <a:pt x="1619" y="5417"/>
                  </a:lnTo>
                  <a:lnTo>
                    <a:pt x="1339" y="5177"/>
                  </a:lnTo>
                  <a:lnTo>
                    <a:pt x="1060" y="4937"/>
                  </a:lnTo>
                  <a:lnTo>
                    <a:pt x="800" y="4677"/>
                  </a:lnTo>
                  <a:lnTo>
                    <a:pt x="660" y="4518"/>
                  </a:lnTo>
                  <a:lnTo>
                    <a:pt x="540" y="4358"/>
                  </a:lnTo>
                  <a:lnTo>
                    <a:pt x="440" y="4198"/>
                  </a:lnTo>
                  <a:lnTo>
                    <a:pt x="360" y="3998"/>
                  </a:lnTo>
                  <a:lnTo>
                    <a:pt x="320" y="3818"/>
                  </a:lnTo>
                  <a:lnTo>
                    <a:pt x="320" y="3618"/>
                  </a:lnTo>
                  <a:lnTo>
                    <a:pt x="320" y="3418"/>
                  </a:lnTo>
                  <a:lnTo>
                    <a:pt x="360" y="3218"/>
                  </a:lnTo>
                  <a:lnTo>
                    <a:pt x="520" y="1939"/>
                  </a:lnTo>
                  <a:lnTo>
                    <a:pt x="580" y="1559"/>
                  </a:lnTo>
                  <a:lnTo>
                    <a:pt x="660" y="1200"/>
                  </a:lnTo>
                  <a:lnTo>
                    <a:pt x="720" y="1040"/>
                  </a:lnTo>
                  <a:lnTo>
                    <a:pt x="780" y="880"/>
                  </a:lnTo>
                  <a:lnTo>
                    <a:pt x="880" y="740"/>
                  </a:lnTo>
                  <a:lnTo>
                    <a:pt x="980" y="620"/>
                  </a:lnTo>
                  <a:lnTo>
                    <a:pt x="1080" y="540"/>
                  </a:lnTo>
                  <a:lnTo>
                    <a:pt x="1179" y="480"/>
                  </a:lnTo>
                  <a:lnTo>
                    <a:pt x="1299" y="420"/>
                  </a:lnTo>
                  <a:lnTo>
                    <a:pt x="1419" y="380"/>
                  </a:lnTo>
                  <a:lnTo>
                    <a:pt x="1659" y="340"/>
                  </a:lnTo>
                  <a:lnTo>
                    <a:pt x="1899" y="320"/>
                  </a:lnTo>
                  <a:close/>
                  <a:moveTo>
                    <a:pt x="1879" y="0"/>
                  </a:moveTo>
                  <a:lnTo>
                    <a:pt x="1619" y="20"/>
                  </a:lnTo>
                  <a:lnTo>
                    <a:pt x="1359" y="60"/>
                  </a:lnTo>
                  <a:lnTo>
                    <a:pt x="1139" y="140"/>
                  </a:lnTo>
                  <a:lnTo>
                    <a:pt x="940" y="260"/>
                  </a:lnTo>
                  <a:lnTo>
                    <a:pt x="760" y="400"/>
                  </a:lnTo>
                  <a:lnTo>
                    <a:pt x="640" y="540"/>
                  </a:lnTo>
                  <a:lnTo>
                    <a:pt x="520" y="700"/>
                  </a:lnTo>
                  <a:lnTo>
                    <a:pt x="440" y="880"/>
                  </a:lnTo>
                  <a:lnTo>
                    <a:pt x="360" y="1080"/>
                  </a:lnTo>
                  <a:lnTo>
                    <a:pt x="300" y="1260"/>
                  </a:lnTo>
                  <a:lnTo>
                    <a:pt x="260" y="1479"/>
                  </a:lnTo>
                  <a:lnTo>
                    <a:pt x="200" y="1899"/>
                  </a:lnTo>
                  <a:lnTo>
                    <a:pt x="40" y="3178"/>
                  </a:lnTo>
                  <a:lnTo>
                    <a:pt x="20" y="3398"/>
                  </a:lnTo>
                  <a:lnTo>
                    <a:pt x="0" y="3618"/>
                  </a:lnTo>
                  <a:lnTo>
                    <a:pt x="0" y="3858"/>
                  </a:lnTo>
                  <a:lnTo>
                    <a:pt x="40" y="4098"/>
                  </a:lnTo>
                  <a:lnTo>
                    <a:pt x="100" y="4218"/>
                  </a:lnTo>
                  <a:lnTo>
                    <a:pt x="140" y="4318"/>
                  </a:lnTo>
                  <a:lnTo>
                    <a:pt x="260" y="4538"/>
                  </a:lnTo>
                  <a:lnTo>
                    <a:pt x="420" y="4717"/>
                  </a:lnTo>
                  <a:lnTo>
                    <a:pt x="580" y="4897"/>
                  </a:lnTo>
                  <a:lnTo>
                    <a:pt x="860" y="5177"/>
                  </a:lnTo>
                  <a:lnTo>
                    <a:pt x="1179" y="5457"/>
                  </a:lnTo>
                  <a:lnTo>
                    <a:pt x="1479" y="5697"/>
                  </a:lnTo>
                  <a:lnTo>
                    <a:pt x="1799" y="5937"/>
                  </a:lnTo>
                  <a:lnTo>
                    <a:pt x="2139" y="6157"/>
                  </a:lnTo>
                  <a:lnTo>
                    <a:pt x="2479" y="6356"/>
                  </a:lnTo>
                  <a:lnTo>
                    <a:pt x="2818" y="6536"/>
                  </a:lnTo>
                  <a:lnTo>
                    <a:pt x="3158" y="6696"/>
                  </a:lnTo>
                  <a:lnTo>
                    <a:pt x="3518" y="6836"/>
                  </a:lnTo>
                  <a:lnTo>
                    <a:pt x="3858" y="6956"/>
                  </a:lnTo>
                  <a:lnTo>
                    <a:pt x="4238" y="7056"/>
                  </a:lnTo>
                  <a:lnTo>
                    <a:pt x="4597" y="7136"/>
                  </a:lnTo>
                  <a:lnTo>
                    <a:pt x="4957" y="7216"/>
                  </a:lnTo>
                  <a:lnTo>
                    <a:pt x="5337" y="7256"/>
                  </a:lnTo>
                  <a:lnTo>
                    <a:pt x="5717" y="7276"/>
                  </a:lnTo>
                  <a:lnTo>
                    <a:pt x="6076" y="7296"/>
                  </a:lnTo>
                  <a:lnTo>
                    <a:pt x="6416" y="7276"/>
                  </a:lnTo>
                  <a:lnTo>
                    <a:pt x="6756" y="7256"/>
                  </a:lnTo>
                  <a:lnTo>
                    <a:pt x="7076" y="7236"/>
                  </a:lnTo>
                  <a:lnTo>
                    <a:pt x="7416" y="7176"/>
                  </a:lnTo>
                  <a:lnTo>
                    <a:pt x="7755" y="7116"/>
                  </a:lnTo>
                  <a:lnTo>
                    <a:pt x="8075" y="7036"/>
                  </a:lnTo>
                  <a:lnTo>
                    <a:pt x="8415" y="6936"/>
                  </a:lnTo>
                  <a:lnTo>
                    <a:pt x="8735" y="6816"/>
                  </a:lnTo>
                  <a:lnTo>
                    <a:pt x="9075" y="6696"/>
                  </a:lnTo>
                  <a:lnTo>
                    <a:pt x="9394" y="6556"/>
                  </a:lnTo>
                  <a:lnTo>
                    <a:pt x="9734" y="6416"/>
                  </a:lnTo>
                  <a:lnTo>
                    <a:pt x="10054" y="6236"/>
                  </a:lnTo>
                  <a:lnTo>
                    <a:pt x="10374" y="6057"/>
                  </a:lnTo>
                  <a:lnTo>
                    <a:pt x="10694" y="5857"/>
                  </a:lnTo>
                  <a:lnTo>
                    <a:pt x="10993" y="5637"/>
                  </a:lnTo>
                  <a:lnTo>
                    <a:pt x="11313" y="5417"/>
                  </a:lnTo>
                  <a:lnTo>
                    <a:pt x="11573" y="5217"/>
                  </a:lnTo>
                  <a:lnTo>
                    <a:pt x="11813" y="4977"/>
                  </a:lnTo>
                  <a:lnTo>
                    <a:pt x="11913" y="4857"/>
                  </a:lnTo>
                  <a:lnTo>
                    <a:pt x="12013" y="4717"/>
                  </a:lnTo>
                  <a:lnTo>
                    <a:pt x="12093" y="4578"/>
                  </a:lnTo>
                  <a:lnTo>
                    <a:pt x="12173" y="4418"/>
                  </a:lnTo>
                  <a:lnTo>
                    <a:pt x="12253" y="4218"/>
                  </a:lnTo>
                  <a:lnTo>
                    <a:pt x="12293" y="4018"/>
                  </a:lnTo>
                  <a:lnTo>
                    <a:pt x="12333" y="3618"/>
                  </a:lnTo>
                  <a:lnTo>
                    <a:pt x="12412" y="3038"/>
                  </a:lnTo>
                  <a:lnTo>
                    <a:pt x="12492" y="2459"/>
                  </a:lnTo>
                  <a:lnTo>
                    <a:pt x="12512" y="2179"/>
                  </a:lnTo>
                  <a:lnTo>
                    <a:pt x="12512" y="1899"/>
                  </a:lnTo>
                  <a:lnTo>
                    <a:pt x="12492" y="1639"/>
                  </a:lnTo>
                  <a:lnTo>
                    <a:pt x="12412" y="1360"/>
                  </a:lnTo>
                  <a:lnTo>
                    <a:pt x="12373" y="1240"/>
                  </a:lnTo>
                  <a:lnTo>
                    <a:pt x="12293" y="1120"/>
                  </a:lnTo>
                  <a:lnTo>
                    <a:pt x="12213" y="1000"/>
                  </a:lnTo>
                  <a:lnTo>
                    <a:pt x="12133" y="880"/>
                  </a:lnTo>
                  <a:lnTo>
                    <a:pt x="11933" y="680"/>
                  </a:lnTo>
                  <a:lnTo>
                    <a:pt x="11733" y="520"/>
                  </a:lnTo>
                  <a:lnTo>
                    <a:pt x="11533" y="380"/>
                  </a:lnTo>
                  <a:lnTo>
                    <a:pt x="11313" y="260"/>
                  </a:lnTo>
                  <a:lnTo>
                    <a:pt x="11093" y="160"/>
                  </a:lnTo>
                  <a:lnTo>
                    <a:pt x="10873" y="100"/>
                  </a:lnTo>
                  <a:lnTo>
                    <a:pt x="10614" y="60"/>
                  </a:lnTo>
                  <a:lnTo>
                    <a:pt x="10374" y="40"/>
                  </a:lnTo>
                  <a:lnTo>
                    <a:pt x="10114" y="60"/>
                  </a:lnTo>
                  <a:lnTo>
                    <a:pt x="9854" y="100"/>
                  </a:lnTo>
                  <a:lnTo>
                    <a:pt x="9574" y="180"/>
                  </a:lnTo>
                  <a:lnTo>
                    <a:pt x="9274" y="260"/>
                  </a:lnTo>
                  <a:lnTo>
                    <a:pt x="8975" y="380"/>
                  </a:lnTo>
                  <a:lnTo>
                    <a:pt x="8675" y="540"/>
                  </a:lnTo>
                  <a:lnTo>
                    <a:pt x="8355" y="700"/>
                  </a:lnTo>
                  <a:lnTo>
                    <a:pt x="8035" y="900"/>
                  </a:lnTo>
                  <a:lnTo>
                    <a:pt x="7835" y="1020"/>
                  </a:lnTo>
                  <a:lnTo>
                    <a:pt x="7635" y="1120"/>
                  </a:lnTo>
                  <a:lnTo>
                    <a:pt x="7436" y="1180"/>
                  </a:lnTo>
                  <a:lnTo>
                    <a:pt x="7216" y="1240"/>
                  </a:lnTo>
                  <a:lnTo>
                    <a:pt x="7016" y="1280"/>
                  </a:lnTo>
                  <a:lnTo>
                    <a:pt x="6816" y="1300"/>
                  </a:lnTo>
                  <a:lnTo>
                    <a:pt x="6616" y="1320"/>
                  </a:lnTo>
                  <a:lnTo>
                    <a:pt x="6396" y="1300"/>
                  </a:lnTo>
                  <a:lnTo>
                    <a:pt x="6176" y="1280"/>
                  </a:lnTo>
                  <a:lnTo>
                    <a:pt x="5937" y="1240"/>
                  </a:lnTo>
                  <a:lnTo>
                    <a:pt x="5717" y="1200"/>
                  </a:lnTo>
                  <a:lnTo>
                    <a:pt x="5457" y="1120"/>
                  </a:lnTo>
                  <a:lnTo>
                    <a:pt x="5137" y="1020"/>
                  </a:lnTo>
                  <a:lnTo>
                    <a:pt x="4817" y="900"/>
                  </a:lnTo>
                  <a:lnTo>
                    <a:pt x="4178" y="640"/>
                  </a:lnTo>
                  <a:lnTo>
                    <a:pt x="3498" y="360"/>
                  </a:lnTo>
                  <a:lnTo>
                    <a:pt x="3138" y="240"/>
                  </a:lnTo>
                  <a:lnTo>
                    <a:pt x="2778" y="140"/>
                  </a:lnTo>
                  <a:lnTo>
                    <a:pt x="2459" y="60"/>
                  </a:lnTo>
                  <a:lnTo>
                    <a:pt x="2159" y="20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912355" y="4609633"/>
              <a:ext cx="37465" cy="49693"/>
            </a:xfrm>
            <a:custGeom>
              <a:avLst/>
              <a:gdLst/>
              <a:ahLst/>
              <a:cxnLst/>
              <a:rect l="l" t="t" r="r" b="b"/>
              <a:pathLst>
                <a:path w="2939" h="3899" extrusionOk="0">
                  <a:moveTo>
                    <a:pt x="2779" y="1"/>
                  </a:moveTo>
                  <a:lnTo>
                    <a:pt x="2719" y="21"/>
                  </a:lnTo>
                  <a:lnTo>
                    <a:pt x="2659" y="41"/>
                  </a:lnTo>
                  <a:lnTo>
                    <a:pt x="2619" y="101"/>
                  </a:lnTo>
                  <a:lnTo>
                    <a:pt x="2379" y="580"/>
                  </a:lnTo>
                  <a:lnTo>
                    <a:pt x="2099" y="1060"/>
                  </a:lnTo>
                  <a:lnTo>
                    <a:pt x="1800" y="1520"/>
                  </a:lnTo>
                  <a:lnTo>
                    <a:pt x="1480" y="1960"/>
                  </a:lnTo>
                  <a:lnTo>
                    <a:pt x="1160" y="2399"/>
                  </a:lnTo>
                  <a:lnTo>
                    <a:pt x="800" y="2819"/>
                  </a:lnTo>
                  <a:lnTo>
                    <a:pt x="440" y="3239"/>
                  </a:lnTo>
                  <a:lnTo>
                    <a:pt x="41" y="3619"/>
                  </a:lnTo>
                  <a:lnTo>
                    <a:pt x="1" y="3679"/>
                  </a:lnTo>
                  <a:lnTo>
                    <a:pt x="1" y="3738"/>
                  </a:lnTo>
                  <a:lnTo>
                    <a:pt x="1" y="3798"/>
                  </a:lnTo>
                  <a:lnTo>
                    <a:pt x="41" y="3838"/>
                  </a:lnTo>
                  <a:lnTo>
                    <a:pt x="101" y="3878"/>
                  </a:lnTo>
                  <a:lnTo>
                    <a:pt x="161" y="3898"/>
                  </a:lnTo>
                  <a:lnTo>
                    <a:pt x="221" y="3878"/>
                  </a:lnTo>
                  <a:lnTo>
                    <a:pt x="261" y="3858"/>
                  </a:lnTo>
                  <a:lnTo>
                    <a:pt x="660" y="3459"/>
                  </a:lnTo>
                  <a:lnTo>
                    <a:pt x="1040" y="3039"/>
                  </a:lnTo>
                  <a:lnTo>
                    <a:pt x="1400" y="2599"/>
                  </a:lnTo>
                  <a:lnTo>
                    <a:pt x="1740" y="2159"/>
                  </a:lnTo>
                  <a:lnTo>
                    <a:pt x="2059" y="1700"/>
                  </a:lnTo>
                  <a:lnTo>
                    <a:pt x="2359" y="1220"/>
                  </a:lnTo>
                  <a:lnTo>
                    <a:pt x="2659" y="740"/>
                  </a:lnTo>
                  <a:lnTo>
                    <a:pt x="2919" y="241"/>
                  </a:lnTo>
                  <a:lnTo>
                    <a:pt x="2939" y="181"/>
                  </a:lnTo>
                  <a:lnTo>
                    <a:pt x="2919" y="121"/>
                  </a:lnTo>
                  <a:lnTo>
                    <a:pt x="2899" y="61"/>
                  </a:lnTo>
                  <a:lnTo>
                    <a:pt x="2839" y="21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74670" y="4492202"/>
              <a:ext cx="66249" cy="125092"/>
            </a:xfrm>
            <a:custGeom>
              <a:avLst/>
              <a:gdLst/>
              <a:ahLst/>
              <a:cxnLst/>
              <a:rect l="l" t="t" r="r" b="b"/>
              <a:pathLst>
                <a:path w="5197" h="9815" extrusionOk="0">
                  <a:moveTo>
                    <a:pt x="2598" y="1"/>
                  </a:moveTo>
                  <a:lnTo>
                    <a:pt x="2359" y="21"/>
                  </a:lnTo>
                  <a:lnTo>
                    <a:pt x="2099" y="41"/>
                  </a:lnTo>
                  <a:lnTo>
                    <a:pt x="1879" y="100"/>
                  </a:lnTo>
                  <a:lnTo>
                    <a:pt x="1639" y="160"/>
                  </a:lnTo>
                  <a:lnTo>
                    <a:pt x="1419" y="260"/>
                  </a:lnTo>
                  <a:lnTo>
                    <a:pt x="1199" y="360"/>
                  </a:lnTo>
                  <a:lnTo>
                    <a:pt x="999" y="480"/>
                  </a:lnTo>
                  <a:lnTo>
                    <a:pt x="800" y="640"/>
                  </a:lnTo>
                  <a:lnTo>
                    <a:pt x="640" y="800"/>
                  </a:lnTo>
                  <a:lnTo>
                    <a:pt x="480" y="980"/>
                  </a:lnTo>
                  <a:lnTo>
                    <a:pt x="340" y="1200"/>
                  </a:lnTo>
                  <a:lnTo>
                    <a:pt x="220" y="1420"/>
                  </a:lnTo>
                  <a:lnTo>
                    <a:pt x="120" y="1660"/>
                  </a:lnTo>
                  <a:lnTo>
                    <a:pt x="60" y="1939"/>
                  </a:lnTo>
                  <a:lnTo>
                    <a:pt x="0" y="2219"/>
                  </a:lnTo>
                  <a:lnTo>
                    <a:pt x="0" y="2519"/>
                  </a:lnTo>
                  <a:lnTo>
                    <a:pt x="0" y="7296"/>
                  </a:lnTo>
                  <a:lnTo>
                    <a:pt x="0" y="7616"/>
                  </a:lnTo>
                  <a:lnTo>
                    <a:pt x="60" y="7896"/>
                  </a:lnTo>
                  <a:lnTo>
                    <a:pt x="120" y="8155"/>
                  </a:lnTo>
                  <a:lnTo>
                    <a:pt x="220" y="8395"/>
                  </a:lnTo>
                  <a:lnTo>
                    <a:pt x="340" y="8635"/>
                  </a:lnTo>
                  <a:lnTo>
                    <a:pt x="480" y="8835"/>
                  </a:lnTo>
                  <a:lnTo>
                    <a:pt x="640" y="9015"/>
                  </a:lnTo>
                  <a:lnTo>
                    <a:pt x="800" y="9195"/>
                  </a:lnTo>
                  <a:lnTo>
                    <a:pt x="999" y="9335"/>
                  </a:lnTo>
                  <a:lnTo>
                    <a:pt x="1199" y="9455"/>
                  </a:lnTo>
                  <a:lnTo>
                    <a:pt x="1419" y="9575"/>
                  </a:lnTo>
                  <a:lnTo>
                    <a:pt x="1639" y="9655"/>
                  </a:lnTo>
                  <a:lnTo>
                    <a:pt x="1879" y="9734"/>
                  </a:lnTo>
                  <a:lnTo>
                    <a:pt x="2099" y="9774"/>
                  </a:lnTo>
                  <a:lnTo>
                    <a:pt x="2359" y="9794"/>
                  </a:lnTo>
                  <a:lnTo>
                    <a:pt x="2598" y="9814"/>
                  </a:lnTo>
                  <a:lnTo>
                    <a:pt x="2838" y="9794"/>
                  </a:lnTo>
                  <a:lnTo>
                    <a:pt x="3078" y="9774"/>
                  </a:lnTo>
                  <a:lnTo>
                    <a:pt x="3318" y="9734"/>
                  </a:lnTo>
                  <a:lnTo>
                    <a:pt x="3538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97" y="9335"/>
                  </a:lnTo>
                  <a:lnTo>
                    <a:pt x="4377" y="9195"/>
                  </a:lnTo>
                  <a:lnTo>
                    <a:pt x="4557" y="9015"/>
                  </a:lnTo>
                  <a:lnTo>
                    <a:pt x="4717" y="8835"/>
                  </a:lnTo>
                  <a:lnTo>
                    <a:pt x="4857" y="8635"/>
                  </a:lnTo>
                  <a:lnTo>
                    <a:pt x="4977" y="8395"/>
                  </a:lnTo>
                  <a:lnTo>
                    <a:pt x="5057" y="8155"/>
                  </a:lnTo>
                  <a:lnTo>
                    <a:pt x="5137" y="7896"/>
                  </a:lnTo>
                  <a:lnTo>
                    <a:pt x="5177" y="7616"/>
                  </a:lnTo>
                  <a:lnTo>
                    <a:pt x="5197" y="7296"/>
                  </a:lnTo>
                  <a:lnTo>
                    <a:pt x="5197" y="2519"/>
                  </a:lnTo>
                  <a:lnTo>
                    <a:pt x="5177" y="2219"/>
                  </a:lnTo>
                  <a:lnTo>
                    <a:pt x="5137" y="1939"/>
                  </a:lnTo>
                  <a:lnTo>
                    <a:pt x="5057" y="1660"/>
                  </a:lnTo>
                  <a:lnTo>
                    <a:pt x="4977" y="1420"/>
                  </a:lnTo>
                  <a:lnTo>
                    <a:pt x="4857" y="1200"/>
                  </a:lnTo>
                  <a:lnTo>
                    <a:pt x="4717" y="980"/>
                  </a:lnTo>
                  <a:lnTo>
                    <a:pt x="4557" y="800"/>
                  </a:lnTo>
                  <a:lnTo>
                    <a:pt x="4377" y="640"/>
                  </a:lnTo>
                  <a:lnTo>
                    <a:pt x="4197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8" y="160"/>
                  </a:lnTo>
                  <a:lnTo>
                    <a:pt x="3318" y="100"/>
                  </a:lnTo>
                  <a:lnTo>
                    <a:pt x="3078" y="41"/>
                  </a:lnTo>
                  <a:lnTo>
                    <a:pt x="2838" y="21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582173" y="4492202"/>
              <a:ext cx="66262" cy="125092"/>
            </a:xfrm>
            <a:custGeom>
              <a:avLst/>
              <a:gdLst/>
              <a:ahLst/>
              <a:cxnLst/>
              <a:rect l="l" t="t" r="r" b="b"/>
              <a:pathLst>
                <a:path w="5198" h="9815" extrusionOk="0">
                  <a:moveTo>
                    <a:pt x="2599" y="1"/>
                  </a:moveTo>
                  <a:lnTo>
                    <a:pt x="2339" y="21"/>
                  </a:lnTo>
                  <a:lnTo>
                    <a:pt x="2099" y="41"/>
                  </a:lnTo>
                  <a:lnTo>
                    <a:pt x="1860" y="100"/>
                  </a:lnTo>
                  <a:lnTo>
                    <a:pt x="1640" y="160"/>
                  </a:lnTo>
                  <a:lnTo>
                    <a:pt x="1420" y="260"/>
                  </a:lnTo>
                  <a:lnTo>
                    <a:pt x="1200" y="360"/>
                  </a:lnTo>
                  <a:lnTo>
                    <a:pt x="1000" y="480"/>
                  </a:lnTo>
                  <a:lnTo>
                    <a:pt x="800" y="640"/>
                  </a:lnTo>
                  <a:lnTo>
                    <a:pt x="620" y="800"/>
                  </a:lnTo>
                  <a:lnTo>
                    <a:pt x="480" y="980"/>
                  </a:lnTo>
                  <a:lnTo>
                    <a:pt x="341" y="1200"/>
                  </a:lnTo>
                  <a:lnTo>
                    <a:pt x="221" y="1420"/>
                  </a:lnTo>
                  <a:lnTo>
                    <a:pt x="121" y="1660"/>
                  </a:lnTo>
                  <a:lnTo>
                    <a:pt x="41" y="1939"/>
                  </a:lnTo>
                  <a:lnTo>
                    <a:pt x="1" y="2219"/>
                  </a:lnTo>
                  <a:lnTo>
                    <a:pt x="1" y="2519"/>
                  </a:lnTo>
                  <a:lnTo>
                    <a:pt x="1" y="7296"/>
                  </a:lnTo>
                  <a:lnTo>
                    <a:pt x="1" y="7616"/>
                  </a:lnTo>
                  <a:lnTo>
                    <a:pt x="41" y="7896"/>
                  </a:lnTo>
                  <a:lnTo>
                    <a:pt x="121" y="8155"/>
                  </a:lnTo>
                  <a:lnTo>
                    <a:pt x="221" y="8395"/>
                  </a:lnTo>
                  <a:lnTo>
                    <a:pt x="341" y="8635"/>
                  </a:lnTo>
                  <a:lnTo>
                    <a:pt x="480" y="8835"/>
                  </a:lnTo>
                  <a:lnTo>
                    <a:pt x="620" y="9015"/>
                  </a:lnTo>
                  <a:lnTo>
                    <a:pt x="800" y="9195"/>
                  </a:lnTo>
                  <a:lnTo>
                    <a:pt x="1000" y="9335"/>
                  </a:lnTo>
                  <a:lnTo>
                    <a:pt x="1200" y="9455"/>
                  </a:lnTo>
                  <a:lnTo>
                    <a:pt x="1420" y="9575"/>
                  </a:lnTo>
                  <a:lnTo>
                    <a:pt x="1640" y="9655"/>
                  </a:lnTo>
                  <a:lnTo>
                    <a:pt x="1860" y="9734"/>
                  </a:lnTo>
                  <a:lnTo>
                    <a:pt x="2099" y="9774"/>
                  </a:lnTo>
                  <a:lnTo>
                    <a:pt x="2339" y="9794"/>
                  </a:lnTo>
                  <a:lnTo>
                    <a:pt x="2599" y="9814"/>
                  </a:lnTo>
                  <a:lnTo>
                    <a:pt x="2839" y="9794"/>
                  </a:lnTo>
                  <a:lnTo>
                    <a:pt x="3079" y="9774"/>
                  </a:lnTo>
                  <a:lnTo>
                    <a:pt x="3319" y="9734"/>
                  </a:lnTo>
                  <a:lnTo>
                    <a:pt x="3539" y="9655"/>
                  </a:lnTo>
                  <a:lnTo>
                    <a:pt x="3778" y="9575"/>
                  </a:lnTo>
                  <a:lnTo>
                    <a:pt x="3978" y="9455"/>
                  </a:lnTo>
                  <a:lnTo>
                    <a:pt x="4178" y="9335"/>
                  </a:lnTo>
                  <a:lnTo>
                    <a:pt x="4378" y="9195"/>
                  </a:lnTo>
                  <a:lnTo>
                    <a:pt x="4558" y="9015"/>
                  </a:lnTo>
                  <a:lnTo>
                    <a:pt x="4718" y="8835"/>
                  </a:lnTo>
                  <a:lnTo>
                    <a:pt x="4838" y="8635"/>
                  </a:lnTo>
                  <a:lnTo>
                    <a:pt x="4958" y="8395"/>
                  </a:lnTo>
                  <a:lnTo>
                    <a:pt x="5058" y="8155"/>
                  </a:lnTo>
                  <a:lnTo>
                    <a:pt x="5138" y="7896"/>
                  </a:lnTo>
                  <a:lnTo>
                    <a:pt x="5178" y="7616"/>
                  </a:lnTo>
                  <a:lnTo>
                    <a:pt x="5198" y="7296"/>
                  </a:lnTo>
                  <a:lnTo>
                    <a:pt x="5198" y="2519"/>
                  </a:lnTo>
                  <a:lnTo>
                    <a:pt x="5178" y="2219"/>
                  </a:lnTo>
                  <a:lnTo>
                    <a:pt x="5138" y="1939"/>
                  </a:lnTo>
                  <a:lnTo>
                    <a:pt x="5058" y="1660"/>
                  </a:lnTo>
                  <a:lnTo>
                    <a:pt x="4958" y="1420"/>
                  </a:lnTo>
                  <a:lnTo>
                    <a:pt x="4838" y="1200"/>
                  </a:lnTo>
                  <a:lnTo>
                    <a:pt x="4718" y="980"/>
                  </a:lnTo>
                  <a:lnTo>
                    <a:pt x="4558" y="800"/>
                  </a:lnTo>
                  <a:lnTo>
                    <a:pt x="4378" y="640"/>
                  </a:lnTo>
                  <a:lnTo>
                    <a:pt x="4178" y="480"/>
                  </a:lnTo>
                  <a:lnTo>
                    <a:pt x="3978" y="360"/>
                  </a:lnTo>
                  <a:lnTo>
                    <a:pt x="3778" y="260"/>
                  </a:lnTo>
                  <a:lnTo>
                    <a:pt x="3539" y="160"/>
                  </a:lnTo>
                  <a:lnTo>
                    <a:pt x="3319" y="100"/>
                  </a:lnTo>
                  <a:lnTo>
                    <a:pt x="3079" y="41"/>
                  </a:lnTo>
                  <a:lnTo>
                    <a:pt x="2839" y="2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594920" y="4533725"/>
              <a:ext cx="40524" cy="42046"/>
            </a:xfrm>
            <a:custGeom>
              <a:avLst/>
              <a:gdLst/>
              <a:ahLst/>
              <a:cxnLst/>
              <a:rect l="l" t="t" r="r" b="b"/>
              <a:pathLst>
                <a:path w="3179" h="3299" extrusionOk="0">
                  <a:moveTo>
                    <a:pt x="1599" y="1"/>
                  </a:moveTo>
                  <a:lnTo>
                    <a:pt x="1399" y="20"/>
                  </a:lnTo>
                  <a:lnTo>
                    <a:pt x="1219" y="40"/>
                  </a:lnTo>
                  <a:lnTo>
                    <a:pt x="104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20" y="300"/>
                  </a:lnTo>
                  <a:lnTo>
                    <a:pt x="500" y="400"/>
                  </a:lnTo>
                  <a:lnTo>
                    <a:pt x="400" y="520"/>
                  </a:lnTo>
                  <a:lnTo>
                    <a:pt x="300" y="640"/>
                  </a:lnTo>
                  <a:lnTo>
                    <a:pt x="22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20" y="1340"/>
                  </a:lnTo>
                  <a:lnTo>
                    <a:pt x="0" y="1500"/>
                  </a:lnTo>
                  <a:lnTo>
                    <a:pt x="0" y="1659"/>
                  </a:lnTo>
                  <a:lnTo>
                    <a:pt x="0" y="1799"/>
                  </a:lnTo>
                  <a:lnTo>
                    <a:pt x="2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20" y="2539"/>
                  </a:lnTo>
                  <a:lnTo>
                    <a:pt x="300" y="2659"/>
                  </a:lnTo>
                  <a:lnTo>
                    <a:pt x="400" y="2779"/>
                  </a:lnTo>
                  <a:lnTo>
                    <a:pt x="50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40" y="3219"/>
                  </a:lnTo>
                  <a:lnTo>
                    <a:pt x="1219" y="3258"/>
                  </a:lnTo>
                  <a:lnTo>
                    <a:pt x="1399" y="3298"/>
                  </a:lnTo>
                  <a:lnTo>
                    <a:pt x="1779" y="3298"/>
                  </a:lnTo>
                  <a:lnTo>
                    <a:pt x="1959" y="3258"/>
                  </a:lnTo>
                  <a:lnTo>
                    <a:pt x="2139" y="3219"/>
                  </a:lnTo>
                  <a:lnTo>
                    <a:pt x="2279" y="3159"/>
                  </a:lnTo>
                  <a:lnTo>
                    <a:pt x="2439" y="3079"/>
                  </a:lnTo>
                  <a:lnTo>
                    <a:pt x="2559" y="2999"/>
                  </a:lnTo>
                  <a:lnTo>
                    <a:pt x="2678" y="2899"/>
                  </a:lnTo>
                  <a:lnTo>
                    <a:pt x="2778" y="2779"/>
                  </a:lnTo>
                  <a:lnTo>
                    <a:pt x="2878" y="2659"/>
                  </a:lnTo>
                  <a:lnTo>
                    <a:pt x="2958" y="2539"/>
                  </a:lnTo>
                  <a:lnTo>
                    <a:pt x="3018" y="2399"/>
                  </a:lnTo>
                  <a:lnTo>
                    <a:pt x="3078" y="2259"/>
                  </a:lnTo>
                  <a:lnTo>
                    <a:pt x="3118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7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18" y="1200"/>
                  </a:lnTo>
                  <a:lnTo>
                    <a:pt x="3078" y="1040"/>
                  </a:lnTo>
                  <a:lnTo>
                    <a:pt x="3018" y="900"/>
                  </a:lnTo>
                  <a:lnTo>
                    <a:pt x="2958" y="760"/>
                  </a:lnTo>
                  <a:lnTo>
                    <a:pt x="2878" y="640"/>
                  </a:lnTo>
                  <a:lnTo>
                    <a:pt x="2778" y="520"/>
                  </a:lnTo>
                  <a:lnTo>
                    <a:pt x="2678" y="400"/>
                  </a:lnTo>
                  <a:lnTo>
                    <a:pt x="2559" y="300"/>
                  </a:lnTo>
                  <a:lnTo>
                    <a:pt x="2439" y="220"/>
                  </a:lnTo>
                  <a:lnTo>
                    <a:pt x="2279" y="140"/>
                  </a:lnTo>
                  <a:lnTo>
                    <a:pt x="2139" y="80"/>
                  </a:lnTo>
                  <a:lnTo>
                    <a:pt x="1959" y="40"/>
                  </a:lnTo>
                  <a:lnTo>
                    <a:pt x="177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486129" y="4533725"/>
              <a:ext cx="40779" cy="42046"/>
            </a:xfrm>
            <a:custGeom>
              <a:avLst/>
              <a:gdLst/>
              <a:ahLst/>
              <a:cxnLst/>
              <a:rect l="l" t="t" r="r" b="b"/>
              <a:pathLst>
                <a:path w="3199" h="3299" extrusionOk="0">
                  <a:moveTo>
                    <a:pt x="1599" y="1"/>
                  </a:moveTo>
                  <a:lnTo>
                    <a:pt x="1400" y="20"/>
                  </a:lnTo>
                  <a:lnTo>
                    <a:pt x="1220" y="40"/>
                  </a:lnTo>
                  <a:lnTo>
                    <a:pt x="1060" y="80"/>
                  </a:lnTo>
                  <a:lnTo>
                    <a:pt x="900" y="140"/>
                  </a:lnTo>
                  <a:lnTo>
                    <a:pt x="760" y="220"/>
                  </a:lnTo>
                  <a:lnTo>
                    <a:pt x="640" y="300"/>
                  </a:lnTo>
                  <a:lnTo>
                    <a:pt x="520" y="400"/>
                  </a:lnTo>
                  <a:lnTo>
                    <a:pt x="400" y="520"/>
                  </a:lnTo>
                  <a:lnTo>
                    <a:pt x="320" y="640"/>
                  </a:lnTo>
                  <a:lnTo>
                    <a:pt x="240" y="760"/>
                  </a:lnTo>
                  <a:lnTo>
                    <a:pt x="160" y="900"/>
                  </a:lnTo>
                  <a:lnTo>
                    <a:pt x="100" y="1040"/>
                  </a:lnTo>
                  <a:lnTo>
                    <a:pt x="60" y="1200"/>
                  </a:lnTo>
                  <a:lnTo>
                    <a:pt x="40" y="1340"/>
                  </a:lnTo>
                  <a:lnTo>
                    <a:pt x="20" y="1500"/>
                  </a:lnTo>
                  <a:lnTo>
                    <a:pt x="0" y="1659"/>
                  </a:lnTo>
                  <a:lnTo>
                    <a:pt x="20" y="1799"/>
                  </a:lnTo>
                  <a:lnTo>
                    <a:pt x="40" y="1959"/>
                  </a:lnTo>
                  <a:lnTo>
                    <a:pt x="60" y="2119"/>
                  </a:lnTo>
                  <a:lnTo>
                    <a:pt x="100" y="2259"/>
                  </a:lnTo>
                  <a:lnTo>
                    <a:pt x="160" y="2399"/>
                  </a:lnTo>
                  <a:lnTo>
                    <a:pt x="240" y="2539"/>
                  </a:lnTo>
                  <a:lnTo>
                    <a:pt x="320" y="2659"/>
                  </a:lnTo>
                  <a:lnTo>
                    <a:pt x="400" y="2779"/>
                  </a:lnTo>
                  <a:lnTo>
                    <a:pt x="520" y="2899"/>
                  </a:lnTo>
                  <a:lnTo>
                    <a:pt x="620" y="2999"/>
                  </a:lnTo>
                  <a:lnTo>
                    <a:pt x="760" y="3079"/>
                  </a:lnTo>
                  <a:lnTo>
                    <a:pt x="900" y="3159"/>
                  </a:lnTo>
                  <a:lnTo>
                    <a:pt x="1060" y="3219"/>
                  </a:lnTo>
                  <a:lnTo>
                    <a:pt x="1220" y="3258"/>
                  </a:lnTo>
                  <a:lnTo>
                    <a:pt x="1400" y="3298"/>
                  </a:lnTo>
                  <a:lnTo>
                    <a:pt x="1799" y="3298"/>
                  </a:lnTo>
                  <a:lnTo>
                    <a:pt x="1979" y="3258"/>
                  </a:lnTo>
                  <a:lnTo>
                    <a:pt x="2139" y="3219"/>
                  </a:lnTo>
                  <a:lnTo>
                    <a:pt x="2299" y="3159"/>
                  </a:lnTo>
                  <a:lnTo>
                    <a:pt x="2439" y="3079"/>
                  </a:lnTo>
                  <a:lnTo>
                    <a:pt x="2579" y="2999"/>
                  </a:lnTo>
                  <a:lnTo>
                    <a:pt x="2679" y="2899"/>
                  </a:lnTo>
                  <a:lnTo>
                    <a:pt x="2799" y="2779"/>
                  </a:lnTo>
                  <a:lnTo>
                    <a:pt x="2879" y="2659"/>
                  </a:lnTo>
                  <a:lnTo>
                    <a:pt x="2979" y="2539"/>
                  </a:lnTo>
                  <a:lnTo>
                    <a:pt x="3039" y="2399"/>
                  </a:lnTo>
                  <a:lnTo>
                    <a:pt x="3099" y="2259"/>
                  </a:lnTo>
                  <a:lnTo>
                    <a:pt x="3139" y="2119"/>
                  </a:lnTo>
                  <a:lnTo>
                    <a:pt x="3158" y="1959"/>
                  </a:lnTo>
                  <a:lnTo>
                    <a:pt x="3178" y="1799"/>
                  </a:lnTo>
                  <a:lnTo>
                    <a:pt x="3198" y="1659"/>
                  </a:lnTo>
                  <a:lnTo>
                    <a:pt x="3178" y="1500"/>
                  </a:lnTo>
                  <a:lnTo>
                    <a:pt x="3158" y="1340"/>
                  </a:lnTo>
                  <a:lnTo>
                    <a:pt x="3139" y="1200"/>
                  </a:lnTo>
                  <a:lnTo>
                    <a:pt x="3099" y="1040"/>
                  </a:lnTo>
                  <a:lnTo>
                    <a:pt x="3039" y="900"/>
                  </a:lnTo>
                  <a:lnTo>
                    <a:pt x="2979" y="760"/>
                  </a:lnTo>
                  <a:lnTo>
                    <a:pt x="2899" y="640"/>
                  </a:lnTo>
                  <a:lnTo>
                    <a:pt x="2799" y="520"/>
                  </a:lnTo>
                  <a:lnTo>
                    <a:pt x="2699" y="400"/>
                  </a:lnTo>
                  <a:lnTo>
                    <a:pt x="2579" y="300"/>
                  </a:lnTo>
                  <a:lnTo>
                    <a:pt x="2439" y="220"/>
                  </a:lnTo>
                  <a:lnTo>
                    <a:pt x="2299" y="140"/>
                  </a:lnTo>
                  <a:lnTo>
                    <a:pt x="2139" y="80"/>
                  </a:lnTo>
                  <a:lnTo>
                    <a:pt x="1979" y="40"/>
                  </a:lnTo>
                  <a:lnTo>
                    <a:pt x="1799" y="20"/>
                  </a:lnTo>
                  <a:lnTo>
                    <a:pt x="15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514159" y="3971513"/>
              <a:ext cx="202061" cy="419068"/>
            </a:xfrm>
            <a:custGeom>
              <a:avLst/>
              <a:gdLst/>
              <a:ahLst/>
              <a:cxnLst/>
              <a:rect l="l" t="t" r="r" b="b"/>
              <a:pathLst>
                <a:path w="15851" h="32881" extrusionOk="0">
                  <a:moveTo>
                    <a:pt x="13152" y="1"/>
                  </a:moveTo>
                  <a:lnTo>
                    <a:pt x="12912" y="41"/>
                  </a:lnTo>
                  <a:lnTo>
                    <a:pt x="12672" y="81"/>
                  </a:lnTo>
                  <a:lnTo>
                    <a:pt x="12432" y="161"/>
                  </a:lnTo>
                  <a:lnTo>
                    <a:pt x="12193" y="241"/>
                  </a:lnTo>
                  <a:lnTo>
                    <a:pt x="11973" y="341"/>
                  </a:lnTo>
                  <a:lnTo>
                    <a:pt x="11773" y="481"/>
                  </a:lnTo>
                  <a:lnTo>
                    <a:pt x="11573" y="620"/>
                  </a:lnTo>
                  <a:lnTo>
                    <a:pt x="11393" y="780"/>
                  </a:lnTo>
                  <a:lnTo>
                    <a:pt x="11213" y="980"/>
                  </a:lnTo>
                  <a:lnTo>
                    <a:pt x="11073" y="1180"/>
                  </a:lnTo>
                  <a:lnTo>
                    <a:pt x="10933" y="1400"/>
                  </a:lnTo>
                  <a:lnTo>
                    <a:pt x="10833" y="1640"/>
                  </a:lnTo>
                  <a:lnTo>
                    <a:pt x="10753" y="1920"/>
                  </a:lnTo>
                  <a:lnTo>
                    <a:pt x="10693" y="2200"/>
                  </a:lnTo>
                  <a:lnTo>
                    <a:pt x="10653" y="2499"/>
                  </a:lnTo>
                  <a:lnTo>
                    <a:pt x="10613" y="3099"/>
                  </a:lnTo>
                  <a:lnTo>
                    <a:pt x="10534" y="3659"/>
                  </a:lnTo>
                  <a:lnTo>
                    <a:pt x="10454" y="4238"/>
                  </a:lnTo>
                  <a:lnTo>
                    <a:pt x="10334" y="4778"/>
                  </a:lnTo>
                  <a:lnTo>
                    <a:pt x="10194" y="5318"/>
                  </a:lnTo>
                  <a:lnTo>
                    <a:pt x="10054" y="5837"/>
                  </a:lnTo>
                  <a:lnTo>
                    <a:pt x="9874" y="6357"/>
                  </a:lnTo>
                  <a:lnTo>
                    <a:pt x="9694" y="6857"/>
                  </a:lnTo>
                  <a:lnTo>
                    <a:pt x="9474" y="7356"/>
                  </a:lnTo>
                  <a:lnTo>
                    <a:pt x="9254" y="7856"/>
                  </a:lnTo>
                  <a:lnTo>
                    <a:pt x="9034" y="8336"/>
                  </a:lnTo>
                  <a:lnTo>
                    <a:pt x="8775" y="8815"/>
                  </a:lnTo>
                  <a:lnTo>
                    <a:pt x="8515" y="9275"/>
                  </a:lnTo>
                  <a:lnTo>
                    <a:pt x="8255" y="9735"/>
                  </a:lnTo>
                  <a:lnTo>
                    <a:pt x="7675" y="10654"/>
                  </a:lnTo>
                  <a:lnTo>
                    <a:pt x="7076" y="11534"/>
                  </a:lnTo>
                  <a:lnTo>
                    <a:pt x="6476" y="12433"/>
                  </a:lnTo>
                  <a:lnTo>
                    <a:pt x="5197" y="14212"/>
                  </a:lnTo>
                  <a:lnTo>
                    <a:pt x="4577" y="15112"/>
                  </a:lnTo>
                  <a:lnTo>
                    <a:pt x="3958" y="16031"/>
                  </a:lnTo>
                  <a:lnTo>
                    <a:pt x="3358" y="16990"/>
                  </a:lnTo>
                  <a:lnTo>
                    <a:pt x="2798" y="17950"/>
                  </a:lnTo>
                  <a:lnTo>
                    <a:pt x="2339" y="18809"/>
                  </a:lnTo>
                  <a:lnTo>
                    <a:pt x="1919" y="19669"/>
                  </a:lnTo>
                  <a:lnTo>
                    <a:pt x="1539" y="20568"/>
                  </a:lnTo>
                  <a:lnTo>
                    <a:pt x="1199" y="21448"/>
                  </a:lnTo>
                  <a:lnTo>
                    <a:pt x="880" y="22367"/>
                  </a:lnTo>
                  <a:lnTo>
                    <a:pt x="620" y="23266"/>
                  </a:lnTo>
                  <a:lnTo>
                    <a:pt x="400" y="24206"/>
                  </a:lnTo>
                  <a:lnTo>
                    <a:pt x="220" y="25125"/>
                  </a:lnTo>
                  <a:lnTo>
                    <a:pt x="160" y="25605"/>
                  </a:lnTo>
                  <a:lnTo>
                    <a:pt x="100" y="26065"/>
                  </a:lnTo>
                  <a:lnTo>
                    <a:pt x="60" y="26544"/>
                  </a:lnTo>
                  <a:lnTo>
                    <a:pt x="20" y="27004"/>
                  </a:lnTo>
                  <a:lnTo>
                    <a:pt x="0" y="27484"/>
                  </a:lnTo>
                  <a:lnTo>
                    <a:pt x="0" y="27944"/>
                  </a:lnTo>
                  <a:lnTo>
                    <a:pt x="0" y="28423"/>
                  </a:lnTo>
                  <a:lnTo>
                    <a:pt x="20" y="28903"/>
                  </a:lnTo>
                  <a:lnTo>
                    <a:pt x="60" y="29363"/>
                  </a:lnTo>
                  <a:lnTo>
                    <a:pt x="120" y="29842"/>
                  </a:lnTo>
                  <a:lnTo>
                    <a:pt x="180" y="30302"/>
                  </a:lnTo>
                  <a:lnTo>
                    <a:pt x="260" y="30782"/>
                  </a:lnTo>
                  <a:lnTo>
                    <a:pt x="360" y="31241"/>
                  </a:lnTo>
                  <a:lnTo>
                    <a:pt x="480" y="31721"/>
                  </a:lnTo>
                  <a:lnTo>
                    <a:pt x="600" y="32181"/>
                  </a:lnTo>
                  <a:lnTo>
                    <a:pt x="740" y="32661"/>
                  </a:lnTo>
                  <a:lnTo>
                    <a:pt x="1119" y="32741"/>
                  </a:lnTo>
                  <a:lnTo>
                    <a:pt x="1499" y="32821"/>
                  </a:lnTo>
                  <a:lnTo>
                    <a:pt x="1879" y="32860"/>
                  </a:lnTo>
                  <a:lnTo>
                    <a:pt x="2259" y="32880"/>
                  </a:lnTo>
                  <a:lnTo>
                    <a:pt x="3018" y="32880"/>
                  </a:lnTo>
                  <a:lnTo>
                    <a:pt x="3378" y="32841"/>
                  </a:lnTo>
                  <a:lnTo>
                    <a:pt x="3738" y="32801"/>
                  </a:lnTo>
                  <a:lnTo>
                    <a:pt x="4038" y="32741"/>
                  </a:lnTo>
                  <a:lnTo>
                    <a:pt x="4317" y="32661"/>
                  </a:lnTo>
                  <a:lnTo>
                    <a:pt x="4617" y="32561"/>
                  </a:lnTo>
                  <a:lnTo>
                    <a:pt x="4877" y="32441"/>
                  </a:lnTo>
                  <a:lnTo>
                    <a:pt x="5157" y="32321"/>
                  </a:lnTo>
                  <a:lnTo>
                    <a:pt x="5397" y="32161"/>
                  </a:lnTo>
                  <a:lnTo>
                    <a:pt x="5657" y="31981"/>
                  </a:lnTo>
                  <a:lnTo>
                    <a:pt x="5876" y="31781"/>
                  </a:lnTo>
                  <a:lnTo>
                    <a:pt x="5916" y="31741"/>
                  </a:lnTo>
                  <a:lnTo>
                    <a:pt x="5737" y="31222"/>
                  </a:lnTo>
                  <a:lnTo>
                    <a:pt x="5597" y="30702"/>
                  </a:lnTo>
                  <a:lnTo>
                    <a:pt x="5457" y="30202"/>
                  </a:lnTo>
                  <a:lnTo>
                    <a:pt x="5377" y="29682"/>
                  </a:lnTo>
                  <a:lnTo>
                    <a:pt x="5297" y="29163"/>
                  </a:lnTo>
                  <a:lnTo>
                    <a:pt x="5257" y="28663"/>
                  </a:lnTo>
                  <a:lnTo>
                    <a:pt x="5237" y="28163"/>
                  </a:lnTo>
                  <a:lnTo>
                    <a:pt x="5217" y="27664"/>
                  </a:lnTo>
                  <a:lnTo>
                    <a:pt x="5237" y="27164"/>
                  </a:lnTo>
                  <a:lnTo>
                    <a:pt x="5277" y="26664"/>
                  </a:lnTo>
                  <a:lnTo>
                    <a:pt x="5337" y="26165"/>
                  </a:lnTo>
                  <a:lnTo>
                    <a:pt x="5417" y="25685"/>
                  </a:lnTo>
                  <a:lnTo>
                    <a:pt x="5517" y="25185"/>
                  </a:lnTo>
                  <a:lnTo>
                    <a:pt x="5637" y="24706"/>
                  </a:lnTo>
                  <a:lnTo>
                    <a:pt x="5776" y="24226"/>
                  </a:lnTo>
                  <a:lnTo>
                    <a:pt x="5916" y="23746"/>
                  </a:lnTo>
                  <a:lnTo>
                    <a:pt x="6096" y="23266"/>
                  </a:lnTo>
                  <a:lnTo>
                    <a:pt x="6256" y="22807"/>
                  </a:lnTo>
                  <a:lnTo>
                    <a:pt x="6456" y="22327"/>
                  </a:lnTo>
                  <a:lnTo>
                    <a:pt x="6656" y="21867"/>
                  </a:lnTo>
                  <a:lnTo>
                    <a:pt x="6876" y="21408"/>
                  </a:lnTo>
                  <a:lnTo>
                    <a:pt x="7116" y="20948"/>
                  </a:lnTo>
                  <a:lnTo>
                    <a:pt x="7615" y="20048"/>
                  </a:lnTo>
                  <a:lnTo>
                    <a:pt x="8135" y="19149"/>
                  </a:lnTo>
                  <a:lnTo>
                    <a:pt x="8695" y="18290"/>
                  </a:lnTo>
                  <a:lnTo>
                    <a:pt x="9274" y="17430"/>
                  </a:lnTo>
                  <a:lnTo>
                    <a:pt x="9894" y="16571"/>
                  </a:lnTo>
                  <a:lnTo>
                    <a:pt x="10494" y="15751"/>
                  </a:lnTo>
                  <a:lnTo>
                    <a:pt x="11073" y="14932"/>
                  </a:lnTo>
                  <a:lnTo>
                    <a:pt x="11613" y="14112"/>
                  </a:lnTo>
                  <a:lnTo>
                    <a:pt x="12153" y="13293"/>
                  </a:lnTo>
                  <a:lnTo>
                    <a:pt x="12652" y="12473"/>
                  </a:lnTo>
                  <a:lnTo>
                    <a:pt x="13132" y="11654"/>
                  </a:lnTo>
                  <a:lnTo>
                    <a:pt x="13572" y="10834"/>
                  </a:lnTo>
                  <a:lnTo>
                    <a:pt x="13971" y="9995"/>
                  </a:lnTo>
                  <a:lnTo>
                    <a:pt x="14351" y="9135"/>
                  </a:lnTo>
                  <a:lnTo>
                    <a:pt x="14691" y="8256"/>
                  </a:lnTo>
                  <a:lnTo>
                    <a:pt x="14991" y="7376"/>
                  </a:lnTo>
                  <a:lnTo>
                    <a:pt x="15251" y="6457"/>
                  </a:lnTo>
                  <a:lnTo>
                    <a:pt x="15351" y="5977"/>
                  </a:lnTo>
                  <a:lnTo>
                    <a:pt x="15470" y="5517"/>
                  </a:lnTo>
                  <a:lnTo>
                    <a:pt x="15550" y="5038"/>
                  </a:lnTo>
                  <a:lnTo>
                    <a:pt x="15630" y="4538"/>
                  </a:lnTo>
                  <a:lnTo>
                    <a:pt x="15710" y="4038"/>
                  </a:lnTo>
                  <a:lnTo>
                    <a:pt x="15770" y="3539"/>
                  </a:lnTo>
                  <a:lnTo>
                    <a:pt x="15810" y="3019"/>
                  </a:lnTo>
                  <a:lnTo>
                    <a:pt x="15850" y="2499"/>
                  </a:lnTo>
                  <a:lnTo>
                    <a:pt x="15850" y="2200"/>
                  </a:lnTo>
                  <a:lnTo>
                    <a:pt x="15830" y="1920"/>
                  </a:lnTo>
                  <a:lnTo>
                    <a:pt x="15770" y="1640"/>
                  </a:lnTo>
                  <a:lnTo>
                    <a:pt x="15690" y="1400"/>
                  </a:lnTo>
                  <a:lnTo>
                    <a:pt x="15590" y="1180"/>
                  </a:lnTo>
                  <a:lnTo>
                    <a:pt x="15450" y="980"/>
                  </a:lnTo>
                  <a:lnTo>
                    <a:pt x="15311" y="780"/>
                  </a:lnTo>
                  <a:lnTo>
                    <a:pt x="15151" y="620"/>
                  </a:lnTo>
                  <a:lnTo>
                    <a:pt x="14951" y="481"/>
                  </a:lnTo>
                  <a:lnTo>
                    <a:pt x="14771" y="341"/>
                  </a:lnTo>
                  <a:lnTo>
                    <a:pt x="14551" y="241"/>
                  </a:lnTo>
                  <a:lnTo>
                    <a:pt x="14331" y="161"/>
                  </a:lnTo>
                  <a:lnTo>
                    <a:pt x="14111" y="81"/>
                  </a:lnTo>
                  <a:lnTo>
                    <a:pt x="13871" y="41"/>
                  </a:lnTo>
                  <a:lnTo>
                    <a:pt x="136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05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841791" y="4389033"/>
              <a:ext cx="47650" cy="42556"/>
            </a:xfrm>
            <a:custGeom>
              <a:avLst/>
              <a:gdLst/>
              <a:ahLst/>
              <a:cxnLst/>
              <a:rect l="l" t="t" r="r" b="b"/>
              <a:pathLst>
                <a:path w="3738" h="3339" extrusionOk="0">
                  <a:moveTo>
                    <a:pt x="3698" y="1"/>
                  </a:moveTo>
                  <a:lnTo>
                    <a:pt x="3378" y="81"/>
                  </a:lnTo>
                  <a:lnTo>
                    <a:pt x="3418" y="220"/>
                  </a:lnTo>
                  <a:lnTo>
                    <a:pt x="3418" y="360"/>
                  </a:lnTo>
                  <a:lnTo>
                    <a:pt x="3418" y="500"/>
                  </a:lnTo>
                  <a:lnTo>
                    <a:pt x="3398" y="640"/>
                  </a:lnTo>
                  <a:lnTo>
                    <a:pt x="3358" y="780"/>
                  </a:lnTo>
                  <a:lnTo>
                    <a:pt x="3318" y="900"/>
                  </a:lnTo>
                  <a:lnTo>
                    <a:pt x="3258" y="1040"/>
                  </a:lnTo>
                  <a:lnTo>
                    <a:pt x="3178" y="1160"/>
                  </a:lnTo>
                  <a:lnTo>
                    <a:pt x="2998" y="1400"/>
                  </a:lnTo>
                  <a:lnTo>
                    <a:pt x="2778" y="1600"/>
                  </a:lnTo>
                  <a:lnTo>
                    <a:pt x="2539" y="1799"/>
                  </a:lnTo>
                  <a:lnTo>
                    <a:pt x="2299" y="1959"/>
                  </a:lnTo>
                  <a:lnTo>
                    <a:pt x="2079" y="2079"/>
                  </a:lnTo>
                  <a:lnTo>
                    <a:pt x="1839" y="2179"/>
                  </a:lnTo>
                  <a:lnTo>
                    <a:pt x="1359" y="2379"/>
                  </a:lnTo>
                  <a:lnTo>
                    <a:pt x="1019" y="2539"/>
                  </a:lnTo>
                  <a:lnTo>
                    <a:pt x="660" y="2699"/>
                  </a:lnTo>
                  <a:lnTo>
                    <a:pt x="320" y="2879"/>
                  </a:lnTo>
                  <a:lnTo>
                    <a:pt x="0" y="3079"/>
                  </a:lnTo>
                  <a:lnTo>
                    <a:pt x="200" y="3338"/>
                  </a:lnTo>
                  <a:lnTo>
                    <a:pt x="500" y="3139"/>
                  </a:lnTo>
                  <a:lnTo>
                    <a:pt x="800" y="2979"/>
                  </a:lnTo>
                  <a:lnTo>
                    <a:pt x="1139" y="2819"/>
                  </a:lnTo>
                  <a:lnTo>
                    <a:pt x="1479" y="2679"/>
                  </a:lnTo>
                  <a:lnTo>
                    <a:pt x="1979" y="2479"/>
                  </a:lnTo>
                  <a:lnTo>
                    <a:pt x="2219" y="2359"/>
                  </a:lnTo>
                  <a:lnTo>
                    <a:pt x="2459" y="2239"/>
                  </a:lnTo>
                  <a:lnTo>
                    <a:pt x="2738" y="2039"/>
                  </a:lnTo>
                  <a:lnTo>
                    <a:pt x="3018" y="1819"/>
                  </a:lnTo>
                  <a:lnTo>
                    <a:pt x="3258" y="1580"/>
                  </a:lnTo>
                  <a:lnTo>
                    <a:pt x="3358" y="1440"/>
                  </a:lnTo>
                  <a:lnTo>
                    <a:pt x="3458" y="1300"/>
                  </a:lnTo>
                  <a:lnTo>
                    <a:pt x="3538" y="1140"/>
                  </a:lnTo>
                  <a:lnTo>
                    <a:pt x="3618" y="1000"/>
                  </a:lnTo>
                  <a:lnTo>
                    <a:pt x="3678" y="840"/>
                  </a:lnTo>
                  <a:lnTo>
                    <a:pt x="3718" y="680"/>
                  </a:lnTo>
                  <a:lnTo>
                    <a:pt x="3738" y="500"/>
                  </a:lnTo>
                  <a:lnTo>
                    <a:pt x="3738" y="340"/>
                  </a:lnTo>
                  <a:lnTo>
                    <a:pt x="3718" y="18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687395" y="4435908"/>
              <a:ext cx="133020" cy="10706"/>
            </a:xfrm>
            <a:custGeom>
              <a:avLst/>
              <a:gdLst/>
              <a:ahLst/>
              <a:cxnLst/>
              <a:rect l="l" t="t" r="r" b="b"/>
              <a:pathLst>
                <a:path w="10435" h="840" extrusionOk="0">
                  <a:moveTo>
                    <a:pt x="10414" y="0"/>
                  </a:moveTo>
                  <a:lnTo>
                    <a:pt x="1" y="520"/>
                  </a:lnTo>
                  <a:lnTo>
                    <a:pt x="1" y="840"/>
                  </a:lnTo>
                  <a:lnTo>
                    <a:pt x="10434" y="320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2250462" y="4484555"/>
              <a:ext cx="14545" cy="130955"/>
            </a:xfrm>
            <a:custGeom>
              <a:avLst/>
              <a:gdLst/>
              <a:ahLst/>
              <a:cxnLst/>
              <a:rect l="l" t="t" r="r" b="b"/>
              <a:pathLst>
                <a:path w="1141" h="10275" extrusionOk="0">
                  <a:moveTo>
                    <a:pt x="321" y="1"/>
                  </a:moveTo>
                  <a:lnTo>
                    <a:pt x="1" y="81"/>
                  </a:lnTo>
                  <a:lnTo>
                    <a:pt x="161" y="700"/>
                  </a:lnTo>
                  <a:lnTo>
                    <a:pt x="321" y="1320"/>
                  </a:lnTo>
                  <a:lnTo>
                    <a:pt x="441" y="1960"/>
                  </a:lnTo>
                  <a:lnTo>
                    <a:pt x="541" y="2579"/>
                  </a:lnTo>
                  <a:lnTo>
                    <a:pt x="641" y="3219"/>
                  </a:lnTo>
                  <a:lnTo>
                    <a:pt x="721" y="3839"/>
                  </a:lnTo>
                  <a:lnTo>
                    <a:pt x="760" y="4478"/>
                  </a:lnTo>
                  <a:lnTo>
                    <a:pt x="800" y="5118"/>
                  </a:lnTo>
                  <a:lnTo>
                    <a:pt x="820" y="5757"/>
                  </a:lnTo>
                  <a:lnTo>
                    <a:pt x="820" y="6397"/>
                  </a:lnTo>
                  <a:lnTo>
                    <a:pt x="800" y="7037"/>
                  </a:lnTo>
                  <a:lnTo>
                    <a:pt x="780" y="7676"/>
                  </a:lnTo>
                  <a:lnTo>
                    <a:pt x="721" y="8316"/>
                  </a:lnTo>
                  <a:lnTo>
                    <a:pt x="661" y="8955"/>
                  </a:lnTo>
                  <a:lnTo>
                    <a:pt x="561" y="9595"/>
                  </a:lnTo>
                  <a:lnTo>
                    <a:pt x="461" y="10215"/>
                  </a:lnTo>
                  <a:lnTo>
                    <a:pt x="760" y="10275"/>
                  </a:lnTo>
                  <a:lnTo>
                    <a:pt x="880" y="9635"/>
                  </a:lnTo>
                  <a:lnTo>
                    <a:pt x="960" y="8995"/>
                  </a:lnTo>
                  <a:lnTo>
                    <a:pt x="1040" y="8356"/>
                  </a:lnTo>
                  <a:lnTo>
                    <a:pt x="1100" y="7696"/>
                  </a:lnTo>
                  <a:lnTo>
                    <a:pt x="1120" y="7057"/>
                  </a:lnTo>
                  <a:lnTo>
                    <a:pt x="1140" y="6417"/>
                  </a:lnTo>
                  <a:lnTo>
                    <a:pt x="1140" y="5757"/>
                  </a:lnTo>
                  <a:lnTo>
                    <a:pt x="1120" y="5118"/>
                  </a:lnTo>
                  <a:lnTo>
                    <a:pt x="1080" y="4458"/>
                  </a:lnTo>
                  <a:lnTo>
                    <a:pt x="1020" y="3819"/>
                  </a:lnTo>
                  <a:lnTo>
                    <a:pt x="960" y="3179"/>
                  </a:lnTo>
                  <a:lnTo>
                    <a:pt x="860" y="2539"/>
                  </a:lnTo>
                  <a:lnTo>
                    <a:pt x="760" y="1900"/>
                  </a:lnTo>
                  <a:lnTo>
                    <a:pt x="621" y="1260"/>
                  </a:lnTo>
                  <a:lnTo>
                    <a:pt x="481" y="621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2248690" y="4645560"/>
              <a:ext cx="8413" cy="80255"/>
            </a:xfrm>
            <a:custGeom>
              <a:avLst/>
              <a:gdLst/>
              <a:ahLst/>
              <a:cxnLst/>
              <a:rect l="l" t="t" r="r" b="b"/>
              <a:pathLst>
                <a:path w="660" h="6297" extrusionOk="0">
                  <a:moveTo>
                    <a:pt x="360" y="0"/>
                  </a:moveTo>
                  <a:lnTo>
                    <a:pt x="220" y="780"/>
                  </a:lnTo>
                  <a:lnTo>
                    <a:pt x="120" y="1559"/>
                  </a:lnTo>
                  <a:lnTo>
                    <a:pt x="40" y="2339"/>
                  </a:lnTo>
                  <a:lnTo>
                    <a:pt x="0" y="3138"/>
                  </a:lnTo>
                  <a:lnTo>
                    <a:pt x="0" y="3918"/>
                  </a:lnTo>
                  <a:lnTo>
                    <a:pt x="20" y="4717"/>
                  </a:lnTo>
                  <a:lnTo>
                    <a:pt x="80" y="5497"/>
                  </a:lnTo>
                  <a:lnTo>
                    <a:pt x="160" y="6296"/>
                  </a:lnTo>
                  <a:lnTo>
                    <a:pt x="480" y="6256"/>
                  </a:lnTo>
                  <a:lnTo>
                    <a:pt x="400" y="5477"/>
                  </a:lnTo>
                  <a:lnTo>
                    <a:pt x="340" y="4697"/>
                  </a:lnTo>
                  <a:lnTo>
                    <a:pt x="320" y="3918"/>
                  </a:lnTo>
                  <a:lnTo>
                    <a:pt x="320" y="3138"/>
                  </a:lnTo>
                  <a:lnTo>
                    <a:pt x="360" y="2359"/>
                  </a:lnTo>
                  <a:lnTo>
                    <a:pt x="420" y="1599"/>
                  </a:lnTo>
                  <a:lnTo>
                    <a:pt x="540" y="820"/>
                  </a:lnTo>
                  <a:lnTo>
                    <a:pt x="660" y="6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2839497" y="4526078"/>
              <a:ext cx="21671" cy="86373"/>
            </a:xfrm>
            <a:custGeom>
              <a:avLst/>
              <a:gdLst/>
              <a:ahLst/>
              <a:cxnLst/>
              <a:rect l="l" t="t" r="r" b="b"/>
              <a:pathLst>
                <a:path w="1700" h="6777" extrusionOk="0">
                  <a:moveTo>
                    <a:pt x="1399" y="1"/>
                  </a:moveTo>
                  <a:lnTo>
                    <a:pt x="1219" y="401"/>
                  </a:lnTo>
                  <a:lnTo>
                    <a:pt x="1060" y="800"/>
                  </a:lnTo>
                  <a:lnTo>
                    <a:pt x="900" y="1200"/>
                  </a:lnTo>
                  <a:lnTo>
                    <a:pt x="760" y="1620"/>
                  </a:lnTo>
                  <a:lnTo>
                    <a:pt x="620" y="2040"/>
                  </a:lnTo>
                  <a:lnTo>
                    <a:pt x="500" y="2459"/>
                  </a:lnTo>
                  <a:lnTo>
                    <a:pt x="400" y="2879"/>
                  </a:lnTo>
                  <a:lnTo>
                    <a:pt x="300" y="3299"/>
                  </a:lnTo>
                  <a:lnTo>
                    <a:pt x="220" y="3719"/>
                  </a:lnTo>
                  <a:lnTo>
                    <a:pt x="140" y="4158"/>
                  </a:lnTo>
                  <a:lnTo>
                    <a:pt x="80" y="4598"/>
                  </a:lnTo>
                  <a:lnTo>
                    <a:pt x="40" y="5018"/>
                  </a:lnTo>
                  <a:lnTo>
                    <a:pt x="20" y="5457"/>
                  </a:lnTo>
                  <a:lnTo>
                    <a:pt x="0" y="5897"/>
                  </a:lnTo>
                  <a:lnTo>
                    <a:pt x="0" y="6337"/>
                  </a:lnTo>
                  <a:lnTo>
                    <a:pt x="0" y="6777"/>
                  </a:lnTo>
                  <a:lnTo>
                    <a:pt x="320" y="6757"/>
                  </a:lnTo>
                  <a:lnTo>
                    <a:pt x="300" y="6337"/>
                  </a:lnTo>
                  <a:lnTo>
                    <a:pt x="320" y="5897"/>
                  </a:lnTo>
                  <a:lnTo>
                    <a:pt x="340" y="5477"/>
                  </a:lnTo>
                  <a:lnTo>
                    <a:pt x="360" y="5058"/>
                  </a:lnTo>
                  <a:lnTo>
                    <a:pt x="400" y="4618"/>
                  </a:lnTo>
                  <a:lnTo>
                    <a:pt x="460" y="4198"/>
                  </a:lnTo>
                  <a:lnTo>
                    <a:pt x="520" y="3779"/>
                  </a:lnTo>
                  <a:lnTo>
                    <a:pt x="600" y="3359"/>
                  </a:lnTo>
                  <a:lnTo>
                    <a:pt x="700" y="2939"/>
                  </a:lnTo>
                  <a:lnTo>
                    <a:pt x="800" y="2539"/>
                  </a:lnTo>
                  <a:lnTo>
                    <a:pt x="920" y="2120"/>
                  </a:lnTo>
                  <a:lnTo>
                    <a:pt x="1060" y="1720"/>
                  </a:lnTo>
                  <a:lnTo>
                    <a:pt x="1199" y="1320"/>
                  </a:lnTo>
                  <a:lnTo>
                    <a:pt x="1339" y="920"/>
                  </a:lnTo>
                  <a:lnTo>
                    <a:pt x="1519" y="521"/>
                  </a:lnTo>
                  <a:lnTo>
                    <a:pt x="1699" y="141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2314155" y="4347255"/>
              <a:ext cx="92254" cy="43575"/>
            </a:xfrm>
            <a:custGeom>
              <a:avLst/>
              <a:gdLst/>
              <a:ahLst/>
              <a:cxnLst/>
              <a:rect l="l" t="t" r="r" b="b"/>
              <a:pathLst>
                <a:path w="7237" h="3419" extrusionOk="0">
                  <a:moveTo>
                    <a:pt x="7236" y="1"/>
                  </a:moveTo>
                  <a:lnTo>
                    <a:pt x="6457" y="21"/>
                  </a:lnTo>
                  <a:lnTo>
                    <a:pt x="5697" y="61"/>
                  </a:lnTo>
                  <a:lnTo>
                    <a:pt x="4918" y="140"/>
                  </a:lnTo>
                  <a:lnTo>
                    <a:pt x="4158" y="240"/>
                  </a:lnTo>
                  <a:lnTo>
                    <a:pt x="3419" y="400"/>
                  </a:lnTo>
                  <a:lnTo>
                    <a:pt x="2659" y="580"/>
                  </a:lnTo>
                  <a:lnTo>
                    <a:pt x="1920" y="780"/>
                  </a:lnTo>
                  <a:lnTo>
                    <a:pt x="1180" y="1040"/>
                  </a:lnTo>
                  <a:lnTo>
                    <a:pt x="900" y="1160"/>
                  </a:lnTo>
                  <a:lnTo>
                    <a:pt x="640" y="1280"/>
                  </a:lnTo>
                  <a:lnTo>
                    <a:pt x="441" y="1440"/>
                  </a:lnTo>
                  <a:lnTo>
                    <a:pt x="261" y="1600"/>
                  </a:lnTo>
                  <a:lnTo>
                    <a:pt x="121" y="1759"/>
                  </a:lnTo>
                  <a:lnTo>
                    <a:pt x="41" y="1939"/>
                  </a:lnTo>
                  <a:lnTo>
                    <a:pt x="1" y="2139"/>
                  </a:lnTo>
                  <a:lnTo>
                    <a:pt x="1" y="2319"/>
                  </a:lnTo>
                  <a:lnTo>
                    <a:pt x="21" y="2459"/>
                  </a:lnTo>
                  <a:lnTo>
                    <a:pt x="61" y="2599"/>
                  </a:lnTo>
                  <a:lnTo>
                    <a:pt x="121" y="2699"/>
                  </a:lnTo>
                  <a:lnTo>
                    <a:pt x="201" y="2799"/>
                  </a:lnTo>
                  <a:lnTo>
                    <a:pt x="301" y="2899"/>
                  </a:lnTo>
                  <a:lnTo>
                    <a:pt x="401" y="2979"/>
                  </a:lnTo>
                  <a:lnTo>
                    <a:pt x="620" y="3099"/>
                  </a:lnTo>
                  <a:lnTo>
                    <a:pt x="860" y="3199"/>
                  </a:lnTo>
                  <a:lnTo>
                    <a:pt x="1100" y="3259"/>
                  </a:lnTo>
                  <a:lnTo>
                    <a:pt x="1320" y="3299"/>
                  </a:lnTo>
                  <a:lnTo>
                    <a:pt x="1500" y="3319"/>
                  </a:lnTo>
                  <a:lnTo>
                    <a:pt x="2359" y="3398"/>
                  </a:lnTo>
                  <a:lnTo>
                    <a:pt x="3219" y="3418"/>
                  </a:lnTo>
                  <a:lnTo>
                    <a:pt x="3619" y="3398"/>
                  </a:lnTo>
                  <a:lnTo>
                    <a:pt x="3619" y="3079"/>
                  </a:lnTo>
                  <a:lnTo>
                    <a:pt x="3099" y="3099"/>
                  </a:lnTo>
                  <a:lnTo>
                    <a:pt x="2559" y="3079"/>
                  </a:lnTo>
                  <a:lnTo>
                    <a:pt x="2040" y="3059"/>
                  </a:lnTo>
                  <a:lnTo>
                    <a:pt x="1520" y="3019"/>
                  </a:lnTo>
                  <a:lnTo>
                    <a:pt x="1240" y="2959"/>
                  </a:lnTo>
                  <a:lnTo>
                    <a:pt x="1040" y="2919"/>
                  </a:lnTo>
                  <a:lnTo>
                    <a:pt x="840" y="2859"/>
                  </a:lnTo>
                  <a:lnTo>
                    <a:pt x="640" y="2759"/>
                  </a:lnTo>
                  <a:lnTo>
                    <a:pt x="560" y="2699"/>
                  </a:lnTo>
                  <a:lnTo>
                    <a:pt x="481" y="2639"/>
                  </a:lnTo>
                  <a:lnTo>
                    <a:pt x="421" y="2559"/>
                  </a:lnTo>
                  <a:lnTo>
                    <a:pt x="361" y="2479"/>
                  </a:lnTo>
                  <a:lnTo>
                    <a:pt x="321" y="2399"/>
                  </a:lnTo>
                  <a:lnTo>
                    <a:pt x="301" y="2299"/>
                  </a:lnTo>
                  <a:lnTo>
                    <a:pt x="301" y="2199"/>
                  </a:lnTo>
                  <a:lnTo>
                    <a:pt x="321" y="2099"/>
                  </a:lnTo>
                  <a:lnTo>
                    <a:pt x="361" y="2019"/>
                  </a:lnTo>
                  <a:lnTo>
                    <a:pt x="401" y="1939"/>
                  </a:lnTo>
                  <a:lnTo>
                    <a:pt x="521" y="1799"/>
                  </a:lnTo>
                  <a:lnTo>
                    <a:pt x="660" y="1660"/>
                  </a:lnTo>
                  <a:lnTo>
                    <a:pt x="820" y="1560"/>
                  </a:lnTo>
                  <a:lnTo>
                    <a:pt x="1000" y="1460"/>
                  </a:lnTo>
                  <a:lnTo>
                    <a:pt x="1300" y="1340"/>
                  </a:lnTo>
                  <a:lnTo>
                    <a:pt x="2020" y="1100"/>
                  </a:lnTo>
                  <a:lnTo>
                    <a:pt x="2739" y="880"/>
                  </a:lnTo>
                  <a:lnTo>
                    <a:pt x="3479" y="700"/>
                  </a:lnTo>
                  <a:lnTo>
                    <a:pt x="4218" y="560"/>
                  </a:lnTo>
                  <a:lnTo>
                    <a:pt x="4958" y="440"/>
                  </a:lnTo>
                  <a:lnTo>
                    <a:pt x="5717" y="360"/>
                  </a:lnTo>
                  <a:lnTo>
                    <a:pt x="6477" y="320"/>
                  </a:lnTo>
                  <a:lnTo>
                    <a:pt x="7236" y="320"/>
                  </a:lnTo>
                  <a:lnTo>
                    <a:pt x="7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579624" y="4357196"/>
              <a:ext cx="53527" cy="47386"/>
            </a:xfrm>
            <a:custGeom>
              <a:avLst/>
              <a:gdLst/>
              <a:ahLst/>
              <a:cxnLst/>
              <a:rect l="l" t="t" r="r" b="b"/>
              <a:pathLst>
                <a:path w="4199" h="3718" extrusionOk="0">
                  <a:moveTo>
                    <a:pt x="2120" y="0"/>
                  </a:moveTo>
                  <a:lnTo>
                    <a:pt x="2100" y="320"/>
                  </a:lnTo>
                  <a:lnTo>
                    <a:pt x="2279" y="340"/>
                  </a:lnTo>
                  <a:lnTo>
                    <a:pt x="2479" y="380"/>
                  </a:lnTo>
                  <a:lnTo>
                    <a:pt x="2659" y="420"/>
                  </a:lnTo>
                  <a:lnTo>
                    <a:pt x="2839" y="480"/>
                  </a:lnTo>
                  <a:lnTo>
                    <a:pt x="2999" y="560"/>
                  </a:lnTo>
                  <a:lnTo>
                    <a:pt x="3179" y="640"/>
                  </a:lnTo>
                  <a:lnTo>
                    <a:pt x="3339" y="740"/>
                  </a:lnTo>
                  <a:lnTo>
                    <a:pt x="3499" y="840"/>
                  </a:lnTo>
                  <a:lnTo>
                    <a:pt x="3659" y="999"/>
                  </a:lnTo>
                  <a:lnTo>
                    <a:pt x="3739" y="1079"/>
                  </a:lnTo>
                  <a:lnTo>
                    <a:pt x="3799" y="1159"/>
                  </a:lnTo>
                  <a:lnTo>
                    <a:pt x="3839" y="1239"/>
                  </a:lnTo>
                  <a:lnTo>
                    <a:pt x="3878" y="1339"/>
                  </a:lnTo>
                  <a:lnTo>
                    <a:pt x="3878" y="1439"/>
                  </a:lnTo>
                  <a:lnTo>
                    <a:pt x="3858" y="1519"/>
                  </a:lnTo>
                  <a:lnTo>
                    <a:pt x="3819" y="1599"/>
                  </a:lnTo>
                  <a:lnTo>
                    <a:pt x="3779" y="1659"/>
                  </a:lnTo>
                  <a:lnTo>
                    <a:pt x="3639" y="1779"/>
                  </a:lnTo>
                  <a:lnTo>
                    <a:pt x="3259" y="2099"/>
                  </a:lnTo>
                  <a:lnTo>
                    <a:pt x="2839" y="2399"/>
                  </a:lnTo>
                  <a:lnTo>
                    <a:pt x="2399" y="2658"/>
                  </a:lnTo>
                  <a:lnTo>
                    <a:pt x="1940" y="2878"/>
                  </a:lnTo>
                  <a:lnTo>
                    <a:pt x="1480" y="3058"/>
                  </a:lnTo>
                  <a:lnTo>
                    <a:pt x="1000" y="3218"/>
                  </a:lnTo>
                  <a:lnTo>
                    <a:pt x="501" y="3338"/>
                  </a:lnTo>
                  <a:lnTo>
                    <a:pt x="1" y="3418"/>
                  </a:lnTo>
                  <a:lnTo>
                    <a:pt x="21" y="3718"/>
                  </a:lnTo>
                  <a:lnTo>
                    <a:pt x="561" y="3638"/>
                  </a:lnTo>
                  <a:lnTo>
                    <a:pt x="1080" y="3518"/>
                  </a:lnTo>
                  <a:lnTo>
                    <a:pt x="1580" y="3358"/>
                  </a:lnTo>
                  <a:lnTo>
                    <a:pt x="2080" y="3158"/>
                  </a:lnTo>
                  <a:lnTo>
                    <a:pt x="2559" y="2938"/>
                  </a:lnTo>
                  <a:lnTo>
                    <a:pt x="3019" y="2658"/>
                  </a:lnTo>
                  <a:lnTo>
                    <a:pt x="3439" y="2359"/>
                  </a:lnTo>
                  <a:lnTo>
                    <a:pt x="3858" y="2019"/>
                  </a:lnTo>
                  <a:lnTo>
                    <a:pt x="4018" y="1839"/>
                  </a:lnTo>
                  <a:lnTo>
                    <a:pt x="4098" y="1739"/>
                  </a:lnTo>
                  <a:lnTo>
                    <a:pt x="4158" y="1639"/>
                  </a:lnTo>
                  <a:lnTo>
                    <a:pt x="4198" y="1479"/>
                  </a:lnTo>
                  <a:lnTo>
                    <a:pt x="4198" y="1339"/>
                  </a:lnTo>
                  <a:lnTo>
                    <a:pt x="4158" y="1199"/>
                  </a:lnTo>
                  <a:lnTo>
                    <a:pt x="4098" y="1059"/>
                  </a:lnTo>
                  <a:lnTo>
                    <a:pt x="4018" y="920"/>
                  </a:lnTo>
                  <a:lnTo>
                    <a:pt x="3918" y="800"/>
                  </a:lnTo>
                  <a:lnTo>
                    <a:pt x="3799" y="700"/>
                  </a:lnTo>
                  <a:lnTo>
                    <a:pt x="3679" y="600"/>
                  </a:lnTo>
                  <a:lnTo>
                    <a:pt x="3519" y="480"/>
                  </a:lnTo>
                  <a:lnTo>
                    <a:pt x="3339" y="360"/>
                  </a:lnTo>
                  <a:lnTo>
                    <a:pt x="3139" y="260"/>
                  </a:lnTo>
                  <a:lnTo>
                    <a:pt x="2939" y="180"/>
                  </a:lnTo>
                  <a:lnTo>
                    <a:pt x="2739" y="120"/>
                  </a:lnTo>
                  <a:lnTo>
                    <a:pt x="2539" y="60"/>
                  </a:lnTo>
                  <a:lnTo>
                    <a:pt x="2339" y="2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2132762" y="4505189"/>
              <a:ext cx="132510" cy="207629"/>
            </a:xfrm>
            <a:custGeom>
              <a:avLst/>
              <a:gdLst/>
              <a:ahLst/>
              <a:cxnLst/>
              <a:rect l="l" t="t" r="r" b="b"/>
              <a:pathLst>
                <a:path w="10395" h="16291" extrusionOk="0">
                  <a:moveTo>
                    <a:pt x="4718" y="1"/>
                  </a:moveTo>
                  <a:lnTo>
                    <a:pt x="4498" y="21"/>
                  </a:lnTo>
                  <a:lnTo>
                    <a:pt x="4278" y="41"/>
                  </a:lnTo>
                  <a:lnTo>
                    <a:pt x="4038" y="101"/>
                  </a:lnTo>
                  <a:lnTo>
                    <a:pt x="3818" y="161"/>
                  </a:lnTo>
                  <a:lnTo>
                    <a:pt x="3578" y="221"/>
                  </a:lnTo>
                  <a:lnTo>
                    <a:pt x="3359" y="301"/>
                  </a:lnTo>
                  <a:lnTo>
                    <a:pt x="3139" y="401"/>
                  </a:lnTo>
                  <a:lnTo>
                    <a:pt x="2919" y="501"/>
                  </a:lnTo>
                  <a:lnTo>
                    <a:pt x="2719" y="621"/>
                  </a:lnTo>
                  <a:lnTo>
                    <a:pt x="2519" y="740"/>
                  </a:lnTo>
                  <a:lnTo>
                    <a:pt x="2319" y="880"/>
                  </a:lnTo>
                  <a:lnTo>
                    <a:pt x="2139" y="1020"/>
                  </a:lnTo>
                  <a:lnTo>
                    <a:pt x="1959" y="1180"/>
                  </a:lnTo>
                  <a:lnTo>
                    <a:pt x="1780" y="1360"/>
                  </a:lnTo>
                  <a:lnTo>
                    <a:pt x="1640" y="1520"/>
                  </a:lnTo>
                  <a:lnTo>
                    <a:pt x="1480" y="1720"/>
                  </a:lnTo>
                  <a:lnTo>
                    <a:pt x="1340" y="1900"/>
                  </a:lnTo>
                  <a:lnTo>
                    <a:pt x="1220" y="2120"/>
                  </a:lnTo>
                  <a:lnTo>
                    <a:pt x="1100" y="2379"/>
                  </a:lnTo>
                  <a:lnTo>
                    <a:pt x="980" y="2639"/>
                  </a:lnTo>
                  <a:lnTo>
                    <a:pt x="880" y="2919"/>
                  </a:lnTo>
                  <a:lnTo>
                    <a:pt x="780" y="3199"/>
                  </a:lnTo>
                  <a:lnTo>
                    <a:pt x="640" y="3779"/>
                  </a:lnTo>
                  <a:lnTo>
                    <a:pt x="540" y="4358"/>
                  </a:lnTo>
                  <a:lnTo>
                    <a:pt x="400" y="5098"/>
                  </a:lnTo>
                  <a:lnTo>
                    <a:pt x="261" y="5837"/>
                  </a:lnTo>
                  <a:lnTo>
                    <a:pt x="161" y="6577"/>
                  </a:lnTo>
                  <a:lnTo>
                    <a:pt x="61" y="7316"/>
                  </a:lnTo>
                  <a:lnTo>
                    <a:pt x="21" y="8076"/>
                  </a:lnTo>
                  <a:lnTo>
                    <a:pt x="1" y="8815"/>
                  </a:lnTo>
                  <a:lnTo>
                    <a:pt x="1" y="9195"/>
                  </a:lnTo>
                  <a:lnTo>
                    <a:pt x="21" y="9575"/>
                  </a:lnTo>
                  <a:lnTo>
                    <a:pt x="61" y="9935"/>
                  </a:lnTo>
                  <a:lnTo>
                    <a:pt x="121" y="10315"/>
                  </a:lnTo>
                  <a:lnTo>
                    <a:pt x="181" y="10674"/>
                  </a:lnTo>
                  <a:lnTo>
                    <a:pt x="261" y="11054"/>
                  </a:lnTo>
                  <a:lnTo>
                    <a:pt x="360" y="11414"/>
                  </a:lnTo>
                  <a:lnTo>
                    <a:pt x="480" y="11774"/>
                  </a:lnTo>
                  <a:lnTo>
                    <a:pt x="620" y="12133"/>
                  </a:lnTo>
                  <a:lnTo>
                    <a:pt x="780" y="12473"/>
                  </a:lnTo>
                  <a:lnTo>
                    <a:pt x="940" y="12813"/>
                  </a:lnTo>
                  <a:lnTo>
                    <a:pt x="1140" y="13133"/>
                  </a:lnTo>
                  <a:lnTo>
                    <a:pt x="1340" y="13453"/>
                  </a:lnTo>
                  <a:lnTo>
                    <a:pt x="1560" y="13752"/>
                  </a:lnTo>
                  <a:lnTo>
                    <a:pt x="1800" y="14032"/>
                  </a:lnTo>
                  <a:lnTo>
                    <a:pt x="2059" y="14292"/>
                  </a:lnTo>
                  <a:lnTo>
                    <a:pt x="2339" y="14552"/>
                  </a:lnTo>
                  <a:lnTo>
                    <a:pt x="2619" y="14772"/>
                  </a:lnTo>
                  <a:lnTo>
                    <a:pt x="2939" y="14972"/>
                  </a:lnTo>
                  <a:lnTo>
                    <a:pt x="3259" y="15151"/>
                  </a:lnTo>
                  <a:lnTo>
                    <a:pt x="3558" y="15291"/>
                  </a:lnTo>
                  <a:lnTo>
                    <a:pt x="3838" y="15411"/>
                  </a:lnTo>
                  <a:lnTo>
                    <a:pt x="4138" y="15511"/>
                  </a:lnTo>
                  <a:lnTo>
                    <a:pt x="4438" y="15591"/>
                  </a:lnTo>
                  <a:lnTo>
                    <a:pt x="5058" y="15751"/>
                  </a:lnTo>
                  <a:lnTo>
                    <a:pt x="5677" y="15871"/>
                  </a:lnTo>
                  <a:lnTo>
                    <a:pt x="6896" y="16151"/>
                  </a:lnTo>
                  <a:lnTo>
                    <a:pt x="7216" y="16211"/>
                  </a:lnTo>
                  <a:lnTo>
                    <a:pt x="7516" y="16251"/>
                  </a:lnTo>
                  <a:lnTo>
                    <a:pt x="7816" y="16291"/>
                  </a:lnTo>
                  <a:lnTo>
                    <a:pt x="8096" y="16291"/>
                  </a:lnTo>
                  <a:lnTo>
                    <a:pt x="8375" y="16271"/>
                  </a:lnTo>
                  <a:lnTo>
                    <a:pt x="8655" y="16231"/>
                  </a:lnTo>
                  <a:lnTo>
                    <a:pt x="8895" y="16151"/>
                  </a:lnTo>
                  <a:lnTo>
                    <a:pt x="9135" y="16011"/>
                  </a:lnTo>
                  <a:lnTo>
                    <a:pt x="9255" y="15931"/>
                  </a:lnTo>
                  <a:lnTo>
                    <a:pt x="9355" y="15851"/>
                  </a:lnTo>
                  <a:lnTo>
                    <a:pt x="9475" y="15751"/>
                  </a:lnTo>
                  <a:lnTo>
                    <a:pt x="9555" y="15631"/>
                  </a:lnTo>
                  <a:lnTo>
                    <a:pt x="9655" y="15511"/>
                  </a:lnTo>
                  <a:lnTo>
                    <a:pt x="9735" y="15371"/>
                  </a:lnTo>
                  <a:lnTo>
                    <a:pt x="9815" y="15211"/>
                  </a:lnTo>
                  <a:lnTo>
                    <a:pt x="9895" y="15032"/>
                  </a:lnTo>
                  <a:lnTo>
                    <a:pt x="10034" y="14652"/>
                  </a:lnTo>
                  <a:lnTo>
                    <a:pt x="10134" y="14232"/>
                  </a:lnTo>
                  <a:lnTo>
                    <a:pt x="10234" y="13792"/>
                  </a:lnTo>
                  <a:lnTo>
                    <a:pt x="10294" y="13353"/>
                  </a:lnTo>
                  <a:lnTo>
                    <a:pt x="10334" y="12873"/>
                  </a:lnTo>
                  <a:lnTo>
                    <a:pt x="10374" y="12413"/>
                  </a:lnTo>
                  <a:lnTo>
                    <a:pt x="10394" y="11933"/>
                  </a:lnTo>
                  <a:lnTo>
                    <a:pt x="10394" y="11454"/>
                  </a:lnTo>
                  <a:lnTo>
                    <a:pt x="10374" y="10474"/>
                  </a:lnTo>
                  <a:lnTo>
                    <a:pt x="10334" y="9515"/>
                  </a:lnTo>
                  <a:lnTo>
                    <a:pt x="10274" y="8616"/>
                  </a:lnTo>
                  <a:lnTo>
                    <a:pt x="10254" y="7756"/>
                  </a:lnTo>
                  <a:lnTo>
                    <a:pt x="10214" y="6857"/>
                  </a:lnTo>
                  <a:lnTo>
                    <a:pt x="10174" y="6397"/>
                  </a:lnTo>
                  <a:lnTo>
                    <a:pt x="10134" y="5937"/>
                  </a:lnTo>
                  <a:lnTo>
                    <a:pt x="10074" y="5497"/>
                  </a:lnTo>
                  <a:lnTo>
                    <a:pt x="9974" y="5058"/>
                  </a:lnTo>
                  <a:lnTo>
                    <a:pt x="9875" y="4618"/>
                  </a:lnTo>
                  <a:lnTo>
                    <a:pt x="9735" y="4178"/>
                  </a:lnTo>
                  <a:lnTo>
                    <a:pt x="9575" y="3799"/>
                  </a:lnTo>
                  <a:lnTo>
                    <a:pt x="9395" y="3399"/>
                  </a:lnTo>
                  <a:lnTo>
                    <a:pt x="9175" y="2999"/>
                  </a:lnTo>
                  <a:lnTo>
                    <a:pt x="8915" y="2619"/>
                  </a:lnTo>
                  <a:lnTo>
                    <a:pt x="8635" y="2240"/>
                  </a:lnTo>
                  <a:lnTo>
                    <a:pt x="8316" y="1860"/>
                  </a:lnTo>
                  <a:lnTo>
                    <a:pt x="7976" y="1520"/>
                  </a:lnTo>
                  <a:lnTo>
                    <a:pt x="7616" y="1180"/>
                  </a:lnTo>
                  <a:lnTo>
                    <a:pt x="7256" y="900"/>
                  </a:lnTo>
                  <a:lnTo>
                    <a:pt x="6856" y="641"/>
                  </a:lnTo>
                  <a:lnTo>
                    <a:pt x="6437" y="401"/>
                  </a:lnTo>
                  <a:lnTo>
                    <a:pt x="6017" y="221"/>
                  </a:lnTo>
                  <a:lnTo>
                    <a:pt x="5817" y="161"/>
                  </a:lnTo>
                  <a:lnTo>
                    <a:pt x="5597" y="101"/>
                  </a:lnTo>
                  <a:lnTo>
                    <a:pt x="5377" y="61"/>
                  </a:lnTo>
                  <a:lnTo>
                    <a:pt x="5157" y="21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114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0"/>
            <p:cNvSpPr/>
            <p:nvPr/>
          </p:nvSpPr>
          <p:spPr>
            <a:xfrm>
              <a:off x="2180408" y="4593332"/>
              <a:ext cx="37720" cy="12745"/>
            </a:xfrm>
            <a:custGeom>
              <a:avLst/>
              <a:gdLst/>
              <a:ahLst/>
              <a:cxnLst/>
              <a:rect l="l" t="t" r="r" b="b"/>
              <a:pathLst>
                <a:path w="2959" h="1000" extrusionOk="0">
                  <a:moveTo>
                    <a:pt x="2959" y="1"/>
                  </a:moveTo>
                  <a:lnTo>
                    <a:pt x="2559" y="21"/>
                  </a:lnTo>
                  <a:lnTo>
                    <a:pt x="2179" y="41"/>
                  </a:lnTo>
                  <a:lnTo>
                    <a:pt x="1799" y="101"/>
                  </a:lnTo>
                  <a:lnTo>
                    <a:pt x="1419" y="180"/>
                  </a:lnTo>
                  <a:lnTo>
                    <a:pt x="1060" y="280"/>
                  </a:lnTo>
                  <a:lnTo>
                    <a:pt x="700" y="400"/>
                  </a:lnTo>
                  <a:lnTo>
                    <a:pt x="340" y="540"/>
                  </a:lnTo>
                  <a:lnTo>
                    <a:pt x="0" y="720"/>
                  </a:lnTo>
                  <a:lnTo>
                    <a:pt x="140" y="1000"/>
                  </a:lnTo>
                  <a:lnTo>
                    <a:pt x="480" y="840"/>
                  </a:lnTo>
                  <a:lnTo>
                    <a:pt x="800" y="700"/>
                  </a:lnTo>
                  <a:lnTo>
                    <a:pt x="1160" y="580"/>
                  </a:lnTo>
                  <a:lnTo>
                    <a:pt x="1499" y="500"/>
                  </a:lnTo>
                  <a:lnTo>
                    <a:pt x="1859" y="420"/>
                  </a:lnTo>
                  <a:lnTo>
                    <a:pt x="2219" y="360"/>
                  </a:lnTo>
                  <a:lnTo>
                    <a:pt x="2579" y="340"/>
                  </a:lnTo>
                  <a:lnTo>
                    <a:pt x="2959" y="32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0"/>
            <p:cNvSpPr/>
            <p:nvPr/>
          </p:nvSpPr>
          <p:spPr>
            <a:xfrm>
              <a:off x="2171485" y="4662116"/>
              <a:ext cx="50722" cy="27262"/>
            </a:xfrm>
            <a:custGeom>
              <a:avLst/>
              <a:gdLst/>
              <a:ahLst/>
              <a:cxnLst/>
              <a:rect l="l" t="t" r="r" b="b"/>
              <a:pathLst>
                <a:path w="3979" h="2139" extrusionOk="0">
                  <a:moveTo>
                    <a:pt x="161" y="0"/>
                  </a:moveTo>
                  <a:lnTo>
                    <a:pt x="101" y="20"/>
                  </a:lnTo>
                  <a:lnTo>
                    <a:pt x="41" y="40"/>
                  </a:lnTo>
                  <a:lnTo>
                    <a:pt x="21" y="100"/>
                  </a:lnTo>
                  <a:lnTo>
                    <a:pt x="1" y="160"/>
                  </a:lnTo>
                  <a:lnTo>
                    <a:pt x="1" y="220"/>
                  </a:lnTo>
                  <a:lnTo>
                    <a:pt x="121" y="480"/>
                  </a:lnTo>
                  <a:lnTo>
                    <a:pt x="261" y="720"/>
                  </a:lnTo>
                  <a:lnTo>
                    <a:pt x="421" y="960"/>
                  </a:lnTo>
                  <a:lnTo>
                    <a:pt x="620" y="1180"/>
                  </a:lnTo>
                  <a:lnTo>
                    <a:pt x="820" y="1379"/>
                  </a:lnTo>
                  <a:lnTo>
                    <a:pt x="1060" y="1559"/>
                  </a:lnTo>
                  <a:lnTo>
                    <a:pt x="1320" y="1719"/>
                  </a:lnTo>
                  <a:lnTo>
                    <a:pt x="1580" y="1859"/>
                  </a:lnTo>
                  <a:lnTo>
                    <a:pt x="1900" y="1979"/>
                  </a:lnTo>
                  <a:lnTo>
                    <a:pt x="2219" y="2079"/>
                  </a:lnTo>
                  <a:lnTo>
                    <a:pt x="2559" y="2139"/>
                  </a:lnTo>
                  <a:lnTo>
                    <a:pt x="3139" y="2139"/>
                  </a:lnTo>
                  <a:lnTo>
                    <a:pt x="3379" y="2099"/>
                  </a:lnTo>
                  <a:lnTo>
                    <a:pt x="3639" y="2039"/>
                  </a:lnTo>
                  <a:lnTo>
                    <a:pt x="3858" y="1959"/>
                  </a:lnTo>
                  <a:lnTo>
                    <a:pt x="3918" y="1939"/>
                  </a:lnTo>
                  <a:lnTo>
                    <a:pt x="3958" y="1879"/>
                  </a:lnTo>
                  <a:lnTo>
                    <a:pt x="3978" y="1819"/>
                  </a:lnTo>
                  <a:lnTo>
                    <a:pt x="3958" y="1759"/>
                  </a:lnTo>
                  <a:lnTo>
                    <a:pt x="3918" y="1699"/>
                  </a:lnTo>
                  <a:lnTo>
                    <a:pt x="3878" y="1679"/>
                  </a:lnTo>
                  <a:lnTo>
                    <a:pt x="3818" y="1659"/>
                  </a:lnTo>
                  <a:lnTo>
                    <a:pt x="3758" y="1679"/>
                  </a:lnTo>
                  <a:lnTo>
                    <a:pt x="3519" y="1739"/>
                  </a:lnTo>
                  <a:lnTo>
                    <a:pt x="3259" y="1799"/>
                  </a:lnTo>
                  <a:lnTo>
                    <a:pt x="3019" y="1819"/>
                  </a:lnTo>
                  <a:lnTo>
                    <a:pt x="2759" y="1819"/>
                  </a:lnTo>
                  <a:lnTo>
                    <a:pt x="2499" y="1799"/>
                  </a:lnTo>
                  <a:lnTo>
                    <a:pt x="2239" y="1759"/>
                  </a:lnTo>
                  <a:lnTo>
                    <a:pt x="1980" y="1679"/>
                  </a:lnTo>
                  <a:lnTo>
                    <a:pt x="1720" y="1579"/>
                  </a:lnTo>
                  <a:lnTo>
                    <a:pt x="1480" y="1459"/>
                  </a:lnTo>
                  <a:lnTo>
                    <a:pt x="1240" y="1299"/>
                  </a:lnTo>
                  <a:lnTo>
                    <a:pt x="1040" y="1140"/>
                  </a:lnTo>
                  <a:lnTo>
                    <a:pt x="840" y="960"/>
                  </a:lnTo>
                  <a:lnTo>
                    <a:pt x="680" y="760"/>
                  </a:lnTo>
                  <a:lnTo>
                    <a:pt x="520" y="560"/>
                  </a:lnTo>
                  <a:lnTo>
                    <a:pt x="401" y="340"/>
                  </a:lnTo>
                  <a:lnTo>
                    <a:pt x="301" y="100"/>
                  </a:lnTo>
                  <a:lnTo>
                    <a:pt x="281" y="60"/>
                  </a:lnTo>
                  <a:lnTo>
                    <a:pt x="221" y="2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AE20D8-C0A5-57A1-C90A-C6225B5BB1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76"/>
          <a:stretch/>
        </p:blipFill>
        <p:spPr>
          <a:xfrm>
            <a:off x="1637674" y="1163680"/>
            <a:ext cx="5872835" cy="32523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Restaurant Fast Food Delivery App by Slidesgo">
  <a:themeElements>
    <a:clrScheme name="Simple Light">
      <a:dk1>
        <a:srgbClr val="272727"/>
      </a:dk1>
      <a:lt1>
        <a:srgbClr val="FFFFFF"/>
      </a:lt1>
      <a:dk2>
        <a:srgbClr val="FFD52F"/>
      </a:dk2>
      <a:lt2>
        <a:srgbClr val="383838"/>
      </a:lt2>
      <a:accent1>
        <a:srgbClr val="FD7F13"/>
      </a:accent1>
      <a:accent2>
        <a:srgbClr val="6BD4FD"/>
      </a:accent2>
      <a:accent3>
        <a:srgbClr val="E95757"/>
      </a:accent3>
      <a:accent4>
        <a:srgbClr val="C86D36"/>
      </a:accent4>
      <a:accent5>
        <a:srgbClr val="F2AA86"/>
      </a:accent5>
      <a:accent6>
        <a:srgbClr val="86DF7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454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Rowdies</vt:lpstr>
      <vt:lpstr>Mulish Medium</vt:lpstr>
      <vt:lpstr>Titillium Web</vt:lpstr>
      <vt:lpstr>Roboto Condensed Light</vt:lpstr>
      <vt:lpstr>Google Sans</vt:lpstr>
      <vt:lpstr>Barlow</vt:lpstr>
      <vt:lpstr>Wingdings</vt:lpstr>
      <vt:lpstr>Loved by the King</vt:lpstr>
      <vt:lpstr>Nunito Light</vt:lpstr>
      <vt:lpstr>Anaheim</vt:lpstr>
      <vt:lpstr>Arial</vt:lpstr>
      <vt:lpstr>Online Restaurant Fast Food Delivery App by Slidesgo</vt:lpstr>
      <vt:lpstr>Food Ordering &amp; Delivery System</vt:lpstr>
      <vt:lpstr>Project Overview</vt:lpstr>
      <vt:lpstr>System Modules</vt:lpstr>
      <vt:lpstr>Admin Functions</vt:lpstr>
      <vt:lpstr>Customer Functions</vt:lpstr>
      <vt:lpstr>CONCEPTS USED</vt:lpstr>
      <vt:lpstr>CONCEPTS USED</vt:lpstr>
      <vt:lpstr>PROJECT WORKFLOW</vt:lpstr>
      <vt:lpstr>SNAPSHOTS</vt:lpstr>
      <vt:lpstr>SNAPSHOTS</vt:lpstr>
      <vt:lpstr>SNAPSHOTS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[NBNSTIC] Sairaj Pawar</cp:lastModifiedBy>
  <cp:revision>11</cp:revision>
  <dcterms:modified xsi:type="dcterms:W3CDTF">2024-10-27T20:14:40Z</dcterms:modified>
</cp:coreProperties>
</file>