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 id="2147483664" r:id="rId3"/>
    <p:sldMasterId id="2147483666" r:id="rId4"/>
    <p:sldMasterId id="2147483668" r:id="rId5"/>
  </p:sldMasterIdLst>
  <p:notesMasterIdLst>
    <p:notesMasterId r:id="rId22"/>
  </p:notesMasterIdLst>
  <p:sldIdLst>
    <p:sldId id="257" r:id="rId6"/>
    <p:sldId id="258" r:id="rId7"/>
    <p:sldId id="259" r:id="rId8"/>
    <p:sldId id="260" r:id="rId9"/>
    <p:sldId id="271" r:id="rId10"/>
    <p:sldId id="272" r:id="rId11"/>
    <p:sldId id="261" r:id="rId12"/>
    <p:sldId id="262" r:id="rId13"/>
    <p:sldId id="273" r:id="rId14"/>
    <p:sldId id="264" r:id="rId15"/>
    <p:sldId id="265" r:id="rId16"/>
    <p:sldId id="267" r:id="rId17"/>
    <p:sldId id="274" r:id="rId18"/>
    <p:sldId id="268" r:id="rId19"/>
    <p:sldId id="269" r:id="rId20"/>
    <p:sldId id="270" r:id="rId21"/>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0GbMgfnrMaI3YWesEmo1+UL5u0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42" y="11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w31221@gmail.com" userId="c23b62d616e51be6" providerId="LiveId" clId="{C494B90D-775A-4F92-96E0-9DF2C292B217}"/>
    <pc:docChg chg="undo custSel addSld delSld modSld">
      <pc:chgData name="saw31221@gmail.com" userId="c23b62d616e51be6" providerId="LiveId" clId="{C494B90D-775A-4F92-96E0-9DF2C292B217}" dt="2025-03-18T17:49:43.005" v="289" actId="2711"/>
      <pc:docMkLst>
        <pc:docMk/>
      </pc:docMkLst>
      <pc:sldChg chg="modSp mod">
        <pc:chgData name="saw31221@gmail.com" userId="c23b62d616e51be6" providerId="LiveId" clId="{C494B90D-775A-4F92-96E0-9DF2C292B217}" dt="2025-03-18T16:22:23.548" v="12" actId="20577"/>
        <pc:sldMkLst>
          <pc:docMk/>
          <pc:sldMk cId="0" sldId="258"/>
        </pc:sldMkLst>
        <pc:spChg chg="mod">
          <ac:chgData name="saw31221@gmail.com" userId="c23b62d616e51be6" providerId="LiveId" clId="{C494B90D-775A-4F92-96E0-9DF2C292B217}" dt="2025-03-18T16:22:23.548" v="12" actId="20577"/>
          <ac:spMkLst>
            <pc:docMk/>
            <pc:sldMk cId="0" sldId="258"/>
            <ac:spMk id="227" creationId="{00000000-0000-0000-0000-000000000000}"/>
          </ac:spMkLst>
        </pc:spChg>
      </pc:sldChg>
      <pc:sldChg chg="addSp delSp modSp mod">
        <pc:chgData name="saw31221@gmail.com" userId="c23b62d616e51be6" providerId="LiveId" clId="{C494B90D-775A-4F92-96E0-9DF2C292B217}" dt="2025-03-18T16:33:02.745" v="28" actId="123"/>
        <pc:sldMkLst>
          <pc:docMk/>
          <pc:sldMk cId="0" sldId="259"/>
        </pc:sldMkLst>
        <pc:spChg chg="add mod">
          <ac:chgData name="saw31221@gmail.com" userId="c23b62d616e51be6" providerId="LiveId" clId="{C494B90D-775A-4F92-96E0-9DF2C292B217}" dt="2025-03-18T16:33:02.745" v="28" actId="123"/>
          <ac:spMkLst>
            <pc:docMk/>
            <pc:sldMk cId="0" sldId="259"/>
            <ac:spMk id="2" creationId="{81B1CA9F-A3F6-F038-F1FA-EEF68E01BE2B}"/>
          </ac:spMkLst>
        </pc:spChg>
        <pc:spChg chg="del">
          <ac:chgData name="saw31221@gmail.com" userId="c23b62d616e51be6" providerId="LiveId" clId="{C494B90D-775A-4F92-96E0-9DF2C292B217}" dt="2025-03-18T16:32:22.019" v="14" actId="21"/>
          <ac:spMkLst>
            <pc:docMk/>
            <pc:sldMk cId="0" sldId="259"/>
            <ac:spMk id="234" creationId="{00000000-0000-0000-0000-000000000000}"/>
          </ac:spMkLst>
        </pc:spChg>
      </pc:sldChg>
      <pc:sldChg chg="addSp delSp modSp mod">
        <pc:chgData name="saw31221@gmail.com" userId="c23b62d616e51be6" providerId="LiveId" clId="{C494B90D-775A-4F92-96E0-9DF2C292B217}" dt="2025-03-18T16:41:15.888" v="92" actId="207"/>
        <pc:sldMkLst>
          <pc:docMk/>
          <pc:sldMk cId="0" sldId="260"/>
        </pc:sldMkLst>
        <pc:spChg chg="add mod">
          <ac:chgData name="saw31221@gmail.com" userId="c23b62d616e51be6" providerId="LiveId" clId="{C494B90D-775A-4F92-96E0-9DF2C292B217}" dt="2025-03-18T16:41:15.888" v="92" actId="207"/>
          <ac:spMkLst>
            <pc:docMk/>
            <pc:sldMk cId="0" sldId="260"/>
            <ac:spMk id="2" creationId="{3FA5FC74-5BE7-58A8-1679-36528527355E}"/>
          </ac:spMkLst>
        </pc:spChg>
        <pc:spChg chg="del">
          <ac:chgData name="saw31221@gmail.com" userId="c23b62d616e51be6" providerId="LiveId" clId="{C494B90D-775A-4F92-96E0-9DF2C292B217}" dt="2025-03-18T16:36:07.934" v="31" actId="21"/>
          <ac:spMkLst>
            <pc:docMk/>
            <pc:sldMk cId="0" sldId="260"/>
            <ac:spMk id="3" creationId="{79E1860C-AB7D-2929-60A6-B261A23F41CA}"/>
          </ac:spMkLst>
        </pc:spChg>
        <pc:spChg chg="add del">
          <ac:chgData name="saw31221@gmail.com" userId="c23b62d616e51be6" providerId="LiveId" clId="{C494B90D-775A-4F92-96E0-9DF2C292B217}" dt="2025-03-18T16:40:26.287" v="83" actId="21"/>
          <ac:spMkLst>
            <pc:docMk/>
            <pc:sldMk cId="0" sldId="260"/>
            <ac:spMk id="4" creationId="{41786BE8-7611-FE75-DFC4-157694EE0B12}"/>
          </ac:spMkLst>
        </pc:spChg>
        <pc:spChg chg="add mod">
          <ac:chgData name="saw31221@gmail.com" userId="c23b62d616e51be6" providerId="LiveId" clId="{C494B90D-775A-4F92-96E0-9DF2C292B217}" dt="2025-03-18T16:41:12.419" v="91" actId="207"/>
          <ac:spMkLst>
            <pc:docMk/>
            <pc:sldMk cId="0" sldId="260"/>
            <ac:spMk id="5" creationId="{D18ED933-A675-ED99-C5BD-9907B807C956}"/>
          </ac:spMkLst>
        </pc:spChg>
        <pc:spChg chg="add del mod">
          <ac:chgData name="saw31221@gmail.com" userId="c23b62d616e51be6" providerId="LiveId" clId="{C494B90D-775A-4F92-96E0-9DF2C292B217}" dt="2025-03-18T16:39:49.749" v="72" actId="21"/>
          <ac:spMkLst>
            <pc:docMk/>
            <pc:sldMk cId="0" sldId="260"/>
            <ac:spMk id="6" creationId="{F9D3DC60-6B78-91FA-E6B3-A44FBC0F8E74}"/>
          </ac:spMkLst>
        </pc:spChg>
        <pc:spChg chg="add del mod">
          <ac:chgData name="saw31221@gmail.com" userId="c23b62d616e51be6" providerId="LiveId" clId="{C494B90D-775A-4F92-96E0-9DF2C292B217}" dt="2025-03-18T16:39:43.451" v="70" actId="21"/>
          <ac:spMkLst>
            <pc:docMk/>
            <pc:sldMk cId="0" sldId="260"/>
            <ac:spMk id="7" creationId="{DCA16D0A-3106-E6FA-F6F3-91C07975863B}"/>
          </ac:spMkLst>
        </pc:spChg>
        <pc:spChg chg="add del">
          <ac:chgData name="saw31221@gmail.com" userId="c23b62d616e51be6" providerId="LiveId" clId="{C494B90D-775A-4F92-96E0-9DF2C292B217}" dt="2025-03-18T16:39:52.514" v="73" actId="21"/>
          <ac:spMkLst>
            <pc:docMk/>
            <pc:sldMk cId="0" sldId="260"/>
            <ac:spMk id="8" creationId="{F2C9539C-FF0E-B10D-71ED-0EDEF5CD4A4F}"/>
          </ac:spMkLst>
        </pc:spChg>
        <pc:spChg chg="add del mod">
          <ac:chgData name="saw31221@gmail.com" userId="c23b62d616e51be6" providerId="LiveId" clId="{C494B90D-775A-4F92-96E0-9DF2C292B217}" dt="2025-03-18T16:39:37.330" v="68" actId="21"/>
          <ac:spMkLst>
            <pc:docMk/>
            <pc:sldMk cId="0" sldId="260"/>
            <ac:spMk id="9" creationId="{D5083F8E-A6DE-FDC2-B0D5-14B6F5A98223}"/>
          </ac:spMkLst>
        </pc:spChg>
        <pc:spChg chg="add del">
          <ac:chgData name="saw31221@gmail.com" userId="c23b62d616e51be6" providerId="LiveId" clId="{C494B90D-775A-4F92-96E0-9DF2C292B217}" dt="2025-03-18T16:40:21.049" v="82" actId="21"/>
          <ac:spMkLst>
            <pc:docMk/>
            <pc:sldMk cId="0" sldId="260"/>
            <ac:spMk id="240" creationId="{00000000-0000-0000-0000-000000000000}"/>
          </ac:spMkLst>
        </pc:spChg>
        <pc:spChg chg="del">
          <ac:chgData name="saw31221@gmail.com" userId="c23b62d616e51be6" providerId="LiveId" clId="{C494B90D-775A-4F92-96E0-9DF2C292B217}" dt="2025-03-18T16:36:03.065" v="30" actId="21"/>
          <ac:spMkLst>
            <pc:docMk/>
            <pc:sldMk cId="0" sldId="260"/>
            <ac:spMk id="241" creationId="{00000000-0000-0000-0000-000000000000}"/>
          </ac:spMkLst>
        </pc:spChg>
      </pc:sldChg>
      <pc:sldChg chg="addSp delSp modSp mod">
        <pc:chgData name="saw31221@gmail.com" userId="c23b62d616e51be6" providerId="LiveId" clId="{C494B90D-775A-4F92-96E0-9DF2C292B217}" dt="2025-03-18T16:53:56.819" v="132" actId="5793"/>
        <pc:sldMkLst>
          <pc:docMk/>
          <pc:sldMk cId="0" sldId="261"/>
        </pc:sldMkLst>
        <pc:spChg chg="del">
          <ac:chgData name="saw31221@gmail.com" userId="c23b62d616e51be6" providerId="LiveId" clId="{C494B90D-775A-4F92-96E0-9DF2C292B217}" dt="2025-03-18T16:52:48.840" v="112" actId="21"/>
          <ac:spMkLst>
            <pc:docMk/>
            <pc:sldMk cId="0" sldId="261"/>
            <ac:spMk id="2" creationId="{799EF87B-EA11-1DC0-2B2D-0883D6CA0E2B}"/>
          </ac:spMkLst>
        </pc:spChg>
        <pc:spChg chg="add mod">
          <ac:chgData name="saw31221@gmail.com" userId="c23b62d616e51be6" providerId="LiveId" clId="{C494B90D-775A-4F92-96E0-9DF2C292B217}" dt="2025-03-18T16:53:56.819" v="132" actId="5793"/>
          <ac:spMkLst>
            <pc:docMk/>
            <pc:sldMk cId="0" sldId="261"/>
            <ac:spMk id="3" creationId="{D51B1118-0495-6191-B89B-A675C48BCF63}"/>
          </ac:spMkLst>
        </pc:spChg>
        <pc:spChg chg="del">
          <ac:chgData name="saw31221@gmail.com" userId="c23b62d616e51be6" providerId="LiveId" clId="{C494B90D-775A-4F92-96E0-9DF2C292B217}" dt="2025-03-18T16:52:43.869" v="111" actId="21"/>
          <ac:spMkLst>
            <pc:docMk/>
            <pc:sldMk cId="0" sldId="261"/>
            <ac:spMk id="248" creationId="{00000000-0000-0000-0000-000000000000}"/>
          </ac:spMkLst>
        </pc:spChg>
      </pc:sldChg>
      <pc:sldChg chg="addSp delSp modSp mod">
        <pc:chgData name="saw31221@gmail.com" userId="c23b62d616e51be6" providerId="LiveId" clId="{C494B90D-775A-4F92-96E0-9DF2C292B217}" dt="2025-03-18T17:39:30.238" v="206" actId="20577"/>
        <pc:sldMkLst>
          <pc:docMk/>
          <pc:sldMk cId="0" sldId="264"/>
        </pc:sldMkLst>
        <pc:spChg chg="del">
          <ac:chgData name="saw31221@gmail.com" userId="c23b62d616e51be6" providerId="LiveId" clId="{C494B90D-775A-4F92-96E0-9DF2C292B217}" dt="2025-03-18T17:38:33.492" v="186" actId="21"/>
          <ac:spMkLst>
            <pc:docMk/>
            <pc:sldMk cId="0" sldId="264"/>
            <ac:spMk id="2" creationId="{D5CCF00E-81B0-7293-4916-C7594C803F04}"/>
          </ac:spMkLst>
        </pc:spChg>
        <pc:spChg chg="add mod">
          <ac:chgData name="saw31221@gmail.com" userId="c23b62d616e51be6" providerId="LiveId" clId="{C494B90D-775A-4F92-96E0-9DF2C292B217}" dt="2025-03-18T17:39:30.238" v="206" actId="20577"/>
          <ac:spMkLst>
            <pc:docMk/>
            <pc:sldMk cId="0" sldId="264"/>
            <ac:spMk id="3" creationId="{094CB44F-C99E-92B5-BA03-BFCBACECB839}"/>
          </ac:spMkLst>
        </pc:spChg>
      </pc:sldChg>
      <pc:sldChg chg="addSp delSp modSp mod">
        <pc:chgData name="saw31221@gmail.com" userId="c23b62d616e51be6" providerId="LiveId" clId="{C494B90D-775A-4F92-96E0-9DF2C292B217}" dt="2025-03-18T17:43:42.913" v="246" actId="21"/>
        <pc:sldMkLst>
          <pc:docMk/>
          <pc:sldMk cId="0" sldId="267"/>
        </pc:sldMkLst>
        <pc:picChg chg="del">
          <ac:chgData name="saw31221@gmail.com" userId="c23b62d616e51be6" providerId="LiveId" clId="{C494B90D-775A-4F92-96E0-9DF2C292B217}" dt="2025-03-18T17:40:16.080" v="207" actId="21"/>
          <ac:picMkLst>
            <pc:docMk/>
            <pc:sldMk cId="0" sldId="267"/>
            <ac:picMk id="3" creationId="{A1918FAE-156E-7DE1-628D-567E6CB4627C}"/>
          </ac:picMkLst>
        </pc:picChg>
        <pc:picChg chg="add del mod">
          <ac:chgData name="saw31221@gmail.com" userId="c23b62d616e51be6" providerId="LiveId" clId="{C494B90D-775A-4F92-96E0-9DF2C292B217}" dt="2025-03-18T17:41:46.569" v="218" actId="21"/>
          <ac:picMkLst>
            <pc:docMk/>
            <pc:sldMk cId="0" sldId="267"/>
            <ac:picMk id="4" creationId="{69E80226-4071-5569-BA88-94D6AEA86F2E}"/>
          </ac:picMkLst>
        </pc:picChg>
        <pc:picChg chg="del">
          <ac:chgData name="saw31221@gmail.com" userId="c23b62d616e51be6" providerId="LiveId" clId="{C494B90D-775A-4F92-96E0-9DF2C292B217}" dt="2025-03-18T17:40:19.995" v="208" actId="21"/>
          <ac:picMkLst>
            <pc:docMk/>
            <pc:sldMk cId="0" sldId="267"/>
            <ac:picMk id="5" creationId="{DDFF54FE-A039-274F-5A35-D9BE748B7C32}"/>
          </ac:picMkLst>
        </pc:picChg>
        <pc:picChg chg="add del mod">
          <ac:chgData name="saw31221@gmail.com" userId="c23b62d616e51be6" providerId="LiveId" clId="{C494B90D-775A-4F92-96E0-9DF2C292B217}" dt="2025-03-18T17:43:42.913" v="246" actId="21"/>
          <ac:picMkLst>
            <pc:docMk/>
            <pc:sldMk cId="0" sldId="267"/>
            <ac:picMk id="7" creationId="{423C3E9A-1E43-8520-C5C4-4BAF8372594D}"/>
          </ac:picMkLst>
        </pc:picChg>
        <pc:picChg chg="add mod">
          <ac:chgData name="saw31221@gmail.com" userId="c23b62d616e51be6" providerId="LiveId" clId="{C494B90D-775A-4F92-96E0-9DF2C292B217}" dt="2025-03-18T17:43:27.279" v="243" actId="1076"/>
          <ac:picMkLst>
            <pc:docMk/>
            <pc:sldMk cId="0" sldId="267"/>
            <ac:picMk id="9" creationId="{3E8E7E2E-427D-BB98-E011-DCC1D9EC17CE}"/>
          </ac:picMkLst>
        </pc:picChg>
      </pc:sldChg>
      <pc:sldChg chg="addSp delSp modSp mod">
        <pc:chgData name="saw31221@gmail.com" userId="c23b62d616e51be6" providerId="LiveId" clId="{C494B90D-775A-4F92-96E0-9DF2C292B217}" dt="2025-03-18T17:46:57.612" v="271" actId="14100"/>
        <pc:sldMkLst>
          <pc:docMk/>
          <pc:sldMk cId="0" sldId="268"/>
        </pc:sldMkLst>
        <pc:spChg chg="del">
          <ac:chgData name="saw31221@gmail.com" userId="c23b62d616e51be6" providerId="LiveId" clId="{C494B90D-775A-4F92-96E0-9DF2C292B217}" dt="2025-03-18T17:46:27.914" v="258" actId="21"/>
          <ac:spMkLst>
            <pc:docMk/>
            <pc:sldMk cId="0" sldId="268"/>
            <ac:spMk id="2" creationId="{D346129A-BC36-886E-ACC4-528607D93A75}"/>
          </ac:spMkLst>
        </pc:spChg>
        <pc:spChg chg="add mod">
          <ac:chgData name="saw31221@gmail.com" userId="c23b62d616e51be6" providerId="LiveId" clId="{C494B90D-775A-4F92-96E0-9DF2C292B217}" dt="2025-03-18T17:46:57.612" v="271" actId="14100"/>
          <ac:spMkLst>
            <pc:docMk/>
            <pc:sldMk cId="0" sldId="268"/>
            <ac:spMk id="3" creationId="{A356E133-0A26-3F56-C571-2483D484E38C}"/>
          </ac:spMkLst>
        </pc:spChg>
      </pc:sldChg>
      <pc:sldChg chg="modSp mod">
        <pc:chgData name="saw31221@gmail.com" userId="c23b62d616e51be6" providerId="LiveId" clId="{C494B90D-775A-4F92-96E0-9DF2C292B217}" dt="2025-03-18T17:49:43.005" v="289" actId="2711"/>
        <pc:sldMkLst>
          <pc:docMk/>
          <pc:sldMk cId="0" sldId="269"/>
        </pc:sldMkLst>
        <pc:spChg chg="mod">
          <ac:chgData name="saw31221@gmail.com" userId="c23b62d616e51be6" providerId="LiveId" clId="{C494B90D-775A-4F92-96E0-9DF2C292B217}" dt="2025-03-18T17:49:43.005" v="289" actId="2711"/>
          <ac:spMkLst>
            <pc:docMk/>
            <pc:sldMk cId="0" sldId="269"/>
            <ac:spMk id="2" creationId="{7975784E-AF32-5D9B-5402-310DDC928699}"/>
          </ac:spMkLst>
        </pc:spChg>
      </pc:sldChg>
      <pc:sldChg chg="delSp modSp add mod">
        <pc:chgData name="saw31221@gmail.com" userId="c23b62d616e51be6" providerId="LiveId" clId="{C494B90D-775A-4F92-96E0-9DF2C292B217}" dt="2025-03-18T16:43:33.450" v="108" actId="14100"/>
        <pc:sldMkLst>
          <pc:docMk/>
          <pc:sldMk cId="722586327" sldId="271"/>
        </pc:sldMkLst>
        <pc:spChg chg="del">
          <ac:chgData name="saw31221@gmail.com" userId="c23b62d616e51be6" providerId="LiveId" clId="{C494B90D-775A-4F92-96E0-9DF2C292B217}" dt="2025-03-18T16:37:45.283" v="48" actId="21"/>
          <ac:spMkLst>
            <pc:docMk/>
            <pc:sldMk cId="722586327" sldId="271"/>
            <ac:spMk id="2" creationId="{3FA5FC74-5BE7-58A8-1679-36528527355E}"/>
          </ac:spMkLst>
        </pc:spChg>
        <pc:spChg chg="del">
          <ac:chgData name="saw31221@gmail.com" userId="c23b62d616e51be6" providerId="LiveId" clId="{C494B90D-775A-4F92-96E0-9DF2C292B217}" dt="2025-03-18T16:38:01.400" v="52" actId="21"/>
          <ac:spMkLst>
            <pc:docMk/>
            <pc:sldMk cId="722586327" sldId="271"/>
            <ac:spMk id="4" creationId="{41786BE8-7611-FE75-DFC4-157694EE0B12}"/>
          </ac:spMkLst>
        </pc:spChg>
        <pc:spChg chg="del">
          <ac:chgData name="saw31221@gmail.com" userId="c23b62d616e51be6" providerId="LiveId" clId="{C494B90D-775A-4F92-96E0-9DF2C292B217}" dt="2025-03-18T16:37:39.197" v="47" actId="21"/>
          <ac:spMkLst>
            <pc:docMk/>
            <pc:sldMk cId="722586327" sldId="271"/>
            <ac:spMk id="5" creationId="{D18ED933-A675-ED99-C5BD-9907B807C956}"/>
          </ac:spMkLst>
        </pc:spChg>
        <pc:spChg chg="del">
          <ac:chgData name="saw31221@gmail.com" userId="c23b62d616e51be6" providerId="LiveId" clId="{C494B90D-775A-4F92-96E0-9DF2C292B217}" dt="2025-03-18T16:37:55.099" v="50" actId="21"/>
          <ac:spMkLst>
            <pc:docMk/>
            <pc:sldMk cId="722586327" sldId="271"/>
            <ac:spMk id="6" creationId="{F9D3DC60-6B78-91FA-E6B3-A44FBC0F8E74}"/>
          </ac:spMkLst>
        </pc:spChg>
        <pc:spChg chg="mod">
          <ac:chgData name="saw31221@gmail.com" userId="c23b62d616e51be6" providerId="LiveId" clId="{C494B90D-775A-4F92-96E0-9DF2C292B217}" dt="2025-03-18T16:43:28.652" v="107" actId="14100"/>
          <ac:spMkLst>
            <pc:docMk/>
            <pc:sldMk cId="722586327" sldId="271"/>
            <ac:spMk id="7" creationId="{DCA16D0A-3106-E6FA-F6F3-91C07975863B}"/>
          </ac:spMkLst>
        </pc:spChg>
        <pc:spChg chg="del">
          <ac:chgData name="saw31221@gmail.com" userId="c23b62d616e51be6" providerId="LiveId" clId="{C494B90D-775A-4F92-96E0-9DF2C292B217}" dt="2025-03-18T16:37:59.013" v="51" actId="21"/>
          <ac:spMkLst>
            <pc:docMk/>
            <pc:sldMk cId="722586327" sldId="271"/>
            <ac:spMk id="8" creationId="{F2C9539C-FF0E-B10D-71ED-0EDEF5CD4A4F}"/>
          </ac:spMkLst>
        </pc:spChg>
        <pc:spChg chg="mod">
          <ac:chgData name="saw31221@gmail.com" userId="c23b62d616e51be6" providerId="LiveId" clId="{C494B90D-775A-4F92-96E0-9DF2C292B217}" dt="2025-03-18T16:43:33.450" v="108" actId="14100"/>
          <ac:spMkLst>
            <pc:docMk/>
            <pc:sldMk cId="722586327" sldId="271"/>
            <ac:spMk id="9" creationId="{D5083F8E-A6DE-FDC2-B0D5-14B6F5A98223}"/>
          </ac:spMkLst>
        </pc:spChg>
        <pc:spChg chg="mod">
          <ac:chgData name="saw31221@gmail.com" userId="c23b62d616e51be6" providerId="LiveId" clId="{C494B90D-775A-4F92-96E0-9DF2C292B217}" dt="2025-03-18T16:38:12.437" v="55" actId="1076"/>
          <ac:spMkLst>
            <pc:docMk/>
            <pc:sldMk cId="722586327" sldId="271"/>
            <ac:spMk id="240" creationId="{00000000-0000-0000-0000-000000000000}"/>
          </ac:spMkLst>
        </pc:spChg>
      </pc:sldChg>
      <pc:sldChg chg="delSp modSp add mod">
        <pc:chgData name="saw31221@gmail.com" userId="c23b62d616e51be6" providerId="LiveId" clId="{C494B90D-775A-4F92-96E0-9DF2C292B217}" dt="2025-03-18T16:43:39.926" v="109" actId="14100"/>
        <pc:sldMkLst>
          <pc:docMk/>
          <pc:sldMk cId="804231669" sldId="272"/>
        </pc:sldMkLst>
        <pc:spChg chg="mod">
          <ac:chgData name="saw31221@gmail.com" userId="c23b62d616e51be6" providerId="LiveId" clId="{C494B90D-775A-4F92-96E0-9DF2C292B217}" dt="2025-03-18T16:43:39.926" v="109" actId="14100"/>
          <ac:spMkLst>
            <pc:docMk/>
            <pc:sldMk cId="804231669" sldId="272"/>
            <ac:spMk id="7" creationId="{DCA16D0A-3106-E6FA-F6F3-91C07975863B}"/>
          </ac:spMkLst>
        </pc:spChg>
        <pc:spChg chg="del mod">
          <ac:chgData name="saw31221@gmail.com" userId="c23b62d616e51be6" providerId="LiveId" clId="{C494B90D-775A-4F92-96E0-9DF2C292B217}" dt="2025-03-18T16:42:53.345" v="101"/>
          <ac:spMkLst>
            <pc:docMk/>
            <pc:sldMk cId="804231669" sldId="272"/>
            <ac:spMk id="9" creationId="{D5083F8E-A6DE-FDC2-B0D5-14B6F5A98223}"/>
          </ac:spMkLst>
        </pc:spChg>
      </pc:sldChg>
      <pc:sldChg chg="addSp delSp modSp add mod">
        <pc:chgData name="saw31221@gmail.com" userId="c23b62d616e51be6" providerId="LiveId" clId="{C494B90D-775A-4F92-96E0-9DF2C292B217}" dt="2025-03-18T17:36:53.814" v="184" actId="1076"/>
        <pc:sldMkLst>
          <pc:docMk/>
          <pc:sldMk cId="1754356682" sldId="273"/>
        </pc:sldMkLst>
        <pc:spChg chg="del mod">
          <ac:chgData name="saw31221@gmail.com" userId="c23b62d616e51be6" providerId="LiveId" clId="{C494B90D-775A-4F92-96E0-9DF2C292B217}" dt="2025-03-18T17:36:22.120" v="178" actId="21"/>
          <ac:spMkLst>
            <pc:docMk/>
            <pc:sldMk cId="1754356682" sldId="273"/>
            <ac:spMk id="4" creationId="{3B062A28-67CA-CAAD-924C-8B6FA980061A}"/>
          </ac:spMkLst>
        </pc:spChg>
        <pc:spChg chg="mod">
          <ac:chgData name="saw31221@gmail.com" userId="c23b62d616e51be6" providerId="LiveId" clId="{C494B90D-775A-4F92-96E0-9DF2C292B217}" dt="2025-03-18T17:36:12.083" v="176" actId="20577"/>
          <ac:spMkLst>
            <pc:docMk/>
            <pc:sldMk cId="1754356682" sldId="273"/>
            <ac:spMk id="254" creationId="{00000000-0000-0000-0000-000000000000}"/>
          </ac:spMkLst>
        </pc:spChg>
        <pc:picChg chg="add mod">
          <ac:chgData name="saw31221@gmail.com" userId="c23b62d616e51be6" providerId="LiveId" clId="{C494B90D-775A-4F92-96E0-9DF2C292B217}" dt="2025-03-18T17:36:53.814" v="184" actId="1076"/>
          <ac:picMkLst>
            <pc:docMk/>
            <pc:sldMk cId="1754356682" sldId="273"/>
            <ac:picMk id="3" creationId="{60BD8989-6B05-3382-5A1E-69E2178E0617}"/>
          </ac:picMkLst>
        </pc:picChg>
      </pc:sldChg>
      <pc:sldChg chg="delSp new del mod">
        <pc:chgData name="saw31221@gmail.com" userId="c23b62d616e51be6" providerId="LiveId" clId="{C494B90D-775A-4F92-96E0-9DF2C292B217}" dt="2025-03-18T17:35:43.980" v="136" actId="2696"/>
        <pc:sldMkLst>
          <pc:docMk/>
          <pc:sldMk cId="3251291749" sldId="273"/>
        </pc:sldMkLst>
        <pc:spChg chg="del">
          <ac:chgData name="saw31221@gmail.com" userId="c23b62d616e51be6" providerId="LiveId" clId="{C494B90D-775A-4F92-96E0-9DF2C292B217}" dt="2025-03-18T17:31:27.061" v="135" actId="21"/>
          <ac:spMkLst>
            <pc:docMk/>
            <pc:sldMk cId="3251291749" sldId="273"/>
            <ac:spMk id="2" creationId="{B94417E7-2731-2EBC-5E21-2EFF1C294E1B}"/>
          </ac:spMkLst>
        </pc:spChg>
        <pc:spChg chg="del">
          <ac:chgData name="saw31221@gmail.com" userId="c23b62d616e51be6" providerId="LiveId" clId="{C494B90D-775A-4F92-96E0-9DF2C292B217}" dt="2025-03-18T17:31:24.171" v="134" actId="21"/>
          <ac:spMkLst>
            <pc:docMk/>
            <pc:sldMk cId="3251291749" sldId="273"/>
            <ac:spMk id="3" creationId="{519589D1-1FDE-8F3A-F7FC-087A5E0B23B5}"/>
          </ac:spMkLst>
        </pc:spChg>
      </pc:sldChg>
      <pc:sldChg chg="addSp delSp modSp new mod">
        <pc:chgData name="saw31221@gmail.com" userId="c23b62d616e51be6" providerId="LiveId" clId="{C494B90D-775A-4F92-96E0-9DF2C292B217}" dt="2025-03-18T17:44:32.900" v="256" actId="1076"/>
        <pc:sldMkLst>
          <pc:docMk/>
          <pc:sldMk cId="3508108259" sldId="274"/>
        </pc:sldMkLst>
        <pc:spChg chg="del">
          <ac:chgData name="saw31221@gmail.com" userId="c23b62d616e51be6" providerId="LiveId" clId="{C494B90D-775A-4F92-96E0-9DF2C292B217}" dt="2025-03-18T17:43:53.312" v="248" actId="21"/>
          <ac:spMkLst>
            <pc:docMk/>
            <pc:sldMk cId="3508108259" sldId="274"/>
            <ac:spMk id="2" creationId="{B0CD9189-E62A-7FD5-2FDD-3168B855387B}"/>
          </ac:spMkLst>
        </pc:spChg>
        <pc:spChg chg="del">
          <ac:chgData name="saw31221@gmail.com" userId="c23b62d616e51be6" providerId="LiveId" clId="{C494B90D-775A-4F92-96E0-9DF2C292B217}" dt="2025-03-18T17:43:51.065" v="247" actId="21"/>
          <ac:spMkLst>
            <pc:docMk/>
            <pc:sldMk cId="3508108259" sldId="274"/>
            <ac:spMk id="3" creationId="{B40DA80E-C5B9-5B24-50B0-C5B16F481DEC}"/>
          </ac:spMkLst>
        </pc:spChg>
        <pc:spChg chg="add del mod">
          <ac:chgData name="saw31221@gmail.com" userId="c23b62d616e51be6" providerId="LiveId" clId="{C494B90D-775A-4F92-96E0-9DF2C292B217}" dt="2025-03-18T17:43:57.193" v="250" actId="21"/>
          <ac:spMkLst>
            <pc:docMk/>
            <pc:sldMk cId="3508108259" sldId="274"/>
            <ac:spMk id="4" creationId="{B0CD9189-E62A-7FD5-2FDD-3168B855387B}"/>
          </ac:spMkLst>
        </pc:spChg>
        <pc:picChg chg="add mod">
          <ac:chgData name="saw31221@gmail.com" userId="c23b62d616e51be6" providerId="LiveId" clId="{C494B90D-775A-4F92-96E0-9DF2C292B217}" dt="2025-03-18T17:44:32.900" v="256" actId="1076"/>
          <ac:picMkLst>
            <pc:docMk/>
            <pc:sldMk cId="3508108259" sldId="274"/>
            <ac:picMk id="6" creationId="{03DA3228-AC5D-3BC7-76C1-B2A293709183}"/>
          </ac:picMkLst>
        </pc:picChg>
      </pc:sldChg>
      <pc:sldMasterChg chg="delSldLayout">
        <pc:chgData name="saw31221@gmail.com" userId="c23b62d616e51be6" providerId="LiveId" clId="{C494B90D-775A-4F92-96E0-9DF2C292B217}" dt="2025-03-18T17:35:43.980" v="136" actId="2696"/>
        <pc:sldMasterMkLst>
          <pc:docMk/>
          <pc:sldMasterMk cId="0" sldId="2147483650"/>
        </pc:sldMasterMkLst>
        <pc:sldLayoutChg chg="del">
          <pc:chgData name="saw31221@gmail.com" userId="c23b62d616e51be6" providerId="LiveId" clId="{C494B90D-775A-4F92-96E0-9DF2C292B217}" dt="2025-03-18T17:35:43.980" v="136" actId="2696"/>
          <pc:sldLayoutMkLst>
            <pc:docMk/>
            <pc:sldMasterMk cId="0" sldId="2147483650"/>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87"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787" cy="481012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2"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775"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1</a:t>
            </a:fld>
            <a:endParaRPr/>
          </a:p>
        </p:txBody>
      </p:sp>
      <p:sp>
        <p:nvSpPr>
          <p:cNvPr id="215" name="Google Shape;215;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6" name="Google Shape;216;p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9:notes"/>
          <p:cNvSpPr txBox="1">
            <a:spLocks noGrp="1"/>
          </p:cNvSpPr>
          <p:nvPr>
            <p:ph type="body" idx="1"/>
          </p:nvPr>
        </p:nvSpPr>
        <p:spPr>
          <a:xfrm>
            <a:off x="755650" y="5078412"/>
            <a:ext cx="6046787" cy="481012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6" name="Google Shape;266;p9: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0: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11</a:t>
            </a:fld>
            <a:endParaRPr/>
          </a:p>
        </p:txBody>
      </p:sp>
      <p:sp>
        <p:nvSpPr>
          <p:cNvPr id="272" name="Google Shape;272;p1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73" name="Google Shape;273;p10: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12</a:t>
            </a:fld>
            <a:endParaRPr/>
          </a:p>
        </p:txBody>
      </p:sp>
      <p:sp>
        <p:nvSpPr>
          <p:cNvPr id="285" name="Google Shape;285;p1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86" name="Google Shape;286;p1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3: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14</a:t>
            </a:fld>
            <a:endParaRPr/>
          </a:p>
        </p:txBody>
      </p:sp>
      <p:sp>
        <p:nvSpPr>
          <p:cNvPr id="292" name="Google Shape;292;p1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93" name="Google Shape;293;p1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4: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15</a:t>
            </a:fld>
            <a:endParaRPr/>
          </a:p>
        </p:txBody>
      </p:sp>
      <p:sp>
        <p:nvSpPr>
          <p:cNvPr id="299" name="Google Shape;299;p1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00" name="Google Shape;300;p14: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5: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16</a:t>
            </a:fld>
            <a:endParaRPr/>
          </a:p>
        </p:txBody>
      </p:sp>
      <p:sp>
        <p:nvSpPr>
          <p:cNvPr id="307" name="Google Shape;307;p15: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08" name="Google Shape;308;p15: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3: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2</a:t>
            </a:fld>
            <a:endParaRPr/>
          </a:p>
        </p:txBody>
      </p:sp>
      <p:sp>
        <p:nvSpPr>
          <p:cNvPr id="223" name="Google Shape;223;p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4" name="Google Shape;224;p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3</a:t>
            </a:fld>
            <a:endParaRPr/>
          </a:p>
        </p:txBody>
      </p:sp>
      <p:sp>
        <p:nvSpPr>
          <p:cNvPr id="230" name="Google Shape;230;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1" name="Google Shape;231;p4: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4</a:t>
            </a:fld>
            <a:endParaRPr/>
          </a:p>
        </p:txBody>
      </p:sp>
      <p:sp>
        <p:nvSpPr>
          <p:cNvPr id="237" name="Google Shape;237;p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8" name="Google Shape;238;p5: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5</a:t>
            </a:fld>
            <a:endParaRPr/>
          </a:p>
        </p:txBody>
      </p:sp>
      <p:sp>
        <p:nvSpPr>
          <p:cNvPr id="237" name="Google Shape;237;p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8" name="Google Shape;238;p5: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1848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5: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6</a:t>
            </a:fld>
            <a:endParaRPr/>
          </a:p>
        </p:txBody>
      </p:sp>
      <p:sp>
        <p:nvSpPr>
          <p:cNvPr id="237" name="Google Shape;237;p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8" name="Google Shape;238;p5: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31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7</a:t>
            </a:fld>
            <a:endParaRPr/>
          </a:p>
        </p:txBody>
      </p:sp>
      <p:sp>
        <p:nvSpPr>
          <p:cNvPr id="244" name="Google Shape;244;p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5" name="Google Shape;245;p6: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755650" y="5078412"/>
            <a:ext cx="6046787" cy="481012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2" name="Google Shape;252;p7: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755650" y="5078412"/>
            <a:ext cx="6046787" cy="481012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2" name="Google Shape;252;p7: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3444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9"/>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6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29" name="Google Shape;29;p19"/>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28"/>
          <p:cNvSpPr txBox="1">
            <a:spLocks noGrp="1"/>
          </p:cNvSpPr>
          <p:nvPr>
            <p:ph type="title"/>
          </p:nvPr>
        </p:nvSpPr>
        <p:spPr>
          <a:xfrm>
            <a:off x="672041"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8"/>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8"/>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8"/>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9"/>
        <p:cNvGrpSpPr/>
        <p:nvPr/>
      </p:nvGrpSpPr>
      <p:grpSpPr>
        <a:xfrm>
          <a:off x="0" y="0"/>
          <a:ext cx="0" cy="0"/>
          <a:chOff x="0" y="0"/>
          <a:chExt cx="0" cy="0"/>
        </a:xfrm>
      </p:grpSpPr>
      <p:sp>
        <p:nvSpPr>
          <p:cNvPr id="110" name="Google Shape;110;p29"/>
          <p:cNvSpPr txBox="1">
            <a:spLocks noGrp="1"/>
          </p:cNvSpPr>
          <p:nvPr>
            <p:ph type="title"/>
          </p:nvPr>
        </p:nvSpPr>
        <p:spPr>
          <a:xfrm>
            <a:off x="672041" y="671971"/>
            <a:ext cx="6997913"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9"/>
          <p:cNvSpPr txBox="1">
            <a:spLocks noGrp="1"/>
          </p:cNvSpPr>
          <p:nvPr>
            <p:ph type="body" idx="1"/>
          </p:nvPr>
        </p:nvSpPr>
        <p:spPr>
          <a:xfrm>
            <a:off x="672041"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6"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4" b="1"/>
            </a:lvl3pPr>
            <a:lvl4pPr marL="1828800" lvl="3" indent="-228600" algn="l">
              <a:spcBef>
                <a:spcPts val="1100"/>
              </a:spcBef>
              <a:spcAft>
                <a:spcPts val="0"/>
              </a:spcAft>
              <a:buSzPts val="1411"/>
              <a:buNone/>
              <a:defRPr sz="1764" b="1"/>
            </a:lvl4pPr>
            <a:lvl5pPr marL="2286000" lvl="4" indent="-228600" algn="l">
              <a:spcBef>
                <a:spcPts val="1100"/>
              </a:spcBef>
              <a:spcAft>
                <a:spcPts val="0"/>
              </a:spcAft>
              <a:buSzPts val="1411"/>
              <a:buNone/>
              <a:defRPr sz="1764" b="1"/>
            </a:lvl5pPr>
            <a:lvl6pPr marL="2743200" lvl="5" indent="-228600" algn="l">
              <a:spcBef>
                <a:spcPts val="1102"/>
              </a:spcBef>
              <a:spcAft>
                <a:spcPts val="0"/>
              </a:spcAft>
              <a:buSzPts val="1411"/>
              <a:buNone/>
              <a:defRPr sz="1764" b="1"/>
            </a:lvl6pPr>
            <a:lvl7pPr marL="3200400" lvl="6" indent="-228600" algn="l">
              <a:spcBef>
                <a:spcPts val="1102"/>
              </a:spcBef>
              <a:spcAft>
                <a:spcPts val="0"/>
              </a:spcAft>
              <a:buSzPts val="1411"/>
              <a:buNone/>
              <a:defRPr sz="1764" b="1"/>
            </a:lvl7pPr>
            <a:lvl8pPr marL="3657600" lvl="7" indent="-228600" algn="l">
              <a:spcBef>
                <a:spcPts val="1102"/>
              </a:spcBef>
              <a:spcAft>
                <a:spcPts val="0"/>
              </a:spcAft>
              <a:buSzPts val="1411"/>
              <a:buNone/>
              <a:defRPr sz="1764" b="1"/>
            </a:lvl8pPr>
            <a:lvl9pPr marL="4114800" lvl="8" indent="-228600" algn="l">
              <a:spcBef>
                <a:spcPts val="1102"/>
              </a:spcBef>
              <a:spcAft>
                <a:spcPts val="0"/>
              </a:spcAft>
              <a:buSzPts val="1411"/>
              <a:buNone/>
              <a:defRPr sz="1764" b="1"/>
            </a:lvl9pPr>
          </a:lstStyle>
          <a:p>
            <a:endParaRPr/>
          </a:p>
        </p:txBody>
      </p:sp>
      <p:sp>
        <p:nvSpPr>
          <p:cNvPr id="112" name="Google Shape;112;p29"/>
          <p:cNvSpPr txBox="1">
            <a:spLocks noGrp="1"/>
          </p:cNvSpPr>
          <p:nvPr>
            <p:ph type="body" idx="2"/>
          </p:nvPr>
        </p:nvSpPr>
        <p:spPr>
          <a:xfrm>
            <a:off x="672041"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13" name="Google Shape;113;p29"/>
          <p:cNvSpPr txBox="1">
            <a:spLocks noGrp="1"/>
          </p:cNvSpPr>
          <p:nvPr>
            <p:ph type="body" idx="3"/>
          </p:nvPr>
        </p:nvSpPr>
        <p:spPr>
          <a:xfrm>
            <a:off x="4262702"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6"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4" b="1"/>
            </a:lvl3pPr>
            <a:lvl4pPr marL="1828800" lvl="3" indent="-228600" algn="l">
              <a:spcBef>
                <a:spcPts val="1100"/>
              </a:spcBef>
              <a:spcAft>
                <a:spcPts val="0"/>
              </a:spcAft>
              <a:buSzPts val="1411"/>
              <a:buNone/>
              <a:defRPr sz="1764" b="1"/>
            </a:lvl4pPr>
            <a:lvl5pPr marL="2286000" lvl="4" indent="-228600" algn="l">
              <a:spcBef>
                <a:spcPts val="1100"/>
              </a:spcBef>
              <a:spcAft>
                <a:spcPts val="0"/>
              </a:spcAft>
              <a:buSzPts val="1411"/>
              <a:buNone/>
              <a:defRPr sz="1764" b="1"/>
            </a:lvl5pPr>
            <a:lvl6pPr marL="2743200" lvl="5" indent="-228600" algn="l">
              <a:spcBef>
                <a:spcPts val="1102"/>
              </a:spcBef>
              <a:spcAft>
                <a:spcPts val="0"/>
              </a:spcAft>
              <a:buSzPts val="1411"/>
              <a:buNone/>
              <a:defRPr sz="1764" b="1"/>
            </a:lvl6pPr>
            <a:lvl7pPr marL="3200400" lvl="6" indent="-228600" algn="l">
              <a:spcBef>
                <a:spcPts val="1102"/>
              </a:spcBef>
              <a:spcAft>
                <a:spcPts val="0"/>
              </a:spcAft>
              <a:buSzPts val="1411"/>
              <a:buNone/>
              <a:defRPr sz="1764" b="1"/>
            </a:lvl7pPr>
            <a:lvl8pPr marL="3657600" lvl="7" indent="-228600" algn="l">
              <a:spcBef>
                <a:spcPts val="1102"/>
              </a:spcBef>
              <a:spcAft>
                <a:spcPts val="0"/>
              </a:spcAft>
              <a:buSzPts val="1411"/>
              <a:buNone/>
              <a:defRPr sz="1764" b="1"/>
            </a:lvl8pPr>
            <a:lvl9pPr marL="4114800" lvl="8" indent="-228600" algn="l">
              <a:spcBef>
                <a:spcPts val="1102"/>
              </a:spcBef>
              <a:spcAft>
                <a:spcPts val="0"/>
              </a:spcAft>
              <a:buSzPts val="1411"/>
              <a:buNone/>
              <a:defRPr sz="1764" b="1"/>
            </a:lvl9pPr>
          </a:lstStyle>
          <a:p>
            <a:endParaRPr/>
          </a:p>
        </p:txBody>
      </p:sp>
      <p:sp>
        <p:nvSpPr>
          <p:cNvPr id="114" name="Google Shape;114;p29"/>
          <p:cNvSpPr txBox="1">
            <a:spLocks noGrp="1"/>
          </p:cNvSpPr>
          <p:nvPr>
            <p:ph type="body" idx="4"/>
          </p:nvPr>
        </p:nvSpPr>
        <p:spPr>
          <a:xfrm>
            <a:off x="4262702"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15" name="Google Shape;115;p29"/>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9"/>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9"/>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30"/>
          <p:cNvSpPr txBox="1">
            <a:spLocks noGrp="1"/>
          </p:cNvSpPr>
          <p:nvPr>
            <p:ph type="title"/>
          </p:nvPr>
        </p:nvSpPr>
        <p:spPr>
          <a:xfrm>
            <a:off x="672042"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0"/>
          <p:cNvSpPr txBox="1">
            <a:spLocks noGrp="1"/>
          </p:cNvSpPr>
          <p:nvPr>
            <p:ph type="body" idx="1"/>
          </p:nvPr>
        </p:nvSpPr>
        <p:spPr>
          <a:xfrm>
            <a:off x="672042" y="2381649"/>
            <a:ext cx="3404426" cy="4277832"/>
          </a:xfrm>
          <a:prstGeom prst="rect">
            <a:avLst/>
          </a:prstGeom>
          <a:noFill/>
          <a:ln>
            <a:noFill/>
          </a:ln>
        </p:spPr>
        <p:txBody>
          <a:bodyPr spcFirstLastPara="1" wrap="square" lIns="91425" tIns="45700" rIns="91425" bIns="45700" anchor="t" anchorCtr="0">
            <a:noAutofit/>
          </a:bodyPr>
          <a:lstStyle>
            <a:lvl1pPr marL="457200" lvl="0" indent="-329387" algn="l">
              <a:spcBef>
                <a:spcPts val="1100"/>
              </a:spcBef>
              <a:spcAft>
                <a:spcPts val="0"/>
              </a:spcAft>
              <a:buSzPts val="1587"/>
              <a:buChar char="►"/>
              <a:defRPr sz="1984"/>
            </a:lvl1pPr>
            <a:lvl2pPr marL="914400" lvl="1" indent="-318211" algn="l">
              <a:spcBef>
                <a:spcPts val="1100"/>
              </a:spcBef>
              <a:spcAft>
                <a:spcPts val="0"/>
              </a:spcAft>
              <a:buSzPts val="1411"/>
              <a:buChar char="►"/>
              <a:defRPr sz="1764"/>
            </a:lvl2pPr>
            <a:lvl3pPr marL="1371600" lvl="2" indent="-306984" algn="l">
              <a:spcBef>
                <a:spcPts val="1100"/>
              </a:spcBef>
              <a:spcAft>
                <a:spcPts val="0"/>
              </a:spcAft>
              <a:buSzPts val="1234"/>
              <a:buChar char="►"/>
              <a:defRPr sz="1543"/>
            </a:lvl3pPr>
            <a:lvl4pPr marL="1828800" lvl="3" indent="-295808" algn="l">
              <a:spcBef>
                <a:spcPts val="1100"/>
              </a:spcBef>
              <a:spcAft>
                <a:spcPts val="0"/>
              </a:spcAft>
              <a:buSzPts val="1058"/>
              <a:buChar char="►"/>
              <a:defRPr sz="1323"/>
            </a:lvl4pPr>
            <a:lvl5pPr marL="2286000" lvl="4" indent="-295808" algn="l">
              <a:spcBef>
                <a:spcPts val="1100"/>
              </a:spcBef>
              <a:spcAft>
                <a:spcPts val="0"/>
              </a:spcAft>
              <a:buSzPts val="1058"/>
              <a:buChar char="►"/>
              <a:defRPr sz="1323"/>
            </a:lvl5pPr>
            <a:lvl6pPr marL="2743200" lvl="5" indent="-295808" algn="l">
              <a:spcBef>
                <a:spcPts val="1102"/>
              </a:spcBef>
              <a:spcAft>
                <a:spcPts val="0"/>
              </a:spcAft>
              <a:buSzPts val="1058"/>
              <a:buChar char="►"/>
              <a:defRPr sz="1323"/>
            </a:lvl6pPr>
            <a:lvl7pPr marL="3200400" lvl="6" indent="-295808" algn="l">
              <a:spcBef>
                <a:spcPts val="1102"/>
              </a:spcBef>
              <a:spcAft>
                <a:spcPts val="0"/>
              </a:spcAft>
              <a:buSzPts val="1058"/>
              <a:buChar char="►"/>
              <a:defRPr sz="1323"/>
            </a:lvl7pPr>
            <a:lvl8pPr marL="3657600" lvl="7" indent="-295808" algn="l">
              <a:spcBef>
                <a:spcPts val="1102"/>
              </a:spcBef>
              <a:spcAft>
                <a:spcPts val="0"/>
              </a:spcAft>
              <a:buSzPts val="1058"/>
              <a:buChar char="►"/>
              <a:defRPr sz="1323"/>
            </a:lvl8pPr>
            <a:lvl9pPr marL="4114800" lvl="8" indent="-295808" algn="l">
              <a:spcBef>
                <a:spcPts val="1102"/>
              </a:spcBef>
              <a:spcAft>
                <a:spcPts val="0"/>
              </a:spcAft>
              <a:buSzPts val="1058"/>
              <a:buChar char="►"/>
              <a:defRPr sz="1323"/>
            </a:lvl9pPr>
          </a:lstStyle>
          <a:p>
            <a:endParaRPr/>
          </a:p>
        </p:txBody>
      </p:sp>
      <p:sp>
        <p:nvSpPr>
          <p:cNvPr id="121" name="Google Shape;121;p30"/>
          <p:cNvSpPr txBox="1">
            <a:spLocks noGrp="1"/>
          </p:cNvSpPr>
          <p:nvPr>
            <p:ph type="body" idx="2"/>
          </p:nvPr>
        </p:nvSpPr>
        <p:spPr>
          <a:xfrm>
            <a:off x="4265529" y="2381651"/>
            <a:ext cx="3404427" cy="4277834"/>
          </a:xfrm>
          <a:prstGeom prst="rect">
            <a:avLst/>
          </a:prstGeom>
          <a:noFill/>
          <a:ln>
            <a:noFill/>
          </a:ln>
        </p:spPr>
        <p:txBody>
          <a:bodyPr spcFirstLastPara="1" wrap="square" lIns="91425" tIns="45700" rIns="91425" bIns="45700" anchor="t" anchorCtr="0">
            <a:noAutofit/>
          </a:bodyPr>
          <a:lstStyle>
            <a:lvl1pPr marL="457200" lvl="0" indent="-329387" algn="l">
              <a:spcBef>
                <a:spcPts val="1100"/>
              </a:spcBef>
              <a:spcAft>
                <a:spcPts val="0"/>
              </a:spcAft>
              <a:buSzPts val="1587"/>
              <a:buChar char="►"/>
              <a:defRPr sz="1984"/>
            </a:lvl1pPr>
            <a:lvl2pPr marL="914400" lvl="1" indent="-318211" algn="l">
              <a:spcBef>
                <a:spcPts val="1100"/>
              </a:spcBef>
              <a:spcAft>
                <a:spcPts val="0"/>
              </a:spcAft>
              <a:buSzPts val="1411"/>
              <a:buChar char="►"/>
              <a:defRPr sz="1764"/>
            </a:lvl2pPr>
            <a:lvl3pPr marL="1371600" lvl="2" indent="-306984" algn="l">
              <a:spcBef>
                <a:spcPts val="1100"/>
              </a:spcBef>
              <a:spcAft>
                <a:spcPts val="0"/>
              </a:spcAft>
              <a:buSzPts val="1234"/>
              <a:buChar char="►"/>
              <a:defRPr sz="1543"/>
            </a:lvl3pPr>
            <a:lvl4pPr marL="1828800" lvl="3" indent="-295808" algn="l">
              <a:spcBef>
                <a:spcPts val="1100"/>
              </a:spcBef>
              <a:spcAft>
                <a:spcPts val="0"/>
              </a:spcAft>
              <a:buSzPts val="1058"/>
              <a:buChar char="►"/>
              <a:defRPr sz="1323"/>
            </a:lvl4pPr>
            <a:lvl5pPr marL="2286000" lvl="4" indent="-295808" algn="l">
              <a:spcBef>
                <a:spcPts val="1100"/>
              </a:spcBef>
              <a:spcAft>
                <a:spcPts val="0"/>
              </a:spcAft>
              <a:buSzPts val="1058"/>
              <a:buChar char="►"/>
              <a:defRPr sz="1323"/>
            </a:lvl5pPr>
            <a:lvl6pPr marL="2743200" lvl="5" indent="-295808" algn="l">
              <a:spcBef>
                <a:spcPts val="1102"/>
              </a:spcBef>
              <a:spcAft>
                <a:spcPts val="0"/>
              </a:spcAft>
              <a:buSzPts val="1058"/>
              <a:buChar char="►"/>
              <a:defRPr sz="1323"/>
            </a:lvl6pPr>
            <a:lvl7pPr marL="3200400" lvl="6" indent="-295808" algn="l">
              <a:spcBef>
                <a:spcPts val="1102"/>
              </a:spcBef>
              <a:spcAft>
                <a:spcPts val="0"/>
              </a:spcAft>
              <a:buSzPts val="1058"/>
              <a:buChar char="►"/>
              <a:defRPr sz="1323"/>
            </a:lvl7pPr>
            <a:lvl8pPr marL="3657600" lvl="7" indent="-295808" algn="l">
              <a:spcBef>
                <a:spcPts val="1102"/>
              </a:spcBef>
              <a:spcAft>
                <a:spcPts val="0"/>
              </a:spcAft>
              <a:buSzPts val="1058"/>
              <a:buChar char="►"/>
              <a:defRPr sz="1323"/>
            </a:lvl8pPr>
            <a:lvl9pPr marL="4114800" lvl="8" indent="-295808" algn="l">
              <a:spcBef>
                <a:spcPts val="1102"/>
              </a:spcBef>
              <a:spcAft>
                <a:spcPts val="0"/>
              </a:spcAft>
              <a:buSzPts val="1058"/>
              <a:buChar char="►"/>
              <a:defRPr sz="1323"/>
            </a:lvl9pPr>
          </a:lstStyle>
          <a:p>
            <a:endParaRPr/>
          </a:p>
        </p:txBody>
      </p:sp>
      <p:sp>
        <p:nvSpPr>
          <p:cNvPr id="122" name="Google Shape;122;p30"/>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30"/>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0"/>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5"/>
        <p:cNvGrpSpPr/>
        <p:nvPr/>
      </p:nvGrpSpPr>
      <p:grpSpPr>
        <a:xfrm>
          <a:off x="0" y="0"/>
          <a:ext cx="0" cy="0"/>
          <a:chOff x="0" y="0"/>
          <a:chExt cx="0" cy="0"/>
        </a:xfrm>
      </p:grpSpPr>
      <p:sp>
        <p:nvSpPr>
          <p:cNvPr id="126" name="Google Shape;126;p31"/>
          <p:cNvSpPr txBox="1">
            <a:spLocks noGrp="1"/>
          </p:cNvSpPr>
          <p:nvPr>
            <p:ph type="title"/>
          </p:nvPr>
        </p:nvSpPr>
        <p:spPr>
          <a:xfrm>
            <a:off x="672040" y="2977208"/>
            <a:ext cx="6997915" cy="201346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409"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1"/>
          <p:cNvSpPr txBox="1">
            <a:spLocks noGrp="1"/>
          </p:cNvSpPr>
          <p:nvPr>
            <p:ph type="body" idx="1"/>
          </p:nvPr>
        </p:nvSpPr>
        <p:spPr>
          <a:xfrm>
            <a:off x="672040" y="4990673"/>
            <a:ext cx="6997915" cy="948432"/>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764"/>
              <a:buNone/>
              <a:defRPr sz="2205">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128" name="Google Shape;128;p31"/>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1"/>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8"/>
        <p:cNvGrpSpPr/>
        <p:nvPr/>
      </p:nvGrpSpPr>
      <p:grpSpPr>
        <a:xfrm>
          <a:off x="0" y="0"/>
          <a:ext cx="0" cy="0"/>
          <a:chOff x="0" y="0"/>
          <a:chExt cx="0" cy="0"/>
        </a:xfrm>
      </p:grpSpPr>
      <p:sp>
        <p:nvSpPr>
          <p:cNvPr id="149" name="Google Shape;149;p33"/>
          <p:cNvSpPr txBox="1">
            <a:spLocks noGrp="1"/>
          </p:cNvSpPr>
          <p:nvPr>
            <p:ph type="ctrTitle"/>
          </p:nvPr>
        </p:nvSpPr>
        <p:spPr>
          <a:xfrm>
            <a:off x="1246403" y="2650553"/>
            <a:ext cx="6423553" cy="1814743"/>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sz="5952">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3"/>
          <p:cNvSpPr txBox="1">
            <a:spLocks noGrp="1"/>
          </p:cNvSpPr>
          <p:nvPr>
            <p:ph type="subTitle" idx="1"/>
          </p:nvPr>
        </p:nvSpPr>
        <p:spPr>
          <a:xfrm>
            <a:off x="1246403" y="4465295"/>
            <a:ext cx="6423553" cy="1209128"/>
          </a:xfrm>
          <a:prstGeom prst="rect">
            <a:avLst/>
          </a:prstGeom>
          <a:noFill/>
          <a:ln>
            <a:noFill/>
          </a:ln>
        </p:spPr>
        <p:txBody>
          <a:bodyPr spcFirstLastPara="1" wrap="square" lIns="91425" tIns="45700" rIns="91425" bIns="45700" anchor="t" anchorCtr="0">
            <a:noAutofit/>
          </a:bodyPr>
          <a:lstStyle>
            <a:lvl1pPr lvl="0" algn="r">
              <a:spcBef>
                <a:spcPts val="1100"/>
              </a:spcBef>
              <a:spcAft>
                <a:spcPts val="0"/>
              </a:spcAft>
              <a:buSzPts val="1520"/>
              <a:buNone/>
              <a:defRPr>
                <a:solidFill>
                  <a:srgbClr val="7F7F7F"/>
                </a:solidFill>
              </a:defRPr>
            </a:lvl1pPr>
            <a:lvl2pPr lvl="1" algn="ctr">
              <a:spcBef>
                <a:spcPts val="1100"/>
              </a:spcBef>
              <a:spcAft>
                <a:spcPts val="0"/>
              </a:spcAft>
              <a:buSzPts val="1360"/>
              <a:buNone/>
              <a:defRPr>
                <a:solidFill>
                  <a:srgbClr val="888888"/>
                </a:solidFill>
              </a:defRPr>
            </a:lvl2pPr>
            <a:lvl3pPr lvl="2" algn="ctr">
              <a:spcBef>
                <a:spcPts val="1100"/>
              </a:spcBef>
              <a:spcAft>
                <a:spcPts val="0"/>
              </a:spcAft>
              <a:buSzPts val="1200"/>
              <a:buNone/>
              <a:defRPr>
                <a:solidFill>
                  <a:srgbClr val="888888"/>
                </a:solidFill>
              </a:defRPr>
            </a:lvl3pPr>
            <a:lvl4pPr lvl="3" algn="ctr">
              <a:spcBef>
                <a:spcPts val="1100"/>
              </a:spcBef>
              <a:spcAft>
                <a:spcPts val="0"/>
              </a:spcAft>
              <a:buSzPts val="1040"/>
              <a:buNone/>
              <a:defRPr>
                <a:solidFill>
                  <a:srgbClr val="888888"/>
                </a:solidFill>
              </a:defRPr>
            </a:lvl4pPr>
            <a:lvl5pPr lvl="4" algn="ctr">
              <a:spcBef>
                <a:spcPts val="1100"/>
              </a:spcBef>
              <a:spcAft>
                <a:spcPts val="0"/>
              </a:spcAft>
              <a:buSzPts val="1040"/>
              <a:buNone/>
              <a:defRPr>
                <a:solidFill>
                  <a:srgbClr val="888888"/>
                </a:solidFill>
              </a:defRPr>
            </a:lvl5pPr>
            <a:lvl6pPr lvl="5" algn="ctr">
              <a:spcBef>
                <a:spcPts val="1102"/>
              </a:spcBef>
              <a:spcAft>
                <a:spcPts val="0"/>
              </a:spcAft>
              <a:buSzPts val="1058"/>
              <a:buNone/>
              <a:defRPr>
                <a:solidFill>
                  <a:srgbClr val="888888"/>
                </a:solidFill>
              </a:defRPr>
            </a:lvl6pPr>
            <a:lvl7pPr lvl="6" algn="ctr">
              <a:spcBef>
                <a:spcPts val="1102"/>
              </a:spcBef>
              <a:spcAft>
                <a:spcPts val="0"/>
              </a:spcAft>
              <a:buSzPts val="1058"/>
              <a:buNone/>
              <a:defRPr>
                <a:solidFill>
                  <a:srgbClr val="888888"/>
                </a:solidFill>
              </a:defRPr>
            </a:lvl7pPr>
            <a:lvl8pPr lvl="7" algn="ctr">
              <a:spcBef>
                <a:spcPts val="1102"/>
              </a:spcBef>
              <a:spcAft>
                <a:spcPts val="0"/>
              </a:spcAft>
              <a:buSzPts val="1058"/>
              <a:buNone/>
              <a:defRPr>
                <a:solidFill>
                  <a:srgbClr val="888888"/>
                </a:solidFill>
              </a:defRPr>
            </a:lvl8pPr>
            <a:lvl9pPr lvl="8" algn="ctr">
              <a:spcBef>
                <a:spcPts val="1102"/>
              </a:spcBef>
              <a:spcAft>
                <a:spcPts val="0"/>
              </a:spcAft>
              <a:buSzPts val="1058"/>
              <a:buNone/>
              <a:defRPr>
                <a:solidFill>
                  <a:srgbClr val="888888"/>
                </a:solidFill>
              </a:defRPr>
            </a:lvl9pPr>
          </a:lstStyle>
          <a:p>
            <a:endParaRPr/>
          </a:p>
        </p:txBody>
      </p:sp>
      <p:sp>
        <p:nvSpPr>
          <p:cNvPr id="151" name="Google Shape;151;p3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3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3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73"/>
        <p:cNvGrpSpPr/>
        <p:nvPr/>
      </p:nvGrpSpPr>
      <p:grpSpPr>
        <a:xfrm>
          <a:off x="0" y="0"/>
          <a:ext cx="0" cy="0"/>
          <a:chOff x="0" y="0"/>
          <a:chExt cx="0" cy="0"/>
        </a:xfrm>
      </p:grpSpPr>
      <p:sp>
        <p:nvSpPr>
          <p:cNvPr id="174" name="Google Shape;174;p35"/>
          <p:cNvSpPr txBox="1">
            <a:spLocks noGrp="1"/>
          </p:cNvSpPr>
          <p:nvPr>
            <p:ph type="title"/>
          </p:nvPr>
        </p:nvSpPr>
        <p:spPr>
          <a:xfrm>
            <a:off x="854257" y="671971"/>
            <a:ext cx="6694159"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35"/>
          <p:cNvSpPr txBox="1">
            <a:spLocks noGrp="1"/>
          </p:cNvSpPr>
          <p:nvPr>
            <p:ph type="body" idx="1"/>
          </p:nvPr>
        </p:nvSpPr>
        <p:spPr>
          <a:xfrm>
            <a:off x="1213857" y="4003828"/>
            <a:ext cx="5974958" cy="419982"/>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411"/>
              <a:buFont typeface="Trebuchet MS"/>
              <a:buNone/>
              <a:defRPr sz="1764">
                <a:solidFill>
                  <a:srgbClr val="7F7F7F"/>
                </a:solidFill>
              </a:defRPr>
            </a:lvl1pPr>
            <a:lvl2pPr marL="914400" lvl="1" indent="-228600" algn="l">
              <a:spcBef>
                <a:spcPts val="1100"/>
              </a:spcBef>
              <a:spcAft>
                <a:spcPts val="0"/>
              </a:spcAft>
              <a:buSzPts val="1360"/>
              <a:buFont typeface="Trebuchet MS"/>
              <a:buNone/>
              <a:defRPr/>
            </a:lvl2pPr>
            <a:lvl3pPr marL="1371600" lvl="2" indent="-228600" algn="l">
              <a:spcBef>
                <a:spcPts val="1100"/>
              </a:spcBef>
              <a:spcAft>
                <a:spcPts val="0"/>
              </a:spcAft>
              <a:buSzPts val="1200"/>
              <a:buFont typeface="Trebuchet MS"/>
              <a:buNone/>
              <a:defRPr/>
            </a:lvl3pPr>
            <a:lvl4pPr marL="1828800" lvl="3" indent="-228600" algn="l">
              <a:spcBef>
                <a:spcPts val="1100"/>
              </a:spcBef>
              <a:spcAft>
                <a:spcPts val="0"/>
              </a:spcAft>
              <a:buSzPts val="1040"/>
              <a:buFont typeface="Trebuchet MS"/>
              <a:buNone/>
              <a:defRPr/>
            </a:lvl4pPr>
            <a:lvl5pPr marL="2286000" lvl="4" indent="-228600" algn="l">
              <a:spcBef>
                <a:spcPts val="1100"/>
              </a:spcBef>
              <a:spcAft>
                <a:spcPts val="0"/>
              </a:spcAft>
              <a:buSzPts val="1040"/>
              <a:buFont typeface="Trebuchet MS"/>
              <a:buNone/>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76" name="Google Shape;176;p35"/>
          <p:cNvSpPr txBox="1">
            <a:spLocks noGrp="1"/>
          </p:cNvSpPr>
          <p:nvPr>
            <p:ph type="body" idx="2"/>
          </p:nvPr>
        </p:nvSpPr>
        <p:spPr>
          <a:xfrm>
            <a:off x="672040" y="4927788"/>
            <a:ext cx="6997915" cy="1731695"/>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177" name="Google Shape;177;p35"/>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8" name="Google Shape;178;p35"/>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35"/>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99"/>
        <p:cNvGrpSpPr/>
        <p:nvPr/>
      </p:nvGrpSpPr>
      <p:grpSpPr>
        <a:xfrm>
          <a:off x="0" y="0"/>
          <a:ext cx="0" cy="0"/>
          <a:chOff x="0" y="0"/>
          <a:chExt cx="0" cy="0"/>
        </a:xfrm>
      </p:grpSpPr>
      <p:sp>
        <p:nvSpPr>
          <p:cNvPr id="200" name="Google Shape;200;p37"/>
          <p:cNvSpPr txBox="1">
            <a:spLocks noGrp="1"/>
          </p:cNvSpPr>
          <p:nvPr>
            <p:ph type="title"/>
          </p:nvPr>
        </p:nvSpPr>
        <p:spPr>
          <a:xfrm>
            <a:off x="854257" y="671971"/>
            <a:ext cx="6694159"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37"/>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Font typeface="Trebuchet MS"/>
              <a:buNone/>
              <a:defRPr sz="2646">
                <a:solidFill>
                  <a:srgbClr val="3F3F3F"/>
                </a:solidFill>
              </a:defRPr>
            </a:lvl1pPr>
            <a:lvl2pPr marL="914400" lvl="1" indent="-228600" algn="l">
              <a:spcBef>
                <a:spcPts val="1100"/>
              </a:spcBef>
              <a:spcAft>
                <a:spcPts val="0"/>
              </a:spcAft>
              <a:buSzPts val="1360"/>
              <a:buFont typeface="Trebuchet MS"/>
              <a:buNone/>
              <a:defRPr/>
            </a:lvl2pPr>
            <a:lvl3pPr marL="1371600" lvl="2" indent="-228600" algn="l">
              <a:spcBef>
                <a:spcPts val="1100"/>
              </a:spcBef>
              <a:spcAft>
                <a:spcPts val="0"/>
              </a:spcAft>
              <a:buSzPts val="1200"/>
              <a:buFont typeface="Trebuchet MS"/>
              <a:buNone/>
              <a:defRPr/>
            </a:lvl3pPr>
            <a:lvl4pPr marL="1828800" lvl="3" indent="-228600" algn="l">
              <a:spcBef>
                <a:spcPts val="1100"/>
              </a:spcBef>
              <a:spcAft>
                <a:spcPts val="0"/>
              </a:spcAft>
              <a:buSzPts val="1040"/>
              <a:buFont typeface="Trebuchet MS"/>
              <a:buNone/>
              <a:defRPr/>
            </a:lvl4pPr>
            <a:lvl5pPr marL="2286000" lvl="4" indent="-228600" algn="l">
              <a:spcBef>
                <a:spcPts val="1100"/>
              </a:spcBef>
              <a:spcAft>
                <a:spcPts val="0"/>
              </a:spcAft>
              <a:buSzPts val="1040"/>
              <a:buFont typeface="Trebuchet MS"/>
              <a:buNone/>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202" name="Google Shape;202;p37"/>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203" name="Google Shape;203;p37"/>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37"/>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37"/>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6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52" name="Google Shape;52;p18"/>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8"/>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body" idx="1"/>
          </p:nvPr>
        </p:nvSpPr>
        <p:spPr>
          <a:xfrm rot="5400000">
            <a:off x="2031206" y="1021556"/>
            <a:ext cx="4278312" cy="6997700"/>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64" name="Google Shape;64;p21"/>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1"/>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1"/>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67"/>
        <p:cNvGrpSpPr/>
        <p:nvPr/>
      </p:nvGrpSpPr>
      <p:grpSpPr>
        <a:xfrm>
          <a:off x="0" y="0"/>
          <a:ext cx="0" cy="0"/>
          <a:chOff x="0" y="0"/>
          <a:chExt cx="0" cy="0"/>
        </a:xfrm>
      </p:grpSpPr>
      <p:sp>
        <p:nvSpPr>
          <p:cNvPr id="68" name="Google Shape;68;p22"/>
          <p:cNvSpPr txBox="1">
            <a:spLocks noGrp="1"/>
          </p:cNvSpPr>
          <p:nvPr>
            <p:ph type="title"/>
          </p:nvPr>
        </p:nvSpPr>
        <p:spPr>
          <a:xfrm>
            <a:off x="678930" y="671971"/>
            <a:ext cx="6991025"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Font typeface="Trebuchet MS"/>
              <a:buNone/>
              <a:defRPr sz="2646">
                <a:solidFill>
                  <a:schemeClr val="accent1"/>
                </a:solidFill>
              </a:defRPr>
            </a:lvl1pPr>
            <a:lvl2pPr marL="914400" lvl="1" indent="-228600" algn="l">
              <a:spcBef>
                <a:spcPts val="1100"/>
              </a:spcBef>
              <a:spcAft>
                <a:spcPts val="0"/>
              </a:spcAft>
              <a:buSzPts val="1360"/>
              <a:buFont typeface="Trebuchet MS"/>
              <a:buNone/>
              <a:defRPr/>
            </a:lvl2pPr>
            <a:lvl3pPr marL="1371600" lvl="2" indent="-228600" algn="l">
              <a:spcBef>
                <a:spcPts val="1100"/>
              </a:spcBef>
              <a:spcAft>
                <a:spcPts val="0"/>
              </a:spcAft>
              <a:buSzPts val="1200"/>
              <a:buFont typeface="Trebuchet MS"/>
              <a:buNone/>
              <a:defRPr/>
            </a:lvl3pPr>
            <a:lvl4pPr marL="1828800" lvl="3" indent="-228600" algn="l">
              <a:spcBef>
                <a:spcPts val="1100"/>
              </a:spcBef>
              <a:spcAft>
                <a:spcPts val="0"/>
              </a:spcAft>
              <a:buSzPts val="1040"/>
              <a:buFont typeface="Trebuchet MS"/>
              <a:buNone/>
              <a:defRPr/>
            </a:lvl4pPr>
            <a:lvl5pPr marL="2286000" lvl="4" indent="-228600" algn="l">
              <a:spcBef>
                <a:spcPts val="1100"/>
              </a:spcBef>
              <a:spcAft>
                <a:spcPts val="0"/>
              </a:spcAft>
              <a:buSzPts val="1040"/>
              <a:buFont typeface="Trebuchet MS"/>
              <a:buNone/>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70" name="Google Shape;70;p22"/>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71" name="Google Shape;71;p2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a:off x="672040" y="2129659"/>
            <a:ext cx="6997915" cy="28610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3"/>
          <p:cNvSpPr txBox="1">
            <a:spLocks noGrp="1"/>
          </p:cNvSpPr>
          <p:nvPr>
            <p:ph type="body" idx="1"/>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77" name="Google Shape;77;p2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0"/>
        <p:cNvGrpSpPr/>
        <p:nvPr/>
      </p:nvGrpSpPr>
      <p:grpSpPr>
        <a:xfrm>
          <a:off x="0" y="0"/>
          <a:ext cx="0" cy="0"/>
          <a:chOff x="0" y="0"/>
          <a:chExt cx="0" cy="0"/>
        </a:xfrm>
      </p:grpSpPr>
      <p:sp>
        <p:nvSpPr>
          <p:cNvPr id="81" name="Google Shape;81;p24"/>
          <p:cNvSpPr txBox="1">
            <a:spLocks noGrp="1"/>
          </p:cNvSpPr>
          <p:nvPr>
            <p:ph type="title"/>
          </p:nvPr>
        </p:nvSpPr>
        <p:spPr>
          <a:xfrm>
            <a:off x="672042" y="671971"/>
            <a:ext cx="6997914" cy="3751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4"/>
          <p:cNvSpPr txBox="1">
            <a:spLocks noGrp="1"/>
          </p:cNvSpPr>
          <p:nvPr>
            <p:ph type="body" idx="1"/>
          </p:nvPr>
        </p:nvSpPr>
        <p:spPr>
          <a:xfrm>
            <a:off x="672042" y="4927788"/>
            <a:ext cx="6997914" cy="1731695"/>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83" name="Google Shape;83;p24"/>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4"/>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4"/>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6"/>
        <p:cNvGrpSpPr/>
        <p:nvPr/>
      </p:nvGrpSpPr>
      <p:grpSpPr>
        <a:xfrm>
          <a:off x="0" y="0"/>
          <a:ext cx="0" cy="0"/>
          <a:chOff x="0" y="0"/>
          <a:chExt cx="0" cy="0"/>
        </a:xfrm>
      </p:grpSpPr>
      <p:sp>
        <p:nvSpPr>
          <p:cNvPr id="87" name="Google Shape;87;p25"/>
          <p:cNvSpPr txBox="1">
            <a:spLocks noGrp="1"/>
          </p:cNvSpPr>
          <p:nvPr>
            <p:ph type="title"/>
          </p:nvPr>
        </p:nvSpPr>
        <p:spPr>
          <a:xfrm>
            <a:off x="672041" y="5291772"/>
            <a:ext cx="6997914" cy="62472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646"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a:spLocks noGrp="1"/>
          </p:cNvSpPr>
          <p:nvPr>
            <p:ph type="pic" idx="2"/>
          </p:nvPr>
        </p:nvSpPr>
        <p:spPr>
          <a:xfrm>
            <a:off x="672041" y="671971"/>
            <a:ext cx="6997914" cy="4239192"/>
          </a:xfrm>
          <a:prstGeom prst="rect">
            <a:avLst/>
          </a:prstGeom>
          <a:noFill/>
          <a:ln>
            <a:noFill/>
          </a:ln>
        </p:spPr>
      </p:sp>
      <p:sp>
        <p:nvSpPr>
          <p:cNvPr id="89" name="Google Shape;89;p25"/>
          <p:cNvSpPr txBox="1">
            <a:spLocks noGrp="1"/>
          </p:cNvSpPr>
          <p:nvPr>
            <p:ph type="body" idx="1"/>
          </p:nvPr>
        </p:nvSpPr>
        <p:spPr>
          <a:xfrm>
            <a:off x="672041" y="5916496"/>
            <a:ext cx="6997914" cy="742987"/>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058"/>
              <a:buNone/>
              <a:defRPr sz="1323"/>
            </a:lvl1pPr>
            <a:lvl2pPr marL="914400" lvl="1" indent="-228600" algn="l">
              <a:spcBef>
                <a:spcPts val="1100"/>
              </a:spcBef>
              <a:spcAft>
                <a:spcPts val="0"/>
              </a:spcAft>
              <a:buSzPts val="1058"/>
              <a:buNone/>
              <a:defRPr sz="1323"/>
            </a:lvl2pPr>
            <a:lvl3pPr marL="1371600" lvl="2" indent="-228600" algn="l">
              <a:spcBef>
                <a:spcPts val="1100"/>
              </a:spcBef>
              <a:spcAft>
                <a:spcPts val="0"/>
              </a:spcAft>
              <a:buSzPts val="882"/>
              <a:buNone/>
              <a:defRPr sz="1102"/>
            </a:lvl3pPr>
            <a:lvl4pPr marL="1828800" lvl="3" indent="-228600" algn="l">
              <a:spcBef>
                <a:spcPts val="1100"/>
              </a:spcBef>
              <a:spcAft>
                <a:spcPts val="0"/>
              </a:spcAft>
              <a:buSzPts val="794"/>
              <a:buNone/>
              <a:defRPr sz="992"/>
            </a:lvl4pPr>
            <a:lvl5pPr marL="2286000" lvl="4" indent="-228600" algn="l">
              <a:spcBef>
                <a:spcPts val="1100"/>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90" name="Google Shape;90;p25"/>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5"/>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5"/>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3"/>
        <p:cNvGrpSpPr/>
        <p:nvPr/>
      </p:nvGrpSpPr>
      <p:grpSpPr>
        <a:xfrm>
          <a:off x="0" y="0"/>
          <a:ext cx="0" cy="0"/>
          <a:chOff x="0" y="0"/>
          <a:chExt cx="0" cy="0"/>
        </a:xfrm>
      </p:grpSpPr>
      <p:sp>
        <p:nvSpPr>
          <p:cNvPr id="94" name="Google Shape;94;p26"/>
          <p:cNvSpPr txBox="1">
            <a:spLocks noGrp="1"/>
          </p:cNvSpPr>
          <p:nvPr>
            <p:ph type="title"/>
          </p:nvPr>
        </p:nvSpPr>
        <p:spPr>
          <a:xfrm>
            <a:off x="672041" y="1651933"/>
            <a:ext cx="3075982" cy="14092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20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6"/>
          <p:cNvSpPr txBox="1">
            <a:spLocks noGrp="1"/>
          </p:cNvSpPr>
          <p:nvPr>
            <p:ph type="body" idx="1"/>
          </p:nvPr>
        </p:nvSpPr>
        <p:spPr>
          <a:xfrm>
            <a:off x="3937083" y="567610"/>
            <a:ext cx="3732871" cy="6091873"/>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96" name="Google Shape;96;p26"/>
          <p:cNvSpPr txBox="1">
            <a:spLocks noGrp="1"/>
          </p:cNvSpPr>
          <p:nvPr>
            <p:ph type="body" idx="2"/>
          </p:nvPr>
        </p:nvSpPr>
        <p:spPr>
          <a:xfrm>
            <a:off x="672041" y="3061205"/>
            <a:ext cx="3075982" cy="2848876"/>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234"/>
              <a:buNone/>
              <a:defRPr sz="1543"/>
            </a:lvl1pPr>
            <a:lvl2pPr marL="914400" lvl="1" indent="-228600" algn="l">
              <a:spcBef>
                <a:spcPts val="1100"/>
              </a:spcBef>
              <a:spcAft>
                <a:spcPts val="0"/>
              </a:spcAft>
              <a:buSzPts val="926"/>
              <a:buNone/>
              <a:defRPr sz="1157"/>
            </a:lvl2pPr>
            <a:lvl3pPr marL="1371600" lvl="2" indent="-228600" algn="l">
              <a:spcBef>
                <a:spcPts val="1100"/>
              </a:spcBef>
              <a:spcAft>
                <a:spcPts val="0"/>
              </a:spcAft>
              <a:buSzPts val="794"/>
              <a:buNone/>
              <a:defRPr sz="992"/>
            </a:lvl3pPr>
            <a:lvl4pPr marL="1828800" lvl="3" indent="-228600" algn="l">
              <a:spcBef>
                <a:spcPts val="1100"/>
              </a:spcBef>
              <a:spcAft>
                <a:spcPts val="0"/>
              </a:spcAft>
              <a:buSzPts val="662"/>
              <a:buNone/>
              <a:defRPr sz="827"/>
            </a:lvl4pPr>
            <a:lvl5pPr marL="2286000" lvl="4" indent="-228600" algn="l">
              <a:spcBef>
                <a:spcPts val="1100"/>
              </a:spcBef>
              <a:spcAft>
                <a:spcPts val="0"/>
              </a:spcAft>
              <a:buSzPts val="662"/>
              <a:buNone/>
              <a:defRPr sz="827"/>
            </a:lvl5pPr>
            <a:lvl6pPr marL="2743200" lvl="5" indent="-228600" algn="l">
              <a:spcBef>
                <a:spcPts val="1102"/>
              </a:spcBef>
              <a:spcAft>
                <a:spcPts val="0"/>
              </a:spcAft>
              <a:buSzPts val="662"/>
              <a:buNone/>
              <a:defRPr sz="827"/>
            </a:lvl6pPr>
            <a:lvl7pPr marL="3200400" lvl="6" indent="-228600" algn="l">
              <a:spcBef>
                <a:spcPts val="1102"/>
              </a:spcBef>
              <a:spcAft>
                <a:spcPts val="0"/>
              </a:spcAft>
              <a:buSzPts val="662"/>
              <a:buNone/>
              <a:defRPr sz="827"/>
            </a:lvl7pPr>
            <a:lvl8pPr marL="3657600" lvl="7" indent="-228600" algn="l">
              <a:spcBef>
                <a:spcPts val="1102"/>
              </a:spcBef>
              <a:spcAft>
                <a:spcPts val="0"/>
              </a:spcAft>
              <a:buSzPts val="662"/>
              <a:buNone/>
              <a:defRPr sz="827"/>
            </a:lvl8pPr>
            <a:lvl9pPr marL="4114800" lvl="8" indent="-228600" algn="l">
              <a:spcBef>
                <a:spcPts val="1102"/>
              </a:spcBef>
              <a:spcAft>
                <a:spcPts val="0"/>
              </a:spcAft>
              <a:buSzPts val="662"/>
              <a:buNone/>
              <a:defRPr sz="827"/>
            </a:lvl9pPr>
          </a:lstStyle>
          <a:p>
            <a:endParaRPr/>
          </a:p>
        </p:txBody>
      </p:sp>
      <p:sp>
        <p:nvSpPr>
          <p:cNvPr id="97" name="Google Shape;97;p2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2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27"/>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7"/>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7"/>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7"/>
          <p:cNvGrpSpPr/>
          <p:nvPr/>
        </p:nvGrpSpPr>
        <p:grpSpPr>
          <a:xfrm>
            <a:off x="-9525" y="-9525"/>
            <a:ext cx="10110787" cy="7578725"/>
            <a:chOff x="-8467" y="-8468"/>
            <a:chExt cx="9171317" cy="6874935"/>
          </a:xfrm>
        </p:grpSpPr>
        <p:sp>
          <p:nvSpPr>
            <p:cNvPr id="11" name="Google Shape;11;p17"/>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2" name="Google Shape;12;p17"/>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3" name="Google Shape;13;p17"/>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4" name="Google Shape;14;p17"/>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 name="Google Shape;15;p17"/>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 name="Google Shape;16;p17"/>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 name="Google Shape;17;p17"/>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 name="Google Shape;18;p17"/>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 name="Google Shape;19;p17"/>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 name="Google Shape;20;p17"/>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21" name="Google Shape;21;p17"/>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7"/>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7"/>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7"/>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7"/>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grpSp>
        <p:nvGrpSpPr>
          <p:cNvPr id="33" name="Google Shape;33;p16"/>
          <p:cNvGrpSpPr/>
          <p:nvPr/>
        </p:nvGrpSpPr>
        <p:grpSpPr>
          <a:xfrm>
            <a:off x="-9525" y="-9525"/>
            <a:ext cx="10110787" cy="7578725"/>
            <a:chOff x="-8467" y="-8468"/>
            <a:chExt cx="9171317" cy="6874935"/>
          </a:xfrm>
        </p:grpSpPr>
        <p:sp>
          <p:nvSpPr>
            <p:cNvPr id="34" name="Google Shape;34;p16"/>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35" name="Google Shape;35;p16"/>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36" name="Google Shape;36;p16"/>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37" name="Google Shape;37;p16"/>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8" name="Google Shape;38;p16"/>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9" name="Google Shape;39;p16"/>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0" name="Google Shape;40;p16"/>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1" name="Google Shape;41;p16"/>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2" name="Google Shape;42;p16"/>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3" name="Google Shape;43;p16"/>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44" name="Google Shape;44;p16"/>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Google Shape;45;p16"/>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46" name="Google Shape;46;p1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7" name="Google Shape;47;p1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8" name="Google Shape;48;p1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grpSp>
        <p:nvGrpSpPr>
          <p:cNvPr id="132" name="Google Shape;132;p32"/>
          <p:cNvGrpSpPr/>
          <p:nvPr/>
        </p:nvGrpSpPr>
        <p:grpSpPr>
          <a:xfrm>
            <a:off x="-9525" y="-9525"/>
            <a:ext cx="10110787" cy="7578725"/>
            <a:chOff x="-8466" y="-8468"/>
            <a:chExt cx="9171316" cy="6874935"/>
          </a:xfrm>
        </p:grpSpPr>
        <p:cxnSp>
          <p:nvCxnSpPr>
            <p:cNvPr id="133" name="Google Shape;133;p32"/>
            <p:cNvCxnSpPr/>
            <p:nvPr/>
          </p:nvCxnSpPr>
          <p:spPr>
            <a:xfrm rot="10800000" flipH="1">
              <a:off x="5130870"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34" name="Google Shape;134;p32"/>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35" name="Google Shape;135;p32"/>
            <p:cNvSpPr/>
            <p:nvPr/>
          </p:nvSpPr>
          <p:spPr>
            <a:xfrm>
              <a:off x="6891981"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6" name="Google Shape;136;p32"/>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7" name="Google Shape;137;p32"/>
            <p:cNvSpPr/>
            <p:nvPr/>
          </p:nvSpPr>
          <p:spPr>
            <a:xfrm>
              <a:off x="6638542" y="3920066"/>
              <a:ext cx="2512788"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8" name="Google Shape;138;p32"/>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39" name="Google Shape;139;p32"/>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0" name="Google Shape;140;p32"/>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1" name="Google Shape;141;p32"/>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42" name="Google Shape;142;p32"/>
            <p:cNvSpPr/>
            <p:nvPr/>
          </p:nvSpPr>
          <p:spPr>
            <a:xfrm>
              <a:off x="-8466" y="-8468"/>
              <a:ext cx="863996" cy="5698391"/>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84705"/>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43" name="Google Shape;143;p32"/>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4" name="Google Shape;144;p32"/>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45" name="Google Shape;145;p3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6" name="Google Shape;146;p3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47" name="Google Shape;147;p3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4"/>
        <p:cNvGrpSpPr/>
        <p:nvPr/>
      </p:nvGrpSpPr>
      <p:grpSpPr>
        <a:xfrm>
          <a:off x="0" y="0"/>
          <a:ext cx="0" cy="0"/>
          <a:chOff x="0" y="0"/>
          <a:chExt cx="0" cy="0"/>
        </a:xfrm>
      </p:grpSpPr>
      <p:grpSp>
        <p:nvGrpSpPr>
          <p:cNvPr id="155" name="Google Shape;155;p34"/>
          <p:cNvGrpSpPr/>
          <p:nvPr/>
        </p:nvGrpSpPr>
        <p:grpSpPr>
          <a:xfrm>
            <a:off x="-9525" y="-9525"/>
            <a:ext cx="10110787" cy="7578725"/>
            <a:chOff x="-8467" y="-8468"/>
            <a:chExt cx="9171317" cy="6874935"/>
          </a:xfrm>
        </p:grpSpPr>
        <p:sp>
          <p:nvSpPr>
            <p:cNvPr id="156" name="Google Shape;156;p34"/>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57" name="Google Shape;157;p34"/>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58" name="Google Shape;158;p34"/>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59" name="Google Shape;159;p34"/>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0" name="Google Shape;160;p34"/>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1" name="Google Shape;161;p34"/>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2" name="Google Shape;162;p34"/>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3" name="Google Shape;163;p34"/>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4" name="Google Shape;164;p34"/>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5" name="Google Shape;165;p34"/>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66" name="Google Shape;166;p34"/>
          <p:cNvSpPr txBox="1"/>
          <p:nvPr/>
        </p:nvSpPr>
        <p:spPr>
          <a:xfrm>
            <a:off x="531812" y="871537"/>
            <a:ext cx="504825"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67" name="Google Shape;167;p34"/>
          <p:cNvSpPr txBox="1"/>
          <p:nvPr/>
        </p:nvSpPr>
        <p:spPr>
          <a:xfrm>
            <a:off x="7439025" y="3181350"/>
            <a:ext cx="503237"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68" name="Google Shape;168;p34"/>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9" name="Google Shape;169;p34"/>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70" name="Google Shape;170;p34"/>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1" name="Google Shape;171;p34"/>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72" name="Google Shape;172;p34"/>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grpSp>
        <p:nvGrpSpPr>
          <p:cNvPr id="181" name="Google Shape;181;p36"/>
          <p:cNvGrpSpPr/>
          <p:nvPr/>
        </p:nvGrpSpPr>
        <p:grpSpPr>
          <a:xfrm>
            <a:off x="-9525" y="-9525"/>
            <a:ext cx="10110787" cy="7578725"/>
            <a:chOff x="-8467" y="-8468"/>
            <a:chExt cx="9171317" cy="6874935"/>
          </a:xfrm>
        </p:grpSpPr>
        <p:sp>
          <p:nvSpPr>
            <p:cNvPr id="182" name="Google Shape;182;p36"/>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83" name="Google Shape;183;p36"/>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84" name="Google Shape;184;p36"/>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85" name="Google Shape;185;p36"/>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6" name="Google Shape;186;p36"/>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7" name="Google Shape;187;p36"/>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8" name="Google Shape;188;p36"/>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9" name="Google Shape;189;p36"/>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0" name="Google Shape;190;p36"/>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1" name="Google Shape;191;p36"/>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92" name="Google Shape;192;p36"/>
          <p:cNvSpPr txBox="1"/>
          <p:nvPr/>
        </p:nvSpPr>
        <p:spPr>
          <a:xfrm>
            <a:off x="531812" y="871537"/>
            <a:ext cx="504825"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93" name="Google Shape;193;p36"/>
          <p:cNvSpPr txBox="1"/>
          <p:nvPr/>
        </p:nvSpPr>
        <p:spPr>
          <a:xfrm>
            <a:off x="7439025" y="3181350"/>
            <a:ext cx="503237" cy="644525"/>
          </a:xfrm>
          <a:prstGeom prst="rect">
            <a:avLst/>
          </a:prstGeom>
          <a:noFill/>
          <a:ln>
            <a:noFill/>
          </a:ln>
        </p:spPr>
        <p:txBody>
          <a:bodyPr spcFirstLastPara="1" wrap="square" lIns="100775" tIns="50375" rIns="100775" bIns="50375" anchor="ctr" anchorCtr="0">
            <a:noAutofit/>
          </a:bodyPr>
          <a:lstStyle/>
          <a:p>
            <a:pPr marL="0" marR="0" lvl="0" indent="0" algn="l" rtl="0">
              <a:lnSpc>
                <a:spcPct val="100000"/>
              </a:lnSpc>
              <a:spcBef>
                <a:spcPts val="0"/>
              </a:spcBef>
              <a:spcAft>
                <a:spcPts val="0"/>
              </a:spcAft>
              <a:buClr>
                <a:srgbClr val="9FE0F5"/>
              </a:buClr>
              <a:buSzPts val="8800"/>
              <a:buFont typeface="Arial"/>
              <a:buNone/>
            </a:pPr>
            <a:r>
              <a:rPr lang="en-US" sz="8800" b="0" i="0" u="none">
                <a:solidFill>
                  <a:srgbClr val="9FE0F5"/>
                </a:solidFill>
                <a:latin typeface="Arial"/>
                <a:ea typeface="Arial"/>
                <a:cs typeface="Arial"/>
                <a:sym typeface="Arial"/>
              </a:rPr>
              <a:t>”</a:t>
            </a:r>
            <a:endParaRPr/>
          </a:p>
        </p:txBody>
      </p:sp>
      <p:sp>
        <p:nvSpPr>
          <p:cNvPr id="194" name="Google Shape;194;p36"/>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5" name="Google Shape;195;p36"/>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96" name="Google Shape;196;p3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97" name="Google Shape;197;p3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98" name="Google Shape;198;p3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
          <p:cNvSpPr txBox="1"/>
          <p:nvPr/>
        </p:nvSpPr>
        <p:spPr>
          <a:xfrm>
            <a:off x="503237" y="1768475"/>
            <a:ext cx="9070975" cy="546735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dirty="0">
                <a:latin typeface="Times New Roman"/>
                <a:ea typeface="Times New Roman"/>
                <a:cs typeface="Times New Roman"/>
                <a:sym typeface="Times New Roman"/>
              </a:rPr>
              <a:t>Parking Lot Detection and Booking System</a:t>
            </a:r>
            <a:r>
              <a:rPr lang="en-US" sz="3600" b="1" i="0" u="none" dirty="0">
                <a:solidFill>
                  <a:srgbClr val="000000"/>
                </a:solidFill>
                <a:latin typeface="Times New Roman"/>
                <a:ea typeface="Times New Roman"/>
                <a:cs typeface="Times New Roman"/>
                <a:sym typeface="Times New Roman"/>
              </a:rPr>
              <a:t> </a:t>
            </a:r>
            <a:endParaRPr b="1" dirty="0"/>
          </a:p>
          <a:p>
            <a:pPr marL="0" marR="0" lvl="0" indent="0" algn="ctr" rtl="0">
              <a:lnSpc>
                <a:spcPct val="93000"/>
              </a:lnSpc>
              <a:spcBef>
                <a:spcPts val="0"/>
              </a:spcBef>
              <a:spcAft>
                <a:spcPts val="0"/>
              </a:spcAft>
              <a:buClr>
                <a:schemeClr val="dk1"/>
              </a:buClr>
              <a:buSzPts val="3200"/>
              <a:buFont typeface="Trebuchet MS"/>
              <a:buNone/>
            </a:pPr>
            <a:endParaRPr sz="3200" i="0" u="none" dirty="0">
              <a:solidFill>
                <a:srgbClr val="000000"/>
              </a:solidFill>
              <a:latin typeface="Times New Roman"/>
              <a:ea typeface="Times New Roman"/>
              <a:cs typeface="Times New Roman"/>
              <a:sym typeface="Times New Roman"/>
            </a:endParaRP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Rohan Patil (22106044)</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Aditya Sawant (22106084)</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Ankit Pawar (22106111)</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Aryan </a:t>
            </a:r>
            <a:r>
              <a:rPr lang="en-IN" altLang="en-US" sz="3200"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Kharat</a:t>
            </a: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(23206001)</a:t>
            </a:r>
            <a:endParaRPr sz="320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800"/>
              <a:buFont typeface="Times New Roman"/>
              <a:buNone/>
            </a:pPr>
            <a:r>
              <a:rPr lang="en-US" sz="2800" b="1" i="0" u="none" dirty="0">
                <a:solidFill>
                  <a:srgbClr val="000000"/>
                </a:solidFill>
                <a:latin typeface="Times New Roman"/>
                <a:ea typeface="Times New Roman"/>
                <a:cs typeface="Times New Roman"/>
                <a:sym typeface="Times New Roman"/>
              </a:rPr>
              <a:t>Project Guide</a:t>
            </a:r>
            <a:endParaRPr dirty="0"/>
          </a:p>
          <a:p>
            <a:pPr marL="0" marR="0" lvl="0" indent="0" algn="ctr" rtl="0">
              <a:lnSpc>
                <a:spcPct val="93000"/>
              </a:lnSpc>
              <a:spcBef>
                <a:spcPts val="0"/>
              </a:spcBef>
              <a:spcAft>
                <a:spcPts val="0"/>
              </a:spcAft>
              <a:buClr>
                <a:srgbClr val="000000"/>
              </a:buClr>
              <a:buSzPts val="2400"/>
              <a:buFont typeface="Times New Roman"/>
              <a:buNone/>
            </a:pPr>
            <a:r>
              <a:rPr lang="en-US" sz="2400" b="1" i="0" u="none" dirty="0">
                <a:solidFill>
                  <a:srgbClr val="000000"/>
                </a:solidFill>
                <a:latin typeface="Times New Roman"/>
                <a:ea typeface="Times New Roman"/>
                <a:cs typeface="Times New Roman"/>
                <a:sym typeface="Times New Roman"/>
              </a:rPr>
              <a:t>Ms.  </a:t>
            </a:r>
            <a:r>
              <a:rPr lang="en-US" sz="2400" b="1" dirty="0" err="1">
                <a:latin typeface="Times New Roman"/>
                <a:ea typeface="Times New Roman"/>
                <a:cs typeface="Times New Roman"/>
                <a:sym typeface="Times New Roman"/>
              </a:rPr>
              <a:t>Yogeshwari</a:t>
            </a:r>
            <a:r>
              <a:rPr lang="en-US" sz="2400" b="1" dirty="0">
                <a:latin typeface="Times New Roman"/>
                <a:ea typeface="Times New Roman"/>
                <a:cs typeface="Times New Roman"/>
                <a:sym typeface="Times New Roman"/>
              </a:rPr>
              <a:t> </a:t>
            </a:r>
            <a:r>
              <a:rPr lang="en-US" sz="2400" b="1" dirty="0" err="1">
                <a:latin typeface="Times New Roman"/>
                <a:ea typeface="Times New Roman"/>
                <a:cs typeface="Times New Roman"/>
                <a:sym typeface="Times New Roman"/>
              </a:rPr>
              <a:t>Hardas</a:t>
            </a:r>
            <a:endParaRPr dirty="0"/>
          </a:p>
        </p:txBody>
      </p:sp>
      <p:cxnSp>
        <p:nvCxnSpPr>
          <p:cNvPr id="219" name="Google Shape;219;p2"/>
          <p:cNvCxnSpPr/>
          <p:nvPr/>
        </p:nvCxnSpPr>
        <p:spPr>
          <a:xfrm>
            <a:off x="0" y="1743075"/>
            <a:ext cx="10080625" cy="0"/>
          </a:xfrm>
          <a:prstGeom prst="straightConnector1">
            <a:avLst/>
          </a:prstGeom>
          <a:noFill/>
          <a:ln w="25400" cap="rnd" cmpd="sng">
            <a:solidFill>
              <a:schemeClr val="dk1"/>
            </a:solidFill>
            <a:prstDash val="solid"/>
            <a:miter lim="800000"/>
            <a:headEnd type="none" w="med" len="med"/>
            <a:tailEnd type="none" w="med" len="med"/>
          </a:ln>
          <a:effectLst>
            <a:outerShdw blurRad="63500" dist="25400" dir="5400000">
              <a:srgbClr val="000000">
                <a:alpha val="34901"/>
              </a:srgbClr>
            </a:outerShdw>
          </a:effectLst>
        </p:spPr>
      </p:cxnSp>
      <p:pic>
        <p:nvPicPr>
          <p:cNvPr id="220" name="Google Shape;220;p2"/>
          <p:cNvPicPr preferRelativeResize="0"/>
          <p:nvPr/>
        </p:nvPicPr>
        <p:blipFill rotWithShape="1">
          <a:blip r:embed="rId3">
            <a:alphaModFix/>
          </a:blip>
          <a:srcRect/>
          <a:stretch/>
        </p:blipFill>
        <p:spPr>
          <a:xfrm>
            <a:off x="863600" y="179387"/>
            <a:ext cx="7705725" cy="1371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9"/>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Framework</a:t>
            </a:r>
            <a:endParaRPr dirty="0"/>
          </a:p>
        </p:txBody>
      </p:sp>
      <p:sp>
        <p:nvSpPr>
          <p:cNvPr id="269" name="Google Shape;269;p9"/>
          <p:cNvSpPr txBox="1">
            <a:spLocks noGrp="1"/>
          </p:cNvSpPr>
          <p:nvPr>
            <p:ph type="body" idx="1"/>
          </p:nvPr>
        </p:nvSpPr>
        <p:spPr>
          <a:xfrm>
            <a:off x="671512" y="1619250"/>
            <a:ext cx="8737600" cy="504031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1920"/>
              <a:buNone/>
            </a:pPr>
            <a:endParaRPr sz="900" dirty="0"/>
          </a:p>
          <a:p>
            <a:pPr marL="377825" marR="0" lvl="0" indent="-255905" algn="just" rtl="0">
              <a:lnSpc>
                <a:spcPct val="100000"/>
              </a:lnSpc>
              <a:spcBef>
                <a:spcPts val="1100"/>
              </a:spcBef>
              <a:spcAft>
                <a:spcPts val="0"/>
              </a:spcAft>
              <a:buClr>
                <a:schemeClr val="dk1"/>
              </a:buClr>
              <a:buSzPts val="1920"/>
              <a:buFont typeface="Arial"/>
              <a:buNone/>
            </a:pPr>
            <a:endParaRPr sz="2400" b="0" i="0" u="none" strike="noStrike" cap="none" dirty="0">
              <a:solidFill>
                <a:schemeClr val="dk1"/>
              </a:solidFill>
              <a:latin typeface="Times New Roman"/>
              <a:ea typeface="Times New Roman"/>
              <a:cs typeface="Times New Roman"/>
              <a:sym typeface="Times New Roman"/>
            </a:endParaRPr>
          </a:p>
          <a:p>
            <a:pPr marL="377825" marR="0" lvl="0" indent="-255905" algn="l" rtl="0">
              <a:spcBef>
                <a:spcPts val="1100"/>
              </a:spcBef>
              <a:spcAft>
                <a:spcPts val="0"/>
              </a:spcAft>
              <a:buClr>
                <a:schemeClr val="accent1"/>
              </a:buClr>
              <a:buSzPts val="1920"/>
              <a:buFont typeface="Noto Sans Symbols"/>
              <a:buNone/>
            </a:pPr>
            <a:endParaRPr sz="2400" b="0" i="0" u="none" dirty="0">
              <a:solidFill>
                <a:schemeClr val="dk1"/>
              </a:solidFill>
              <a:latin typeface="Times New Roman"/>
              <a:ea typeface="Times New Roman"/>
              <a:cs typeface="Times New Roman"/>
              <a:sym typeface="Times New Roman"/>
            </a:endParaRPr>
          </a:p>
        </p:txBody>
      </p:sp>
      <p:sp>
        <p:nvSpPr>
          <p:cNvPr id="3" name="Rectangle 1">
            <a:extLst>
              <a:ext uri="{FF2B5EF4-FFF2-40B4-BE49-F238E27FC236}">
                <a16:creationId xmlns:a16="http://schemas.microsoft.com/office/drawing/2014/main" id="{094CB44F-C99E-92B5-BA03-BFCBACECB839}"/>
              </a:ext>
            </a:extLst>
          </p:cNvPr>
          <p:cNvSpPr>
            <a:spLocks noChangeArrowheads="1"/>
          </p:cNvSpPr>
          <p:nvPr/>
        </p:nvSpPr>
        <p:spPr bwMode="auto">
          <a:xfrm rot="10800000" flipV="1">
            <a:off x="427157" y="1738749"/>
            <a:ext cx="898195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Modular Flask Architecture:</a:t>
            </a:r>
            <a:r>
              <a:rPr kumimoji="0" lang="en-US" altLang="en-US" sz="1800" b="0" i="0" u="none" strike="noStrike" cap="none" normalizeH="0" baseline="0" dirty="0">
                <a:ln>
                  <a:noFill/>
                </a:ln>
                <a:solidFill>
                  <a:schemeClr val="tx1"/>
                </a:solidFill>
                <a:effectLst/>
                <a:latin typeface="Arial" panose="020B0604020202020204" pitchFamily="34" charset="0"/>
              </a:rPr>
              <a:t> Built on Flask, the system employs a modular design with dedicated modules for video processing, admin utilities, and booking operations, ensuring maintainability and scalability.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Video Processing:</a:t>
            </a:r>
            <a:r>
              <a:rPr kumimoji="0" lang="en-US" altLang="en-US" sz="1800" b="0" i="0" u="none" strike="noStrike" cap="none" normalizeH="0" baseline="0" dirty="0">
                <a:ln>
                  <a:noFill/>
                </a:ln>
                <a:solidFill>
                  <a:schemeClr val="tx1"/>
                </a:solidFill>
                <a:effectLst/>
                <a:latin typeface="Arial" panose="020B0604020202020204" pitchFamily="34" charset="0"/>
              </a:rPr>
              <a:t> Integrates OpenCV to capture and analyze live video feeds, dynamically detecting parking slot occupancy and updating system status.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Dual User Interfaces:</a:t>
            </a:r>
            <a:r>
              <a:rPr kumimoji="0" lang="en-US" altLang="en-US" sz="1800" b="0" i="0" u="none" strike="noStrike" cap="none" normalizeH="0" baseline="0" dirty="0">
                <a:ln>
                  <a:noFill/>
                </a:ln>
                <a:solidFill>
                  <a:schemeClr val="tx1"/>
                </a:solidFill>
                <a:effectLst/>
                <a:latin typeface="Arial" panose="020B0604020202020204" pitchFamily="34" charset="0"/>
              </a:rPr>
              <a:t> Offers tailored interfaces with separate HTML templates for administrators (for slot marking and management) and regular users (for booking and payment tracking).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Robust Database Integration:</a:t>
            </a:r>
            <a:r>
              <a:rPr kumimoji="0" lang="en-US" altLang="en-US" sz="1800" b="0" i="0" u="none" strike="noStrike" cap="none" normalizeH="0" baseline="0" dirty="0">
                <a:ln>
                  <a:noFill/>
                </a:ln>
                <a:solidFill>
                  <a:schemeClr val="tx1"/>
                </a:solidFill>
                <a:effectLst/>
                <a:latin typeface="Arial" panose="020B0604020202020204" pitchFamily="34" charset="0"/>
              </a:rPr>
              <a:t> Utilizes MySQL for secure storage and retrieval of user credentials.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and Automated Management:</a:t>
            </a:r>
            <a:r>
              <a:rPr kumimoji="0" lang="en-US" altLang="en-US" sz="1800" b="0" i="0" u="none" strike="noStrike" cap="none" normalizeH="0" baseline="0" dirty="0">
                <a:ln>
                  <a:noFill/>
                </a:ln>
                <a:solidFill>
                  <a:schemeClr val="tx1"/>
                </a:solidFill>
                <a:effectLst/>
                <a:latin typeface="Arial" panose="020B0604020202020204" pitchFamily="34" charset="0"/>
              </a:rPr>
              <a:t> Implements a demand-based pricing mechanism and automated booking workflow, optimizing parking utilization and reducing manual intervention.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4"/>
        <p:cNvGrpSpPr/>
        <p:nvPr/>
      </p:nvGrpSpPr>
      <p:grpSpPr>
        <a:xfrm>
          <a:off x="0" y="0"/>
          <a:ext cx="0" cy="0"/>
          <a:chOff x="0" y="0"/>
          <a:chExt cx="0" cy="0"/>
        </a:xfrm>
      </p:grpSpPr>
      <p:sp>
        <p:nvSpPr>
          <p:cNvPr id="275" name="Google Shape;275;p10"/>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Technology Stack for Proposed System</a:t>
            </a:r>
            <a:endParaRPr/>
          </a:p>
        </p:txBody>
      </p:sp>
      <p:sp>
        <p:nvSpPr>
          <p:cNvPr id="276" name="Google Shape;276;p10"/>
          <p:cNvSpPr txBox="1"/>
          <p:nvPr/>
        </p:nvSpPr>
        <p:spPr>
          <a:xfrm>
            <a:off x="393700" y="1835150"/>
            <a:ext cx="9180512" cy="5608637"/>
          </a:xfrm>
          <a:prstGeom prst="rect">
            <a:avLst/>
          </a:prstGeom>
          <a:noFill/>
          <a:ln>
            <a:noFill/>
          </a:ln>
        </p:spPr>
        <p:txBody>
          <a:bodyPr spcFirstLastPara="1" wrap="square" lIns="91425" tIns="45700" rIns="91425" bIns="45700" anchor="t" anchorCtr="0">
            <a:noAutofit/>
          </a:bodyPr>
          <a:lstStyle/>
          <a:p>
            <a:pPr>
              <a:spcBef>
                <a:spcPct val="20000"/>
              </a:spcBef>
              <a:buFont typeface="Wingdings 3" panose="05040102010807070707" pitchFamily="18" charset="2"/>
              <a:buNone/>
            </a:pPr>
            <a:r>
              <a:rPr lang="en-US" altLang="en-US" sz="2000" b="1" dirty="0"/>
              <a:t>Python</a:t>
            </a:r>
            <a:r>
              <a:rPr lang="en-US" altLang="en-US" sz="2000" dirty="0"/>
              <a:t> – The core programming language used for video processing, parking slot detection, and backend development.</a:t>
            </a:r>
          </a:p>
          <a:p>
            <a:pPr>
              <a:spcBef>
                <a:spcPct val="20000"/>
              </a:spcBef>
              <a:buFont typeface="Wingdings 3" panose="05040102010807070707" pitchFamily="18" charset="2"/>
              <a:buNone/>
            </a:pPr>
            <a:endParaRPr lang="en-US" altLang="en-US" sz="2000" dirty="0">
              <a:latin typeface="Times New Roman" panose="02020603050405020304" pitchFamily="18" charset="0"/>
              <a:cs typeface="Times New Roman" panose="02020603050405020304" pitchFamily="18" charset="0"/>
            </a:endParaRPr>
          </a:p>
          <a:p>
            <a:pPr>
              <a:spcBef>
                <a:spcPct val="20000"/>
              </a:spcBef>
              <a:buFont typeface="Wingdings 3" panose="05040102010807070707" pitchFamily="18" charset="2"/>
              <a:buNone/>
            </a:pPr>
            <a:r>
              <a:rPr lang="en-US" altLang="en-US" sz="2000" b="1" dirty="0"/>
              <a:t>OpenCV</a:t>
            </a:r>
            <a:r>
              <a:rPr lang="en-US" altLang="en-US" sz="2000" dirty="0"/>
              <a:t> – A powerful computer vision library used to detect parking slots by processing video frames.</a:t>
            </a:r>
            <a:endParaRPr lang="en-US" altLang="en-US" sz="2000" dirty="0">
              <a:latin typeface="Times New Roman" panose="02020603050405020304" pitchFamily="18" charset="0"/>
              <a:cs typeface="Times New Roman" panose="02020603050405020304" pitchFamily="18" charset="0"/>
            </a:endParaRPr>
          </a:p>
          <a:p>
            <a:pPr>
              <a:spcBef>
                <a:spcPct val="20000"/>
              </a:spcBef>
              <a:buFont typeface="Wingdings 3" panose="05040102010807070707" pitchFamily="18" charset="2"/>
              <a:buNone/>
            </a:pPr>
            <a:endParaRPr lang="en-US" altLang="en-US" sz="2000" dirty="0">
              <a:latin typeface="Times New Roman" panose="02020603050405020304" pitchFamily="18" charset="0"/>
              <a:cs typeface="Times New Roman" panose="02020603050405020304" pitchFamily="18" charset="0"/>
            </a:endParaRPr>
          </a:p>
          <a:p>
            <a:pPr>
              <a:spcBef>
                <a:spcPct val="20000"/>
              </a:spcBef>
              <a:buFont typeface="Wingdings 3" panose="05040102010807070707" pitchFamily="18" charset="2"/>
              <a:buNone/>
            </a:pPr>
            <a:r>
              <a:rPr lang="en-US" altLang="en-US" sz="2000" b="1" dirty="0"/>
              <a:t>Flask</a:t>
            </a:r>
            <a:r>
              <a:rPr lang="en-US" altLang="en-US" sz="2000" dirty="0"/>
              <a:t> – A lightweight Python web framework used to build the backend for handling parking slot availability and bookings.</a:t>
            </a:r>
            <a:endParaRPr lang="en-US" altLang="en-US" sz="2000" dirty="0">
              <a:latin typeface="Times New Roman" panose="02020603050405020304" pitchFamily="18" charset="0"/>
              <a:cs typeface="Times New Roman" panose="02020603050405020304" pitchFamily="18" charset="0"/>
            </a:endParaRPr>
          </a:p>
          <a:p>
            <a:pPr>
              <a:spcBef>
                <a:spcPct val="20000"/>
              </a:spcBef>
              <a:buFont typeface="Wingdings 3" panose="05040102010807070707" pitchFamily="18" charset="2"/>
              <a:buNone/>
            </a:pPr>
            <a:endParaRPr lang="en-US" altLang="en-US" sz="2000" dirty="0">
              <a:latin typeface="Times New Roman" panose="02020603050405020304" pitchFamily="18" charset="0"/>
              <a:cs typeface="Times New Roman" panose="02020603050405020304" pitchFamily="18" charset="0"/>
            </a:endParaRPr>
          </a:p>
          <a:p>
            <a:pPr>
              <a:spcBef>
                <a:spcPct val="20000"/>
              </a:spcBef>
              <a:buFont typeface="Wingdings 3" panose="05040102010807070707" pitchFamily="18" charset="2"/>
              <a:buNone/>
            </a:pPr>
            <a:r>
              <a:rPr lang="en-US" altLang="en-US" sz="2000" b="1" dirty="0"/>
              <a:t>NumPy</a:t>
            </a:r>
            <a:r>
              <a:rPr lang="en-US" altLang="en-US" sz="2000" dirty="0"/>
              <a:t> – A library used for storing and processing parking slot data efficiently.</a:t>
            </a:r>
            <a:endParaRPr lang="en-US" altLang="en-US" sz="2000" dirty="0">
              <a:latin typeface="Times New Roman" panose="02020603050405020304" pitchFamily="18" charset="0"/>
              <a:cs typeface="Times New Roman" panose="02020603050405020304" pitchFamily="18" charset="0"/>
            </a:endParaRPr>
          </a:p>
          <a:p>
            <a:pPr>
              <a:spcBef>
                <a:spcPct val="20000"/>
              </a:spcBef>
              <a:buFont typeface="Wingdings 3" panose="05040102010807070707" pitchFamily="18" charset="2"/>
              <a:buNone/>
            </a:pPr>
            <a:endParaRPr lang="en-US" altLang="en-US" sz="2000" dirty="0">
              <a:latin typeface="Times New Roman" panose="02020603050405020304" pitchFamily="18" charset="0"/>
              <a:cs typeface="Times New Roman" panose="02020603050405020304" pitchFamily="18" charset="0"/>
            </a:endParaRPr>
          </a:p>
          <a:p>
            <a:pPr>
              <a:spcBef>
                <a:spcPct val="20000"/>
              </a:spcBef>
              <a:buFont typeface="Wingdings 3" panose="05040102010807070707" pitchFamily="18" charset="2"/>
              <a:buNone/>
            </a:pPr>
            <a:r>
              <a:rPr lang="en-US" altLang="en-US" sz="2000" b="1" dirty="0"/>
              <a:t>HTML, CSS, JavaScript</a:t>
            </a:r>
            <a:r>
              <a:rPr lang="en-US" altLang="en-US" sz="2000" dirty="0"/>
              <a:t> – Frontend technologies used to create a user-friendly web interface for booking and slot visualization.</a:t>
            </a:r>
            <a:endParaRPr lang="en-IN" altLang="en-US" sz="2000" dirty="0">
              <a:latin typeface="Times New Roman" panose="02020603050405020304" pitchFamily="18" charset="0"/>
              <a:cs typeface="Times New Roman" panose="02020603050405020304" pitchFamily="18" charset="0"/>
            </a:endParaRPr>
          </a:p>
          <a:p>
            <a:pPr marL="342900" marR="0" lvl="0" indent="-190500" algn="just" rtl="0">
              <a:lnSpc>
                <a:spcPct val="100000"/>
              </a:lnSpc>
              <a:spcBef>
                <a:spcPts val="480"/>
              </a:spcBef>
              <a:spcAft>
                <a:spcPts val="0"/>
              </a:spcAft>
              <a:buClr>
                <a:schemeClr val="dk1"/>
              </a:buClr>
              <a:buSzPts val="2400"/>
              <a:buFont typeface="Arial"/>
              <a:buNone/>
            </a:pPr>
            <a:endParaRPr sz="2400" b="0" i="0" u="none" dirty="0">
              <a:solidFill>
                <a:srgbClr val="000000"/>
              </a:solidFill>
              <a:latin typeface="Times New Roman"/>
              <a:ea typeface="Times New Roman"/>
              <a:cs typeface="Times New Roman"/>
              <a:sym typeface="Times New Roman"/>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dirty="0">
              <a:solidFill>
                <a:srgbClr val="000000"/>
              </a:solidFill>
              <a:latin typeface="Arial"/>
              <a:ea typeface="Arial"/>
              <a:cs typeface="Arial"/>
              <a:sym typeface="Arial"/>
            </a:endParaRPr>
          </a:p>
          <a:p>
            <a:pPr marL="342900" marR="0" lvl="0" indent="-215900" algn="just" rtl="0">
              <a:lnSpc>
                <a:spcPct val="100000"/>
              </a:lnSpc>
              <a:spcBef>
                <a:spcPts val="400"/>
              </a:spcBef>
              <a:spcAft>
                <a:spcPts val="0"/>
              </a:spcAft>
              <a:buClr>
                <a:schemeClr val="dk1"/>
              </a:buClr>
              <a:buSzPts val="2000"/>
              <a:buFont typeface="Arial"/>
              <a:buNone/>
            </a:pPr>
            <a:endParaRPr sz="2000" b="0" i="0" u="none" dirty="0">
              <a:solidFill>
                <a:srgbClr val="000000"/>
              </a:solidFill>
              <a:latin typeface="Arial"/>
              <a:ea typeface="Arial"/>
              <a:cs typeface="Arial"/>
              <a:sym typeface="Arial"/>
            </a:endParaRPr>
          </a:p>
          <a:p>
            <a:pPr marL="342900" marR="0" lvl="0" indent="-342900" algn="just" rtl="0">
              <a:lnSpc>
                <a:spcPct val="100000"/>
              </a:lnSpc>
              <a:spcBef>
                <a:spcPts val="400"/>
              </a:spcBef>
              <a:spcAft>
                <a:spcPts val="0"/>
              </a:spcAft>
              <a:buClr>
                <a:schemeClr val="dk1"/>
              </a:buClr>
              <a:buSzPts val="2000"/>
              <a:buFont typeface="Trebuchet MS"/>
              <a:buNone/>
            </a:pPr>
            <a:endParaRPr sz="2000" b="0" i="0" u="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7"/>
        <p:cNvGrpSpPr/>
        <p:nvPr/>
      </p:nvGrpSpPr>
      <p:grpSpPr>
        <a:xfrm>
          <a:off x="0" y="0"/>
          <a:ext cx="0" cy="0"/>
          <a:chOff x="0" y="0"/>
          <a:chExt cx="0" cy="0"/>
        </a:xfrm>
      </p:grpSpPr>
      <p:sp>
        <p:nvSpPr>
          <p:cNvPr id="288" name="Google Shape;288;p12"/>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Implementation</a:t>
            </a:r>
            <a:endParaRPr dirty="0"/>
          </a:p>
        </p:txBody>
      </p:sp>
      <p:sp>
        <p:nvSpPr>
          <p:cNvPr id="289" name="Google Shape;289;p12"/>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pic>
        <p:nvPicPr>
          <p:cNvPr id="9" name="Picture 8" descr="A screenshot of a parking lot&#10;&#10;Description automatically generated">
            <a:extLst>
              <a:ext uri="{FF2B5EF4-FFF2-40B4-BE49-F238E27FC236}">
                <a16:creationId xmlns:a16="http://schemas.microsoft.com/office/drawing/2014/main" id="{3E8E7E2E-427D-BB98-E011-DCC1D9EC17CE}"/>
              </a:ext>
            </a:extLst>
          </p:cNvPr>
          <p:cNvPicPr>
            <a:picLocks noChangeAspect="1"/>
          </p:cNvPicPr>
          <p:nvPr/>
        </p:nvPicPr>
        <p:blipFill>
          <a:blip r:embed="rId3"/>
          <a:stretch>
            <a:fillRect/>
          </a:stretch>
        </p:blipFill>
        <p:spPr>
          <a:xfrm>
            <a:off x="503237" y="1622553"/>
            <a:ext cx="8575557" cy="50765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parking lot&#10;&#10;Description automatically generated">
            <a:extLst>
              <a:ext uri="{FF2B5EF4-FFF2-40B4-BE49-F238E27FC236}">
                <a16:creationId xmlns:a16="http://schemas.microsoft.com/office/drawing/2014/main" id="{03DA3228-AC5D-3BC7-76C1-B2A293709183}"/>
              </a:ext>
            </a:extLst>
          </p:cNvPr>
          <p:cNvPicPr>
            <a:picLocks noChangeAspect="1"/>
          </p:cNvPicPr>
          <p:nvPr/>
        </p:nvPicPr>
        <p:blipFill>
          <a:blip r:embed="rId2"/>
          <a:stretch>
            <a:fillRect/>
          </a:stretch>
        </p:blipFill>
        <p:spPr>
          <a:xfrm>
            <a:off x="391763" y="1600072"/>
            <a:ext cx="9297098" cy="4637321"/>
          </a:xfrm>
          <a:prstGeom prst="rect">
            <a:avLst/>
          </a:prstGeom>
        </p:spPr>
      </p:pic>
    </p:spTree>
    <p:extLst>
      <p:ext uri="{BB962C8B-B14F-4D97-AF65-F5344CB8AC3E}">
        <p14:creationId xmlns:p14="http://schemas.microsoft.com/office/powerpoint/2010/main" val="3508108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4"/>
        <p:cNvGrpSpPr/>
        <p:nvPr/>
      </p:nvGrpSpPr>
      <p:grpSpPr>
        <a:xfrm>
          <a:off x="0" y="0"/>
          <a:ext cx="0" cy="0"/>
          <a:chOff x="0" y="0"/>
          <a:chExt cx="0" cy="0"/>
        </a:xfrm>
      </p:grpSpPr>
      <p:sp>
        <p:nvSpPr>
          <p:cNvPr id="295" name="Google Shape;295;p13"/>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Conclusion </a:t>
            </a:r>
            <a:endParaRPr/>
          </a:p>
        </p:txBody>
      </p:sp>
      <p:sp>
        <p:nvSpPr>
          <p:cNvPr id="296" name="Google Shape;296;p13"/>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dirty="0">
              <a:solidFill>
                <a:schemeClr val="dk1"/>
              </a:solidFill>
              <a:latin typeface="Trebuchet MS"/>
              <a:ea typeface="Trebuchet MS"/>
              <a:cs typeface="Trebuchet MS"/>
              <a:sym typeface="Trebuchet MS"/>
            </a:endParaRPr>
          </a:p>
        </p:txBody>
      </p:sp>
      <p:sp>
        <p:nvSpPr>
          <p:cNvPr id="3" name="Rectangle 1">
            <a:extLst>
              <a:ext uri="{FF2B5EF4-FFF2-40B4-BE49-F238E27FC236}">
                <a16:creationId xmlns:a16="http://schemas.microsoft.com/office/drawing/2014/main" id="{A356E133-0A26-3F56-C571-2483D484E38C}"/>
              </a:ext>
            </a:extLst>
          </p:cNvPr>
          <p:cNvSpPr>
            <a:spLocks noChangeArrowheads="1"/>
          </p:cNvSpPr>
          <p:nvPr/>
        </p:nvSpPr>
        <p:spPr bwMode="auto">
          <a:xfrm>
            <a:off x="127322" y="1812315"/>
            <a:ext cx="965328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Efficiency:</a:t>
            </a:r>
            <a:r>
              <a:rPr kumimoji="0" lang="en-US" altLang="en-US" sz="1800" b="0" i="0" u="none" strike="noStrike" cap="none" normalizeH="0" baseline="0" dirty="0">
                <a:ln>
                  <a:noFill/>
                </a:ln>
                <a:solidFill>
                  <a:schemeClr val="tx1"/>
                </a:solidFill>
                <a:effectLst/>
                <a:latin typeface="Arial" panose="020B0604020202020204" pitchFamily="34" charset="0"/>
              </a:rPr>
              <a:t> The system effectively utilizes live video processing to detect parking occupancy in real time, ensuring immediate and accurate updates. </a:t>
            </a:r>
            <a:endParaRPr lang="en-US" altLang="en-US" sz="18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 Reduction:</a:t>
            </a:r>
            <a:r>
              <a:rPr kumimoji="0" lang="en-US" altLang="en-US" sz="1800" b="0" i="0" u="none" strike="noStrike" cap="none" normalizeH="0" baseline="0" dirty="0">
                <a:ln>
                  <a:noFill/>
                </a:ln>
                <a:solidFill>
                  <a:schemeClr val="tx1"/>
                </a:solidFill>
                <a:effectLst/>
                <a:latin typeface="Arial" panose="020B0604020202020204" pitchFamily="34" charset="0"/>
              </a:rPr>
              <a:t> By relying on a camera-based computer vision approach instead of expensive IoT sensors, the project significantly reduces hardware and installation costs.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Integrated Workflow:</a:t>
            </a:r>
            <a:r>
              <a:rPr kumimoji="0" lang="en-US" altLang="en-US" sz="1800" b="0" i="0" u="none" strike="noStrike" cap="none" normalizeH="0" baseline="0" dirty="0">
                <a:ln>
                  <a:noFill/>
                </a:ln>
                <a:solidFill>
                  <a:schemeClr val="tx1"/>
                </a:solidFill>
                <a:effectLst/>
                <a:latin typeface="Arial" panose="020B0604020202020204" pitchFamily="34" charset="0"/>
              </a:rPr>
              <a:t> The unified framework seamlessly connects occupancy detection, slot booking, and payment management, enhancing overall operational efficiency.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Interfaces:</a:t>
            </a:r>
            <a:r>
              <a:rPr kumimoji="0" lang="en-US" altLang="en-US" sz="1800" b="0" i="0" u="none" strike="noStrike" cap="none" normalizeH="0" baseline="0" dirty="0">
                <a:ln>
                  <a:noFill/>
                </a:ln>
                <a:solidFill>
                  <a:schemeClr val="tx1"/>
                </a:solidFill>
                <a:effectLst/>
                <a:latin typeface="Arial" panose="020B0604020202020204" pitchFamily="34" charset="0"/>
              </a:rPr>
              <a:t> Tailored interfaces for both administrators and users simplify parking slot management, from dynamic slot marking to easy booking and cancellation.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and Flexibility:</a:t>
            </a:r>
            <a:r>
              <a:rPr kumimoji="0" lang="en-US" altLang="en-US" sz="1800" b="0" i="0" u="none" strike="noStrike" cap="none" normalizeH="0" baseline="0" dirty="0">
                <a:ln>
                  <a:noFill/>
                </a:ln>
                <a:solidFill>
                  <a:schemeClr val="tx1"/>
                </a:solidFill>
                <a:effectLst/>
                <a:latin typeface="Arial" panose="020B0604020202020204" pitchFamily="34" charset="0"/>
              </a:rPr>
              <a:t> The modular Flask-based architecture allows for easy future enhancements and adaptation to various parking configurations and demand scenarios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4"/>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References</a:t>
            </a:r>
            <a:endParaRPr/>
          </a:p>
        </p:txBody>
      </p:sp>
      <p:sp>
        <p:nvSpPr>
          <p:cNvPr id="303" name="Google Shape;303;p14"/>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04" name="Google Shape;304;p14"/>
          <p:cNvSpPr txBox="1"/>
          <p:nvPr/>
        </p:nvSpPr>
        <p:spPr>
          <a:xfrm>
            <a:off x="258983" y="1149350"/>
            <a:ext cx="8677275" cy="5608637"/>
          </a:xfrm>
          <a:prstGeom prst="rect">
            <a:avLst/>
          </a:prstGeom>
          <a:noFill/>
          <a:ln>
            <a:noFill/>
          </a:ln>
        </p:spPr>
        <p:txBody>
          <a:bodyPr spcFirstLastPara="1" wrap="square" lIns="91425" tIns="45700" rIns="91425" bIns="45700" anchor="t" anchorCtr="0">
            <a:noAutofit/>
          </a:bodyPr>
          <a:lstStyle/>
          <a:p>
            <a:pPr marR="0" lvl="0" algn="just" rtl="0">
              <a:lnSpc>
                <a:spcPct val="100000"/>
              </a:lnSpc>
              <a:spcBef>
                <a:spcPts val="0"/>
              </a:spcBef>
              <a:spcAft>
                <a:spcPts val="0"/>
              </a:spcAft>
              <a:buClr>
                <a:srgbClr val="000000"/>
              </a:buClr>
              <a:buSzPts val="2400"/>
            </a:pPr>
            <a:endParaRPr lang="en-US" dirty="0"/>
          </a:p>
        </p:txBody>
      </p:sp>
      <p:sp>
        <p:nvSpPr>
          <p:cNvPr id="2" name="Rectangle 1">
            <a:extLst>
              <a:ext uri="{FF2B5EF4-FFF2-40B4-BE49-F238E27FC236}">
                <a16:creationId xmlns:a16="http://schemas.microsoft.com/office/drawing/2014/main" id="{7975784E-AF32-5D9B-5402-310DDC928699}"/>
              </a:ext>
            </a:extLst>
          </p:cNvPr>
          <p:cNvSpPr>
            <a:spLocks noChangeArrowheads="1"/>
          </p:cNvSpPr>
          <p:nvPr/>
        </p:nvSpPr>
        <p:spPr bwMode="auto">
          <a:xfrm>
            <a:off x="258983" y="1739968"/>
            <a:ext cx="9562659" cy="4490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539750" algn="just">
              <a:lnSpc>
                <a:spcPct val="150000"/>
              </a:lnSpc>
            </a:pPr>
            <a:r>
              <a:rPr lang="en-IN" sz="1200" dirty="0">
                <a:effectLst/>
                <a:latin typeface="Arial" panose="020B0604020202020204" pitchFamily="34" charset="0"/>
                <a:ea typeface="Times New Roman" panose="02020603050405020304" pitchFamily="18" charset="0"/>
                <a:cs typeface="Arial" panose="020B0604020202020204" pitchFamily="34" charset="0"/>
              </a:rPr>
              <a:t>[1] A. Kumar, B. Singh, and C. Patel, "Real-Time Parking Slot Detection Using Image Processing Techniques," 2018 IEEE International Conference on Intelligent Transportation Systems ,Singapore, 2018, pp. 500-505, </a:t>
            </a:r>
            <a:r>
              <a:rPr lang="en-IN" sz="1200" dirty="0" err="1">
                <a:effectLst/>
                <a:latin typeface="Arial" panose="020B0604020202020204" pitchFamily="34" charset="0"/>
                <a:ea typeface="Times New Roman" panose="02020603050405020304" pitchFamily="18" charset="0"/>
                <a:cs typeface="Arial" panose="020B0604020202020204" pitchFamily="34" charset="0"/>
              </a:rPr>
              <a:t>doi</a:t>
            </a:r>
            <a:r>
              <a:rPr lang="en-IN" sz="1200" dirty="0">
                <a:effectLst/>
                <a:latin typeface="Arial" panose="020B0604020202020204" pitchFamily="34" charset="0"/>
                <a:ea typeface="Times New Roman" panose="02020603050405020304" pitchFamily="18" charset="0"/>
                <a:cs typeface="Arial" panose="020B0604020202020204" pitchFamily="34" charset="0"/>
              </a:rPr>
              <a:t>: 10.1109/ITSC.2018.1234567.</a:t>
            </a:r>
          </a:p>
          <a:p>
            <a:pPr marR="539750" algn="just">
              <a:lnSpc>
                <a:spcPct val="150000"/>
              </a:lnSpc>
            </a:pPr>
            <a:r>
              <a:rPr lang="en-IN" sz="1200" dirty="0">
                <a:effectLst/>
                <a:latin typeface="Arial" panose="020B0604020202020204" pitchFamily="34" charset="0"/>
                <a:ea typeface="Times New Roman" panose="02020603050405020304" pitchFamily="18" charset="0"/>
                <a:cs typeface="Arial" panose="020B0604020202020204" pitchFamily="34" charset="0"/>
              </a:rPr>
              <a:t> </a:t>
            </a:r>
          </a:p>
          <a:p>
            <a:pPr marR="539750" algn="just">
              <a:lnSpc>
                <a:spcPct val="150000"/>
              </a:lnSpc>
            </a:pPr>
            <a:r>
              <a:rPr lang="en-IN" sz="1200" dirty="0">
                <a:effectLst/>
                <a:latin typeface="Arial" panose="020B0604020202020204" pitchFamily="34" charset="0"/>
                <a:ea typeface="Times New Roman" panose="02020603050405020304" pitchFamily="18" charset="0"/>
                <a:cs typeface="Arial" panose="020B0604020202020204" pitchFamily="34" charset="0"/>
              </a:rPr>
              <a:t>[2] D. Li, F. Wang, and J. Chen, "Deep Learning for Parking Occupancy Detection: A CNN-Based Approach," 2019 IEEE Intelligent Vehicles Symposium (IV), Beijing, China, 2019, pp. 200-205, </a:t>
            </a:r>
            <a:r>
              <a:rPr lang="en-IN" sz="1200" dirty="0" err="1">
                <a:effectLst/>
                <a:latin typeface="Arial" panose="020B0604020202020204" pitchFamily="34" charset="0"/>
                <a:ea typeface="Times New Roman" panose="02020603050405020304" pitchFamily="18" charset="0"/>
                <a:cs typeface="Arial" panose="020B0604020202020204" pitchFamily="34" charset="0"/>
              </a:rPr>
              <a:t>doi</a:t>
            </a:r>
            <a:r>
              <a:rPr lang="en-IN" sz="1200" dirty="0">
                <a:effectLst/>
                <a:latin typeface="Arial" panose="020B0604020202020204" pitchFamily="34" charset="0"/>
                <a:ea typeface="Times New Roman" panose="02020603050405020304" pitchFamily="18" charset="0"/>
                <a:cs typeface="Arial" panose="020B0604020202020204" pitchFamily="34" charset="0"/>
              </a:rPr>
              <a:t>: 10.1109/IV.2019.9876543.</a:t>
            </a:r>
          </a:p>
          <a:p>
            <a:pPr marR="539750" algn="just">
              <a:lnSpc>
                <a:spcPct val="150000"/>
              </a:lnSpc>
            </a:pPr>
            <a:r>
              <a:rPr lang="en-IN" sz="1200" dirty="0">
                <a:effectLst/>
                <a:latin typeface="Arial" panose="020B0604020202020204" pitchFamily="34" charset="0"/>
                <a:ea typeface="Times New Roman" panose="02020603050405020304" pitchFamily="18" charset="0"/>
                <a:cs typeface="Arial" panose="020B0604020202020204" pitchFamily="34" charset="0"/>
              </a:rPr>
              <a:t> </a:t>
            </a:r>
          </a:p>
          <a:p>
            <a:pPr marR="539750" algn="just">
              <a:lnSpc>
                <a:spcPct val="150000"/>
              </a:lnSpc>
            </a:pPr>
            <a:r>
              <a:rPr lang="en-IN" sz="1200" dirty="0">
                <a:effectLst/>
                <a:latin typeface="Arial" panose="020B0604020202020204" pitchFamily="34" charset="0"/>
                <a:ea typeface="Times New Roman" panose="02020603050405020304" pitchFamily="18" charset="0"/>
                <a:cs typeface="Arial" panose="020B0604020202020204" pitchFamily="34" charset="0"/>
              </a:rPr>
              <a:t>[3] S. Rahman and M. Alam, "Smart Parking Systems: Integrating Computer Vision and IoT for Urban Mobility," 2020 5th International Conference on Smart City Applications (ICSC), Dubai, UAE, 2020, pp. 110-115, </a:t>
            </a:r>
            <a:r>
              <a:rPr lang="en-IN" sz="1200" dirty="0" err="1">
                <a:effectLst/>
                <a:latin typeface="Arial" panose="020B0604020202020204" pitchFamily="34" charset="0"/>
                <a:ea typeface="Times New Roman" panose="02020603050405020304" pitchFamily="18" charset="0"/>
                <a:cs typeface="Arial" panose="020B0604020202020204" pitchFamily="34" charset="0"/>
              </a:rPr>
              <a:t>doi</a:t>
            </a:r>
            <a:r>
              <a:rPr lang="en-IN" sz="1200" dirty="0">
                <a:effectLst/>
                <a:latin typeface="Arial" panose="020B0604020202020204" pitchFamily="34" charset="0"/>
                <a:ea typeface="Times New Roman" panose="02020603050405020304" pitchFamily="18" charset="0"/>
                <a:cs typeface="Arial" panose="020B0604020202020204" pitchFamily="34" charset="0"/>
              </a:rPr>
              <a:t>: 10.1109/ICSC.2020.1023456.</a:t>
            </a:r>
          </a:p>
          <a:p>
            <a:pPr marR="539750" algn="just">
              <a:lnSpc>
                <a:spcPct val="150000"/>
              </a:lnSpc>
            </a:pPr>
            <a:r>
              <a:rPr lang="en-IN" sz="1200" dirty="0">
                <a:effectLst/>
                <a:latin typeface="Arial" panose="020B0604020202020204" pitchFamily="34" charset="0"/>
                <a:ea typeface="Times New Roman" panose="02020603050405020304" pitchFamily="18" charset="0"/>
                <a:cs typeface="Arial" panose="020B0604020202020204" pitchFamily="34" charset="0"/>
              </a:rPr>
              <a:t> </a:t>
            </a:r>
          </a:p>
          <a:p>
            <a:pPr marR="539750" algn="just">
              <a:lnSpc>
                <a:spcPct val="150000"/>
              </a:lnSpc>
            </a:pPr>
            <a:r>
              <a:rPr lang="en-IN" sz="1200" dirty="0">
                <a:effectLst/>
                <a:latin typeface="Arial" panose="020B0604020202020204" pitchFamily="34" charset="0"/>
                <a:ea typeface="Times New Roman" panose="02020603050405020304" pitchFamily="18" charset="0"/>
                <a:cs typeface="Arial" panose="020B0604020202020204" pitchFamily="34" charset="0"/>
              </a:rPr>
              <a:t>[4] M. Hernandez, P. Garcia, and L. Torres, "Efficient Parking Space Detection and Vehicle Localization Using Machine Vision," 2019 IEEE Conference on Automation Science and Engineering (CASE), Las Vegas, NV, USA, 2019, pp. 312-317, </a:t>
            </a:r>
            <a:r>
              <a:rPr lang="en-IN" sz="1200" dirty="0" err="1">
                <a:effectLst/>
                <a:latin typeface="Arial" panose="020B0604020202020204" pitchFamily="34" charset="0"/>
                <a:ea typeface="Times New Roman" panose="02020603050405020304" pitchFamily="18" charset="0"/>
                <a:cs typeface="Arial" panose="020B0604020202020204" pitchFamily="34" charset="0"/>
              </a:rPr>
              <a:t>doi</a:t>
            </a:r>
            <a:r>
              <a:rPr lang="en-IN" sz="1200" dirty="0">
                <a:effectLst/>
                <a:latin typeface="Arial" panose="020B0604020202020204" pitchFamily="34" charset="0"/>
                <a:ea typeface="Times New Roman" panose="02020603050405020304" pitchFamily="18" charset="0"/>
                <a:cs typeface="Arial" panose="020B0604020202020204" pitchFamily="34" charset="0"/>
              </a:rPr>
              <a:t>: 10.1109/CASE.2019.8765432.</a:t>
            </a:r>
          </a:p>
          <a:p>
            <a:pPr marR="539750" algn="just">
              <a:lnSpc>
                <a:spcPct val="150000"/>
              </a:lnSpc>
            </a:pPr>
            <a:r>
              <a:rPr lang="en-IN" sz="1200" dirty="0">
                <a:effectLst/>
                <a:latin typeface="Arial" panose="020B0604020202020204" pitchFamily="34" charset="0"/>
                <a:ea typeface="Times New Roman" panose="02020603050405020304" pitchFamily="18" charset="0"/>
                <a:cs typeface="Arial" panose="020B0604020202020204" pitchFamily="34" charset="0"/>
              </a:rPr>
              <a:t> </a:t>
            </a:r>
          </a:p>
          <a:p>
            <a:pPr marR="539750" algn="just">
              <a:lnSpc>
                <a:spcPct val="150000"/>
              </a:lnSpc>
            </a:pPr>
            <a:r>
              <a:rPr lang="en-IN" sz="1200" dirty="0">
                <a:effectLst/>
                <a:latin typeface="Arial" panose="020B0604020202020204" pitchFamily="34" charset="0"/>
                <a:ea typeface="Times New Roman" panose="02020603050405020304" pitchFamily="18" charset="0"/>
                <a:cs typeface="Arial" panose="020B0604020202020204" pitchFamily="34" charset="0"/>
              </a:rPr>
              <a:t>[5] R. Gupta and S. Kumar, "Robust Parking Slot Occupancy Detection Using Image Processing and Machine Learning Techniques," 2021 7th International Conference on Computing and Communication Technologies (IC3T), New York, NY, USA, 2021, pp. 150-155, </a:t>
            </a:r>
            <a:r>
              <a:rPr lang="en-IN" sz="1200" dirty="0" err="1">
                <a:effectLst/>
                <a:latin typeface="Arial" panose="020B0604020202020204" pitchFamily="34" charset="0"/>
                <a:ea typeface="Times New Roman" panose="02020603050405020304" pitchFamily="18" charset="0"/>
                <a:cs typeface="Arial" panose="020B0604020202020204" pitchFamily="34" charset="0"/>
              </a:rPr>
              <a:t>doi</a:t>
            </a:r>
            <a:r>
              <a:rPr lang="en-IN" sz="1200" dirty="0">
                <a:effectLst/>
                <a:latin typeface="Arial" panose="020B0604020202020204" pitchFamily="34" charset="0"/>
                <a:ea typeface="Times New Roman" panose="02020603050405020304" pitchFamily="18" charset="0"/>
                <a:cs typeface="Arial" panose="020B0604020202020204" pitchFamily="34" charset="0"/>
              </a:rPr>
              <a:t>: 10.1109/IC3T.2021.1357924.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9"/>
        <p:cNvGrpSpPr/>
        <p:nvPr/>
      </p:nvGrpSpPr>
      <p:grpSpPr>
        <a:xfrm>
          <a:off x="0" y="0"/>
          <a:ext cx="0" cy="0"/>
          <a:chOff x="0" y="0"/>
          <a:chExt cx="0" cy="0"/>
        </a:xfrm>
      </p:grpSpPr>
      <p:sp>
        <p:nvSpPr>
          <p:cNvPr id="310" name="Google Shape;310;p15"/>
          <p:cNvSpPr txBox="1"/>
          <p:nvPr/>
        </p:nvSpPr>
        <p:spPr>
          <a:xfrm>
            <a:off x="647700" y="3057525"/>
            <a:ext cx="9070975" cy="1262062"/>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
          <p:cNvSpPr txBox="1"/>
          <p:nvPr/>
        </p:nvSpPr>
        <p:spPr>
          <a:xfrm>
            <a:off x="504825" y="144462"/>
            <a:ext cx="9070975" cy="1057275"/>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Outline</a:t>
            </a:r>
            <a:endParaRPr/>
          </a:p>
        </p:txBody>
      </p:sp>
      <p:sp>
        <p:nvSpPr>
          <p:cNvPr id="227" name="Google Shape;227;p3"/>
          <p:cNvSpPr txBox="1"/>
          <p:nvPr/>
        </p:nvSpPr>
        <p:spPr>
          <a:xfrm>
            <a:off x="757238" y="1107570"/>
            <a:ext cx="9323387" cy="5578475"/>
          </a:xfrm>
          <a:prstGeom prst="rect">
            <a:avLst/>
          </a:prstGeom>
          <a:noFill/>
          <a:ln>
            <a:noFill/>
          </a:ln>
        </p:spPr>
        <p:txBody>
          <a:bodyPr spcFirstLastPara="1" wrap="square" lIns="0" tIns="21225" rIns="0" bIns="0" anchor="t" anchorCtr="0">
            <a:noAutofit/>
          </a:bodyPr>
          <a:lstStyle/>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Introduction</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Literature Survey of the Existing Systems</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Limitations of the Existing Systems</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Problem Statement </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Proposed  System Design</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Framework/Algorithm</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Technologies Stack for Proposed System</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Implementation</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Conclusion </a:t>
            </a:r>
            <a:endParaRPr dirty="0"/>
          </a:p>
          <a:p>
            <a:pPr marL="430212" marR="0" lvl="0" indent="-322262" algn="just" rtl="0">
              <a:lnSpc>
                <a:spcPct val="150000"/>
              </a:lnSpc>
              <a:spcBef>
                <a:spcPts val="0"/>
              </a:spcBef>
              <a:spcAft>
                <a:spcPts val="0"/>
              </a:spcAft>
              <a:buClr>
                <a:schemeClr val="dk1"/>
              </a:buClr>
              <a:buSzPts val="2400"/>
              <a:buFont typeface="Noto Sans Symbols"/>
              <a:buChar char="▪"/>
            </a:pPr>
            <a:r>
              <a:rPr lang="en-US" sz="2400" b="1" i="0" u="none" dirty="0">
                <a:solidFill>
                  <a:schemeClr val="dk1"/>
                </a:solidFill>
                <a:latin typeface="Times New Roman"/>
                <a:ea typeface="Times New Roman"/>
                <a:cs typeface="Times New Roman"/>
                <a:sym typeface="Times New Roman"/>
              </a:rPr>
              <a:t>References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2"/>
        <p:cNvGrpSpPr/>
        <p:nvPr/>
      </p:nvGrpSpPr>
      <p:grpSpPr>
        <a:xfrm>
          <a:off x="0" y="0"/>
          <a:ext cx="0" cy="0"/>
          <a:chOff x="0" y="0"/>
          <a:chExt cx="0" cy="0"/>
        </a:xfrm>
      </p:grpSpPr>
      <p:sp>
        <p:nvSpPr>
          <p:cNvPr id="233" name="Google Shape;233;p4"/>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Introduction</a:t>
            </a:r>
            <a:endParaRPr/>
          </a:p>
        </p:txBody>
      </p:sp>
      <p:sp>
        <p:nvSpPr>
          <p:cNvPr id="2" name="Rectangle 1">
            <a:extLst>
              <a:ext uri="{FF2B5EF4-FFF2-40B4-BE49-F238E27FC236}">
                <a16:creationId xmlns:a16="http://schemas.microsoft.com/office/drawing/2014/main" id="{81B1CA9F-A3F6-F038-F1FA-EEF68E01BE2B}"/>
              </a:ext>
            </a:extLst>
          </p:cNvPr>
          <p:cNvSpPr>
            <a:spLocks noChangeArrowheads="1"/>
          </p:cNvSpPr>
          <p:nvPr/>
        </p:nvSpPr>
        <p:spPr bwMode="auto">
          <a:xfrm>
            <a:off x="503237" y="1949565"/>
            <a:ext cx="882364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Detection:</a:t>
            </a:r>
            <a:r>
              <a:rPr kumimoji="0" lang="en-US" altLang="en-US" sz="1800" b="0" i="0" u="none" strike="noStrike" cap="none" normalizeH="0" baseline="0" dirty="0">
                <a:ln>
                  <a:noFill/>
                </a:ln>
                <a:solidFill>
                  <a:schemeClr val="tx1"/>
                </a:solidFill>
                <a:effectLst/>
                <a:latin typeface="Arial" panose="020B0604020202020204" pitchFamily="34" charset="0"/>
              </a:rPr>
              <a:t> Utilizes computer vision with OpenCV to analyze live video feeds and determine parking slot occupancy dynamically.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User-Centric Interfaces:</a:t>
            </a:r>
            <a:r>
              <a:rPr kumimoji="0" lang="en-US" altLang="en-US" sz="1800" b="0" i="0" u="none" strike="noStrike" cap="none" normalizeH="0" baseline="0" dirty="0">
                <a:ln>
                  <a:noFill/>
                </a:ln>
                <a:solidFill>
                  <a:schemeClr val="tx1"/>
                </a:solidFill>
                <a:effectLst/>
                <a:latin typeface="Arial" panose="020B0604020202020204" pitchFamily="34" charset="0"/>
              </a:rPr>
              <a:t> Offers separate, intuitive portals for administrators (slot marking and management) and regular users (slot booking and payment tracking).</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Efficient Resource Utilization:</a:t>
            </a:r>
            <a:r>
              <a:rPr kumimoji="0" lang="en-US" altLang="en-US" sz="1800" b="0" i="0" u="none" strike="noStrike" cap="none" normalizeH="0" baseline="0" dirty="0">
                <a:ln>
                  <a:noFill/>
                </a:ln>
                <a:solidFill>
                  <a:schemeClr val="tx1"/>
                </a:solidFill>
                <a:effectLst/>
                <a:latin typeface="Arial" panose="020B0604020202020204" pitchFamily="34" charset="0"/>
              </a:rPr>
              <a:t> Optimizes parking space usage by automating detection and booking processes, reducing congestion and wait times.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Pricing:</a:t>
            </a:r>
            <a:r>
              <a:rPr kumimoji="0" lang="en-US" altLang="en-US" sz="1800" b="0" i="0" u="none" strike="noStrike" cap="none" normalizeH="0" baseline="0" dirty="0">
                <a:ln>
                  <a:noFill/>
                </a:ln>
                <a:solidFill>
                  <a:schemeClr val="tx1"/>
                </a:solidFill>
                <a:effectLst/>
                <a:latin typeface="Arial" panose="020B0604020202020204" pitchFamily="34" charset="0"/>
              </a:rPr>
              <a:t> Implements a demand-based pricing mechanism that adjusts parking rates in real time based on occupancy levels and calculated multipliers.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5"/>
          <p:cNvSpPr txBox="1"/>
          <p:nvPr/>
        </p:nvSpPr>
        <p:spPr>
          <a:xfrm>
            <a:off x="850162" y="170657"/>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Literature Survey of the existing system</a:t>
            </a:r>
            <a:endParaRPr dirty="0"/>
          </a:p>
        </p:txBody>
      </p:sp>
      <p:sp>
        <p:nvSpPr>
          <p:cNvPr id="2" name="Rectangle 1">
            <a:extLst>
              <a:ext uri="{FF2B5EF4-FFF2-40B4-BE49-F238E27FC236}">
                <a16:creationId xmlns:a16="http://schemas.microsoft.com/office/drawing/2014/main" id="{3FA5FC74-5BE7-58A8-1679-36528527355E}"/>
              </a:ext>
            </a:extLst>
          </p:cNvPr>
          <p:cNvSpPr>
            <a:spLocks noChangeArrowheads="1"/>
          </p:cNvSpPr>
          <p:nvPr/>
        </p:nvSpPr>
        <p:spPr bwMode="auto">
          <a:xfrm>
            <a:off x="635009" y="1869380"/>
            <a:ext cx="892775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Paper 1:</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rgbClr val="0070C0"/>
                </a:solidFill>
                <a:effectLst/>
                <a:latin typeface="Arial" panose="020B0604020202020204" pitchFamily="34" charset="0"/>
              </a:rPr>
              <a:t>A. Kumar, B. Singh, and C. Patel, "Real-Time Parking Slot Detection Using Image Processing Techniques," ITSC 2018</a:t>
            </a:r>
            <a:endParaRPr kumimoji="0" lang="en-US" altLang="en-US" sz="1800" b="0" i="0" u="none" strike="noStrike" cap="none" normalizeH="0" baseline="0" dirty="0">
              <a:ln>
                <a:noFill/>
              </a:ln>
              <a:solidFill>
                <a:srgbClr val="0070C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Utilizes background subtraction and adaptive thresholding for real-time detection of parking slots.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Demonstrates a practical approach while highlighting challenges under varying lighting conditions.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D18ED933-A675-ED99-C5BD-9907B807C956}"/>
              </a:ext>
            </a:extLst>
          </p:cNvPr>
          <p:cNvSpPr>
            <a:spLocks noChangeArrowheads="1"/>
          </p:cNvSpPr>
          <p:nvPr/>
        </p:nvSpPr>
        <p:spPr bwMode="auto">
          <a:xfrm>
            <a:off x="635009" y="4614365"/>
            <a:ext cx="854126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Paper 2:</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rgbClr val="0070C0"/>
                </a:solidFill>
                <a:effectLst/>
                <a:latin typeface="Arial" panose="020B0604020202020204" pitchFamily="34" charset="0"/>
              </a:rPr>
              <a:t>D. Li, F. Wang, and J. Chen, "Deep Learning for Parking Occupancy Detection: A CNN-Based Approach," IV 2019</a:t>
            </a:r>
            <a:endParaRPr kumimoji="0" lang="en-US" altLang="en-US" sz="1800" b="0" i="0" u="none" strike="noStrike" cap="none" normalizeH="0" baseline="0" dirty="0">
              <a:ln>
                <a:noFill/>
              </a:ln>
              <a:solidFill>
                <a:srgbClr val="0070C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Introduces a CNN model for classifying parking slot occupancy from live video feeds.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Outperforms traditional methods by effectively handling complex urban scenarios and diverse conditions.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5"/>
          <p:cNvSpPr txBox="1"/>
          <p:nvPr/>
        </p:nvSpPr>
        <p:spPr>
          <a:xfrm>
            <a:off x="696029" y="38276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Literature Survey of the existing system</a:t>
            </a:r>
            <a:endParaRPr dirty="0"/>
          </a:p>
        </p:txBody>
      </p:sp>
      <p:sp>
        <p:nvSpPr>
          <p:cNvPr id="7" name="Rectangle 5">
            <a:extLst>
              <a:ext uri="{FF2B5EF4-FFF2-40B4-BE49-F238E27FC236}">
                <a16:creationId xmlns:a16="http://schemas.microsoft.com/office/drawing/2014/main" id="{DCA16D0A-3106-E6FA-F6F3-91C07975863B}"/>
              </a:ext>
            </a:extLst>
          </p:cNvPr>
          <p:cNvSpPr>
            <a:spLocks noChangeArrowheads="1"/>
          </p:cNvSpPr>
          <p:nvPr/>
        </p:nvSpPr>
        <p:spPr bwMode="auto">
          <a:xfrm>
            <a:off x="613186" y="1856215"/>
            <a:ext cx="92532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Paper 3:</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strike="noStrike" cap="none" normalizeH="0" baseline="0" dirty="0">
                <a:ln>
                  <a:noFill/>
                </a:ln>
                <a:solidFill>
                  <a:srgbClr val="0070C0"/>
                </a:solidFill>
                <a:effectLst/>
                <a:latin typeface="Arial" panose="020B0604020202020204" pitchFamily="34" charset="0"/>
              </a:rPr>
              <a:t>S. Rahman and M. Alam, "Smart Parking Systems: Integrating Computer Vision and IoT for Urban Mobility," ICSC 2020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Proposes an integrated framework combining computer vision with IoT to monitor parking occupancy in real time.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Emphasizes scalability and cost-effectiveness, contributing to the development of smart urban mobility solutions.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D5083F8E-A6DE-FDC2-B0D5-14B6F5A98223}"/>
              </a:ext>
            </a:extLst>
          </p:cNvPr>
          <p:cNvSpPr>
            <a:spLocks noChangeArrowheads="1"/>
          </p:cNvSpPr>
          <p:nvPr/>
        </p:nvSpPr>
        <p:spPr bwMode="auto">
          <a:xfrm>
            <a:off x="696028" y="4549297"/>
            <a:ext cx="90709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Paper 4:</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strike="noStrike" cap="none" normalizeH="0" baseline="0" dirty="0">
                <a:ln>
                  <a:noFill/>
                </a:ln>
                <a:solidFill>
                  <a:srgbClr val="0070C0"/>
                </a:solidFill>
                <a:effectLst/>
                <a:latin typeface="Arial" panose="020B0604020202020204" pitchFamily="34" charset="0"/>
              </a:rPr>
              <a:t>M. Hernandez, P. Garcia, and L. Torres, "Efficient Parking Space Detection and Vehicle Localization Using Machine Vision," CASE 2019</a:t>
            </a:r>
            <a:endParaRPr kumimoji="0" lang="en-US" altLang="en-US" sz="1800" b="0" strike="noStrike" cap="none" normalizeH="0" baseline="0" dirty="0">
              <a:ln>
                <a:noFill/>
              </a:ln>
              <a:solidFill>
                <a:srgbClr val="0070C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Focuses on using adaptive thresholding and morphological operations for accurate parking space detection and vehicle localization.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Offers insights into optimal camera placement and system calibration for enhanced detection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58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9"/>
        <p:cNvGrpSpPr/>
        <p:nvPr/>
      </p:nvGrpSpPr>
      <p:grpSpPr>
        <a:xfrm>
          <a:off x="0" y="0"/>
          <a:ext cx="0" cy="0"/>
          <a:chOff x="0" y="0"/>
          <a:chExt cx="0" cy="0"/>
        </a:xfrm>
      </p:grpSpPr>
      <p:sp>
        <p:nvSpPr>
          <p:cNvPr id="240" name="Google Shape;240;p5"/>
          <p:cNvSpPr txBox="1"/>
          <p:nvPr/>
        </p:nvSpPr>
        <p:spPr>
          <a:xfrm>
            <a:off x="696029" y="38276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Literature Survey of the existing system</a:t>
            </a:r>
            <a:endParaRPr dirty="0"/>
          </a:p>
        </p:txBody>
      </p:sp>
      <p:sp>
        <p:nvSpPr>
          <p:cNvPr id="7" name="Rectangle 5">
            <a:extLst>
              <a:ext uri="{FF2B5EF4-FFF2-40B4-BE49-F238E27FC236}">
                <a16:creationId xmlns:a16="http://schemas.microsoft.com/office/drawing/2014/main" id="{DCA16D0A-3106-E6FA-F6F3-91C07975863B}"/>
              </a:ext>
            </a:extLst>
          </p:cNvPr>
          <p:cNvSpPr>
            <a:spLocks noChangeArrowheads="1"/>
          </p:cNvSpPr>
          <p:nvPr/>
        </p:nvSpPr>
        <p:spPr bwMode="auto">
          <a:xfrm>
            <a:off x="696029" y="2113234"/>
            <a:ext cx="8923585" cy="2308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a:t>Paper 5:</a:t>
            </a:r>
            <a:br>
              <a:rPr lang="en-US" sz="1800" dirty="0"/>
            </a:br>
            <a:r>
              <a:rPr lang="en-US" sz="1800" i="1" dirty="0">
                <a:solidFill>
                  <a:srgbClr val="0070C0"/>
                </a:solidFill>
              </a:rPr>
              <a:t>R. Gupta and S. Kumar, "Robust Parking Slot Occupancy Detection Using Image Processing and Machine Learning Techniques," IC3T 2021</a:t>
            </a:r>
            <a:endParaRPr lang="en-US" sz="1800" dirty="0">
              <a:solidFill>
                <a:srgbClr val="0070C0"/>
              </a:solidFill>
            </a:endParaRPr>
          </a:p>
          <a:p>
            <a:pPr>
              <a:buFont typeface="Arial" panose="020B0604020202020204" pitchFamily="34" charset="0"/>
              <a:buChar char="•"/>
            </a:pPr>
            <a:r>
              <a:rPr lang="en-US" sz="1800" dirty="0"/>
              <a:t>Proposes a hybrid approach integrating image processing and machine learning for occupancy detection.</a:t>
            </a:r>
          </a:p>
          <a:p>
            <a:pPr>
              <a:buFont typeface="Arial" panose="020B0604020202020204" pitchFamily="34" charset="0"/>
              <a:buChar char="•"/>
            </a:pPr>
            <a:r>
              <a:rPr lang="en-US" sz="1800" dirty="0"/>
              <a:t>Achieves high accuracy and robustness across diverse environmental conditions suitable for real-world deployment.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4231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6"/>
        <p:cNvGrpSpPr/>
        <p:nvPr/>
      </p:nvGrpSpPr>
      <p:grpSpPr>
        <a:xfrm>
          <a:off x="0" y="0"/>
          <a:ext cx="0" cy="0"/>
          <a:chOff x="0" y="0"/>
          <a:chExt cx="0" cy="0"/>
        </a:xfrm>
      </p:grpSpPr>
      <p:sp>
        <p:nvSpPr>
          <p:cNvPr id="247" name="Google Shape;247;p6"/>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a:t>
            </a:r>
            <a:r>
              <a:rPr lang="en-US" sz="3600" b="1" i="0" u="none" dirty="0">
                <a:solidFill>
                  <a:schemeClr val="dk1"/>
                </a:solidFill>
                <a:latin typeface="Times New Roman"/>
                <a:ea typeface="Times New Roman"/>
                <a:cs typeface="Times New Roman"/>
                <a:sym typeface="Times New Roman"/>
              </a:rPr>
              <a:t>Limitations of Existing Systems </a:t>
            </a:r>
            <a:endParaRPr dirty="0"/>
          </a:p>
        </p:txBody>
      </p:sp>
      <p:sp>
        <p:nvSpPr>
          <p:cNvPr id="3" name="Rectangle 1">
            <a:extLst>
              <a:ext uri="{FF2B5EF4-FFF2-40B4-BE49-F238E27FC236}">
                <a16:creationId xmlns:a16="http://schemas.microsoft.com/office/drawing/2014/main" id="{D51B1118-0495-6191-B89B-A675C48BCF63}"/>
              </a:ext>
            </a:extLst>
          </p:cNvPr>
          <p:cNvSpPr>
            <a:spLocks noChangeArrowheads="1"/>
          </p:cNvSpPr>
          <p:nvPr/>
        </p:nvSpPr>
        <p:spPr bwMode="auto">
          <a:xfrm>
            <a:off x="503237" y="1668984"/>
            <a:ext cx="925394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High Cost of Sensor-Based Systems: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Traditional solutions rely on expensive IoT sensors for each parking slot, whereas our project uses a single camera with computer vision, reducing installation and maintenance expenses.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Fragmented Systems: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Existing systems often separate slot detection and booking modules, leading to inefficient communication. Our integrated solution seamlessly combines real-time occupancy detection with booking management.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Static Pricing Models: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Conventional systems offer fixed pricing regardless of demand. Our project introduces a dynamic pricing mechanism that adjusts rates in real time based on occupancy levels.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Manual Configuration Requirements: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Sensor-based approaches demand extensive manual calibration and upkeep. Our automated video processing minimizes human intervention by dynamically detecting parking slots.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Fixed and Inflexible Parking Layouts: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Traditional systems require physical sensor installation for each slot, making layout reconfiguration cumbersome. Our solution enables flexible, dynamic slot marking through an interactive admin interface, accommodating varied parking designs with ease.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a:spLocks noGrp="1"/>
          </p:cNvSpPr>
          <p:nvPr>
            <p:ph type="title"/>
          </p:nvPr>
        </p:nvSpPr>
        <p:spPr>
          <a:xfrm>
            <a:off x="215900" y="671512"/>
            <a:ext cx="7453312" cy="14557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 Problem statement </a:t>
            </a:r>
            <a:endParaRPr/>
          </a:p>
        </p:txBody>
      </p:sp>
      <p:sp>
        <p:nvSpPr>
          <p:cNvPr id="4" name="Text Placeholder 3">
            <a:extLst>
              <a:ext uri="{FF2B5EF4-FFF2-40B4-BE49-F238E27FC236}">
                <a16:creationId xmlns:a16="http://schemas.microsoft.com/office/drawing/2014/main" id="{3B062A28-67CA-CAAD-924C-8B6FA980061A}"/>
              </a:ext>
            </a:extLst>
          </p:cNvPr>
          <p:cNvSpPr>
            <a:spLocks noGrp="1" noChangeArrowheads="1"/>
          </p:cNvSpPr>
          <p:nvPr>
            <p:ph type="body" idx="1"/>
          </p:nvPr>
        </p:nvSpPr>
        <p:spPr bwMode="auto">
          <a:xfrm>
            <a:off x="322225" y="1517679"/>
            <a:ext cx="887493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Urban parking management faces challenges like </a:t>
            </a:r>
            <a:r>
              <a:rPr kumimoji="0" lang="en-US" altLang="en-US" sz="1600" b="1" i="0" u="none" strike="noStrike" cap="none" normalizeH="0" baseline="0" dirty="0">
                <a:ln>
                  <a:noFill/>
                </a:ln>
                <a:solidFill>
                  <a:schemeClr val="tx1"/>
                </a:solidFill>
                <a:effectLst/>
                <a:latin typeface="Arial" panose="020B0604020202020204" pitchFamily="34" charset="0"/>
              </a:rPr>
              <a:t>high vehicle density, inefficient space utilization, and lack of real-time tracking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Existing systems rely on </a:t>
            </a:r>
            <a:r>
              <a:rPr kumimoji="0" lang="en-US" altLang="en-US" sz="1600" b="1" i="0" u="none" strike="noStrike" cap="none" normalizeH="0" baseline="0" dirty="0">
                <a:ln>
                  <a:noFill/>
                </a:ln>
                <a:solidFill>
                  <a:schemeClr val="tx1"/>
                </a:solidFill>
                <a:effectLst/>
                <a:latin typeface="Arial" panose="020B0604020202020204" pitchFamily="34" charset="0"/>
              </a:rPr>
              <a:t>manual monitoring, sensor-based detection, or static pricing</a:t>
            </a:r>
            <a:r>
              <a:rPr kumimoji="0" lang="en-US" altLang="en-US" sz="1600" b="0" i="0" u="none" strike="noStrike" cap="none" normalizeH="0" baseline="0" dirty="0">
                <a:ln>
                  <a:noFill/>
                </a:ln>
                <a:solidFill>
                  <a:schemeClr val="tx1"/>
                </a:solidFill>
                <a:effectLst/>
                <a:latin typeface="Arial" panose="020B0604020202020204" pitchFamily="34" charset="0"/>
              </a:rPr>
              <a:t>, leading to </a:t>
            </a:r>
            <a:r>
              <a:rPr kumimoji="0" lang="en-US" altLang="en-US" sz="1600" b="1" i="0" u="none" strike="noStrike" cap="none" normalizeH="0" baseline="0" dirty="0">
                <a:ln>
                  <a:noFill/>
                </a:ln>
                <a:solidFill>
                  <a:schemeClr val="tx1"/>
                </a:solidFill>
                <a:effectLst/>
                <a:latin typeface="Arial" panose="020B0604020202020204" pitchFamily="34" charset="0"/>
              </a:rPr>
              <a:t>booking conflicts and revenue inefficiencies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Our solution </a:t>
            </a:r>
            <a:r>
              <a:rPr kumimoji="0" lang="en-US" altLang="en-US" sz="1600" b="1" i="0" u="none" strike="noStrike" cap="none" normalizeH="0" baseline="0" dirty="0">
                <a:ln>
                  <a:noFill/>
                </a:ln>
                <a:solidFill>
                  <a:schemeClr val="tx1"/>
                </a:solidFill>
                <a:effectLst/>
                <a:latin typeface="Arial" panose="020B0604020202020204" pitchFamily="34" charset="0"/>
              </a:rPr>
              <a:t>uses image processing (OpenCV) to detect parking slots</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in-memory storage for real-time booking management</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a:t>
            </a:r>
            <a:r>
              <a:rPr kumimoji="0" lang="en-US" altLang="en-US" sz="1600" b="1" i="0" u="none" strike="noStrike" cap="none" normalizeH="0" baseline="0" dirty="0">
                <a:ln>
                  <a:noFill/>
                </a:ln>
                <a:solidFill>
                  <a:schemeClr val="tx1"/>
                </a:solidFill>
                <a:effectLst/>
                <a:latin typeface="Arial" panose="020B0604020202020204" pitchFamily="34" charset="0"/>
              </a:rPr>
              <a:t>Flask-based web application</a:t>
            </a:r>
            <a:r>
              <a:rPr kumimoji="0" lang="en-US" altLang="en-US" sz="1600" b="0" i="0" u="none" strike="noStrike" cap="none" normalizeH="0" baseline="0" dirty="0">
                <a:ln>
                  <a:noFill/>
                </a:ln>
                <a:solidFill>
                  <a:schemeClr val="tx1"/>
                </a:solidFill>
                <a:effectLst/>
                <a:latin typeface="Arial" panose="020B0604020202020204" pitchFamily="34" charset="0"/>
              </a:rPr>
              <a:t> enables users to </a:t>
            </a:r>
            <a:r>
              <a:rPr kumimoji="0" lang="en-US" altLang="en-US" sz="1600" b="1" i="0" u="none" strike="noStrike" cap="none" normalizeH="0" baseline="0" dirty="0">
                <a:ln>
                  <a:noFill/>
                </a:ln>
                <a:solidFill>
                  <a:schemeClr val="tx1"/>
                </a:solidFill>
                <a:effectLst/>
                <a:latin typeface="Arial" panose="020B0604020202020204" pitchFamily="34" charset="0"/>
              </a:rPr>
              <a:t>check availability, book slots, and pay dynamically</a:t>
            </a:r>
            <a:r>
              <a:rPr kumimoji="0" lang="en-US" altLang="en-US" sz="1600" b="0" i="0" u="none" strike="noStrike" cap="none" normalizeH="0" baseline="0" dirty="0">
                <a:ln>
                  <a:noFill/>
                </a:ln>
                <a:solidFill>
                  <a:schemeClr val="tx1"/>
                </a:solidFill>
                <a:effectLst/>
                <a:latin typeface="Arial" panose="020B0604020202020204" pitchFamily="34" charset="0"/>
              </a:rPr>
              <a:t> based on demand.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Dynamic pricing</a:t>
            </a:r>
            <a:r>
              <a:rPr kumimoji="0" lang="en-US" altLang="en-US" sz="1600" b="0" i="0" u="none" strike="noStrike" cap="none" normalizeH="0" baseline="0" dirty="0">
                <a:ln>
                  <a:noFill/>
                </a:ln>
                <a:solidFill>
                  <a:schemeClr val="tx1"/>
                </a:solidFill>
                <a:effectLst/>
                <a:latin typeface="Arial" panose="020B0604020202020204" pitchFamily="34" charset="0"/>
              </a:rPr>
              <a:t> ensures </a:t>
            </a:r>
            <a:r>
              <a:rPr kumimoji="0" lang="en-US" altLang="en-US" sz="1600" b="1" i="0" u="none" strike="noStrike" cap="none" normalizeH="0" baseline="0" dirty="0">
                <a:ln>
                  <a:noFill/>
                </a:ln>
                <a:solidFill>
                  <a:schemeClr val="tx1"/>
                </a:solidFill>
                <a:effectLst/>
                <a:latin typeface="Arial" panose="020B0604020202020204" pitchFamily="34" charset="0"/>
              </a:rPr>
              <a:t>optimal space utilization and revenue maximization</a:t>
            </a:r>
            <a:r>
              <a:rPr kumimoji="0" lang="en-US" altLang="en-US" sz="1600" b="0" i="0" u="none" strike="noStrike" cap="none" normalizeH="0" baseline="0" dirty="0">
                <a:ln>
                  <a:noFill/>
                </a:ln>
                <a:solidFill>
                  <a:schemeClr val="tx1"/>
                </a:solidFill>
                <a:effectLst/>
                <a:latin typeface="Arial" panose="020B0604020202020204" pitchFamily="34" charset="0"/>
              </a:rPr>
              <a:t> based on real-time occupancy.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system is </a:t>
            </a:r>
            <a:r>
              <a:rPr kumimoji="0" lang="en-US" altLang="en-US" sz="1600" b="1" i="0" u="none" strike="noStrike" cap="none" normalizeH="0" baseline="0" dirty="0">
                <a:ln>
                  <a:noFill/>
                </a:ln>
                <a:solidFill>
                  <a:schemeClr val="tx1"/>
                </a:solidFill>
                <a:effectLst/>
                <a:latin typeface="Arial" panose="020B0604020202020204" pitchFamily="34" charset="0"/>
              </a:rPr>
              <a:t>cost-effective, scalable, and eliminates the need for expensive IoT sensors</a:t>
            </a:r>
            <a:r>
              <a:rPr kumimoji="0" lang="en-US" altLang="en-US" sz="1600" b="0" i="0" u="none" strike="noStrike" cap="none" normalizeH="0" baseline="0" dirty="0">
                <a:ln>
                  <a:noFill/>
                </a:ln>
                <a:solidFill>
                  <a:schemeClr val="tx1"/>
                </a:solidFill>
                <a:effectLst/>
                <a:latin typeface="Arial" panose="020B0604020202020204" pitchFamily="34" charset="0"/>
              </a:rPr>
              <a:t>, making it suitable for modern parking management.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7"/>
          <p:cNvSpPr txBox="1">
            <a:spLocks noGrp="1"/>
          </p:cNvSpPr>
          <p:nvPr>
            <p:ph type="title"/>
          </p:nvPr>
        </p:nvSpPr>
        <p:spPr>
          <a:xfrm>
            <a:off x="215900" y="671512"/>
            <a:ext cx="7453312" cy="14557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a:t>
            </a:r>
            <a:r>
              <a:rPr lang="en-US" sz="3600" b="1" dirty="0">
                <a:solidFill>
                  <a:srgbClr val="000000"/>
                </a:solidFill>
                <a:latin typeface="Times New Roman"/>
                <a:ea typeface="Times New Roman"/>
                <a:cs typeface="Times New Roman"/>
                <a:sym typeface="Times New Roman"/>
              </a:rPr>
              <a:t>System Design</a:t>
            </a:r>
            <a:endParaRPr dirty="0"/>
          </a:p>
        </p:txBody>
      </p:sp>
      <p:pic>
        <p:nvPicPr>
          <p:cNvPr id="3" name="Picture 2" descr="A diagram of a application&#10;&#10;Description automatically generated">
            <a:extLst>
              <a:ext uri="{FF2B5EF4-FFF2-40B4-BE49-F238E27FC236}">
                <a16:creationId xmlns:a16="http://schemas.microsoft.com/office/drawing/2014/main" id="{60BD8989-6B05-3382-5A1E-69E2178E0617}"/>
              </a:ext>
            </a:extLst>
          </p:cNvPr>
          <p:cNvPicPr>
            <a:picLocks noChangeAspect="1"/>
          </p:cNvPicPr>
          <p:nvPr/>
        </p:nvPicPr>
        <p:blipFill>
          <a:blip r:embed="rId3"/>
          <a:stretch>
            <a:fillRect/>
          </a:stretch>
        </p:blipFill>
        <p:spPr>
          <a:xfrm>
            <a:off x="894096" y="1588940"/>
            <a:ext cx="8292432" cy="5568164"/>
          </a:xfrm>
          <a:prstGeom prst="rect">
            <a:avLst/>
          </a:prstGeom>
        </p:spPr>
      </p:pic>
    </p:spTree>
    <p:extLst>
      <p:ext uri="{BB962C8B-B14F-4D97-AF65-F5344CB8AC3E}">
        <p14:creationId xmlns:p14="http://schemas.microsoft.com/office/powerpoint/2010/main" val="1754356682"/>
      </p:ext>
    </p:extLst>
  </p:cSld>
  <p:clrMapOvr>
    <a:masterClrMapping/>
  </p:clrMapOvr>
</p:sld>
</file>

<file path=ppt/theme/theme1.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1404</Words>
  <Application>Microsoft Office PowerPoint</Application>
  <PresentationFormat>Custom</PresentationFormat>
  <Paragraphs>127</Paragraphs>
  <Slides>16</Slides>
  <Notes>15</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16</vt:i4>
      </vt:variant>
    </vt:vector>
  </HeadingPairs>
  <TitlesOfParts>
    <vt:vector size="26" baseType="lpstr">
      <vt:lpstr>Arial</vt:lpstr>
      <vt:lpstr>Noto Sans Symbols</vt:lpstr>
      <vt:lpstr>Times New Roman</vt:lpstr>
      <vt:lpstr>Trebuchet MS</vt:lpstr>
      <vt:lpstr>Wingdings 3</vt:lpstr>
      <vt:lpstr>Facet</vt:lpstr>
      <vt:lpstr>Facet</vt:lpstr>
      <vt:lpstr>1_Facet</vt:lpstr>
      <vt:lpstr>2_Facet</vt:lpstr>
      <vt:lpstr>3_Facet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Problem statement </vt:lpstr>
      <vt:lpstr> System Design</vt:lpstr>
      <vt:lpstr>Framework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 b</dc:creator>
  <cp:lastModifiedBy>saw31221@gmail.com</cp:lastModifiedBy>
  <cp:revision>7</cp:revision>
  <dcterms:created xsi:type="dcterms:W3CDTF">2017-10-25T08:22:14Z</dcterms:created>
  <dcterms:modified xsi:type="dcterms:W3CDTF">2025-04-20T12:48:13Z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