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379237-1F79-1056-AA1C-2F54B280F839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17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7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815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887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014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17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433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471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69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9B39F00-4987-5D0C-A9BC-0873F93CB7BE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75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0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31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56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72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35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65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24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376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Prediction model booking completed 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E9C1-C07B-8F48-8F8B-47AA97C8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343661"/>
            <a:ext cx="6031685" cy="444904"/>
          </a:xfrm>
        </p:spPr>
        <p:txBody>
          <a:bodyPr/>
          <a:lstStyle/>
          <a:p>
            <a:r>
              <a:rPr lang="en-US" sz="2400" dirty="0"/>
              <a:t>Prediction Model Result</a:t>
            </a:r>
            <a:endParaRPr lang="en-ID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3A8A24-D776-2103-A4ED-CDD5527D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61" y="2113247"/>
            <a:ext cx="3532719" cy="2766776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C798F-C745-3330-194E-04F4BB65E393}"/>
              </a:ext>
            </a:extLst>
          </p:cNvPr>
          <p:cNvSpPr/>
          <p:nvPr/>
        </p:nvSpPr>
        <p:spPr>
          <a:xfrm>
            <a:off x="260058" y="939567"/>
            <a:ext cx="1786855" cy="7801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Recall 88%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Chance of predicting true successful bookings.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B1A5B0-4525-FB68-5330-94775A4A52B8}"/>
              </a:ext>
            </a:extLst>
          </p:cNvPr>
          <p:cNvSpPr/>
          <p:nvPr/>
        </p:nvSpPr>
        <p:spPr>
          <a:xfrm>
            <a:off x="2134519" y="939567"/>
            <a:ext cx="2739485" cy="7801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Precision 84%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Will be predicted as actually completed bookings out of all successfully completed bookings.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827A0F-2129-1CB0-0BE0-FDC66818F2DB}"/>
              </a:ext>
            </a:extLst>
          </p:cNvPr>
          <p:cNvSpPr/>
          <p:nvPr/>
        </p:nvSpPr>
        <p:spPr>
          <a:xfrm>
            <a:off x="4961610" y="939567"/>
            <a:ext cx="2076753" cy="7801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Accuracy 84% </a:t>
            </a:r>
          </a:p>
          <a:p>
            <a:pPr algn="ctr"/>
            <a:r>
              <a:rPr lang="en-GB" sz="1200" dirty="0"/>
              <a:t>of the model predicting successful or incomplete booking is</a:t>
            </a:r>
            <a:endParaRPr lang="en-US" sz="1600" b="1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663FA0-D8F2-5F66-B8A1-109B1F6D9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384" y="2113247"/>
            <a:ext cx="6136568" cy="27667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35B320-CD22-91BC-1C92-6E54F3F74562}"/>
              </a:ext>
            </a:extLst>
          </p:cNvPr>
          <p:cNvSpPr txBox="1"/>
          <p:nvPr/>
        </p:nvSpPr>
        <p:spPr>
          <a:xfrm>
            <a:off x="368160" y="4950361"/>
            <a:ext cx="9895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Chance to predict the bookings that are actually successful.</a:t>
            </a:r>
          </a:p>
        </p:txBody>
      </p:sp>
    </p:spTree>
    <p:extLst>
      <p:ext uri="{BB962C8B-B14F-4D97-AF65-F5344CB8AC3E}">
        <p14:creationId xmlns:p14="http://schemas.microsoft.com/office/powerpoint/2010/main" val="2138371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58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British Airways</vt:lpstr>
      <vt:lpstr>Prediction Model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Aditya Setyo Budi</cp:lastModifiedBy>
  <cp:revision>4</cp:revision>
  <dcterms:created xsi:type="dcterms:W3CDTF">2022-12-06T11:13:27Z</dcterms:created>
  <dcterms:modified xsi:type="dcterms:W3CDTF">2023-02-27T13:41:36Z</dcterms:modified>
</cp:coreProperties>
</file>