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379237-1F79-1056-AA1C-2F54B280F839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17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7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815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887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014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017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433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471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69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9B39F00-4987-5D0C-A9BC-0873F93CB7BE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75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0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31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56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72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35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65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24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376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81" y="452718"/>
            <a:ext cx="9647338" cy="486849"/>
          </a:xfrm>
        </p:spPr>
        <p:txBody>
          <a:bodyPr/>
          <a:lstStyle/>
          <a:p>
            <a:r>
              <a:rPr lang="en-GB" sz="2000" dirty="0"/>
              <a:t>KEY METRIC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7924A4-AB48-C7F2-8EFF-A53AD767D96C}"/>
              </a:ext>
            </a:extLst>
          </p:cNvPr>
          <p:cNvSpPr/>
          <p:nvPr/>
        </p:nvSpPr>
        <p:spPr>
          <a:xfrm>
            <a:off x="260058" y="939567"/>
            <a:ext cx="1786855" cy="7801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Average Rating </a:t>
            </a:r>
            <a:r>
              <a:rPr lang="en-US" b="1" dirty="0">
                <a:solidFill>
                  <a:srgbClr val="FFFF00"/>
                </a:solidFill>
              </a:rPr>
              <a:t>4.8/10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 3469 data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704F80-6B5C-5B4A-1C2A-FDA6162BC20A}"/>
              </a:ext>
            </a:extLst>
          </p:cNvPr>
          <p:cNvSpPr/>
          <p:nvPr/>
        </p:nvSpPr>
        <p:spPr>
          <a:xfrm>
            <a:off x="2139190" y="939567"/>
            <a:ext cx="1786855" cy="7801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Reviews from </a:t>
            </a:r>
            <a:r>
              <a:rPr lang="en-US" b="1" dirty="0">
                <a:solidFill>
                  <a:srgbClr val="FFFF00"/>
                </a:solidFill>
              </a:rPr>
              <a:t>69</a:t>
            </a:r>
            <a:r>
              <a:rPr lang="en-US" dirty="0">
                <a:solidFill>
                  <a:schemeClr val="tx1"/>
                </a:solidFill>
              </a:rPr>
              <a:t> Countries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CC7796-8C23-31B6-45BB-509454B861D2}"/>
              </a:ext>
            </a:extLst>
          </p:cNvPr>
          <p:cNvSpPr/>
          <p:nvPr/>
        </p:nvSpPr>
        <p:spPr>
          <a:xfrm>
            <a:off x="4018322" y="921456"/>
            <a:ext cx="1786855" cy="7801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3469</a:t>
            </a:r>
            <a:r>
              <a:rPr lang="en-US" dirty="0">
                <a:solidFill>
                  <a:schemeClr val="tx1"/>
                </a:solidFill>
              </a:rPr>
              <a:t> Data Collected 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26B985B-84D8-A6AA-A5EE-BB8CF1280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932"/>
          <a:stretch/>
        </p:blipFill>
        <p:spPr>
          <a:xfrm>
            <a:off x="260058" y="1968748"/>
            <a:ext cx="3717062" cy="264519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6D6A3E-0D55-A384-FFA9-4A49372B8C58}"/>
              </a:ext>
            </a:extLst>
          </p:cNvPr>
          <p:cNvSpPr txBox="1"/>
          <p:nvPr/>
        </p:nvSpPr>
        <p:spPr>
          <a:xfrm>
            <a:off x="163707" y="4696394"/>
            <a:ext cx="37623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10 words that appear most often in reviews, with flight, seat and </a:t>
            </a:r>
            <a:r>
              <a:rPr lang="en-US" sz="1600" dirty="0" err="1"/>
              <a:t>ba</a:t>
            </a:r>
            <a:endParaRPr lang="en-US" sz="1600" dirty="0"/>
          </a:p>
          <a:p>
            <a:endParaRPr lang="en-ID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CD7AFE-5C55-3592-EE72-653EA72F7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203" y="450052"/>
            <a:ext cx="3172906" cy="22409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DCF0BA-1E6F-F6CD-1BF5-77B6E7854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985" y="2753914"/>
            <a:ext cx="4020124" cy="29632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503AA10-0BDE-26DC-B752-B821F3157D58}"/>
              </a:ext>
            </a:extLst>
          </p:cNvPr>
          <p:cNvSpPr txBox="1"/>
          <p:nvPr/>
        </p:nvSpPr>
        <p:spPr>
          <a:xfrm>
            <a:off x="4044818" y="2753914"/>
            <a:ext cx="36863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average of 10 countries writing the most reviews: saints </a:t>
            </a:r>
            <a:r>
              <a:rPr lang="en-US" sz="1600" dirty="0" err="1"/>
              <a:t>kitts</a:t>
            </a:r>
            <a:r>
              <a:rPr lang="en-US" sz="1600" dirty="0"/>
              <a:t> and </a:t>
            </a:r>
            <a:r>
              <a:rPr lang="en-US" sz="1600" dirty="0" err="1"/>
              <a:t>nevis</a:t>
            </a:r>
            <a:r>
              <a:rPr lang="en-US" sz="1600" dirty="0"/>
              <a:t>, Oman And Laos and so on as in the bar chart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data distribution by rating average percentage rating 1 with </a:t>
            </a:r>
            <a:r>
              <a:rPr lang="en-US" sz="1600" b="1" dirty="0">
                <a:solidFill>
                  <a:srgbClr val="FFFF00"/>
                </a:solidFill>
              </a:rPr>
              <a:t>21.6%</a:t>
            </a:r>
            <a:r>
              <a:rPr lang="en-US" sz="1600" dirty="0"/>
              <a:t>, rating 2 with </a:t>
            </a:r>
            <a:r>
              <a:rPr lang="en-US" sz="1600" b="1" dirty="0">
                <a:solidFill>
                  <a:srgbClr val="FFFF00"/>
                </a:solidFill>
              </a:rPr>
              <a:t>11.24%</a:t>
            </a:r>
            <a:r>
              <a:rPr lang="en-US" sz="1600" dirty="0"/>
              <a:t> while rating 10 with </a:t>
            </a:r>
            <a:r>
              <a:rPr lang="en-US" sz="1600" b="1" dirty="0">
                <a:solidFill>
                  <a:srgbClr val="FFFF00"/>
                </a:solidFill>
              </a:rPr>
              <a:t>8%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the average percentage of countries that write reviews </a:t>
            </a:r>
            <a:r>
              <a:rPr lang="en-US" sz="1600" dirty="0" err="1"/>
              <a:t>british</a:t>
            </a:r>
            <a:r>
              <a:rPr lang="en-US" sz="1600" dirty="0"/>
              <a:t> airways </a:t>
            </a:r>
            <a:r>
              <a:rPr lang="en-US" sz="1600" b="1" dirty="0">
                <a:solidFill>
                  <a:srgbClr val="FFFF00"/>
                </a:solidFill>
              </a:rPr>
              <a:t>united kingdom </a:t>
            </a:r>
            <a:r>
              <a:rPr lang="en-US" sz="1600" dirty="0"/>
              <a:t>tops the list with </a:t>
            </a:r>
            <a:r>
              <a:rPr lang="en-US" sz="1600" b="1" dirty="0">
                <a:solidFill>
                  <a:srgbClr val="FFFF00"/>
                </a:solidFill>
              </a:rPr>
              <a:t>72%</a:t>
            </a:r>
            <a:r>
              <a:rPr lang="en-US" sz="1600" dirty="0"/>
              <a:t> of reviews.</a:t>
            </a:r>
            <a:endParaRPr lang="en-ID" sz="16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5A98992-090B-6690-F97C-4B3922319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177" y="452718"/>
            <a:ext cx="2814224" cy="224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E9C1-C07B-8F48-8F8B-47AA97C8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D72FA-3D41-6657-EA93-8176F0562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8371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106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British Airways</vt:lpstr>
      <vt:lpstr>KEY METRIC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Aditya Setyo Budi</cp:lastModifiedBy>
  <cp:revision>3</cp:revision>
  <dcterms:created xsi:type="dcterms:W3CDTF">2022-12-06T11:13:27Z</dcterms:created>
  <dcterms:modified xsi:type="dcterms:W3CDTF">2023-02-25T05:50:21Z</dcterms:modified>
</cp:coreProperties>
</file>