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50"/>
  </p:normalViewPr>
  <p:slideViewPr>
    <p:cSldViewPr snapToGrid="0">
      <p:cViewPr varScale="1">
        <p:scale>
          <a:sx n="120" d="100"/>
          <a:sy n="12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BAE3E-D42A-458C-88A8-22FBF88E0B7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DDBA5-0EF9-4BBB-901B-A08B75078BF5}">
      <dgm:prSet custT="1"/>
      <dgm:spPr/>
      <dgm:t>
        <a:bodyPr/>
        <a:lstStyle/>
        <a:p>
          <a:r>
            <a:rPr lang="en-US" sz="1600"/>
            <a:t>Challenges Faced by Colleges in Management:</a:t>
          </a:r>
        </a:p>
      </dgm:t>
    </dgm:pt>
    <dgm:pt modelId="{B43B641F-7FCB-42D7-81DC-70C67E6F9ABE}" type="parTrans" cxnId="{AC963A01-FFFA-439C-A394-B6336B2C8931}">
      <dgm:prSet/>
      <dgm:spPr/>
      <dgm:t>
        <a:bodyPr/>
        <a:lstStyle/>
        <a:p>
          <a:endParaRPr lang="en-US"/>
        </a:p>
      </dgm:t>
    </dgm:pt>
    <dgm:pt modelId="{9240FAD3-E839-442B-A85E-EE4B4E0E80A7}" type="sibTrans" cxnId="{AC963A01-FFFA-439C-A394-B6336B2C8931}">
      <dgm:prSet/>
      <dgm:spPr/>
      <dgm:t>
        <a:bodyPr/>
        <a:lstStyle/>
        <a:p>
          <a:endParaRPr lang="en-US"/>
        </a:p>
      </dgm:t>
    </dgm:pt>
    <dgm:pt modelId="{01D4BB4F-3840-41AA-B461-1891866372C4}">
      <dgm:prSet custT="1"/>
      <dgm:spPr/>
      <dgm:t>
        <a:bodyPr/>
        <a:lstStyle/>
        <a:p>
          <a:r>
            <a:rPr lang="en-US" sz="1600" dirty="0"/>
            <a:t>Fragmented systems leading to inefficiencies in operations.</a:t>
          </a:r>
        </a:p>
      </dgm:t>
    </dgm:pt>
    <dgm:pt modelId="{D79AA0C4-F440-400D-9576-1C4354E946A6}" type="parTrans" cxnId="{CF1DE937-114F-4211-B2DF-6FBCB97B239B}">
      <dgm:prSet/>
      <dgm:spPr/>
      <dgm:t>
        <a:bodyPr/>
        <a:lstStyle/>
        <a:p>
          <a:endParaRPr lang="en-US"/>
        </a:p>
      </dgm:t>
    </dgm:pt>
    <dgm:pt modelId="{94B8D792-AA21-4EE0-B797-508FC8019585}" type="sibTrans" cxnId="{CF1DE937-114F-4211-B2DF-6FBCB97B239B}">
      <dgm:prSet/>
      <dgm:spPr/>
      <dgm:t>
        <a:bodyPr/>
        <a:lstStyle/>
        <a:p>
          <a:endParaRPr lang="en-US"/>
        </a:p>
      </dgm:t>
    </dgm:pt>
    <dgm:pt modelId="{A2CEADB4-CCBB-46DC-9BEF-90FB45C6D155}">
      <dgm:prSet custT="1"/>
      <dgm:spPr/>
      <dgm:t>
        <a:bodyPr/>
        <a:lstStyle/>
        <a:p>
          <a:r>
            <a:rPr lang="en-US" sz="1400"/>
            <a:t>Manual processes prone to errors and delays.</a:t>
          </a:r>
        </a:p>
      </dgm:t>
    </dgm:pt>
    <dgm:pt modelId="{1F04DA18-C59F-4987-BA74-B30F40E10652}" type="parTrans" cxnId="{E7EE3F51-F749-4897-9D4D-B77668E8B1F8}">
      <dgm:prSet/>
      <dgm:spPr/>
      <dgm:t>
        <a:bodyPr/>
        <a:lstStyle/>
        <a:p>
          <a:endParaRPr lang="en-US"/>
        </a:p>
      </dgm:t>
    </dgm:pt>
    <dgm:pt modelId="{2B24AED0-9BCB-4FE9-A887-CBEB80F72302}" type="sibTrans" cxnId="{E7EE3F51-F749-4897-9D4D-B77668E8B1F8}">
      <dgm:prSet/>
      <dgm:spPr/>
      <dgm:t>
        <a:bodyPr/>
        <a:lstStyle/>
        <a:p>
          <a:endParaRPr lang="en-US"/>
        </a:p>
      </dgm:t>
    </dgm:pt>
    <dgm:pt modelId="{3D6A6D13-3B2E-48CD-8CC6-E11D6CEF14C6}">
      <dgm:prSet custT="1"/>
      <dgm:spPr/>
      <dgm:t>
        <a:bodyPr/>
        <a:lstStyle/>
        <a:p>
          <a:r>
            <a:rPr lang="en-US" sz="1800" dirty="0"/>
            <a:t>Inefficiencies in Traditional Systems:</a:t>
          </a:r>
        </a:p>
      </dgm:t>
    </dgm:pt>
    <dgm:pt modelId="{73147DC3-FF22-4FEB-8FC2-69E0D2D01BDF}" type="parTrans" cxnId="{F32868CD-30E7-4BEF-BEF5-E1944BF38A71}">
      <dgm:prSet/>
      <dgm:spPr/>
      <dgm:t>
        <a:bodyPr/>
        <a:lstStyle/>
        <a:p>
          <a:endParaRPr lang="en-US"/>
        </a:p>
      </dgm:t>
    </dgm:pt>
    <dgm:pt modelId="{60B40B72-7986-4024-8932-DAAE201B8BFF}" type="sibTrans" cxnId="{F32868CD-30E7-4BEF-BEF5-E1944BF38A71}">
      <dgm:prSet/>
      <dgm:spPr/>
      <dgm:t>
        <a:bodyPr/>
        <a:lstStyle/>
        <a:p>
          <a:endParaRPr lang="en-US"/>
        </a:p>
      </dgm:t>
    </dgm:pt>
    <dgm:pt modelId="{EE5A95BB-1CCB-4A58-B950-8E822E467CFE}">
      <dgm:prSet custT="1"/>
      <dgm:spPr/>
      <dgm:t>
        <a:bodyPr/>
        <a:lstStyle/>
        <a:p>
          <a:r>
            <a:rPr lang="en-US" sz="1400" dirty="0"/>
            <a:t>Siloed information resulting in a lack of coordination.</a:t>
          </a:r>
        </a:p>
      </dgm:t>
    </dgm:pt>
    <dgm:pt modelId="{35B19F36-581E-4931-8278-917D53318FDC}" type="parTrans" cxnId="{775476DD-0BA5-40C9-A889-781C14A931E8}">
      <dgm:prSet/>
      <dgm:spPr/>
      <dgm:t>
        <a:bodyPr/>
        <a:lstStyle/>
        <a:p>
          <a:endParaRPr lang="en-US"/>
        </a:p>
      </dgm:t>
    </dgm:pt>
    <dgm:pt modelId="{DB24D24C-7F5F-40DE-92FE-CA2AA4D0B538}" type="sibTrans" cxnId="{775476DD-0BA5-40C9-A889-781C14A931E8}">
      <dgm:prSet/>
      <dgm:spPr/>
      <dgm:t>
        <a:bodyPr/>
        <a:lstStyle/>
        <a:p>
          <a:endParaRPr lang="en-US"/>
        </a:p>
      </dgm:t>
    </dgm:pt>
    <dgm:pt modelId="{DFC2D61A-B963-43CE-B3C3-FDF24F9F898F}">
      <dgm:prSet/>
      <dgm:spPr/>
      <dgm:t>
        <a:bodyPr/>
        <a:lstStyle/>
        <a:p>
          <a:r>
            <a:rPr lang="en-US"/>
            <a:t>Difficulty in tracking and managing resources effectively.</a:t>
          </a:r>
        </a:p>
      </dgm:t>
    </dgm:pt>
    <dgm:pt modelId="{E2900D64-3EE5-4FB1-8E6E-51FEF4656431}" type="parTrans" cxnId="{1402238B-95AE-4AB3-AF5A-8E1BC2A49C43}">
      <dgm:prSet/>
      <dgm:spPr/>
      <dgm:t>
        <a:bodyPr/>
        <a:lstStyle/>
        <a:p>
          <a:endParaRPr lang="en-US"/>
        </a:p>
      </dgm:t>
    </dgm:pt>
    <dgm:pt modelId="{4F3BD993-E467-41BD-982B-8669D5FDBACC}" type="sibTrans" cxnId="{1402238B-95AE-4AB3-AF5A-8E1BC2A49C43}">
      <dgm:prSet/>
      <dgm:spPr/>
      <dgm:t>
        <a:bodyPr/>
        <a:lstStyle/>
        <a:p>
          <a:endParaRPr lang="en-US"/>
        </a:p>
      </dgm:t>
    </dgm:pt>
    <dgm:pt modelId="{38B56B0A-CAAC-499D-A7DE-084393975B1A}">
      <dgm:prSet custT="1"/>
      <dgm:spPr/>
      <dgm:t>
        <a:bodyPr/>
        <a:lstStyle/>
        <a:p>
          <a:r>
            <a:rPr lang="en-US" sz="1800" dirty="0"/>
            <a:t>Need for a Comprehensive Solution:</a:t>
          </a:r>
        </a:p>
      </dgm:t>
    </dgm:pt>
    <dgm:pt modelId="{E52A36DD-7F6A-41FC-836D-10256D11E97B}" type="parTrans" cxnId="{FE7B344E-93D4-413B-A170-456EF6138875}">
      <dgm:prSet/>
      <dgm:spPr/>
      <dgm:t>
        <a:bodyPr/>
        <a:lstStyle/>
        <a:p>
          <a:endParaRPr lang="en-US"/>
        </a:p>
      </dgm:t>
    </dgm:pt>
    <dgm:pt modelId="{9DAEC65D-3E36-429B-8435-53D2E0AFC148}" type="sibTrans" cxnId="{FE7B344E-93D4-413B-A170-456EF6138875}">
      <dgm:prSet/>
      <dgm:spPr/>
      <dgm:t>
        <a:bodyPr/>
        <a:lstStyle/>
        <a:p>
          <a:endParaRPr lang="en-US"/>
        </a:p>
      </dgm:t>
    </dgm:pt>
    <dgm:pt modelId="{6BBE66A7-41BD-4A02-A3D7-1EB05F7E9FA8}">
      <dgm:prSet/>
      <dgm:spPr/>
      <dgm:t>
        <a:bodyPr/>
        <a:lstStyle/>
        <a:p>
          <a:r>
            <a:rPr lang="en-US" dirty="0"/>
            <a:t>Emphasizing the importance of transitioning to a modern, integrated platform for enhanced productivity and effectiveness.</a:t>
          </a:r>
        </a:p>
      </dgm:t>
    </dgm:pt>
    <dgm:pt modelId="{292B195F-BDED-42FA-8D16-BF2398919608}" type="parTrans" cxnId="{F8FA6CD6-48B6-45D3-BD76-8B2EB34E3AFF}">
      <dgm:prSet/>
      <dgm:spPr/>
      <dgm:t>
        <a:bodyPr/>
        <a:lstStyle/>
        <a:p>
          <a:endParaRPr lang="en-US"/>
        </a:p>
      </dgm:t>
    </dgm:pt>
    <dgm:pt modelId="{23822E6E-041E-46CA-AE37-F83A51819CD8}" type="sibTrans" cxnId="{F8FA6CD6-48B6-45D3-BD76-8B2EB34E3AFF}">
      <dgm:prSet/>
      <dgm:spPr/>
      <dgm:t>
        <a:bodyPr/>
        <a:lstStyle/>
        <a:p>
          <a:endParaRPr lang="en-US"/>
        </a:p>
      </dgm:t>
    </dgm:pt>
    <dgm:pt modelId="{C582F26F-1939-3843-A5FA-969AB41D5D91}" type="pres">
      <dgm:prSet presAssocID="{CCCBAE3E-D42A-458C-88A8-22FBF88E0B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611B7-26EE-4745-90CC-B1351298206F}" type="pres">
      <dgm:prSet presAssocID="{AF5DDBA5-0EF9-4BBB-901B-A08B75078BF5}" presName="root" presStyleCnt="0"/>
      <dgm:spPr/>
    </dgm:pt>
    <dgm:pt modelId="{4358F1FE-229F-2C4C-B65A-D5FBF0907D1B}" type="pres">
      <dgm:prSet presAssocID="{AF5DDBA5-0EF9-4BBB-901B-A08B75078BF5}" presName="rootComposite" presStyleCnt="0"/>
      <dgm:spPr/>
    </dgm:pt>
    <dgm:pt modelId="{3047CE04-D007-114E-90DE-30BD192CC479}" type="pres">
      <dgm:prSet presAssocID="{AF5DDBA5-0EF9-4BBB-901B-A08B75078BF5}" presName="rootText" presStyleLbl="node1" presStyleIdx="0" presStyleCnt="4"/>
      <dgm:spPr/>
    </dgm:pt>
    <dgm:pt modelId="{22F51928-5136-694B-B097-80AE81C203B2}" type="pres">
      <dgm:prSet presAssocID="{AF5DDBA5-0EF9-4BBB-901B-A08B75078BF5}" presName="rootConnector" presStyleLbl="node1" presStyleIdx="0" presStyleCnt="4"/>
      <dgm:spPr/>
    </dgm:pt>
    <dgm:pt modelId="{2CDD3D41-B7B0-304F-A0B5-41D2BB1EB195}" type="pres">
      <dgm:prSet presAssocID="{AF5DDBA5-0EF9-4BBB-901B-A08B75078BF5}" presName="childShape" presStyleCnt="0"/>
      <dgm:spPr/>
    </dgm:pt>
    <dgm:pt modelId="{05550006-9A06-4548-AF4F-980BBF3BAA52}" type="pres">
      <dgm:prSet presAssocID="{01D4BB4F-3840-41AA-B461-1891866372C4}" presName="root" presStyleCnt="0"/>
      <dgm:spPr/>
    </dgm:pt>
    <dgm:pt modelId="{1A21565F-500D-4E42-8EE0-687A3D6C4512}" type="pres">
      <dgm:prSet presAssocID="{01D4BB4F-3840-41AA-B461-1891866372C4}" presName="rootComposite" presStyleCnt="0"/>
      <dgm:spPr/>
    </dgm:pt>
    <dgm:pt modelId="{399C30AB-1BD0-DC44-B146-2460E1ABB6DC}" type="pres">
      <dgm:prSet presAssocID="{01D4BB4F-3840-41AA-B461-1891866372C4}" presName="rootText" presStyleLbl="node1" presStyleIdx="1" presStyleCnt="4" custScaleX="111844" custScaleY="124503"/>
      <dgm:spPr/>
    </dgm:pt>
    <dgm:pt modelId="{0FCF8C53-152A-A948-87BE-C6FE8CFEEB69}" type="pres">
      <dgm:prSet presAssocID="{01D4BB4F-3840-41AA-B461-1891866372C4}" presName="rootConnector" presStyleLbl="node1" presStyleIdx="1" presStyleCnt="4"/>
      <dgm:spPr/>
    </dgm:pt>
    <dgm:pt modelId="{212798E9-42CF-054D-8DA9-D8D85FB0FBDB}" type="pres">
      <dgm:prSet presAssocID="{01D4BB4F-3840-41AA-B461-1891866372C4}" presName="childShape" presStyleCnt="0"/>
      <dgm:spPr/>
    </dgm:pt>
    <dgm:pt modelId="{BBCB71C1-334C-EB45-A223-E5EB1B4C3924}" type="pres">
      <dgm:prSet presAssocID="{1F04DA18-C59F-4987-BA74-B30F40E10652}" presName="Name13" presStyleLbl="parChTrans1D2" presStyleIdx="0" presStyleCnt="4"/>
      <dgm:spPr/>
    </dgm:pt>
    <dgm:pt modelId="{438AC116-82D8-C042-B42E-E3D271ED0807}" type="pres">
      <dgm:prSet presAssocID="{A2CEADB4-CCBB-46DC-9BEF-90FB45C6D155}" presName="childText" presStyleLbl="bgAcc1" presStyleIdx="0" presStyleCnt="4">
        <dgm:presLayoutVars>
          <dgm:bulletEnabled val="1"/>
        </dgm:presLayoutVars>
      </dgm:prSet>
      <dgm:spPr/>
    </dgm:pt>
    <dgm:pt modelId="{B95F0C3C-2058-6244-B75B-B4EB7DA3A7CF}" type="pres">
      <dgm:prSet presAssocID="{3D6A6D13-3B2E-48CD-8CC6-E11D6CEF14C6}" presName="root" presStyleCnt="0"/>
      <dgm:spPr/>
    </dgm:pt>
    <dgm:pt modelId="{55C725F7-EB42-C44F-B3D6-291FD7C8EDBC}" type="pres">
      <dgm:prSet presAssocID="{3D6A6D13-3B2E-48CD-8CC6-E11D6CEF14C6}" presName="rootComposite" presStyleCnt="0"/>
      <dgm:spPr/>
    </dgm:pt>
    <dgm:pt modelId="{BD4C7D70-481F-F84C-A2EA-02D46B584F0B}" type="pres">
      <dgm:prSet presAssocID="{3D6A6D13-3B2E-48CD-8CC6-E11D6CEF14C6}" presName="rootText" presStyleLbl="node1" presStyleIdx="2" presStyleCnt="4"/>
      <dgm:spPr/>
    </dgm:pt>
    <dgm:pt modelId="{C9FDA66F-A45F-094C-8F5F-811116E20DB9}" type="pres">
      <dgm:prSet presAssocID="{3D6A6D13-3B2E-48CD-8CC6-E11D6CEF14C6}" presName="rootConnector" presStyleLbl="node1" presStyleIdx="2" presStyleCnt="4"/>
      <dgm:spPr/>
    </dgm:pt>
    <dgm:pt modelId="{1DB44092-5BA5-634A-B5EB-0DE7394D8908}" type="pres">
      <dgm:prSet presAssocID="{3D6A6D13-3B2E-48CD-8CC6-E11D6CEF14C6}" presName="childShape" presStyleCnt="0"/>
      <dgm:spPr/>
    </dgm:pt>
    <dgm:pt modelId="{AC12008E-9FE5-5A4A-AF4B-ED807A79E728}" type="pres">
      <dgm:prSet presAssocID="{35B19F36-581E-4931-8278-917D53318FDC}" presName="Name13" presStyleLbl="parChTrans1D2" presStyleIdx="1" presStyleCnt="4"/>
      <dgm:spPr/>
    </dgm:pt>
    <dgm:pt modelId="{010996C4-C9D4-1643-9187-4B2C9F295871}" type="pres">
      <dgm:prSet presAssocID="{EE5A95BB-1CCB-4A58-B950-8E822E467CFE}" presName="childText" presStyleLbl="bgAcc1" presStyleIdx="1" presStyleCnt="4">
        <dgm:presLayoutVars>
          <dgm:bulletEnabled val="1"/>
        </dgm:presLayoutVars>
      </dgm:prSet>
      <dgm:spPr/>
    </dgm:pt>
    <dgm:pt modelId="{21CE7186-CAA0-3D48-85AF-EB7AC6ED88A1}" type="pres">
      <dgm:prSet presAssocID="{E2900D64-3EE5-4FB1-8E6E-51FEF4656431}" presName="Name13" presStyleLbl="parChTrans1D2" presStyleIdx="2" presStyleCnt="4"/>
      <dgm:spPr/>
    </dgm:pt>
    <dgm:pt modelId="{9BAAA3F1-98BC-A44F-ADE8-34DF7A32B1EE}" type="pres">
      <dgm:prSet presAssocID="{DFC2D61A-B963-43CE-B3C3-FDF24F9F898F}" presName="childText" presStyleLbl="bgAcc1" presStyleIdx="2" presStyleCnt="4">
        <dgm:presLayoutVars>
          <dgm:bulletEnabled val="1"/>
        </dgm:presLayoutVars>
      </dgm:prSet>
      <dgm:spPr/>
    </dgm:pt>
    <dgm:pt modelId="{C0C51BAD-86E2-684F-8406-7B4B6CF51995}" type="pres">
      <dgm:prSet presAssocID="{38B56B0A-CAAC-499D-A7DE-084393975B1A}" presName="root" presStyleCnt="0"/>
      <dgm:spPr/>
    </dgm:pt>
    <dgm:pt modelId="{F3CCFD7F-4E6F-1C4A-B012-AB243EBB0CE0}" type="pres">
      <dgm:prSet presAssocID="{38B56B0A-CAAC-499D-A7DE-084393975B1A}" presName="rootComposite" presStyleCnt="0"/>
      <dgm:spPr/>
    </dgm:pt>
    <dgm:pt modelId="{795BFE25-4F7D-1F4B-94EB-57BE88FCB46E}" type="pres">
      <dgm:prSet presAssocID="{38B56B0A-CAAC-499D-A7DE-084393975B1A}" presName="rootText" presStyleLbl="node1" presStyleIdx="3" presStyleCnt="4"/>
      <dgm:spPr/>
    </dgm:pt>
    <dgm:pt modelId="{39530432-DA3D-404B-A2D6-512C9810AA04}" type="pres">
      <dgm:prSet presAssocID="{38B56B0A-CAAC-499D-A7DE-084393975B1A}" presName="rootConnector" presStyleLbl="node1" presStyleIdx="3" presStyleCnt="4"/>
      <dgm:spPr/>
    </dgm:pt>
    <dgm:pt modelId="{91772B95-4AA5-A943-82F8-99029607BA88}" type="pres">
      <dgm:prSet presAssocID="{38B56B0A-CAAC-499D-A7DE-084393975B1A}" presName="childShape" presStyleCnt="0"/>
      <dgm:spPr/>
    </dgm:pt>
    <dgm:pt modelId="{A59879BC-ABF0-8C4F-82EF-C62CA1280A5F}" type="pres">
      <dgm:prSet presAssocID="{292B195F-BDED-42FA-8D16-BF2398919608}" presName="Name13" presStyleLbl="parChTrans1D2" presStyleIdx="3" presStyleCnt="4"/>
      <dgm:spPr/>
    </dgm:pt>
    <dgm:pt modelId="{E4FAE4D0-AD68-8343-B52B-8E0424E10AAB}" type="pres">
      <dgm:prSet presAssocID="{6BBE66A7-41BD-4A02-A3D7-1EB05F7E9FA8}" presName="childText" presStyleLbl="bgAcc1" presStyleIdx="3" presStyleCnt="4" custScaleX="122442" custScaleY="130156">
        <dgm:presLayoutVars>
          <dgm:bulletEnabled val="1"/>
        </dgm:presLayoutVars>
      </dgm:prSet>
      <dgm:spPr/>
    </dgm:pt>
  </dgm:ptLst>
  <dgm:cxnLst>
    <dgm:cxn modelId="{AC963A01-FFFA-439C-A394-B6336B2C8931}" srcId="{CCCBAE3E-D42A-458C-88A8-22FBF88E0B74}" destId="{AF5DDBA5-0EF9-4BBB-901B-A08B75078BF5}" srcOrd="0" destOrd="0" parTransId="{B43B641F-7FCB-42D7-81DC-70C67E6F9ABE}" sibTransId="{9240FAD3-E839-442B-A85E-EE4B4E0E80A7}"/>
    <dgm:cxn modelId="{A3770603-5041-4E42-A8DF-1F1025BBDEF7}" type="presOf" srcId="{35B19F36-581E-4931-8278-917D53318FDC}" destId="{AC12008E-9FE5-5A4A-AF4B-ED807A79E728}" srcOrd="0" destOrd="0" presId="urn:microsoft.com/office/officeart/2005/8/layout/hierarchy3"/>
    <dgm:cxn modelId="{CF1DE937-114F-4211-B2DF-6FBCB97B239B}" srcId="{CCCBAE3E-D42A-458C-88A8-22FBF88E0B74}" destId="{01D4BB4F-3840-41AA-B461-1891866372C4}" srcOrd="1" destOrd="0" parTransId="{D79AA0C4-F440-400D-9576-1C4354E946A6}" sibTransId="{94B8D792-AA21-4EE0-B797-508FC8019585}"/>
    <dgm:cxn modelId="{E8A46E38-8C33-3A44-A74E-5A4E6ED3080F}" type="presOf" srcId="{1F04DA18-C59F-4987-BA74-B30F40E10652}" destId="{BBCB71C1-334C-EB45-A223-E5EB1B4C3924}" srcOrd="0" destOrd="0" presId="urn:microsoft.com/office/officeart/2005/8/layout/hierarchy3"/>
    <dgm:cxn modelId="{8F185F3E-80C6-EE4D-A22E-3F97DC761DE3}" type="presOf" srcId="{CCCBAE3E-D42A-458C-88A8-22FBF88E0B74}" destId="{C582F26F-1939-3843-A5FA-969AB41D5D91}" srcOrd="0" destOrd="0" presId="urn:microsoft.com/office/officeart/2005/8/layout/hierarchy3"/>
    <dgm:cxn modelId="{7A00F444-B0BB-0D47-A3C1-8DB3025BF797}" type="presOf" srcId="{AF5DDBA5-0EF9-4BBB-901B-A08B75078BF5}" destId="{22F51928-5136-694B-B097-80AE81C203B2}" srcOrd="1" destOrd="0" presId="urn:microsoft.com/office/officeart/2005/8/layout/hierarchy3"/>
    <dgm:cxn modelId="{CA04264B-B123-A54D-AC99-724526402CF8}" type="presOf" srcId="{01D4BB4F-3840-41AA-B461-1891866372C4}" destId="{0FCF8C53-152A-A948-87BE-C6FE8CFEEB69}" srcOrd="1" destOrd="0" presId="urn:microsoft.com/office/officeart/2005/8/layout/hierarchy3"/>
    <dgm:cxn modelId="{FE7B344E-93D4-413B-A170-456EF6138875}" srcId="{CCCBAE3E-D42A-458C-88A8-22FBF88E0B74}" destId="{38B56B0A-CAAC-499D-A7DE-084393975B1A}" srcOrd="3" destOrd="0" parTransId="{E52A36DD-7F6A-41FC-836D-10256D11E97B}" sibTransId="{9DAEC65D-3E36-429B-8435-53D2E0AFC148}"/>
    <dgm:cxn modelId="{E7EE3F51-F749-4897-9D4D-B77668E8B1F8}" srcId="{01D4BB4F-3840-41AA-B461-1891866372C4}" destId="{A2CEADB4-CCBB-46DC-9BEF-90FB45C6D155}" srcOrd="0" destOrd="0" parTransId="{1F04DA18-C59F-4987-BA74-B30F40E10652}" sibTransId="{2B24AED0-9BCB-4FE9-A887-CBEB80F72302}"/>
    <dgm:cxn modelId="{FD125159-546F-D84A-A6C7-400DC8410AAF}" type="presOf" srcId="{38B56B0A-CAAC-499D-A7DE-084393975B1A}" destId="{39530432-DA3D-404B-A2D6-512C9810AA04}" srcOrd="1" destOrd="0" presId="urn:microsoft.com/office/officeart/2005/8/layout/hierarchy3"/>
    <dgm:cxn modelId="{78FE6B64-7685-4048-8D59-96C44DB3873A}" type="presOf" srcId="{3D6A6D13-3B2E-48CD-8CC6-E11D6CEF14C6}" destId="{BD4C7D70-481F-F84C-A2EA-02D46B584F0B}" srcOrd="0" destOrd="0" presId="urn:microsoft.com/office/officeart/2005/8/layout/hierarchy3"/>
    <dgm:cxn modelId="{52997565-C045-1F4C-A522-1D90FA5D2640}" type="presOf" srcId="{DFC2D61A-B963-43CE-B3C3-FDF24F9F898F}" destId="{9BAAA3F1-98BC-A44F-ADE8-34DF7A32B1EE}" srcOrd="0" destOrd="0" presId="urn:microsoft.com/office/officeart/2005/8/layout/hierarchy3"/>
    <dgm:cxn modelId="{18EB1378-7491-7A42-9649-79822DE4A42E}" type="presOf" srcId="{A2CEADB4-CCBB-46DC-9BEF-90FB45C6D155}" destId="{438AC116-82D8-C042-B42E-E3D271ED0807}" srcOrd="0" destOrd="0" presId="urn:microsoft.com/office/officeart/2005/8/layout/hierarchy3"/>
    <dgm:cxn modelId="{0C669A83-D9FD-DD4B-8F21-F333F54526F2}" type="presOf" srcId="{E2900D64-3EE5-4FB1-8E6E-51FEF4656431}" destId="{21CE7186-CAA0-3D48-85AF-EB7AC6ED88A1}" srcOrd="0" destOrd="0" presId="urn:microsoft.com/office/officeart/2005/8/layout/hierarchy3"/>
    <dgm:cxn modelId="{1402238B-95AE-4AB3-AF5A-8E1BC2A49C43}" srcId="{3D6A6D13-3B2E-48CD-8CC6-E11D6CEF14C6}" destId="{DFC2D61A-B963-43CE-B3C3-FDF24F9F898F}" srcOrd="1" destOrd="0" parTransId="{E2900D64-3EE5-4FB1-8E6E-51FEF4656431}" sibTransId="{4F3BD993-E467-41BD-982B-8669D5FDBACC}"/>
    <dgm:cxn modelId="{12B5DA95-DFAC-AD44-BE75-1B00E755C9BF}" type="presOf" srcId="{6BBE66A7-41BD-4A02-A3D7-1EB05F7E9FA8}" destId="{E4FAE4D0-AD68-8343-B52B-8E0424E10AAB}" srcOrd="0" destOrd="0" presId="urn:microsoft.com/office/officeart/2005/8/layout/hierarchy3"/>
    <dgm:cxn modelId="{23FD09AD-4FEE-7F4A-830C-2C24CFA78173}" type="presOf" srcId="{3D6A6D13-3B2E-48CD-8CC6-E11D6CEF14C6}" destId="{C9FDA66F-A45F-094C-8F5F-811116E20DB9}" srcOrd="1" destOrd="0" presId="urn:microsoft.com/office/officeart/2005/8/layout/hierarchy3"/>
    <dgm:cxn modelId="{F33B03CC-C6F7-824A-A311-BC5A31C84580}" type="presOf" srcId="{38B56B0A-CAAC-499D-A7DE-084393975B1A}" destId="{795BFE25-4F7D-1F4B-94EB-57BE88FCB46E}" srcOrd="0" destOrd="0" presId="urn:microsoft.com/office/officeart/2005/8/layout/hierarchy3"/>
    <dgm:cxn modelId="{F32868CD-30E7-4BEF-BEF5-E1944BF38A71}" srcId="{CCCBAE3E-D42A-458C-88A8-22FBF88E0B74}" destId="{3D6A6D13-3B2E-48CD-8CC6-E11D6CEF14C6}" srcOrd="2" destOrd="0" parTransId="{73147DC3-FF22-4FEB-8FC2-69E0D2D01BDF}" sibTransId="{60B40B72-7986-4024-8932-DAAE201B8BFF}"/>
    <dgm:cxn modelId="{512D22CF-D6A7-D547-ACB2-98F890979CA6}" type="presOf" srcId="{EE5A95BB-1CCB-4A58-B950-8E822E467CFE}" destId="{010996C4-C9D4-1643-9187-4B2C9F295871}" srcOrd="0" destOrd="0" presId="urn:microsoft.com/office/officeart/2005/8/layout/hierarchy3"/>
    <dgm:cxn modelId="{F8FA6CD6-48B6-45D3-BD76-8B2EB34E3AFF}" srcId="{38B56B0A-CAAC-499D-A7DE-084393975B1A}" destId="{6BBE66A7-41BD-4A02-A3D7-1EB05F7E9FA8}" srcOrd="0" destOrd="0" parTransId="{292B195F-BDED-42FA-8D16-BF2398919608}" sibTransId="{23822E6E-041E-46CA-AE37-F83A51819CD8}"/>
    <dgm:cxn modelId="{775476DD-0BA5-40C9-A889-781C14A931E8}" srcId="{3D6A6D13-3B2E-48CD-8CC6-E11D6CEF14C6}" destId="{EE5A95BB-1CCB-4A58-B950-8E822E467CFE}" srcOrd="0" destOrd="0" parTransId="{35B19F36-581E-4931-8278-917D53318FDC}" sibTransId="{DB24D24C-7F5F-40DE-92FE-CA2AA4D0B538}"/>
    <dgm:cxn modelId="{974FDBDD-7E5B-7743-842C-9D74A4EBA7AE}" type="presOf" srcId="{01D4BB4F-3840-41AA-B461-1891866372C4}" destId="{399C30AB-1BD0-DC44-B146-2460E1ABB6DC}" srcOrd="0" destOrd="0" presId="urn:microsoft.com/office/officeart/2005/8/layout/hierarchy3"/>
    <dgm:cxn modelId="{3370F1EA-AD1B-CF49-AE13-B2AC62B5C203}" type="presOf" srcId="{AF5DDBA5-0EF9-4BBB-901B-A08B75078BF5}" destId="{3047CE04-D007-114E-90DE-30BD192CC479}" srcOrd="0" destOrd="0" presId="urn:microsoft.com/office/officeart/2005/8/layout/hierarchy3"/>
    <dgm:cxn modelId="{6D80EAFD-2A72-C549-A8E7-FE6673837F88}" type="presOf" srcId="{292B195F-BDED-42FA-8D16-BF2398919608}" destId="{A59879BC-ABF0-8C4F-82EF-C62CA1280A5F}" srcOrd="0" destOrd="0" presId="urn:microsoft.com/office/officeart/2005/8/layout/hierarchy3"/>
    <dgm:cxn modelId="{7066C53E-27F6-514F-BDF1-C3631F8D6ABB}" type="presParOf" srcId="{C582F26F-1939-3843-A5FA-969AB41D5D91}" destId="{530611B7-26EE-4745-90CC-B1351298206F}" srcOrd="0" destOrd="0" presId="urn:microsoft.com/office/officeart/2005/8/layout/hierarchy3"/>
    <dgm:cxn modelId="{CF6ED761-D3CD-A147-8416-C300023B04AB}" type="presParOf" srcId="{530611B7-26EE-4745-90CC-B1351298206F}" destId="{4358F1FE-229F-2C4C-B65A-D5FBF0907D1B}" srcOrd="0" destOrd="0" presId="urn:microsoft.com/office/officeart/2005/8/layout/hierarchy3"/>
    <dgm:cxn modelId="{4652DCF5-122F-E045-A24F-197A8E20BD45}" type="presParOf" srcId="{4358F1FE-229F-2C4C-B65A-D5FBF0907D1B}" destId="{3047CE04-D007-114E-90DE-30BD192CC479}" srcOrd="0" destOrd="0" presId="urn:microsoft.com/office/officeart/2005/8/layout/hierarchy3"/>
    <dgm:cxn modelId="{4F9F813D-A5F9-F349-8CF4-E2BFB25E9080}" type="presParOf" srcId="{4358F1FE-229F-2C4C-B65A-D5FBF0907D1B}" destId="{22F51928-5136-694B-B097-80AE81C203B2}" srcOrd="1" destOrd="0" presId="urn:microsoft.com/office/officeart/2005/8/layout/hierarchy3"/>
    <dgm:cxn modelId="{D53A6C93-084E-6544-BC14-82A7909BE752}" type="presParOf" srcId="{530611B7-26EE-4745-90CC-B1351298206F}" destId="{2CDD3D41-B7B0-304F-A0B5-41D2BB1EB195}" srcOrd="1" destOrd="0" presId="urn:microsoft.com/office/officeart/2005/8/layout/hierarchy3"/>
    <dgm:cxn modelId="{998D20ED-F160-8343-BB67-144A788CA609}" type="presParOf" srcId="{C582F26F-1939-3843-A5FA-969AB41D5D91}" destId="{05550006-9A06-4548-AF4F-980BBF3BAA52}" srcOrd="1" destOrd="0" presId="urn:microsoft.com/office/officeart/2005/8/layout/hierarchy3"/>
    <dgm:cxn modelId="{B0BE3164-E6E8-A045-A787-0689C84D322E}" type="presParOf" srcId="{05550006-9A06-4548-AF4F-980BBF3BAA52}" destId="{1A21565F-500D-4E42-8EE0-687A3D6C4512}" srcOrd="0" destOrd="0" presId="urn:microsoft.com/office/officeart/2005/8/layout/hierarchy3"/>
    <dgm:cxn modelId="{961372D6-B34C-DD48-AE43-077B0491AB45}" type="presParOf" srcId="{1A21565F-500D-4E42-8EE0-687A3D6C4512}" destId="{399C30AB-1BD0-DC44-B146-2460E1ABB6DC}" srcOrd="0" destOrd="0" presId="urn:microsoft.com/office/officeart/2005/8/layout/hierarchy3"/>
    <dgm:cxn modelId="{A7C45421-A8C6-A74F-9916-C0C22A80A361}" type="presParOf" srcId="{1A21565F-500D-4E42-8EE0-687A3D6C4512}" destId="{0FCF8C53-152A-A948-87BE-C6FE8CFEEB69}" srcOrd="1" destOrd="0" presId="urn:microsoft.com/office/officeart/2005/8/layout/hierarchy3"/>
    <dgm:cxn modelId="{931233C2-7A00-1B41-B6DC-B2905E965F5A}" type="presParOf" srcId="{05550006-9A06-4548-AF4F-980BBF3BAA52}" destId="{212798E9-42CF-054D-8DA9-D8D85FB0FBDB}" srcOrd="1" destOrd="0" presId="urn:microsoft.com/office/officeart/2005/8/layout/hierarchy3"/>
    <dgm:cxn modelId="{7ADFE84D-FD11-0F43-99E0-DD546921FC45}" type="presParOf" srcId="{212798E9-42CF-054D-8DA9-D8D85FB0FBDB}" destId="{BBCB71C1-334C-EB45-A223-E5EB1B4C3924}" srcOrd="0" destOrd="0" presId="urn:microsoft.com/office/officeart/2005/8/layout/hierarchy3"/>
    <dgm:cxn modelId="{7FE937E1-2C1D-2A48-9AAB-96A13EF08935}" type="presParOf" srcId="{212798E9-42CF-054D-8DA9-D8D85FB0FBDB}" destId="{438AC116-82D8-C042-B42E-E3D271ED0807}" srcOrd="1" destOrd="0" presId="urn:microsoft.com/office/officeart/2005/8/layout/hierarchy3"/>
    <dgm:cxn modelId="{C71810BA-C8F1-984E-B1FF-96377EB72CA2}" type="presParOf" srcId="{C582F26F-1939-3843-A5FA-969AB41D5D91}" destId="{B95F0C3C-2058-6244-B75B-B4EB7DA3A7CF}" srcOrd="2" destOrd="0" presId="urn:microsoft.com/office/officeart/2005/8/layout/hierarchy3"/>
    <dgm:cxn modelId="{921C26EE-0523-184A-B2C6-5E8BCEF201D3}" type="presParOf" srcId="{B95F0C3C-2058-6244-B75B-B4EB7DA3A7CF}" destId="{55C725F7-EB42-C44F-B3D6-291FD7C8EDBC}" srcOrd="0" destOrd="0" presId="urn:microsoft.com/office/officeart/2005/8/layout/hierarchy3"/>
    <dgm:cxn modelId="{3D3B9CCC-B7A7-B74B-81A0-DE3F03A70010}" type="presParOf" srcId="{55C725F7-EB42-C44F-B3D6-291FD7C8EDBC}" destId="{BD4C7D70-481F-F84C-A2EA-02D46B584F0B}" srcOrd="0" destOrd="0" presId="urn:microsoft.com/office/officeart/2005/8/layout/hierarchy3"/>
    <dgm:cxn modelId="{4B0C3EB6-8577-004F-B12B-8922CE300A00}" type="presParOf" srcId="{55C725F7-EB42-C44F-B3D6-291FD7C8EDBC}" destId="{C9FDA66F-A45F-094C-8F5F-811116E20DB9}" srcOrd="1" destOrd="0" presId="urn:microsoft.com/office/officeart/2005/8/layout/hierarchy3"/>
    <dgm:cxn modelId="{E370CB56-D68A-8744-9539-E70607DFB51B}" type="presParOf" srcId="{B95F0C3C-2058-6244-B75B-B4EB7DA3A7CF}" destId="{1DB44092-5BA5-634A-B5EB-0DE7394D8908}" srcOrd="1" destOrd="0" presId="urn:microsoft.com/office/officeart/2005/8/layout/hierarchy3"/>
    <dgm:cxn modelId="{F7E7FE16-E79E-9245-9BD7-587560E4F9C9}" type="presParOf" srcId="{1DB44092-5BA5-634A-B5EB-0DE7394D8908}" destId="{AC12008E-9FE5-5A4A-AF4B-ED807A79E728}" srcOrd="0" destOrd="0" presId="urn:microsoft.com/office/officeart/2005/8/layout/hierarchy3"/>
    <dgm:cxn modelId="{853D52D6-BE35-1347-8E64-3E577E86104E}" type="presParOf" srcId="{1DB44092-5BA5-634A-B5EB-0DE7394D8908}" destId="{010996C4-C9D4-1643-9187-4B2C9F295871}" srcOrd="1" destOrd="0" presId="urn:microsoft.com/office/officeart/2005/8/layout/hierarchy3"/>
    <dgm:cxn modelId="{DD011FD3-ABC8-0649-9F8C-80C694079EBF}" type="presParOf" srcId="{1DB44092-5BA5-634A-B5EB-0DE7394D8908}" destId="{21CE7186-CAA0-3D48-85AF-EB7AC6ED88A1}" srcOrd="2" destOrd="0" presId="urn:microsoft.com/office/officeart/2005/8/layout/hierarchy3"/>
    <dgm:cxn modelId="{6AF0EDF7-BDA8-CE43-A967-410843FFC301}" type="presParOf" srcId="{1DB44092-5BA5-634A-B5EB-0DE7394D8908}" destId="{9BAAA3F1-98BC-A44F-ADE8-34DF7A32B1EE}" srcOrd="3" destOrd="0" presId="urn:microsoft.com/office/officeart/2005/8/layout/hierarchy3"/>
    <dgm:cxn modelId="{33FE67A7-6D72-AE45-A5D0-5CC2F327789E}" type="presParOf" srcId="{C582F26F-1939-3843-A5FA-969AB41D5D91}" destId="{C0C51BAD-86E2-684F-8406-7B4B6CF51995}" srcOrd="3" destOrd="0" presId="urn:microsoft.com/office/officeart/2005/8/layout/hierarchy3"/>
    <dgm:cxn modelId="{BB02936F-5FDD-3041-84FB-8221190F7731}" type="presParOf" srcId="{C0C51BAD-86E2-684F-8406-7B4B6CF51995}" destId="{F3CCFD7F-4E6F-1C4A-B012-AB243EBB0CE0}" srcOrd="0" destOrd="0" presId="urn:microsoft.com/office/officeart/2005/8/layout/hierarchy3"/>
    <dgm:cxn modelId="{94153AC4-9F5A-454C-A3C6-7FD090DB008F}" type="presParOf" srcId="{F3CCFD7F-4E6F-1C4A-B012-AB243EBB0CE0}" destId="{795BFE25-4F7D-1F4B-94EB-57BE88FCB46E}" srcOrd="0" destOrd="0" presId="urn:microsoft.com/office/officeart/2005/8/layout/hierarchy3"/>
    <dgm:cxn modelId="{0BFE9FE2-6142-E641-A8DB-A2B1BC7E4FAA}" type="presParOf" srcId="{F3CCFD7F-4E6F-1C4A-B012-AB243EBB0CE0}" destId="{39530432-DA3D-404B-A2D6-512C9810AA04}" srcOrd="1" destOrd="0" presId="urn:microsoft.com/office/officeart/2005/8/layout/hierarchy3"/>
    <dgm:cxn modelId="{682A9633-BC0B-C047-B582-9CA70A618443}" type="presParOf" srcId="{C0C51BAD-86E2-684F-8406-7B4B6CF51995}" destId="{91772B95-4AA5-A943-82F8-99029607BA88}" srcOrd="1" destOrd="0" presId="urn:microsoft.com/office/officeart/2005/8/layout/hierarchy3"/>
    <dgm:cxn modelId="{6C1A4566-83CE-F74E-B8F5-EDBF39BB119A}" type="presParOf" srcId="{91772B95-4AA5-A943-82F8-99029607BA88}" destId="{A59879BC-ABF0-8C4F-82EF-C62CA1280A5F}" srcOrd="0" destOrd="0" presId="urn:microsoft.com/office/officeart/2005/8/layout/hierarchy3"/>
    <dgm:cxn modelId="{F1DF3A6D-4518-5B46-A27B-C5030C2EAF05}" type="presParOf" srcId="{91772B95-4AA5-A943-82F8-99029607BA88}" destId="{E4FAE4D0-AD68-8343-B52B-8E0424E10AA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82A68-6138-4E26-8A5D-DD8F461D78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4510A8-A2EA-4E36-9561-CD3775AAAC5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Overview of Our ERP Platform:</a:t>
          </a:r>
        </a:p>
      </dgm:t>
    </dgm:pt>
    <dgm:pt modelId="{0E93AB0C-DE55-457A-836C-7C1B8070E9AC}" type="parTrans" cxnId="{C42EC849-37D8-4CCC-9E86-19C55968308B}">
      <dgm:prSet/>
      <dgm:spPr/>
      <dgm:t>
        <a:bodyPr/>
        <a:lstStyle/>
        <a:p>
          <a:endParaRPr lang="en-US"/>
        </a:p>
      </dgm:t>
    </dgm:pt>
    <dgm:pt modelId="{6C39BAEE-A567-49D1-A73E-69231B8B4407}" type="sibTrans" cxnId="{C42EC849-37D8-4CCC-9E86-19C55968308B}">
      <dgm:prSet/>
      <dgm:spPr/>
      <dgm:t>
        <a:bodyPr/>
        <a:lstStyle/>
        <a:p>
          <a:endParaRPr lang="en-US"/>
        </a:p>
      </dgm:t>
    </dgm:pt>
    <dgm:pt modelId="{CD283DD1-09A6-47E9-B498-CAB06968FC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Client: College Administration:</a:t>
          </a:r>
        </a:p>
      </dgm:t>
    </dgm:pt>
    <dgm:pt modelId="{2B234A52-18ED-4875-A015-33CC32DF672D}" type="parTrans" cxnId="{01F53727-24A2-4DFF-ABA2-0E097D5AC800}">
      <dgm:prSet/>
      <dgm:spPr/>
      <dgm:t>
        <a:bodyPr/>
        <a:lstStyle/>
        <a:p>
          <a:endParaRPr lang="en-US"/>
        </a:p>
      </dgm:t>
    </dgm:pt>
    <dgm:pt modelId="{5383D290-B1E2-404A-AF5C-9881D34E8BC8}" type="sibTrans" cxnId="{01F53727-24A2-4DFF-ABA2-0E097D5AC800}">
      <dgm:prSet/>
      <dgm:spPr/>
      <dgm:t>
        <a:bodyPr/>
        <a:lstStyle/>
        <a:p>
          <a:endParaRPr lang="en-US"/>
        </a:p>
      </dgm:t>
    </dgm:pt>
    <dgm:pt modelId="{259774E6-4C69-4885-87CF-3B81E3FC89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Users: Students, Teachers, HODs and Admin:</a:t>
          </a:r>
        </a:p>
      </dgm:t>
    </dgm:pt>
    <dgm:pt modelId="{95D00094-21E3-4D03-A1C2-965452CA8A8C}" type="parTrans" cxnId="{F8222D19-F3F0-480D-81D0-E84BA82CF510}">
      <dgm:prSet/>
      <dgm:spPr/>
      <dgm:t>
        <a:bodyPr/>
        <a:lstStyle/>
        <a:p>
          <a:endParaRPr lang="en-US"/>
        </a:p>
      </dgm:t>
    </dgm:pt>
    <dgm:pt modelId="{183C8737-A76D-4593-8980-8F0FE8E4A928}" type="sibTrans" cxnId="{F8222D19-F3F0-480D-81D0-E84BA82CF510}">
      <dgm:prSet/>
      <dgm:spPr/>
      <dgm:t>
        <a:bodyPr/>
        <a:lstStyle/>
        <a:p>
          <a:endParaRPr lang="en-US"/>
        </a:p>
      </dgm:t>
    </dgm:pt>
    <dgm:pt modelId="{4DD8DE1B-22E4-45A3-BC66-975CB76DEAC3}" type="pres">
      <dgm:prSet presAssocID="{E4F82A68-6138-4E26-8A5D-DD8F461D782E}" presName="root" presStyleCnt="0">
        <dgm:presLayoutVars>
          <dgm:dir/>
          <dgm:resizeHandles val="exact"/>
        </dgm:presLayoutVars>
      </dgm:prSet>
      <dgm:spPr/>
    </dgm:pt>
    <dgm:pt modelId="{E3024007-2451-4CBA-B874-C01D6BC29ACE}" type="pres">
      <dgm:prSet presAssocID="{0E4510A8-A2EA-4E36-9561-CD3775AAAC50}" presName="compNode" presStyleCnt="0"/>
      <dgm:spPr/>
    </dgm:pt>
    <dgm:pt modelId="{9E9BDD3B-F375-4EEA-B75F-8CB1D1B7DAD3}" type="pres">
      <dgm:prSet presAssocID="{0E4510A8-A2EA-4E36-9561-CD3775AAAC50}" presName="iconRect" presStyleLbl="node1" presStyleIdx="0" presStyleCnt="3" custLinFactNeighborX="1665" custLinFactNeighborY="28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A0E64F-175B-482B-997B-D1576CEED261}" type="pres">
      <dgm:prSet presAssocID="{0E4510A8-A2EA-4E36-9561-CD3775AAAC50}" presName="iconSpace" presStyleCnt="0"/>
      <dgm:spPr/>
    </dgm:pt>
    <dgm:pt modelId="{A8B68269-FE23-4118-84C2-02C953A20300}" type="pres">
      <dgm:prSet presAssocID="{0E4510A8-A2EA-4E36-9561-CD3775AAAC50}" presName="parTx" presStyleLbl="revTx" presStyleIdx="0" presStyleCnt="6">
        <dgm:presLayoutVars>
          <dgm:chMax val="0"/>
          <dgm:chPref val="0"/>
        </dgm:presLayoutVars>
      </dgm:prSet>
      <dgm:spPr/>
    </dgm:pt>
    <dgm:pt modelId="{4F055334-F740-4448-A576-59E85DCAAB6F}" type="pres">
      <dgm:prSet presAssocID="{0E4510A8-A2EA-4E36-9561-CD3775AAAC50}" presName="txSpace" presStyleCnt="0"/>
      <dgm:spPr/>
    </dgm:pt>
    <dgm:pt modelId="{FA242EC9-AE5B-449F-A0EE-2D42212B2D2D}" type="pres">
      <dgm:prSet presAssocID="{0E4510A8-A2EA-4E36-9561-CD3775AAAC50}" presName="desTx" presStyleLbl="revTx" presStyleIdx="1" presStyleCnt="6">
        <dgm:presLayoutVars/>
      </dgm:prSet>
      <dgm:spPr/>
    </dgm:pt>
    <dgm:pt modelId="{7862E048-663D-4329-ACAC-9E39301674B8}" type="pres">
      <dgm:prSet presAssocID="{6C39BAEE-A567-49D1-A73E-69231B8B4407}" presName="sibTrans" presStyleCnt="0"/>
      <dgm:spPr/>
    </dgm:pt>
    <dgm:pt modelId="{A279BDC9-D7EE-49B2-864D-333F9F148C52}" type="pres">
      <dgm:prSet presAssocID="{CD283DD1-09A6-47E9-B498-CAB06968FCE1}" presName="compNode" presStyleCnt="0"/>
      <dgm:spPr/>
    </dgm:pt>
    <dgm:pt modelId="{4232A362-C4DF-432B-BFC7-65CF6B2D24BE}" type="pres">
      <dgm:prSet presAssocID="{CD283DD1-09A6-47E9-B498-CAB06968FC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10273D-8E0B-4D63-8467-492F622747FA}" type="pres">
      <dgm:prSet presAssocID="{CD283DD1-09A6-47E9-B498-CAB06968FCE1}" presName="iconSpace" presStyleCnt="0"/>
      <dgm:spPr/>
    </dgm:pt>
    <dgm:pt modelId="{C0DECBAB-0415-4A31-9AD6-3BEF7697E203}" type="pres">
      <dgm:prSet presAssocID="{CD283DD1-09A6-47E9-B498-CAB06968FCE1}" presName="parTx" presStyleLbl="revTx" presStyleIdx="2" presStyleCnt="6">
        <dgm:presLayoutVars>
          <dgm:chMax val="0"/>
          <dgm:chPref val="0"/>
        </dgm:presLayoutVars>
      </dgm:prSet>
      <dgm:spPr/>
    </dgm:pt>
    <dgm:pt modelId="{49060D98-5619-4E0E-81FB-A41EC0273422}" type="pres">
      <dgm:prSet presAssocID="{CD283DD1-09A6-47E9-B498-CAB06968FCE1}" presName="txSpace" presStyleCnt="0"/>
      <dgm:spPr/>
    </dgm:pt>
    <dgm:pt modelId="{0DFBB08E-BF98-4666-A32B-56469440620C}" type="pres">
      <dgm:prSet presAssocID="{CD283DD1-09A6-47E9-B498-CAB06968FCE1}" presName="desTx" presStyleLbl="revTx" presStyleIdx="3" presStyleCnt="6">
        <dgm:presLayoutVars/>
      </dgm:prSet>
      <dgm:spPr/>
    </dgm:pt>
    <dgm:pt modelId="{24FB1902-FAC7-4D51-BA76-2858CAAB3106}" type="pres">
      <dgm:prSet presAssocID="{5383D290-B1E2-404A-AF5C-9881D34E8BC8}" presName="sibTrans" presStyleCnt="0"/>
      <dgm:spPr/>
    </dgm:pt>
    <dgm:pt modelId="{E1333062-883C-4A99-B0DE-4E6FD2567D30}" type="pres">
      <dgm:prSet presAssocID="{259774E6-4C69-4885-87CF-3B81E3FC894C}" presName="compNode" presStyleCnt="0"/>
      <dgm:spPr/>
    </dgm:pt>
    <dgm:pt modelId="{71EDF067-93F2-47F9-953B-F9D6087C2D47}" type="pres">
      <dgm:prSet presAssocID="{259774E6-4C69-4885-87CF-3B81E3FC89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348B0E8-2C6A-49BC-9CD8-B030029040B6}" type="pres">
      <dgm:prSet presAssocID="{259774E6-4C69-4885-87CF-3B81E3FC894C}" presName="iconSpace" presStyleCnt="0"/>
      <dgm:spPr/>
    </dgm:pt>
    <dgm:pt modelId="{24EF1499-3FE1-4EEE-A0D2-EAD303DD2163}" type="pres">
      <dgm:prSet presAssocID="{259774E6-4C69-4885-87CF-3B81E3FC894C}" presName="parTx" presStyleLbl="revTx" presStyleIdx="4" presStyleCnt="6">
        <dgm:presLayoutVars>
          <dgm:chMax val="0"/>
          <dgm:chPref val="0"/>
        </dgm:presLayoutVars>
      </dgm:prSet>
      <dgm:spPr/>
    </dgm:pt>
    <dgm:pt modelId="{203A282E-28AB-4457-A0FD-D84F09E03A52}" type="pres">
      <dgm:prSet presAssocID="{259774E6-4C69-4885-87CF-3B81E3FC894C}" presName="txSpace" presStyleCnt="0"/>
      <dgm:spPr/>
    </dgm:pt>
    <dgm:pt modelId="{6E4B9467-C67A-4661-9743-38F896C4D302}" type="pres">
      <dgm:prSet presAssocID="{259774E6-4C69-4885-87CF-3B81E3FC894C}" presName="desTx" presStyleLbl="revTx" presStyleIdx="5" presStyleCnt="6">
        <dgm:presLayoutVars/>
      </dgm:prSet>
      <dgm:spPr/>
    </dgm:pt>
  </dgm:ptLst>
  <dgm:cxnLst>
    <dgm:cxn modelId="{78531303-4DE0-E849-9094-9ACED67E212B}" type="presOf" srcId="{259774E6-4C69-4885-87CF-3B81E3FC894C}" destId="{24EF1499-3FE1-4EEE-A0D2-EAD303DD2163}" srcOrd="0" destOrd="0" presId="urn:microsoft.com/office/officeart/2018/5/layout/CenteredIconLabelDescriptionList"/>
    <dgm:cxn modelId="{F8222D19-F3F0-480D-81D0-E84BA82CF510}" srcId="{E4F82A68-6138-4E26-8A5D-DD8F461D782E}" destId="{259774E6-4C69-4885-87CF-3B81E3FC894C}" srcOrd="2" destOrd="0" parTransId="{95D00094-21E3-4D03-A1C2-965452CA8A8C}" sibTransId="{183C8737-A76D-4593-8980-8F0FE8E4A928}"/>
    <dgm:cxn modelId="{01F53727-24A2-4DFF-ABA2-0E097D5AC800}" srcId="{E4F82A68-6138-4E26-8A5D-DD8F461D782E}" destId="{CD283DD1-09A6-47E9-B498-CAB06968FCE1}" srcOrd="1" destOrd="0" parTransId="{2B234A52-18ED-4875-A015-33CC32DF672D}" sibTransId="{5383D290-B1E2-404A-AF5C-9881D34E8BC8}"/>
    <dgm:cxn modelId="{C42EC849-37D8-4CCC-9E86-19C55968308B}" srcId="{E4F82A68-6138-4E26-8A5D-DD8F461D782E}" destId="{0E4510A8-A2EA-4E36-9561-CD3775AAAC50}" srcOrd="0" destOrd="0" parTransId="{0E93AB0C-DE55-457A-836C-7C1B8070E9AC}" sibTransId="{6C39BAEE-A567-49D1-A73E-69231B8B4407}"/>
    <dgm:cxn modelId="{06F5544B-B896-184C-B054-FCA9DDB9DE17}" type="presOf" srcId="{0E4510A8-A2EA-4E36-9561-CD3775AAAC50}" destId="{A8B68269-FE23-4118-84C2-02C953A20300}" srcOrd="0" destOrd="0" presId="urn:microsoft.com/office/officeart/2018/5/layout/CenteredIconLabelDescriptionList"/>
    <dgm:cxn modelId="{08B19569-B429-5649-8A20-817EFD9FD416}" type="presOf" srcId="{E4F82A68-6138-4E26-8A5D-DD8F461D782E}" destId="{4DD8DE1B-22E4-45A3-BC66-975CB76DEAC3}" srcOrd="0" destOrd="0" presId="urn:microsoft.com/office/officeart/2018/5/layout/CenteredIconLabelDescriptionList"/>
    <dgm:cxn modelId="{31E5FBAA-A431-0144-88F1-33174CBAACE1}" type="presOf" srcId="{CD283DD1-09A6-47E9-B498-CAB06968FCE1}" destId="{C0DECBAB-0415-4A31-9AD6-3BEF7697E203}" srcOrd="0" destOrd="0" presId="urn:microsoft.com/office/officeart/2018/5/layout/CenteredIconLabelDescriptionList"/>
    <dgm:cxn modelId="{6823F217-2759-8E43-912D-3F5F7B0B5F64}" type="presParOf" srcId="{4DD8DE1B-22E4-45A3-BC66-975CB76DEAC3}" destId="{E3024007-2451-4CBA-B874-C01D6BC29ACE}" srcOrd="0" destOrd="0" presId="urn:microsoft.com/office/officeart/2018/5/layout/CenteredIconLabelDescriptionList"/>
    <dgm:cxn modelId="{6A9284B9-3242-7846-9500-92E5787CB6A2}" type="presParOf" srcId="{E3024007-2451-4CBA-B874-C01D6BC29ACE}" destId="{9E9BDD3B-F375-4EEA-B75F-8CB1D1B7DAD3}" srcOrd="0" destOrd="0" presId="urn:microsoft.com/office/officeart/2018/5/layout/CenteredIconLabelDescriptionList"/>
    <dgm:cxn modelId="{6445F62B-8A0A-8643-9727-E16497227E88}" type="presParOf" srcId="{E3024007-2451-4CBA-B874-C01D6BC29ACE}" destId="{DAA0E64F-175B-482B-997B-D1576CEED261}" srcOrd="1" destOrd="0" presId="urn:microsoft.com/office/officeart/2018/5/layout/CenteredIconLabelDescriptionList"/>
    <dgm:cxn modelId="{2EEC77BA-DFF3-D949-A312-1B26019C79BF}" type="presParOf" srcId="{E3024007-2451-4CBA-B874-C01D6BC29ACE}" destId="{A8B68269-FE23-4118-84C2-02C953A20300}" srcOrd="2" destOrd="0" presId="urn:microsoft.com/office/officeart/2018/5/layout/CenteredIconLabelDescriptionList"/>
    <dgm:cxn modelId="{09B060F4-6BCB-7342-A263-24B28E2A789A}" type="presParOf" srcId="{E3024007-2451-4CBA-B874-C01D6BC29ACE}" destId="{4F055334-F740-4448-A576-59E85DCAAB6F}" srcOrd="3" destOrd="0" presId="urn:microsoft.com/office/officeart/2018/5/layout/CenteredIconLabelDescriptionList"/>
    <dgm:cxn modelId="{F4A06A7A-DF13-A147-9F3F-8739D0661C2A}" type="presParOf" srcId="{E3024007-2451-4CBA-B874-C01D6BC29ACE}" destId="{FA242EC9-AE5B-449F-A0EE-2D42212B2D2D}" srcOrd="4" destOrd="0" presId="urn:microsoft.com/office/officeart/2018/5/layout/CenteredIconLabelDescriptionList"/>
    <dgm:cxn modelId="{9F86162D-EC2A-C24C-B87B-2E134966C104}" type="presParOf" srcId="{4DD8DE1B-22E4-45A3-BC66-975CB76DEAC3}" destId="{7862E048-663D-4329-ACAC-9E39301674B8}" srcOrd="1" destOrd="0" presId="urn:microsoft.com/office/officeart/2018/5/layout/CenteredIconLabelDescriptionList"/>
    <dgm:cxn modelId="{BFFA43EF-A3C0-314D-90C3-ABF50DFC236F}" type="presParOf" srcId="{4DD8DE1B-22E4-45A3-BC66-975CB76DEAC3}" destId="{A279BDC9-D7EE-49B2-864D-333F9F148C52}" srcOrd="2" destOrd="0" presId="urn:microsoft.com/office/officeart/2018/5/layout/CenteredIconLabelDescriptionList"/>
    <dgm:cxn modelId="{C99D4B02-E29A-BA41-B9A6-7CCB7E652033}" type="presParOf" srcId="{A279BDC9-D7EE-49B2-864D-333F9F148C52}" destId="{4232A362-C4DF-432B-BFC7-65CF6B2D24BE}" srcOrd="0" destOrd="0" presId="urn:microsoft.com/office/officeart/2018/5/layout/CenteredIconLabelDescriptionList"/>
    <dgm:cxn modelId="{8565ED91-0135-064A-AD61-CFB63CCE8862}" type="presParOf" srcId="{A279BDC9-D7EE-49B2-864D-333F9F148C52}" destId="{2510273D-8E0B-4D63-8467-492F622747FA}" srcOrd="1" destOrd="0" presId="urn:microsoft.com/office/officeart/2018/5/layout/CenteredIconLabelDescriptionList"/>
    <dgm:cxn modelId="{F3794952-B55F-B042-AA88-84C062CA4CBB}" type="presParOf" srcId="{A279BDC9-D7EE-49B2-864D-333F9F148C52}" destId="{C0DECBAB-0415-4A31-9AD6-3BEF7697E203}" srcOrd="2" destOrd="0" presId="urn:microsoft.com/office/officeart/2018/5/layout/CenteredIconLabelDescriptionList"/>
    <dgm:cxn modelId="{339EA421-7810-7C4F-970F-653738CAA2D1}" type="presParOf" srcId="{A279BDC9-D7EE-49B2-864D-333F9F148C52}" destId="{49060D98-5619-4E0E-81FB-A41EC0273422}" srcOrd="3" destOrd="0" presId="urn:microsoft.com/office/officeart/2018/5/layout/CenteredIconLabelDescriptionList"/>
    <dgm:cxn modelId="{CA79C5EB-8776-AB4C-A5F2-31317AF75CCE}" type="presParOf" srcId="{A279BDC9-D7EE-49B2-864D-333F9F148C52}" destId="{0DFBB08E-BF98-4666-A32B-56469440620C}" srcOrd="4" destOrd="0" presId="urn:microsoft.com/office/officeart/2018/5/layout/CenteredIconLabelDescriptionList"/>
    <dgm:cxn modelId="{2B365D22-CB25-6645-8681-98A3052E67B6}" type="presParOf" srcId="{4DD8DE1B-22E4-45A3-BC66-975CB76DEAC3}" destId="{24FB1902-FAC7-4D51-BA76-2858CAAB3106}" srcOrd="3" destOrd="0" presId="urn:microsoft.com/office/officeart/2018/5/layout/CenteredIconLabelDescriptionList"/>
    <dgm:cxn modelId="{A1356136-FE91-EB44-8465-CE3DF871C53B}" type="presParOf" srcId="{4DD8DE1B-22E4-45A3-BC66-975CB76DEAC3}" destId="{E1333062-883C-4A99-B0DE-4E6FD2567D30}" srcOrd="4" destOrd="0" presId="urn:microsoft.com/office/officeart/2018/5/layout/CenteredIconLabelDescriptionList"/>
    <dgm:cxn modelId="{2442252A-F9A2-8F49-BD7D-CDD28CE78D45}" type="presParOf" srcId="{E1333062-883C-4A99-B0DE-4E6FD2567D30}" destId="{71EDF067-93F2-47F9-953B-F9D6087C2D47}" srcOrd="0" destOrd="0" presId="urn:microsoft.com/office/officeart/2018/5/layout/CenteredIconLabelDescriptionList"/>
    <dgm:cxn modelId="{F8525E1B-A6D7-D949-BB0A-AB8E73CB8ED0}" type="presParOf" srcId="{E1333062-883C-4A99-B0DE-4E6FD2567D30}" destId="{C348B0E8-2C6A-49BC-9CD8-B030029040B6}" srcOrd="1" destOrd="0" presId="urn:microsoft.com/office/officeart/2018/5/layout/CenteredIconLabelDescriptionList"/>
    <dgm:cxn modelId="{FC746434-96CB-EF4E-B02B-3DD5DDDEB66D}" type="presParOf" srcId="{E1333062-883C-4A99-B0DE-4E6FD2567D30}" destId="{24EF1499-3FE1-4EEE-A0D2-EAD303DD2163}" srcOrd="2" destOrd="0" presId="urn:microsoft.com/office/officeart/2018/5/layout/CenteredIconLabelDescriptionList"/>
    <dgm:cxn modelId="{A9201902-01C6-AA44-A7F0-E8B586562CD3}" type="presParOf" srcId="{E1333062-883C-4A99-B0DE-4E6FD2567D30}" destId="{203A282E-28AB-4457-A0FD-D84F09E03A52}" srcOrd="3" destOrd="0" presId="urn:microsoft.com/office/officeart/2018/5/layout/CenteredIconLabelDescriptionList"/>
    <dgm:cxn modelId="{EAB0E7A6-42F1-2E4E-97AB-0F944AB7E11A}" type="presParOf" srcId="{E1333062-883C-4A99-B0DE-4E6FD2567D30}" destId="{6E4B9467-C67A-4661-9743-38F896C4D3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4246B-EAA1-421C-8F45-8384198651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416E1E6-2AF4-408B-9AE6-37080A4EB5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Streamlined Access for All Users:</a:t>
          </a:r>
        </a:p>
      </dgm:t>
    </dgm:pt>
    <dgm:pt modelId="{205F2FE1-10E0-4D99-BDDE-54DE80798502}" type="parTrans" cxnId="{BE4B913B-86E3-43F3-AC10-EABFEEAEEAFD}">
      <dgm:prSet/>
      <dgm:spPr/>
      <dgm:t>
        <a:bodyPr/>
        <a:lstStyle/>
        <a:p>
          <a:endParaRPr lang="en-US"/>
        </a:p>
      </dgm:t>
    </dgm:pt>
    <dgm:pt modelId="{65C82E80-F223-4033-8F11-7D4478F03FF9}" type="sibTrans" cxnId="{BE4B913B-86E3-43F3-AC10-EABFEEAEEAFD}">
      <dgm:prSet/>
      <dgm:spPr/>
      <dgm:t>
        <a:bodyPr/>
        <a:lstStyle/>
        <a:p>
          <a:endParaRPr lang="en-US"/>
        </a:p>
      </dgm:t>
    </dgm:pt>
    <dgm:pt modelId="{70DE2CAB-B993-49EE-9388-ADC7C61083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Enhanced Security Measures:</a:t>
          </a:r>
        </a:p>
      </dgm:t>
    </dgm:pt>
    <dgm:pt modelId="{832F4529-62CF-4703-81F4-0A280FFF4D1A}" type="parTrans" cxnId="{BB3813A1-4ADF-49C4-8964-88D4F5CA6C77}">
      <dgm:prSet/>
      <dgm:spPr/>
      <dgm:t>
        <a:bodyPr/>
        <a:lstStyle/>
        <a:p>
          <a:endParaRPr lang="en-US"/>
        </a:p>
      </dgm:t>
    </dgm:pt>
    <dgm:pt modelId="{BBE83E94-49F3-4B72-9A59-93A69DA7C0F2}" type="sibTrans" cxnId="{BB3813A1-4ADF-49C4-8964-88D4F5CA6C77}">
      <dgm:prSet/>
      <dgm:spPr/>
      <dgm:t>
        <a:bodyPr/>
        <a:lstStyle/>
        <a:p>
          <a:endParaRPr lang="en-US"/>
        </a:p>
      </dgm:t>
    </dgm:pt>
    <dgm:pt modelId="{E5B8810B-89B9-4AAA-A5DF-A63EBE7C57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Single Sign-On Convenience:</a:t>
          </a:r>
        </a:p>
      </dgm:t>
    </dgm:pt>
    <dgm:pt modelId="{5425374F-33F7-4F68-B78C-CDC86E1D703A}" type="parTrans" cxnId="{1172CE41-8782-4055-8C4C-618DBAE1FD12}">
      <dgm:prSet/>
      <dgm:spPr/>
      <dgm:t>
        <a:bodyPr/>
        <a:lstStyle/>
        <a:p>
          <a:endParaRPr lang="en-US"/>
        </a:p>
      </dgm:t>
    </dgm:pt>
    <dgm:pt modelId="{7285B9D9-FABF-4817-84F8-EA5555130A16}" type="sibTrans" cxnId="{1172CE41-8782-4055-8C4C-618DBAE1FD12}">
      <dgm:prSet/>
      <dgm:spPr/>
      <dgm:t>
        <a:bodyPr/>
        <a:lstStyle/>
        <a:p>
          <a:endParaRPr lang="en-US"/>
        </a:p>
      </dgm:t>
    </dgm:pt>
    <dgm:pt modelId="{FA4C4860-4E7A-4C42-A667-FA969EE89282}" type="pres">
      <dgm:prSet presAssocID="{AC74246B-EAA1-421C-8F45-8384198651C3}" presName="root" presStyleCnt="0">
        <dgm:presLayoutVars>
          <dgm:dir/>
          <dgm:resizeHandles val="exact"/>
        </dgm:presLayoutVars>
      </dgm:prSet>
      <dgm:spPr/>
    </dgm:pt>
    <dgm:pt modelId="{82174D89-FDE4-4855-AEC3-809ED8C7BC78}" type="pres">
      <dgm:prSet presAssocID="{F416E1E6-2AF4-408B-9AE6-37080A4EB5D9}" presName="compNode" presStyleCnt="0"/>
      <dgm:spPr/>
    </dgm:pt>
    <dgm:pt modelId="{89425F2F-10DE-449A-A9A7-3BED33DF7280}" type="pres">
      <dgm:prSet presAssocID="{F416E1E6-2AF4-408B-9AE6-37080A4EB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F1C7345-8EC4-4961-99A6-5EFFF7BE5538}" type="pres">
      <dgm:prSet presAssocID="{F416E1E6-2AF4-408B-9AE6-37080A4EB5D9}" presName="iconSpace" presStyleCnt="0"/>
      <dgm:spPr/>
    </dgm:pt>
    <dgm:pt modelId="{B2B27373-96FD-4E80-84FD-D0E855030EE3}" type="pres">
      <dgm:prSet presAssocID="{F416E1E6-2AF4-408B-9AE6-37080A4EB5D9}" presName="parTx" presStyleLbl="revTx" presStyleIdx="0" presStyleCnt="6">
        <dgm:presLayoutVars>
          <dgm:chMax val="0"/>
          <dgm:chPref val="0"/>
        </dgm:presLayoutVars>
      </dgm:prSet>
      <dgm:spPr/>
    </dgm:pt>
    <dgm:pt modelId="{1A57077B-5627-4954-9F21-B121B1EB892F}" type="pres">
      <dgm:prSet presAssocID="{F416E1E6-2AF4-408B-9AE6-37080A4EB5D9}" presName="txSpace" presStyleCnt="0"/>
      <dgm:spPr/>
    </dgm:pt>
    <dgm:pt modelId="{A7F6CA2B-1A67-4BFC-BCB4-AED64458A5B1}" type="pres">
      <dgm:prSet presAssocID="{F416E1E6-2AF4-408B-9AE6-37080A4EB5D9}" presName="desTx" presStyleLbl="revTx" presStyleIdx="1" presStyleCnt="6">
        <dgm:presLayoutVars/>
      </dgm:prSet>
      <dgm:spPr/>
    </dgm:pt>
    <dgm:pt modelId="{0A2A1A24-7BC4-4E81-9466-EB4339419B3F}" type="pres">
      <dgm:prSet presAssocID="{65C82E80-F223-4033-8F11-7D4478F03FF9}" presName="sibTrans" presStyleCnt="0"/>
      <dgm:spPr/>
    </dgm:pt>
    <dgm:pt modelId="{3F2271AD-A0FB-4DC3-A602-95232B7D6451}" type="pres">
      <dgm:prSet presAssocID="{70DE2CAB-B993-49EE-9388-ADC7C610832F}" presName="compNode" presStyleCnt="0"/>
      <dgm:spPr/>
    </dgm:pt>
    <dgm:pt modelId="{0C34C288-F207-4EFE-AE9F-AC050EFF0414}" type="pres">
      <dgm:prSet presAssocID="{70DE2CAB-B993-49EE-9388-ADC7C61083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AC6E16F-2E09-443D-AD11-54FB3FFD8CD7}" type="pres">
      <dgm:prSet presAssocID="{70DE2CAB-B993-49EE-9388-ADC7C610832F}" presName="iconSpace" presStyleCnt="0"/>
      <dgm:spPr/>
    </dgm:pt>
    <dgm:pt modelId="{8F86B03E-7F71-4013-8084-A257E33775D5}" type="pres">
      <dgm:prSet presAssocID="{70DE2CAB-B993-49EE-9388-ADC7C610832F}" presName="parTx" presStyleLbl="revTx" presStyleIdx="2" presStyleCnt="6">
        <dgm:presLayoutVars>
          <dgm:chMax val="0"/>
          <dgm:chPref val="0"/>
        </dgm:presLayoutVars>
      </dgm:prSet>
      <dgm:spPr/>
    </dgm:pt>
    <dgm:pt modelId="{39924652-8D72-4C31-8B94-ACF7C0C1F88A}" type="pres">
      <dgm:prSet presAssocID="{70DE2CAB-B993-49EE-9388-ADC7C610832F}" presName="txSpace" presStyleCnt="0"/>
      <dgm:spPr/>
    </dgm:pt>
    <dgm:pt modelId="{68F64F74-446C-4D96-B5B4-87A4FE746FE9}" type="pres">
      <dgm:prSet presAssocID="{70DE2CAB-B993-49EE-9388-ADC7C610832F}" presName="desTx" presStyleLbl="revTx" presStyleIdx="3" presStyleCnt="6">
        <dgm:presLayoutVars/>
      </dgm:prSet>
      <dgm:spPr/>
    </dgm:pt>
    <dgm:pt modelId="{A45C147B-02E8-49D6-A6F4-788CD98C9C3D}" type="pres">
      <dgm:prSet presAssocID="{BBE83E94-49F3-4B72-9A59-93A69DA7C0F2}" presName="sibTrans" presStyleCnt="0"/>
      <dgm:spPr/>
    </dgm:pt>
    <dgm:pt modelId="{D13EF17D-2E10-495D-810B-8937A9B7DED8}" type="pres">
      <dgm:prSet presAssocID="{E5B8810B-89B9-4AAA-A5DF-A63EBE7C5728}" presName="compNode" presStyleCnt="0"/>
      <dgm:spPr/>
    </dgm:pt>
    <dgm:pt modelId="{84B8F133-818F-4D53-87EA-D3D97F211B27}" type="pres">
      <dgm:prSet presAssocID="{E5B8810B-89B9-4AAA-A5DF-A63EBE7C57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2E12DAF7-177D-4AFE-9392-5CA12A2F8F45}" type="pres">
      <dgm:prSet presAssocID="{E5B8810B-89B9-4AAA-A5DF-A63EBE7C5728}" presName="iconSpace" presStyleCnt="0"/>
      <dgm:spPr/>
    </dgm:pt>
    <dgm:pt modelId="{49312043-5BD7-46D3-B639-A3343586F06C}" type="pres">
      <dgm:prSet presAssocID="{E5B8810B-89B9-4AAA-A5DF-A63EBE7C5728}" presName="parTx" presStyleLbl="revTx" presStyleIdx="4" presStyleCnt="6">
        <dgm:presLayoutVars>
          <dgm:chMax val="0"/>
          <dgm:chPref val="0"/>
        </dgm:presLayoutVars>
      </dgm:prSet>
      <dgm:spPr/>
    </dgm:pt>
    <dgm:pt modelId="{7C9AC1B7-B91C-4DD7-A57A-4F46ADE4F5F2}" type="pres">
      <dgm:prSet presAssocID="{E5B8810B-89B9-4AAA-A5DF-A63EBE7C5728}" presName="txSpace" presStyleCnt="0"/>
      <dgm:spPr/>
    </dgm:pt>
    <dgm:pt modelId="{D29E6AB9-4778-4D68-A093-414FAAD31A83}" type="pres">
      <dgm:prSet presAssocID="{E5B8810B-89B9-4AAA-A5DF-A63EBE7C5728}" presName="desTx" presStyleLbl="revTx" presStyleIdx="5" presStyleCnt="6">
        <dgm:presLayoutVars/>
      </dgm:prSet>
      <dgm:spPr/>
    </dgm:pt>
  </dgm:ptLst>
  <dgm:cxnLst>
    <dgm:cxn modelId="{BE4B913B-86E3-43F3-AC10-EABFEEAEEAFD}" srcId="{AC74246B-EAA1-421C-8F45-8384198651C3}" destId="{F416E1E6-2AF4-408B-9AE6-37080A4EB5D9}" srcOrd="0" destOrd="0" parTransId="{205F2FE1-10E0-4D99-BDDE-54DE80798502}" sibTransId="{65C82E80-F223-4033-8F11-7D4478F03FF9}"/>
    <dgm:cxn modelId="{1172CE41-8782-4055-8C4C-618DBAE1FD12}" srcId="{AC74246B-EAA1-421C-8F45-8384198651C3}" destId="{E5B8810B-89B9-4AAA-A5DF-A63EBE7C5728}" srcOrd="2" destOrd="0" parTransId="{5425374F-33F7-4F68-B78C-CDC86E1D703A}" sibTransId="{7285B9D9-FABF-4817-84F8-EA5555130A16}"/>
    <dgm:cxn modelId="{BB3813A1-4ADF-49C4-8964-88D4F5CA6C77}" srcId="{AC74246B-EAA1-421C-8F45-8384198651C3}" destId="{70DE2CAB-B993-49EE-9388-ADC7C610832F}" srcOrd="1" destOrd="0" parTransId="{832F4529-62CF-4703-81F4-0A280FFF4D1A}" sibTransId="{BBE83E94-49F3-4B72-9A59-93A69DA7C0F2}"/>
    <dgm:cxn modelId="{2A4163AC-6CA5-3544-A339-DA8A252DD361}" type="presOf" srcId="{70DE2CAB-B993-49EE-9388-ADC7C610832F}" destId="{8F86B03E-7F71-4013-8084-A257E33775D5}" srcOrd="0" destOrd="0" presId="urn:microsoft.com/office/officeart/2018/5/layout/CenteredIconLabelDescriptionList"/>
    <dgm:cxn modelId="{B6F438BD-75F6-7841-89F1-7AEF516F30C8}" type="presOf" srcId="{E5B8810B-89B9-4AAA-A5DF-A63EBE7C5728}" destId="{49312043-5BD7-46D3-B639-A3343586F06C}" srcOrd="0" destOrd="0" presId="urn:microsoft.com/office/officeart/2018/5/layout/CenteredIconLabelDescriptionList"/>
    <dgm:cxn modelId="{1BA8E0CB-0119-EF43-A88D-3F41B28FA20B}" type="presOf" srcId="{F416E1E6-2AF4-408B-9AE6-37080A4EB5D9}" destId="{B2B27373-96FD-4E80-84FD-D0E855030EE3}" srcOrd="0" destOrd="0" presId="urn:microsoft.com/office/officeart/2018/5/layout/CenteredIconLabelDescriptionList"/>
    <dgm:cxn modelId="{F4E981E1-561C-C94B-9589-CE5BB4785C99}" type="presOf" srcId="{AC74246B-EAA1-421C-8F45-8384198651C3}" destId="{FA4C4860-4E7A-4C42-A667-FA969EE89282}" srcOrd="0" destOrd="0" presId="urn:microsoft.com/office/officeart/2018/5/layout/CenteredIconLabelDescriptionList"/>
    <dgm:cxn modelId="{E2183D44-0B25-4F47-8ABB-6B0F6C855036}" type="presParOf" srcId="{FA4C4860-4E7A-4C42-A667-FA969EE89282}" destId="{82174D89-FDE4-4855-AEC3-809ED8C7BC78}" srcOrd="0" destOrd="0" presId="urn:microsoft.com/office/officeart/2018/5/layout/CenteredIconLabelDescriptionList"/>
    <dgm:cxn modelId="{94788F7E-BE5E-7541-BEAC-61F3C082C847}" type="presParOf" srcId="{82174D89-FDE4-4855-AEC3-809ED8C7BC78}" destId="{89425F2F-10DE-449A-A9A7-3BED33DF7280}" srcOrd="0" destOrd="0" presId="urn:microsoft.com/office/officeart/2018/5/layout/CenteredIconLabelDescriptionList"/>
    <dgm:cxn modelId="{6F082538-1D77-6F4D-B895-58892E7C8B2E}" type="presParOf" srcId="{82174D89-FDE4-4855-AEC3-809ED8C7BC78}" destId="{9F1C7345-8EC4-4961-99A6-5EFFF7BE5538}" srcOrd="1" destOrd="0" presId="urn:microsoft.com/office/officeart/2018/5/layout/CenteredIconLabelDescriptionList"/>
    <dgm:cxn modelId="{7896FEE2-8270-FA47-B402-084D731F4654}" type="presParOf" srcId="{82174D89-FDE4-4855-AEC3-809ED8C7BC78}" destId="{B2B27373-96FD-4E80-84FD-D0E855030EE3}" srcOrd="2" destOrd="0" presId="urn:microsoft.com/office/officeart/2018/5/layout/CenteredIconLabelDescriptionList"/>
    <dgm:cxn modelId="{C04D4773-3132-3140-89CB-1838B453DB2B}" type="presParOf" srcId="{82174D89-FDE4-4855-AEC3-809ED8C7BC78}" destId="{1A57077B-5627-4954-9F21-B121B1EB892F}" srcOrd="3" destOrd="0" presId="urn:microsoft.com/office/officeart/2018/5/layout/CenteredIconLabelDescriptionList"/>
    <dgm:cxn modelId="{20CDF065-016A-654B-BA9C-F108E9B797B8}" type="presParOf" srcId="{82174D89-FDE4-4855-AEC3-809ED8C7BC78}" destId="{A7F6CA2B-1A67-4BFC-BCB4-AED64458A5B1}" srcOrd="4" destOrd="0" presId="urn:microsoft.com/office/officeart/2018/5/layout/CenteredIconLabelDescriptionList"/>
    <dgm:cxn modelId="{6ABD467C-C692-F744-B289-2E982E19FD6A}" type="presParOf" srcId="{FA4C4860-4E7A-4C42-A667-FA969EE89282}" destId="{0A2A1A24-7BC4-4E81-9466-EB4339419B3F}" srcOrd="1" destOrd="0" presId="urn:microsoft.com/office/officeart/2018/5/layout/CenteredIconLabelDescriptionList"/>
    <dgm:cxn modelId="{0501193D-61F2-A347-B16F-978FE4639D19}" type="presParOf" srcId="{FA4C4860-4E7A-4C42-A667-FA969EE89282}" destId="{3F2271AD-A0FB-4DC3-A602-95232B7D6451}" srcOrd="2" destOrd="0" presId="urn:microsoft.com/office/officeart/2018/5/layout/CenteredIconLabelDescriptionList"/>
    <dgm:cxn modelId="{7A1E911F-0ADD-B14F-B3EC-9967AE73BE12}" type="presParOf" srcId="{3F2271AD-A0FB-4DC3-A602-95232B7D6451}" destId="{0C34C288-F207-4EFE-AE9F-AC050EFF0414}" srcOrd="0" destOrd="0" presId="urn:microsoft.com/office/officeart/2018/5/layout/CenteredIconLabelDescriptionList"/>
    <dgm:cxn modelId="{86BB80D4-403A-724F-995A-BB88C525DDAA}" type="presParOf" srcId="{3F2271AD-A0FB-4DC3-A602-95232B7D6451}" destId="{BAC6E16F-2E09-443D-AD11-54FB3FFD8CD7}" srcOrd="1" destOrd="0" presId="urn:microsoft.com/office/officeart/2018/5/layout/CenteredIconLabelDescriptionList"/>
    <dgm:cxn modelId="{A2DE249E-62D8-A346-B12A-EFA4E4244BCF}" type="presParOf" srcId="{3F2271AD-A0FB-4DC3-A602-95232B7D6451}" destId="{8F86B03E-7F71-4013-8084-A257E33775D5}" srcOrd="2" destOrd="0" presId="urn:microsoft.com/office/officeart/2018/5/layout/CenteredIconLabelDescriptionList"/>
    <dgm:cxn modelId="{8F2EEEBF-D457-2B48-99B9-EB402C5ADFFF}" type="presParOf" srcId="{3F2271AD-A0FB-4DC3-A602-95232B7D6451}" destId="{39924652-8D72-4C31-8B94-ACF7C0C1F88A}" srcOrd="3" destOrd="0" presId="urn:microsoft.com/office/officeart/2018/5/layout/CenteredIconLabelDescriptionList"/>
    <dgm:cxn modelId="{C7F4058D-E6C1-1440-9695-3021FED125E9}" type="presParOf" srcId="{3F2271AD-A0FB-4DC3-A602-95232B7D6451}" destId="{68F64F74-446C-4D96-B5B4-87A4FE746FE9}" srcOrd="4" destOrd="0" presId="urn:microsoft.com/office/officeart/2018/5/layout/CenteredIconLabelDescriptionList"/>
    <dgm:cxn modelId="{FBC7F561-104E-5047-8192-A5466501B4F6}" type="presParOf" srcId="{FA4C4860-4E7A-4C42-A667-FA969EE89282}" destId="{A45C147B-02E8-49D6-A6F4-788CD98C9C3D}" srcOrd="3" destOrd="0" presId="urn:microsoft.com/office/officeart/2018/5/layout/CenteredIconLabelDescriptionList"/>
    <dgm:cxn modelId="{44421BBB-B5F0-1C42-B295-485440B73C63}" type="presParOf" srcId="{FA4C4860-4E7A-4C42-A667-FA969EE89282}" destId="{D13EF17D-2E10-495D-810B-8937A9B7DED8}" srcOrd="4" destOrd="0" presId="urn:microsoft.com/office/officeart/2018/5/layout/CenteredIconLabelDescriptionList"/>
    <dgm:cxn modelId="{D6501E31-7067-414C-AA31-5DECAD4DCD05}" type="presParOf" srcId="{D13EF17D-2E10-495D-810B-8937A9B7DED8}" destId="{84B8F133-818F-4D53-87EA-D3D97F211B27}" srcOrd="0" destOrd="0" presId="urn:microsoft.com/office/officeart/2018/5/layout/CenteredIconLabelDescriptionList"/>
    <dgm:cxn modelId="{614F5E16-2AE3-494E-9F87-EA3C40FB8089}" type="presParOf" srcId="{D13EF17D-2E10-495D-810B-8937A9B7DED8}" destId="{2E12DAF7-177D-4AFE-9392-5CA12A2F8F45}" srcOrd="1" destOrd="0" presId="urn:microsoft.com/office/officeart/2018/5/layout/CenteredIconLabelDescriptionList"/>
    <dgm:cxn modelId="{FECFA94B-403B-EB40-9589-C574DE1C7406}" type="presParOf" srcId="{D13EF17D-2E10-495D-810B-8937A9B7DED8}" destId="{49312043-5BD7-46D3-B639-A3343586F06C}" srcOrd="2" destOrd="0" presId="urn:microsoft.com/office/officeart/2018/5/layout/CenteredIconLabelDescriptionList"/>
    <dgm:cxn modelId="{4B0629E5-2922-8443-B892-A1DB830B9A4B}" type="presParOf" srcId="{D13EF17D-2E10-495D-810B-8937A9B7DED8}" destId="{7C9AC1B7-B91C-4DD7-A57A-4F46ADE4F5F2}" srcOrd="3" destOrd="0" presId="urn:microsoft.com/office/officeart/2018/5/layout/CenteredIconLabelDescriptionList"/>
    <dgm:cxn modelId="{8D257134-3266-DE46-B5D2-9D2171487357}" type="presParOf" srcId="{D13EF17D-2E10-495D-810B-8937A9B7DED8}" destId="{D29E6AB9-4778-4D68-A093-414FAAD31A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7CE04-D007-114E-90DE-30BD192CC479}">
      <dsp:nvSpPr>
        <dsp:cNvPr id="0" name=""/>
        <dsp:cNvSpPr/>
      </dsp:nvSpPr>
      <dsp:spPr>
        <a:xfrm>
          <a:off x="2799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Challenges Faced by Colleges in Management:</a:t>
          </a:r>
        </a:p>
      </dsp:txBody>
      <dsp:txXfrm>
        <a:off x="34599" y="469617"/>
        <a:ext cx="2107866" cy="1022133"/>
      </dsp:txXfrm>
    </dsp:sp>
    <dsp:sp modelId="{399C30AB-1BD0-DC44-B146-2460E1ABB6DC}">
      <dsp:nvSpPr>
        <dsp:cNvPr id="0" name=""/>
        <dsp:cNvSpPr/>
      </dsp:nvSpPr>
      <dsp:spPr>
        <a:xfrm>
          <a:off x="2717133" y="437817"/>
          <a:ext cx="2428655" cy="1351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Fragmented systems leading to inefficiencies in operations.</a:t>
          </a:r>
        </a:p>
      </dsp:txBody>
      <dsp:txXfrm>
        <a:off x="2756725" y="477409"/>
        <a:ext cx="2349471" cy="1272586"/>
      </dsp:txXfrm>
    </dsp:sp>
    <dsp:sp modelId="{BBCB71C1-334C-EB45-A223-E5EB1B4C3924}">
      <dsp:nvSpPr>
        <dsp:cNvPr id="0" name=""/>
        <dsp:cNvSpPr/>
      </dsp:nvSpPr>
      <dsp:spPr>
        <a:xfrm>
          <a:off x="2959999" y="1789588"/>
          <a:ext cx="242865" cy="814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300"/>
              </a:lnTo>
              <a:lnTo>
                <a:pt x="242865" y="8143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AC116-82D8-C042-B42E-E3D271ED0807}">
      <dsp:nvSpPr>
        <dsp:cNvPr id="0" name=""/>
        <dsp:cNvSpPr/>
      </dsp:nvSpPr>
      <dsp:spPr>
        <a:xfrm>
          <a:off x="3202864" y="2061021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Manual processes prone to errors and delays.</a:t>
          </a:r>
        </a:p>
      </dsp:txBody>
      <dsp:txXfrm>
        <a:off x="3234664" y="2092821"/>
        <a:ext cx="1673573" cy="1022133"/>
      </dsp:txXfrm>
    </dsp:sp>
    <dsp:sp modelId="{BD4C7D70-481F-F84C-A2EA-02D46B584F0B}">
      <dsp:nvSpPr>
        <dsp:cNvPr id="0" name=""/>
        <dsp:cNvSpPr/>
      </dsp:nvSpPr>
      <dsp:spPr>
        <a:xfrm>
          <a:off x="5688655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Inefficiencies in Traditional Systems:</a:t>
          </a:r>
        </a:p>
      </dsp:txBody>
      <dsp:txXfrm>
        <a:off x="5720455" y="469617"/>
        <a:ext cx="2107866" cy="1022133"/>
      </dsp:txXfrm>
    </dsp:sp>
    <dsp:sp modelId="{AC12008E-9FE5-5A4A-AF4B-ED807A79E728}">
      <dsp:nvSpPr>
        <dsp:cNvPr id="0" name=""/>
        <dsp:cNvSpPr/>
      </dsp:nvSpPr>
      <dsp:spPr>
        <a:xfrm>
          <a:off x="5905802" y="1523550"/>
          <a:ext cx="217146" cy="814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300"/>
              </a:lnTo>
              <a:lnTo>
                <a:pt x="217146" y="8143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996C4-C9D4-1643-9187-4B2C9F295871}">
      <dsp:nvSpPr>
        <dsp:cNvPr id="0" name=""/>
        <dsp:cNvSpPr/>
      </dsp:nvSpPr>
      <dsp:spPr>
        <a:xfrm>
          <a:off x="6122949" y="1794984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Siloed information resulting in a lack of coordination.</a:t>
          </a:r>
        </a:p>
      </dsp:txBody>
      <dsp:txXfrm>
        <a:off x="6154749" y="1826784"/>
        <a:ext cx="1673573" cy="1022133"/>
      </dsp:txXfrm>
    </dsp:sp>
    <dsp:sp modelId="{21CE7186-CAA0-3D48-85AF-EB7AC6ED88A1}">
      <dsp:nvSpPr>
        <dsp:cNvPr id="0" name=""/>
        <dsp:cNvSpPr/>
      </dsp:nvSpPr>
      <dsp:spPr>
        <a:xfrm>
          <a:off x="5905802" y="1523550"/>
          <a:ext cx="217146" cy="2171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466"/>
              </a:lnTo>
              <a:lnTo>
                <a:pt x="217146" y="21714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AA3F1-98BC-A44F-ADE8-34DF7A32B1EE}">
      <dsp:nvSpPr>
        <dsp:cNvPr id="0" name=""/>
        <dsp:cNvSpPr/>
      </dsp:nvSpPr>
      <dsp:spPr>
        <a:xfrm>
          <a:off x="6122949" y="3152151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Difficulty in tracking and managing resources effectively.</a:t>
          </a:r>
        </a:p>
      </dsp:txBody>
      <dsp:txXfrm>
        <a:off x="6154749" y="3183951"/>
        <a:ext cx="1673573" cy="1022133"/>
      </dsp:txXfrm>
    </dsp:sp>
    <dsp:sp modelId="{795BFE25-4F7D-1F4B-94EB-57BE88FCB46E}">
      <dsp:nvSpPr>
        <dsp:cNvPr id="0" name=""/>
        <dsp:cNvSpPr/>
      </dsp:nvSpPr>
      <dsp:spPr>
        <a:xfrm>
          <a:off x="8402989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 for a Comprehensive Solution:</a:t>
          </a:r>
        </a:p>
      </dsp:txBody>
      <dsp:txXfrm>
        <a:off x="8434789" y="469617"/>
        <a:ext cx="2107866" cy="1022133"/>
      </dsp:txXfrm>
    </dsp:sp>
    <dsp:sp modelId="{A59879BC-ABF0-8C4F-82EF-C62CA1280A5F}">
      <dsp:nvSpPr>
        <dsp:cNvPr id="0" name=""/>
        <dsp:cNvSpPr/>
      </dsp:nvSpPr>
      <dsp:spPr>
        <a:xfrm>
          <a:off x="8620136" y="1523550"/>
          <a:ext cx="217146" cy="9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07"/>
              </a:lnTo>
              <a:lnTo>
                <a:pt x="217146" y="97800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AE4D0-AD68-8343-B52B-8E0424E10AAB}">
      <dsp:nvSpPr>
        <dsp:cNvPr id="0" name=""/>
        <dsp:cNvSpPr/>
      </dsp:nvSpPr>
      <dsp:spPr>
        <a:xfrm>
          <a:off x="8837282" y="1794984"/>
          <a:ext cx="2127030" cy="1413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Emphasizing the importance of transitioning to a modern, integrated platform for enhanced productivity and effectiveness.</a:t>
          </a:r>
        </a:p>
      </dsp:txBody>
      <dsp:txXfrm>
        <a:off x="8878672" y="1836374"/>
        <a:ext cx="2044250" cy="1330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BDD3B-F375-4EEA-B75F-8CB1D1B7DAD3}">
      <dsp:nvSpPr>
        <dsp:cNvPr id="0" name=""/>
        <dsp:cNvSpPr/>
      </dsp:nvSpPr>
      <dsp:spPr>
        <a:xfrm>
          <a:off x="1016131" y="1221875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68269-FE23-4118-84C2-02C953A20300}">
      <dsp:nvSpPr>
        <dsp:cNvPr id="0" name=""/>
        <dsp:cNvSpPr/>
      </dsp:nvSpPr>
      <dsp:spPr>
        <a:xfrm>
          <a:off x="7056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Overview of Our ERP Platform:</a:t>
          </a:r>
        </a:p>
      </dsp:txBody>
      <dsp:txXfrm>
        <a:off x="7056" y="2343342"/>
        <a:ext cx="3050156" cy="571904"/>
      </dsp:txXfrm>
    </dsp:sp>
    <dsp:sp modelId="{FA242EC9-AE5B-449F-A0EE-2D42212B2D2D}">
      <dsp:nvSpPr>
        <dsp:cNvPr id="0" name=""/>
        <dsp:cNvSpPr/>
      </dsp:nvSpPr>
      <dsp:spPr>
        <a:xfrm>
          <a:off x="7056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2A362-C4DF-432B-BFC7-65CF6B2D24BE}">
      <dsp:nvSpPr>
        <dsp:cNvPr id="0" name=""/>
        <dsp:cNvSpPr/>
      </dsp:nvSpPr>
      <dsp:spPr>
        <a:xfrm>
          <a:off x="4582290" y="1191920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ECBAB-0415-4A31-9AD6-3BEF7697E203}">
      <dsp:nvSpPr>
        <dsp:cNvPr id="0" name=""/>
        <dsp:cNvSpPr/>
      </dsp:nvSpPr>
      <dsp:spPr>
        <a:xfrm>
          <a:off x="3590989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Client: College Administration:</a:t>
          </a:r>
        </a:p>
      </dsp:txBody>
      <dsp:txXfrm>
        <a:off x="3590989" y="2343342"/>
        <a:ext cx="3050156" cy="571904"/>
      </dsp:txXfrm>
    </dsp:sp>
    <dsp:sp modelId="{0DFBB08E-BF98-4666-A32B-56469440620C}">
      <dsp:nvSpPr>
        <dsp:cNvPr id="0" name=""/>
        <dsp:cNvSpPr/>
      </dsp:nvSpPr>
      <dsp:spPr>
        <a:xfrm>
          <a:off x="3590989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F067-93F2-47F9-953B-F9D6087C2D47}">
      <dsp:nvSpPr>
        <dsp:cNvPr id="0" name=""/>
        <dsp:cNvSpPr/>
      </dsp:nvSpPr>
      <dsp:spPr>
        <a:xfrm>
          <a:off x="8166224" y="1191920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F1499-3FE1-4EEE-A0D2-EAD303DD2163}">
      <dsp:nvSpPr>
        <dsp:cNvPr id="0" name=""/>
        <dsp:cNvSpPr/>
      </dsp:nvSpPr>
      <dsp:spPr>
        <a:xfrm>
          <a:off x="7174923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Users: Students, Teachers, HODs and Admin:</a:t>
          </a:r>
        </a:p>
      </dsp:txBody>
      <dsp:txXfrm>
        <a:off x="7174923" y="2343342"/>
        <a:ext cx="3050156" cy="571904"/>
      </dsp:txXfrm>
    </dsp:sp>
    <dsp:sp modelId="{6E4B9467-C67A-4661-9743-38F896C4D302}">
      <dsp:nvSpPr>
        <dsp:cNvPr id="0" name=""/>
        <dsp:cNvSpPr/>
      </dsp:nvSpPr>
      <dsp:spPr>
        <a:xfrm>
          <a:off x="7174923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5F2F-10DE-449A-A9A7-3BED33DF7280}">
      <dsp:nvSpPr>
        <dsp:cNvPr id="0" name=""/>
        <dsp:cNvSpPr/>
      </dsp:nvSpPr>
      <dsp:spPr>
        <a:xfrm>
          <a:off x="1020487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27373-96FD-4E80-84FD-D0E855030EE3}">
      <dsp:nvSpPr>
        <dsp:cNvPr id="0" name=""/>
        <dsp:cNvSpPr/>
      </dsp:nvSpPr>
      <dsp:spPr>
        <a:xfrm>
          <a:off x="393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Streamlined Access for All Users:</a:t>
          </a:r>
        </a:p>
      </dsp:txBody>
      <dsp:txXfrm>
        <a:off x="393" y="2381199"/>
        <a:ext cx="3138750" cy="632654"/>
      </dsp:txXfrm>
    </dsp:sp>
    <dsp:sp modelId="{A7F6CA2B-1A67-4BFC-BCB4-AED64458A5B1}">
      <dsp:nvSpPr>
        <dsp:cNvPr id="0" name=""/>
        <dsp:cNvSpPr/>
      </dsp:nvSpPr>
      <dsp:spPr>
        <a:xfrm>
          <a:off x="393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4C288-F207-4EFE-AE9F-AC050EFF0414}">
      <dsp:nvSpPr>
        <dsp:cNvPr id="0" name=""/>
        <dsp:cNvSpPr/>
      </dsp:nvSpPr>
      <dsp:spPr>
        <a:xfrm>
          <a:off x="4708518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B03E-7F71-4013-8084-A257E33775D5}">
      <dsp:nvSpPr>
        <dsp:cNvPr id="0" name=""/>
        <dsp:cNvSpPr/>
      </dsp:nvSpPr>
      <dsp:spPr>
        <a:xfrm>
          <a:off x="3688425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Enhanced Security Measures:</a:t>
          </a:r>
        </a:p>
      </dsp:txBody>
      <dsp:txXfrm>
        <a:off x="3688425" y="2381199"/>
        <a:ext cx="3138750" cy="632654"/>
      </dsp:txXfrm>
    </dsp:sp>
    <dsp:sp modelId="{68F64F74-446C-4D96-B5B4-87A4FE746FE9}">
      <dsp:nvSpPr>
        <dsp:cNvPr id="0" name=""/>
        <dsp:cNvSpPr/>
      </dsp:nvSpPr>
      <dsp:spPr>
        <a:xfrm>
          <a:off x="3688425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8F133-818F-4D53-87EA-D3D97F211B27}">
      <dsp:nvSpPr>
        <dsp:cNvPr id="0" name=""/>
        <dsp:cNvSpPr/>
      </dsp:nvSpPr>
      <dsp:spPr>
        <a:xfrm>
          <a:off x="8396550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12043-5BD7-46D3-B639-A3343586F06C}">
      <dsp:nvSpPr>
        <dsp:cNvPr id="0" name=""/>
        <dsp:cNvSpPr/>
      </dsp:nvSpPr>
      <dsp:spPr>
        <a:xfrm>
          <a:off x="7376456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Single Sign-On Convenience:</a:t>
          </a:r>
        </a:p>
      </dsp:txBody>
      <dsp:txXfrm>
        <a:off x="7376456" y="2381199"/>
        <a:ext cx="3138750" cy="632654"/>
      </dsp:txXfrm>
    </dsp:sp>
    <dsp:sp modelId="{D29E6AB9-4778-4D68-A093-414FAAD31A83}">
      <dsp:nvSpPr>
        <dsp:cNvPr id="0" name=""/>
        <dsp:cNvSpPr/>
      </dsp:nvSpPr>
      <dsp:spPr>
        <a:xfrm>
          <a:off x="7376456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1C7-7E53-AE69-5A9D-8CD0BBB0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D23A-7B8D-EAE3-E29F-166FA0E84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FD64-363A-C3FC-5311-780D7E06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968C-2773-8397-6921-B42F4DA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1BB-FA94-DF5B-146A-92EE6A4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D959-D0E1-B07B-1BF6-6EA7C42A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328FA-72B8-D5BA-CACB-360A15AF7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E728-BEF8-FD19-0156-9F779F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492E-86B3-5386-3196-B51445ED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2DAF-153F-C274-2CAB-D5B2DC3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DA6CC-3C78-E34B-0753-FA7A700A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1C7E5-992C-98D6-88C8-2D49469D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2A5B-D5B4-21A0-10C4-C00CD1E3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E663-BC8A-7ECE-9E47-EDAD8AB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DAD0-9ED4-7EA6-6B47-0DC6AD1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359D-CEC2-1392-8F20-487D7929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AEDB-1BC0-8B84-C1AF-45F07B63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591E-B303-A085-2BCF-B5177F0E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53A4-5A29-44C0-01A0-4DDA905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BF0D-8471-4B99-F250-C315409F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88BC-0C0D-332E-9364-30D7EB99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B926-5B9D-7512-9D86-4A96F9ED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A480-A593-EF19-1831-90B3C005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A22E-8CD4-B46D-0E5B-3E71CB1F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0C43-087C-7CDD-7A4A-BEE089F4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E64-CDCD-C5F9-33A6-D46EEDF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4473-8C56-A36D-84A6-62DF07FC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4CE1D-08DA-F561-7423-B9D53AEB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02EE-9004-7ABD-8F5D-050D57E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445C-90FA-2DB0-9FB4-3DD16F89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635A-72EA-FD97-A09E-07706D87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F80-BDFC-E512-8DF8-98B362BF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D91F-2575-1860-79BE-BEB8CC5A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DE43-D1B9-032A-9483-5BA3CC9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F2968-8A3F-6F33-7532-E4196FA4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0CDD7-944E-C923-9C21-13321A47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4E44D-64B4-3BE5-2D38-E08E63A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3BE6-32AF-C2B2-7639-04D71797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E48F-FECF-1CD8-053A-D767C783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A580-7E1F-3099-0380-E14F3CF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164D-09EE-A0F9-6B48-1A209400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00770-E1CB-86D6-B43E-A6935809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72A1-7A14-B3F8-488F-1BC906B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483C3-F8CD-B54C-C0A6-811B79F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AE9D0-0606-0A26-B72C-EE396F82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6CAE-E149-F172-1C95-52EB464E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8F4F-972B-1DBA-77F7-BB4EA705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1ECC-AF05-FB7B-F28D-65449B78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25C2-2A6C-1162-A7B4-DDFF19AA3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A31-AC66-0CEA-574C-805A7AB2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ADC25-D6C5-91C1-0E89-43D0DEB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0641-375B-ABA2-B6AE-B2316519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128A-A435-3182-EF09-DEECC350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C6770-8486-E8AA-6ED5-9ABB9910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2E68-EDBE-2F4E-170F-8D138FE0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268B-0553-A412-40EF-3C521C23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6267-B16E-725F-3A72-BEC66C2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FEB5-A9A7-2A80-1AC1-7C60802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CDD12-E892-4DC8-F72D-FA900B99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AEF3-1A31-F0AE-7557-B81DBC28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FDB2-23DF-9432-1497-A344895A7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6A38-41E2-A042-B225-3FDB705E4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BD7B-9183-FD24-8C9E-3666F82A2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47C1-AFFD-3BCC-361B-18CE23B7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40788-8724-162C-3A6E-11FFE6E2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065" y="2100245"/>
            <a:ext cx="9144000" cy="1024646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COEP ERP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BA3A-BA4F-91CE-D983-F24110DC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40" y="3392766"/>
            <a:ext cx="9144000" cy="15361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Revolutionizing College Management through Unified Digital Platforms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517BC-F54E-7F73-EC7A-D95B136516FF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E19702A6-047E-04F8-22D8-8D9B38808708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51FC4848-F139-B788-8883-EBE5C7AE8DE5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" name="Picture 6" descr="Home">
              <a:extLst>
                <a:ext uri="{FF2B5EF4-FFF2-40B4-BE49-F238E27FC236}">
                  <a16:creationId xmlns:a16="http://schemas.microsoft.com/office/drawing/2014/main" id="{1807E599-2A7C-007C-5678-F39E019342A1}"/>
                </a:ext>
              </a:extLst>
            </p:cNvPr>
            <p:cNvPicPr/>
            <p:nvPr/>
          </p:nvPicPr>
          <p:blipFill>
            <a:blip r:embed="rId3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ED4A60D-E7BE-3E79-3C5E-EF1D8E3989C1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6E7DBF-BC06-BA76-4A05-D00CC3541EE5}"/>
              </a:ext>
            </a:extLst>
          </p:cNvPr>
          <p:cNvSpPr txBox="1"/>
          <p:nvPr/>
        </p:nvSpPr>
        <p:spPr>
          <a:xfrm>
            <a:off x="536417" y="637133"/>
            <a:ext cx="514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TEAM BROCODERS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5515B-DDE8-41CF-DD73-CBFCD2231DEE}"/>
              </a:ext>
            </a:extLst>
          </p:cNvPr>
          <p:cNvSpPr txBox="1"/>
          <p:nvPr/>
        </p:nvSpPr>
        <p:spPr>
          <a:xfrm>
            <a:off x="8856922" y="1549315"/>
            <a:ext cx="3011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Team Members: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Payal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Sankpal</a:t>
            </a:r>
            <a:r>
              <a:rPr lang="en-US" dirty="0">
                <a:solidFill>
                  <a:schemeClr val="bg1"/>
                </a:solidFill>
              </a:rPr>
              <a:t>(Team Lead)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Aditya Deshmukh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Satvik</a:t>
            </a:r>
            <a:r>
              <a:rPr lang="en-US" dirty="0">
                <a:solidFill>
                  <a:schemeClr val="bg1"/>
                </a:solidFill>
              </a:rPr>
              <a:t> Gaikwad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Tanmay </a:t>
            </a:r>
            <a:r>
              <a:rPr lang="en-US" dirty="0" err="1">
                <a:solidFill>
                  <a:schemeClr val="bg1"/>
                </a:solidFill>
              </a:rPr>
              <a:t>Bansode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Mehmood Deshmukh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Viraj </a:t>
            </a:r>
            <a:r>
              <a:rPr lang="en-US" dirty="0" err="1">
                <a:solidFill>
                  <a:schemeClr val="bg1"/>
                </a:solidFill>
              </a:rPr>
              <a:t>Bakshi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94A7-86C2-2E22-D3A5-CAFB64B8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5F2693-3509-5DC8-0A25-1D28D61BC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64122"/>
              </p:ext>
            </p:extLst>
          </p:nvPr>
        </p:nvGraphicFramePr>
        <p:xfrm>
          <a:off x="841248" y="1313823"/>
          <a:ext cx="10967113" cy="467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64F54FF9-8097-383A-DF4D-4D0C9774AA9E}"/>
              </a:ext>
            </a:extLst>
          </p:cNvPr>
          <p:cNvGrpSpPr/>
          <p:nvPr/>
        </p:nvGrpSpPr>
        <p:grpSpPr>
          <a:xfrm>
            <a:off x="240" y="5652164"/>
            <a:ext cx="12191760" cy="1223280"/>
            <a:chOff x="0" y="5505480"/>
            <a:chExt cx="12191760" cy="1223280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865902E3-D420-E650-DC47-1F9043DD4307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6" descr="Home">
              <a:extLst>
                <a:ext uri="{FF2B5EF4-FFF2-40B4-BE49-F238E27FC236}">
                  <a16:creationId xmlns:a16="http://schemas.microsoft.com/office/drawing/2014/main" id="{6145140A-A5C2-724A-5323-469AEFFEDA12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AD9FBA6-1327-5538-E488-838954D42689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05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EE37-03DD-6AC4-E048-D9E7154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/>
              <a:t>Our Solution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B1557-4874-E52F-5794-D0D8C7FB4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70518"/>
              </p:ext>
            </p:extLst>
          </p:nvPr>
        </p:nvGraphicFramePr>
        <p:xfrm>
          <a:off x="1115568" y="260019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AE1B0-40C5-57DA-5EDE-D712C8394184}"/>
              </a:ext>
            </a:extLst>
          </p:cNvPr>
          <p:cNvSpPr txBox="1"/>
          <p:nvPr/>
        </p:nvSpPr>
        <p:spPr>
          <a:xfrm>
            <a:off x="4891979" y="3385557"/>
            <a:ext cx="282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universal access of all the functionalities will be available to the college administration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939D-104E-559E-5957-4FB231E2D943}"/>
              </a:ext>
            </a:extLst>
          </p:cNvPr>
          <p:cNvSpPr txBox="1"/>
          <p:nvPr/>
        </p:nvSpPr>
        <p:spPr>
          <a:xfrm>
            <a:off x="8485344" y="3385557"/>
            <a:ext cx="282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universal login will have access to the mentioned users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A40C-45B6-C18A-972B-EB41DC79F995}"/>
              </a:ext>
            </a:extLst>
          </p:cNvPr>
          <p:cNvSpPr txBox="1"/>
          <p:nvPr/>
        </p:nvSpPr>
        <p:spPr>
          <a:xfrm>
            <a:off x="1325819" y="3376966"/>
            <a:ext cx="282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ERP platform will solve most of the current problems faced by the students as well as the administration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6D015-C6B2-9491-7FFF-BEC55D013866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DD940F2-52C1-317E-3B46-88292752D78A}"/>
              </a:ext>
            </a:extLst>
          </p:cNvPr>
          <p:cNvGrpSpPr/>
          <p:nvPr/>
        </p:nvGrpSpPr>
        <p:grpSpPr>
          <a:xfrm>
            <a:off x="-480" y="5558299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DDB31C2D-952B-F382-9C81-C227B7A76251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7BBCB417-052E-C70A-069D-B594F9C07C71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B0EB4E6-F4F4-01AF-6C34-0AB60910014D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3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8CC2D-4FCE-16F6-FBB8-0DC3B063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34" y="4675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Key Features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36C14-4CDA-F0C5-DA2D-87AA70D29C5A}"/>
              </a:ext>
            </a:extLst>
          </p:cNvPr>
          <p:cNvSpPr txBox="1"/>
          <p:nvPr/>
        </p:nvSpPr>
        <p:spPr>
          <a:xfrm>
            <a:off x="10765766" y="248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4CF72-5C0E-161F-920C-97E781AF10AA}"/>
              </a:ext>
            </a:extLst>
          </p:cNvPr>
          <p:cNvSpPr/>
          <p:nvPr/>
        </p:nvSpPr>
        <p:spPr>
          <a:xfrm>
            <a:off x="0" y="5505480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3CBEA7C8-82E0-1696-34C0-C4C4B8E2D1C1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B07E074-D14E-7D77-A720-BC9338C342A5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6" descr="Home">
              <a:extLst>
                <a:ext uri="{FF2B5EF4-FFF2-40B4-BE49-F238E27FC236}">
                  <a16:creationId xmlns:a16="http://schemas.microsoft.com/office/drawing/2014/main" id="{45605C16-AFEF-12CC-4A9B-F0900C8B3941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947AF1E-AD12-7183-C5BF-BD1394EA8434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028" name="Picture 4" descr="Login - Free security icons">
            <a:extLst>
              <a:ext uri="{FF2B5EF4-FFF2-40B4-BE49-F238E27FC236}">
                <a16:creationId xmlns:a16="http://schemas.microsoft.com/office/drawing/2014/main" id="{202A6CAC-11CB-2120-E554-24EDBE96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34" y="2591359"/>
            <a:ext cx="1057261" cy="10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cture PNG Transparent Images - PNG All">
            <a:extLst>
              <a:ext uri="{FF2B5EF4-FFF2-40B4-BE49-F238E27FC236}">
                <a16:creationId xmlns:a16="http://schemas.microsoft.com/office/drawing/2014/main" id="{4DE508C7-E4B4-A7B8-8711-76F95D81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81" y="2620271"/>
            <a:ext cx="1318437" cy="13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nue Logo PNG Transparent Images Free Download | Vector Files | Pngtree">
            <a:extLst>
              <a:ext uri="{FF2B5EF4-FFF2-40B4-BE49-F238E27FC236}">
                <a16:creationId xmlns:a16="http://schemas.microsoft.com/office/drawing/2014/main" id="{1DB25CBD-09D5-D999-53A5-077AD03FB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7050" y="2641412"/>
            <a:ext cx="1207719" cy="12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ve Management Guide - HROne HR Software">
            <a:extLst>
              <a:ext uri="{FF2B5EF4-FFF2-40B4-BE49-F238E27FC236}">
                <a16:creationId xmlns:a16="http://schemas.microsoft.com/office/drawing/2014/main" id="{9C1E7410-59DA-641B-2E56-E542541E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14" y="2412460"/>
            <a:ext cx="2064972" cy="144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DFC78F-120B-A9E8-9048-8ACB3986541F}"/>
              </a:ext>
            </a:extLst>
          </p:cNvPr>
          <p:cNvSpPr txBox="1"/>
          <p:nvPr/>
        </p:nvSpPr>
        <p:spPr>
          <a:xfrm>
            <a:off x="689629" y="3830784"/>
            <a:ext cx="142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Universal Login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4AFC0-3A99-D329-691B-8F0E4C7CEB45}"/>
              </a:ext>
            </a:extLst>
          </p:cNvPr>
          <p:cNvSpPr txBox="1"/>
          <p:nvPr/>
        </p:nvSpPr>
        <p:spPr>
          <a:xfrm>
            <a:off x="5191958" y="3979846"/>
            <a:ext cx="156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Lecture Lab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F65A9-0962-BF16-D622-092D1C475255}"/>
              </a:ext>
            </a:extLst>
          </p:cNvPr>
          <p:cNvSpPr txBox="1"/>
          <p:nvPr/>
        </p:nvSpPr>
        <p:spPr>
          <a:xfrm>
            <a:off x="7199766" y="3875143"/>
            <a:ext cx="142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Venue Booking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86A0A-0B31-D162-F12E-2C1BFEB23796}"/>
              </a:ext>
            </a:extLst>
          </p:cNvPr>
          <p:cNvSpPr txBox="1"/>
          <p:nvPr/>
        </p:nvSpPr>
        <p:spPr>
          <a:xfrm>
            <a:off x="9554991" y="4011789"/>
            <a:ext cx="165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Leave Management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47173-D968-476A-B431-A229A086F1BE}"/>
              </a:ext>
            </a:extLst>
          </p:cNvPr>
          <p:cNvSpPr txBox="1"/>
          <p:nvPr/>
        </p:nvSpPr>
        <p:spPr>
          <a:xfrm>
            <a:off x="2596667" y="3938506"/>
            <a:ext cx="2269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Integration Capability</a:t>
            </a:r>
          </a:p>
        </p:txBody>
      </p:sp>
      <p:pic>
        <p:nvPicPr>
          <p:cNvPr id="22" name="Picture 16" descr="Integration - Free business and finance icons">
            <a:extLst>
              <a:ext uri="{FF2B5EF4-FFF2-40B4-BE49-F238E27FC236}">
                <a16:creationId xmlns:a16="http://schemas.microsoft.com/office/drawing/2014/main" id="{44C673DC-F532-A0B0-C8FD-F6E12D32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0" y="2446892"/>
            <a:ext cx="1491816" cy="14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EE37-03DD-6AC4-E048-D9E7154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10" y="284600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/>
              <a:t>Extra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6D015-C6B2-9491-7FFF-BEC55D013866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DD940F2-52C1-317E-3B46-88292752D78A}"/>
              </a:ext>
            </a:extLst>
          </p:cNvPr>
          <p:cNvGrpSpPr/>
          <p:nvPr/>
        </p:nvGrpSpPr>
        <p:grpSpPr>
          <a:xfrm>
            <a:off x="-480" y="5558299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DDB31C2D-952B-F382-9C81-C227B7A76251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7BBCB417-052E-C70A-069D-B594F9C07C71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B0EB4E6-F4F4-01AF-6C34-0AB60910014D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4EB04E-9478-0929-500E-C97E36D63CB1}"/>
              </a:ext>
            </a:extLst>
          </p:cNvPr>
          <p:cNvSpPr txBox="1"/>
          <p:nvPr/>
        </p:nvSpPr>
        <p:spPr>
          <a:xfrm>
            <a:off x="3216856" y="2969327"/>
            <a:ext cx="2648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  Chatbot integration:</a:t>
            </a:r>
          </a:p>
          <a:p>
            <a:pPr lvl="1" algn="ctr"/>
            <a:r>
              <a:rPr lang="en-US" dirty="0"/>
              <a:t>An AI chatbot is integrated for better user experience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85C4F-7804-5495-45C4-D35F38AD88EB}"/>
              </a:ext>
            </a:extLst>
          </p:cNvPr>
          <p:cNvSpPr txBox="1"/>
          <p:nvPr/>
        </p:nvSpPr>
        <p:spPr>
          <a:xfrm>
            <a:off x="8592522" y="2808982"/>
            <a:ext cx="3232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Signed Permission letter:</a:t>
            </a:r>
          </a:p>
          <a:p>
            <a:pPr lvl="1" algn="ctr"/>
            <a:r>
              <a:rPr lang="en-US" dirty="0"/>
              <a:t>E-signature is made available for faculties for approving Venue Booking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FAE6B-5993-CDF4-09B8-134C25D71C35}"/>
              </a:ext>
            </a:extLst>
          </p:cNvPr>
          <p:cNvSpPr txBox="1"/>
          <p:nvPr/>
        </p:nvSpPr>
        <p:spPr>
          <a:xfrm>
            <a:off x="5814744" y="2791400"/>
            <a:ext cx="2987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   Email Notification:</a:t>
            </a:r>
          </a:p>
          <a:p>
            <a:pPr lvl="1" algn="ctr"/>
            <a:r>
              <a:rPr lang="en-US" dirty="0"/>
              <a:t>Each action related to the user done will be conveyed via email notification using</a:t>
            </a:r>
          </a:p>
          <a:p>
            <a:pPr lvl="1" algn="ctr"/>
            <a:r>
              <a:rPr lang="en-US" dirty="0"/>
              <a:t>node-mailer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hatbot PNG Transparent Images Free Download | Vector Files | Pngtree">
            <a:extLst>
              <a:ext uri="{FF2B5EF4-FFF2-40B4-BE49-F238E27FC236}">
                <a16:creationId xmlns:a16="http://schemas.microsoft.com/office/drawing/2014/main" id="{CAE1F1B0-833F-2641-AC7B-692F30D0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11" y="1184501"/>
            <a:ext cx="1669342" cy="16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ail Notification Alert icon PNG and SVG Vector Free Download">
            <a:extLst>
              <a:ext uri="{FF2B5EF4-FFF2-40B4-BE49-F238E27FC236}">
                <a16:creationId xmlns:a16="http://schemas.microsoft.com/office/drawing/2014/main" id="{C1DC1FC9-9FE3-D4FD-EE47-18769D46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62" y="1333778"/>
            <a:ext cx="1236055" cy="12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gning, contract, Pen, sign, document, Business, Signature icon">
            <a:extLst>
              <a:ext uri="{FF2B5EF4-FFF2-40B4-BE49-F238E27FC236}">
                <a16:creationId xmlns:a16="http://schemas.microsoft.com/office/drawing/2014/main" id="{15D09DDC-4A6A-33F1-1F86-0C4C5589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752" y="1205581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 PNG Transparent Images Free ...">
            <a:extLst>
              <a:ext uri="{FF2B5EF4-FFF2-40B4-BE49-F238E27FC236}">
                <a16:creationId xmlns:a16="http://schemas.microsoft.com/office/drawing/2014/main" id="{BEEBCE72-9960-AFE0-E194-A815CE0D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9" y="1205581"/>
            <a:ext cx="1669341" cy="16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54C771-4CF3-4BD0-17F0-13C52B2B0390}"/>
              </a:ext>
            </a:extLst>
          </p:cNvPr>
          <p:cNvSpPr txBox="1"/>
          <p:nvPr/>
        </p:nvSpPr>
        <p:spPr>
          <a:xfrm>
            <a:off x="710724" y="2957395"/>
            <a:ext cx="228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 Viewing Page:</a:t>
            </a:r>
          </a:p>
          <a:p>
            <a:pPr algn="ctr"/>
            <a:r>
              <a:rPr lang="en-US" dirty="0"/>
              <a:t>Result of student will be displayed </a:t>
            </a:r>
          </a:p>
        </p:txBody>
      </p:sp>
    </p:spTree>
    <p:extLst>
      <p:ext uri="{BB962C8B-B14F-4D97-AF65-F5344CB8AC3E}">
        <p14:creationId xmlns:p14="http://schemas.microsoft.com/office/powerpoint/2010/main" val="12108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2C54D-3072-4F2E-50FC-118D344C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Universal Login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AECF7-2EE4-894C-D47D-54C4D9B90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27330"/>
              </p:ext>
            </p:extLst>
          </p:nvPr>
        </p:nvGraphicFramePr>
        <p:xfrm>
          <a:off x="1052880" y="503457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E4F85D-59F9-90D5-F1F0-23CF8C735570}"/>
              </a:ext>
            </a:extLst>
          </p:cNvPr>
          <p:cNvSpPr txBox="1"/>
          <p:nvPr/>
        </p:nvSpPr>
        <p:spPr>
          <a:xfrm>
            <a:off x="841248" y="3866680"/>
            <a:ext cx="318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is time saving and </a:t>
            </a:r>
          </a:p>
          <a:p>
            <a:pPr algn="ctr"/>
            <a:r>
              <a:rPr lang="en-US" sz="2000" dirty="0"/>
              <a:t>easy to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B9D44-C5B5-FFF1-1378-1ABE8E46E286}"/>
              </a:ext>
            </a:extLst>
          </p:cNvPr>
          <p:cNvSpPr txBox="1"/>
          <p:nvPr/>
        </p:nvSpPr>
        <p:spPr>
          <a:xfrm>
            <a:off x="5173429" y="3845318"/>
            <a:ext cx="318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JWT Auth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BCRYPT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A7A9-E9EE-9DC2-9AFA-BE6A8E914006}"/>
              </a:ext>
            </a:extLst>
          </p:cNvPr>
          <p:cNvSpPr txBox="1"/>
          <p:nvPr/>
        </p:nvSpPr>
        <p:spPr>
          <a:xfrm>
            <a:off x="8388520" y="3845317"/>
            <a:ext cx="31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With single user login details user will be able to access multiple platforms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C1E5EAE-E75B-206F-C381-56F7D67C86D5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1FBEA19-81DA-6034-BFEC-1F758613721F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95083399-27F5-09B0-0245-73C86EDD9C89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88B20FC4-4316-05A6-7FC4-174E1B9E38E3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5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7239-A50B-8436-7A2A-38C3FC60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after Hackathon?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CA2C6CEC-D82D-9AA5-1FAA-646826DBB390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9900A5F0-3666-77B0-CC83-CE716430CECB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" name="Picture 6" descr="Home">
              <a:extLst>
                <a:ext uri="{FF2B5EF4-FFF2-40B4-BE49-F238E27FC236}">
                  <a16:creationId xmlns:a16="http://schemas.microsoft.com/office/drawing/2014/main" id="{07D91C4F-740F-FF6C-8EA2-61D0BA65CA3B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4DFF64F-C745-2680-F987-D94A3EAE4FCA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09A4EE0-BFFC-C98B-D1ED-3AD52169401A}"/>
              </a:ext>
            </a:extLst>
          </p:cNvPr>
          <p:cNvSpPr txBox="1"/>
          <p:nvPr/>
        </p:nvSpPr>
        <p:spPr>
          <a:xfrm>
            <a:off x="865952" y="1981200"/>
            <a:ext cx="8725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Deployment:</a:t>
            </a:r>
          </a:p>
          <a:p>
            <a:pPr lvl="1"/>
            <a:r>
              <a:rPr lang="en-US" sz="2400" dirty="0"/>
              <a:t>	After hackathon our project is readily available for deployment.</a:t>
            </a:r>
          </a:p>
          <a:p>
            <a:r>
              <a:rPr lang="en-US" sz="2400" dirty="0"/>
              <a:t>	It can be deployed on deployment  service platforms like </a:t>
            </a:r>
            <a:r>
              <a:rPr lang="en-US" sz="2400" dirty="0" err="1"/>
              <a:t>Vercel</a:t>
            </a:r>
            <a:r>
              <a:rPr lang="en-US" sz="2400" dirty="0"/>
              <a:t>, Netlify, etc.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48FAF-270B-416B-9298-96CAC38D2E5C}"/>
              </a:ext>
            </a:extLst>
          </p:cNvPr>
          <p:cNvSpPr txBox="1"/>
          <p:nvPr/>
        </p:nvSpPr>
        <p:spPr>
          <a:xfrm>
            <a:off x="865952" y="4007796"/>
            <a:ext cx="1000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with more projects:</a:t>
            </a:r>
          </a:p>
          <a:p>
            <a:pPr lvl="1"/>
            <a:r>
              <a:rPr lang="en-US" sz="2400" dirty="0"/>
              <a:t>	We can integrate with Plagiarism, Hostel management facility and Library management facility</a:t>
            </a:r>
          </a:p>
        </p:txBody>
      </p:sp>
    </p:spTree>
    <p:extLst>
      <p:ext uri="{BB962C8B-B14F-4D97-AF65-F5344CB8AC3E}">
        <p14:creationId xmlns:p14="http://schemas.microsoft.com/office/powerpoint/2010/main" val="114700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460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COEP ERP PLATFORM</vt:lpstr>
      <vt:lpstr>Problem Statement</vt:lpstr>
      <vt:lpstr>Our Solution Overview</vt:lpstr>
      <vt:lpstr>Key Features</vt:lpstr>
      <vt:lpstr>Extra Features</vt:lpstr>
      <vt:lpstr>Universal Login</vt:lpstr>
      <vt:lpstr>What after Hackathon?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COEP ERP PLATFORM</dc:title>
  <dc:creator>Viraj Bakshi</dc:creator>
  <cp:lastModifiedBy>Viraj Bakshi</cp:lastModifiedBy>
  <cp:revision>6</cp:revision>
  <dcterms:created xsi:type="dcterms:W3CDTF">2024-04-13T04:13:10Z</dcterms:created>
  <dcterms:modified xsi:type="dcterms:W3CDTF">2024-04-13T10:48:14Z</dcterms:modified>
</cp:coreProperties>
</file>