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20C-024E-EE0C-951F-9C636A00B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4A646-C4FC-8BF9-0B54-EE563AD6D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2E5D-C19B-A47C-C243-69EF078D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8863-3A48-E103-6B34-44509047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1ADF-22A7-6FBB-44C2-D00E2355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7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B02F-C4C7-16F5-78CA-2E92FF95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8DD25-8144-5DD6-4266-E8AA67D3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1471-5AF5-B719-0A5F-D889CDEB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76E6-0D6B-208F-B6A5-28EA6380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F33F-3E7D-B0A8-7C51-F35A21C1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FD3C8-6F48-3ED8-E80B-94DB1BD1A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740D4-B391-1F13-C5E5-A3E8B42B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10E8-876C-C24B-05F9-4D25DE17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78B0-3737-490A-72DA-09021A6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6531-2909-BF46-7743-08184DAA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349B-D926-3BCC-4762-841AA724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1C12-D211-F9A3-8E00-ACB2087A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6F7A-57B4-3C90-2E68-C96C1962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73DB-6A4F-3469-5EB9-40978329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FB4C-1E8D-EB2D-A178-84174C54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307D-362E-6DC8-A9A8-17B2CA2D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6B25-D7EC-DC41-BB8A-8929A9ED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411E-E28C-25A1-EC07-38D950E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99DD2-BFC1-162D-C213-44CDCAE4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6A2C-CFE6-8C17-7B84-1753818B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4034-6B70-D5FD-D272-B5489C9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3418-99B8-4756-12A5-B22BFEA4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F2CA4-B441-0AEC-D428-609F181B3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98FD-D331-A0F8-1382-AF54E4DA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BDC3-F429-3196-194E-DF97CC90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22595-EE9B-5395-0240-1C0D90B5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7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6BE-9A6A-9198-713D-2D240265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8194-6F97-3AE4-A943-EB83E0F2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3A764-452D-1F64-9C2A-2EC1A2A3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C811D-B72A-E8BA-D1E6-1BF6452B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AAB98-6D2D-6383-F960-E5DF2DB18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B0A5A-C698-BF47-E76A-BD32A31F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35B6C-AE32-873F-C2D4-D7C57C27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29B12-949C-29A3-728C-E4374303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0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E7A-6570-75F2-B3CE-AEF58E16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04CF7-21C8-D777-2AA1-246AD8D7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CB511-6A5B-3E02-70D1-B179B52C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158E3-2BE0-886B-44ED-B6653959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3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4474F-1C3F-C47A-DBD3-FAC8D02E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DA014-F28C-5DCF-F9F3-3F6482AE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E3E8E-7985-9C67-813B-252D7254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7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91DA-1B1C-D9BA-2E93-0043EA08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0F82-BBEA-227D-D527-CCE2580F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0A1BD-C91B-E95D-AC3E-DB4D3DA2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6AE5-3AD3-BF29-4DFF-B3F853CA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9D541-8024-A7CC-6E8A-7BDAFBE7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4D030-E58D-9E60-45F9-D323B7F2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6E23-6B3B-4B8F-9E5D-0BA929AF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A13F9-D153-5C6F-A479-9E8E96145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29DF4-545D-37F2-033A-F9ABDBEE0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92584-75A4-CD8C-CE01-D36DD104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F1260-9E2E-2A62-56D8-0B3437E1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A88C4-C508-BD88-9191-E17D8E1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AF006-899B-6F0E-A7E2-7A6E3243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BAC2-21D6-899D-E6DE-7C71E9C0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92DA-E607-C09B-1C5B-A6B4C3FFB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302F-B1B3-41E9-ACE9-18294502A489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850A-B576-8A9C-F32C-83EBA9C6A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7A50-931A-AD0F-4295-997F1310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0073-9BDD-468C-8420-A149E0ACC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E45D-3021-4BA6-FA4D-0D1F10257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Knaive</a:t>
            </a:r>
            <a:r>
              <a:rPr lang="en-US" dirty="0"/>
              <a:t> Bayes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2EF50-0E22-CC85-6A9B-4C5D5FC4B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1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0CE2-541C-21DB-6FDA-CF52C75B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u="sng" dirty="0"/>
              <a:t>Introduction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5D4C-41EF-99A4-55AB-8BC894A9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1116532"/>
            <a:ext cx="10814785" cy="5060431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The Naïve Bayes classifier is a supervised machine learning algorithm, which is used for classification tasks.</a:t>
            </a:r>
          </a:p>
          <a:p>
            <a:r>
              <a:rPr lang="en-US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 seeks to model the distribution of inputs of a given class or category.</a:t>
            </a:r>
          </a:p>
          <a:p>
            <a:r>
              <a:rPr lang="en-US" dirty="0">
                <a:solidFill>
                  <a:srgbClr val="161616"/>
                </a:solidFill>
                <a:latin typeface="IBM Plex Sans" panose="020B0503050203000203" pitchFamily="34" charset="0"/>
              </a:rPr>
              <a:t>Naïve Bayes is also known as a probabilistic classifier since it is based on Bayes Theorem.</a:t>
            </a:r>
          </a:p>
          <a:p>
            <a:r>
              <a:rPr lang="en-US" dirty="0">
                <a:solidFill>
                  <a:srgbClr val="161616"/>
                </a:solidFill>
                <a:latin typeface="IBM Plex Sans" panose="020B0503050203000203" pitchFamily="34" charset="0"/>
              </a:rPr>
              <a:t>It is a probabilistic classifier, which means it predicts on the basis of probability of an object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0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5A91-79C5-635F-DBB2-CAE09784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u="sng" dirty="0"/>
              <a:t>Why is it called Naïve Bayes?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ADFD-7D58-E5F1-AD24-21DD5906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331495"/>
            <a:ext cx="10840453" cy="484546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Naïve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is called Naïve because it assumes that the occurrence of a certain feature is independent of the occurrence of other features.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Each feature individually contributes to identify without depending on each other.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Bayes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It is called Bayes because it depends on the principle of Bayes’ Theorem.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45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8A9A-D07D-3C49-2052-BE178987952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u="sng" dirty="0"/>
              <a:t>Bayes’ Theorem.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1FD-4F9A-9096-D84E-82FCBB78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Bayes' theorem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Bayes' Rule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Bayes' law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which is used to determine the probability of a hypothesis with prior knowledge. It depends on the conditional probability.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P(A|B) is Posterior Probability</a:t>
            </a:r>
          </a:p>
          <a:p>
            <a:r>
              <a:rPr lang="en-IN" dirty="0"/>
              <a:t>P(B|A) is Prior Probability.</a:t>
            </a:r>
          </a:p>
          <a:p>
            <a:r>
              <a:rPr lang="en-IN" dirty="0"/>
              <a:t>P(A) is Prior Probability</a:t>
            </a:r>
          </a:p>
          <a:p>
            <a:r>
              <a:rPr lang="en-IN" dirty="0"/>
              <a:t>P(B) is Probability of Evidence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9F64-58D3-65D9-A04A-00843223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30" y="3268580"/>
            <a:ext cx="2734991" cy="9438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blurRad="177800" endPos="41000" dist="635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9062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2C81-6379-4B28-3AD3-C53268E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u="sng" dirty="0"/>
              <a:t>Assumption: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0DE8-2E7B-7A72-6379-F8D8ADC0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331496"/>
            <a:ext cx="10936705" cy="4845467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Naive Bayes assumption is that each feature makes an: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assumptions made by Naive Bayes are not generally correct in real-world situations. In-fact, the independence assumption is never correct but often works well in practice.</a:t>
            </a: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5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7486-64EF-8FEB-12CD-A7A1FBF992C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u="sng" dirty="0"/>
              <a:t>Different types of Naïve Bayes classifiers: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389A-21DC-AFF9-43A9-3291D807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 Classifier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Gaussian Naive Bayes, continuous values associated with each feature are assumed to be distributed according to a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sz="22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Feature vectors represent the frequencies with which certain events have been generated by a 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distribution</a:t>
            </a:r>
          </a:p>
          <a:p>
            <a:r>
              <a:rPr lang="en-IN" sz="22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 Naive Bayes</a:t>
            </a:r>
            <a:r>
              <a:rPr lang="en-IN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 the multivariate Bernoulli event model, features are independent </a:t>
            </a:r>
            <a:r>
              <a:rPr lang="en-IN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IN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(binary variables) describing inputs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10BEE-8409-BAD7-55C5-DE3DEE48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2" y="2586477"/>
            <a:ext cx="3218255" cy="2131073"/>
          </a:xfrm>
          <a:prstGeom prst="rect">
            <a:avLst/>
          </a:prstGeom>
          <a:effectLst>
            <a:reflection blurRad="342900" stA="97000" endPos="30000" dir="5400000" sy="-100000" algn="bl" rotWithShape="0"/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69532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A09-CBE1-BCE3-42E5-3E505A2C4D8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u="sng" dirty="0"/>
              <a:t>Applications: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5DAC-6228-4428-7615-112897DA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Scoring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data 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Naïve Bayes Classifier is an eager learner.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Text classification such as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7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374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inter-bold</vt:lpstr>
      <vt:lpstr>inter-regular</vt:lpstr>
      <vt:lpstr>Nunito</vt:lpstr>
      <vt:lpstr>Times New Roman</vt:lpstr>
      <vt:lpstr>Office Theme</vt:lpstr>
      <vt:lpstr>Knaive Bayes</vt:lpstr>
      <vt:lpstr>Introduction:</vt:lpstr>
      <vt:lpstr>Why is it called Naïve Bayes?</vt:lpstr>
      <vt:lpstr>Bayes’ Theorem.</vt:lpstr>
      <vt:lpstr>Assumption:</vt:lpstr>
      <vt:lpstr>Different types of Naïve Bayes classifiers:</vt:lpstr>
      <vt:lpstr>Applications: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Knaive Bayes</dc:title>
  <dc:creator>Aditya Shakya</dc:creator>
  <cp:lastModifiedBy>Aditya Shakya</cp:lastModifiedBy>
  <cp:revision>5</cp:revision>
  <dcterms:created xsi:type="dcterms:W3CDTF">2023-05-29T04:24:49Z</dcterms:created>
  <dcterms:modified xsi:type="dcterms:W3CDTF">2023-05-30T04:39:53Z</dcterms:modified>
</cp:coreProperties>
</file>