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
  </p:notesMasterIdLst>
  <p:sldIdLst>
    <p:sldId id="266" r:id="rId2"/>
    <p:sldId id="256" r:id="rId3"/>
    <p:sldId id="259" r:id="rId4"/>
    <p:sldId id="258" r:id="rId5"/>
    <p:sldId id="268" r:id="rId6"/>
    <p:sldId id="267" r:id="rId7"/>
    <p:sldId id="261"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7" autoAdjust="0"/>
    <p:restoredTop sz="94660"/>
  </p:normalViewPr>
  <p:slideViewPr>
    <p:cSldViewPr>
      <p:cViewPr>
        <p:scale>
          <a:sx n="81" d="100"/>
          <a:sy n="81" d="100"/>
        </p:scale>
        <p:origin x="-1026" y="19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EFF62-89B1-46AC-92CD-7F55712552B0}" type="datetimeFigureOut">
              <a:rPr lang="en-US" smtClean="0"/>
              <a:pPr/>
              <a:t>8/12/2021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449E4-6FD9-4D78-9086-983C276B2EF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B7635CB-8019-480C-B12B-EEA7422AA654}" type="datetimeFigureOut">
              <a:rPr lang="en-IN" smtClean="0"/>
              <a:pPr/>
              <a:t>12-08-2021</a:t>
            </a:fld>
            <a:endParaRPr lang="en-IN"/>
          </a:p>
        </p:txBody>
      </p:sp>
      <p:sp>
        <p:nvSpPr>
          <p:cNvPr id="17" name="Google Shape;17;p7"/>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8" name="Google Shape;18;p7"/>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6B7B73-AEF7-4D4A-BB4D-DA0774F4A09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9"/>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B7635CB-8019-480C-B12B-EEA7422AA654}" type="datetimeFigureOut">
              <a:rPr lang="en-IN" smtClean="0"/>
              <a:pPr/>
              <a:t>12-08-2021</a:t>
            </a:fld>
            <a:endParaRPr lang="en-IN"/>
          </a:p>
        </p:txBody>
      </p:sp>
      <p:sp>
        <p:nvSpPr>
          <p:cNvPr id="26" name="Google Shape;26;p9"/>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7" name="Google Shape;27;p9"/>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6B7B73-AEF7-4D4A-BB4D-DA0774F4A092}" type="slidenum">
              <a:rPr lang="en-IN" smtClean="0"/>
              <a:pPr/>
              <a:t>‹#›</a:t>
            </a:fld>
            <a:endParaRPr lang="en-IN"/>
          </a:p>
        </p:txBody>
      </p:sp>
      <p:sp>
        <p:nvSpPr>
          <p:cNvPr id="28" name="Google Shape;28;p9"/>
          <p:cNvSpPr txBox="1">
            <a:spLocks noGrp="1"/>
          </p:cNvSpPr>
          <p:nvPr>
            <p:ph type="title"/>
          </p:nvPr>
        </p:nvSpPr>
        <p:spPr>
          <a:xfrm>
            <a:off x="571500" y="427039"/>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29" name="Google Shape;29;p9"/>
          <p:cNvSpPr txBox="1">
            <a:spLocks noGrp="1"/>
          </p:cNvSpPr>
          <p:nvPr>
            <p:ph type="body" idx="1"/>
          </p:nvPr>
        </p:nvSpPr>
        <p:spPr>
          <a:xfrm>
            <a:off x="571500" y="1752602"/>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Click to edit Master text styles</a:t>
            </a:r>
          </a:p>
        </p:txBody>
      </p:sp>
      <p:sp>
        <p:nvSpPr>
          <p:cNvPr id="30" name="Google Shape;30;p9"/>
          <p:cNvSpPr txBox="1"/>
          <p:nvPr/>
        </p:nvSpPr>
        <p:spPr>
          <a:xfrm>
            <a:off x="6667500" y="6508753"/>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0" y="2275826"/>
            <a:ext cx="9144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3" name="Google Shape;33;p10"/>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B7635CB-8019-480C-B12B-EEA7422AA654}" type="datetimeFigureOut">
              <a:rPr lang="en-IN" smtClean="0"/>
              <a:pPr/>
              <a:t>12-08-2021</a:t>
            </a:fld>
            <a:endParaRPr lang="en-IN"/>
          </a:p>
        </p:txBody>
      </p:sp>
      <p:sp>
        <p:nvSpPr>
          <p:cNvPr id="34" name="Google Shape;34;p10"/>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5" name="Google Shape;35;p10"/>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6B7B73-AEF7-4D4A-BB4D-DA0774F4A09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B7635CB-8019-480C-B12B-EEA7422AA654}" type="datetimeFigureOut">
              <a:rPr lang="en-IN" smtClean="0"/>
              <a:pPr/>
              <a:t>12-08-2021</a:t>
            </a:fld>
            <a:endParaRPr lang="en-IN"/>
          </a:p>
        </p:txBody>
      </p:sp>
      <p:sp>
        <p:nvSpPr>
          <p:cNvPr id="38" name="Google Shape;38;p11"/>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9" name="Google Shape;39;p11"/>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466B7B73-AEF7-4D4A-BB4D-DA0774F4A09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635CB-8019-480C-B12B-EEA7422AA654}" type="datetimeFigureOut">
              <a:rPr lang="en-IN" smtClean="0"/>
              <a:pPr/>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6B7B73-AEF7-4D4A-BB4D-DA0774F4A09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B7635CB-8019-480C-B12B-EEA7422AA654}" type="datetimeFigureOut">
              <a:rPr lang="en-IN" smtClean="0"/>
              <a:pPr/>
              <a:t>12-08-2021</a:t>
            </a:fld>
            <a:endParaRPr lang="en-IN"/>
          </a:p>
        </p:txBody>
      </p:sp>
      <p:sp>
        <p:nvSpPr>
          <p:cNvPr id="7" name="Slide Number Placeholder 6"/>
          <p:cNvSpPr>
            <a:spLocks noGrp="1"/>
          </p:cNvSpPr>
          <p:nvPr>
            <p:ph type="sldNum" sz="quarter" idx="11"/>
          </p:nvPr>
        </p:nvSpPr>
        <p:spPr/>
        <p:txBody>
          <a:bodyPr rtlCol="0"/>
          <a:lstStyle/>
          <a:p>
            <a:fld id="{466B7B73-AEF7-4D4A-BB4D-DA0774F4A09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B7635CB-8019-480C-B12B-EEA7422AA654}" type="datetimeFigureOut">
              <a:rPr lang="en-IN" smtClean="0"/>
              <a:pPr/>
              <a:t>12-08-2021</a:t>
            </a:fld>
            <a:endParaRPr lang="en-IN"/>
          </a:p>
        </p:txBody>
      </p:sp>
      <p:sp>
        <p:nvSpPr>
          <p:cNvPr id="9" name="Slide Number Placeholder 8"/>
          <p:cNvSpPr>
            <a:spLocks noGrp="1"/>
          </p:cNvSpPr>
          <p:nvPr>
            <p:ph type="sldNum" sz="quarter" idx="15"/>
          </p:nvPr>
        </p:nvSpPr>
        <p:spPr/>
        <p:txBody>
          <a:bodyPr rtlCol="0"/>
          <a:lstStyle/>
          <a:p>
            <a:fld id="{466B7B73-AEF7-4D4A-BB4D-DA0774F4A09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fld id="{0B7635CB-8019-480C-B12B-EEA7422AA654}" type="datetimeFigureOut">
              <a:rPr lang="en-IN" smtClean="0"/>
              <a:pPr/>
              <a:t>12-08-2021</a:t>
            </a:fld>
            <a:endParaRPr lang="en-IN"/>
          </a:p>
        </p:txBody>
      </p:sp>
      <p:sp>
        <p:nvSpPr>
          <p:cNvPr id="13" name="Google Shape;13;p6"/>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lang="en-IN"/>
          </a:p>
        </p:txBody>
      </p:sp>
      <p:sp>
        <p:nvSpPr>
          <p:cNvPr id="14" name="Google Shape;14;p6"/>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466B7B73-AEF7-4D4A-BB4D-DA0774F4A092}"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85852" y="1500174"/>
            <a:ext cx="6858000" cy="990600"/>
          </a:xfrm>
        </p:spPr>
        <p:txBody>
          <a:bodyPr>
            <a:normAutofit/>
          </a:bodyPr>
          <a:lstStyle/>
          <a:p>
            <a:pPr algn="ctr"/>
            <a:r>
              <a:rPr lang="en-IN" sz="4000" b="1" u="sng" dirty="0" smtClean="0">
                <a:latin typeface="Times New Roman" pitchFamily="18" charset="0"/>
                <a:cs typeface="Times New Roman" pitchFamily="18" charset="0"/>
              </a:rPr>
              <a:t>Resume Filtering</a:t>
            </a:r>
            <a:endParaRPr lang="en-IN" sz="4000" b="1" u="sng" dirty="0">
              <a:latin typeface="Times New Roman" pitchFamily="18" charset="0"/>
              <a:cs typeface="Times New Roman" pitchFamily="18" charset="0"/>
            </a:endParaRPr>
          </a:p>
        </p:txBody>
      </p:sp>
      <p:sp>
        <p:nvSpPr>
          <p:cNvPr id="5" name="TextBox 4"/>
          <p:cNvSpPr txBox="1"/>
          <p:nvPr/>
        </p:nvSpPr>
        <p:spPr>
          <a:xfrm>
            <a:off x="5214942" y="3786190"/>
            <a:ext cx="3714776" cy="1754326"/>
          </a:xfrm>
          <a:prstGeom prst="rect">
            <a:avLst/>
          </a:prstGeom>
          <a:noFill/>
          <a:ln>
            <a:solidFill>
              <a:schemeClr val="tx1"/>
            </a:solidFill>
          </a:ln>
        </p:spPr>
        <p:txBody>
          <a:bodyPr wrap="square" rtlCol="0">
            <a:spAutoFit/>
          </a:bodyPr>
          <a:lstStyle/>
          <a:p>
            <a:pPr algn="ctr"/>
            <a:r>
              <a:rPr lang="en-IN" dirty="0" smtClean="0">
                <a:latin typeface="Times New Roman" pitchFamily="18" charset="0"/>
                <a:cs typeface="Times New Roman" pitchFamily="18" charset="0"/>
              </a:rPr>
              <a:t>Submitted By</a:t>
            </a:r>
          </a:p>
          <a:p>
            <a:pPr algn="ctr"/>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Vaishnavi</a:t>
            </a:r>
            <a:r>
              <a:rPr lang="en-IN" dirty="0" smtClean="0">
                <a:latin typeface="Times New Roman" pitchFamily="18" charset="0"/>
                <a:cs typeface="Times New Roman" pitchFamily="18" charset="0"/>
              </a:rPr>
              <a:t> Sharma         500071205</a:t>
            </a:r>
          </a:p>
          <a:p>
            <a:r>
              <a:rPr lang="en-IN" dirty="0" err="1" smtClean="0">
                <a:latin typeface="Times New Roman" pitchFamily="18" charset="0"/>
                <a:cs typeface="Times New Roman" pitchFamily="18" charset="0"/>
              </a:rPr>
              <a:t>Aditya</a:t>
            </a:r>
            <a:r>
              <a:rPr lang="en-IN" dirty="0" smtClean="0">
                <a:latin typeface="Times New Roman" pitchFamily="18" charset="0"/>
                <a:cs typeface="Times New Roman" pitchFamily="18" charset="0"/>
              </a:rPr>
              <a:t> Sharma              500069141</a:t>
            </a:r>
          </a:p>
          <a:p>
            <a:r>
              <a:rPr lang="en-IN" dirty="0" err="1" smtClean="0">
                <a:latin typeface="Times New Roman" pitchFamily="18" charset="0"/>
                <a:cs typeface="Times New Roman" pitchFamily="18" charset="0"/>
              </a:rPr>
              <a:t>Manya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Mishra</a:t>
            </a:r>
            <a:r>
              <a:rPr lang="en-IN" dirty="0" smtClean="0">
                <a:latin typeface="Times New Roman" pitchFamily="18" charset="0"/>
                <a:cs typeface="Times New Roman" pitchFamily="18" charset="0"/>
              </a:rPr>
              <a:t>               500068582</a:t>
            </a:r>
          </a:p>
          <a:p>
            <a:r>
              <a:rPr lang="en-IN" dirty="0" err="1" smtClean="0">
                <a:latin typeface="Times New Roman" pitchFamily="18" charset="0"/>
                <a:cs typeface="Times New Roman" pitchFamily="18" charset="0"/>
              </a:rPr>
              <a:t>Sarthak</a:t>
            </a:r>
            <a:r>
              <a:rPr lang="en-IN" dirty="0" smtClean="0">
                <a:latin typeface="Times New Roman" pitchFamily="18" charset="0"/>
                <a:cs typeface="Times New Roman" pitchFamily="18" charset="0"/>
              </a:rPr>
              <a:t> Kothari             500067883</a:t>
            </a:r>
          </a:p>
        </p:txBody>
      </p:sp>
      <p:sp>
        <p:nvSpPr>
          <p:cNvPr id="11" name="TextBox 10"/>
          <p:cNvSpPr txBox="1"/>
          <p:nvPr/>
        </p:nvSpPr>
        <p:spPr>
          <a:xfrm>
            <a:off x="785786" y="4000504"/>
            <a:ext cx="3643338" cy="1477328"/>
          </a:xfrm>
          <a:prstGeom prst="rect">
            <a:avLst/>
          </a:prstGeom>
          <a:noFill/>
          <a:ln>
            <a:solidFill>
              <a:schemeClr val="tx1"/>
            </a:solidFill>
          </a:ln>
        </p:spPr>
        <p:txBody>
          <a:bodyPr wrap="square" rtlCol="0">
            <a:spAutoFit/>
          </a:bodyPr>
          <a:lstStyle/>
          <a:p>
            <a:pPr algn="ctr"/>
            <a:r>
              <a:rPr lang="en-IN" dirty="0" smtClean="0">
                <a:latin typeface="Times New Roman" pitchFamily="18" charset="0"/>
                <a:cs typeface="Times New Roman" pitchFamily="18" charset="0"/>
              </a:rPr>
              <a:t>Under the guidance of </a:t>
            </a:r>
          </a:p>
          <a:p>
            <a:pPr algn="ctr"/>
            <a:endParaRPr lang="en-IN" dirty="0" smtClean="0">
              <a:latin typeface="Times New Roman" pitchFamily="18" charset="0"/>
              <a:cs typeface="Times New Roman" pitchFamily="18" charset="0"/>
            </a:endParaRPr>
          </a:p>
          <a:p>
            <a:pPr algn="ctr"/>
            <a:r>
              <a:rPr lang="en-IN" dirty="0" smtClean="0">
                <a:latin typeface="Times New Roman" pitchFamily="18" charset="0"/>
                <a:cs typeface="Times New Roman" pitchFamily="18" charset="0"/>
              </a:rPr>
              <a:t>Dr. </a:t>
            </a:r>
            <a:r>
              <a:rPr lang="en-IN" dirty="0" err="1" smtClean="0">
                <a:latin typeface="Times New Roman" pitchFamily="18" charset="0"/>
                <a:cs typeface="Times New Roman" pitchFamily="18" charset="0"/>
              </a:rPr>
              <a:t>Shaurya</a:t>
            </a:r>
            <a:r>
              <a:rPr lang="en-IN" dirty="0" smtClean="0">
                <a:latin typeface="Times New Roman" pitchFamily="18" charset="0"/>
                <a:cs typeface="Times New Roman" pitchFamily="18" charset="0"/>
              </a:rPr>
              <a:t> Gupta</a:t>
            </a:r>
          </a:p>
          <a:p>
            <a:pPr algn="ctr"/>
            <a:r>
              <a:rPr lang="en-IN" dirty="0" smtClean="0">
                <a:latin typeface="Times New Roman" pitchFamily="18" charset="0"/>
                <a:cs typeface="Times New Roman" pitchFamily="18" charset="0"/>
              </a:rPr>
              <a:t>Assistant Professor</a:t>
            </a:r>
          </a:p>
          <a:p>
            <a:pPr algn="ctr"/>
            <a:r>
              <a:rPr lang="en-IN" dirty="0" smtClean="0">
                <a:latin typeface="Times New Roman" pitchFamily="18" charset="0"/>
                <a:cs typeface="Times New Roman" pitchFamily="18" charset="0"/>
              </a:rPr>
              <a:t>Department of Computer Science</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954577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857232"/>
            <a:ext cx="7467600" cy="1143000"/>
          </a:xfrm>
        </p:spPr>
        <p:txBody>
          <a:bodyPr>
            <a:normAutofit/>
          </a:bodyPr>
          <a:lstStyle/>
          <a:p>
            <a:pPr algn="ctr"/>
            <a:r>
              <a:rPr lang="en-US" b="1" u="sng" dirty="0" smtClean="0">
                <a:latin typeface="Times New Roman" pitchFamily="18" charset="0"/>
                <a:cs typeface="Times New Roman" pitchFamily="18" charset="0"/>
              </a:rPr>
              <a:t>Objective</a:t>
            </a:r>
            <a:endParaRPr lang="en-IN" b="1" u="sng" dirty="0">
              <a:latin typeface="Times New Roman" pitchFamily="18" charset="0"/>
              <a:cs typeface="Times New Roman" pitchFamily="18" charset="0"/>
            </a:endParaRPr>
          </a:p>
        </p:txBody>
      </p:sp>
      <p:sp>
        <p:nvSpPr>
          <p:cNvPr id="3" name="TextBox 2"/>
          <p:cNvSpPr txBox="1"/>
          <p:nvPr/>
        </p:nvSpPr>
        <p:spPr>
          <a:xfrm>
            <a:off x="571472" y="2571744"/>
            <a:ext cx="8072494"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Resume Filtering is a tool which filters the student skills from the resumes to the job requirements from Employers, Department and Faculty looking for student interns, full-time employees and also Research, Graduate and Teaching Assistants. </a:t>
            </a:r>
          </a:p>
          <a:p>
            <a:r>
              <a:rPr lang="en-US" sz="2000" dirty="0" smtClean="0">
                <a:latin typeface="Times New Roman" pitchFamily="18" charset="0"/>
                <a:cs typeface="Times New Roman" pitchFamily="18" charset="0"/>
              </a:rPr>
              <a:t>Resume Filtering hosts student resumes, Academic history and contact information. Authorized users from the Department can post jobs, view job applicants and this tool automatically sorts the students resumes based on the degree of match with the job.</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1527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96752"/>
            <a:ext cx="7848872" cy="769441"/>
          </a:xfrm>
          <a:prstGeom prst="rect">
            <a:avLst/>
          </a:prstGeom>
        </p:spPr>
        <p:txBody>
          <a:bodyPr wrap="square">
            <a:spAutoFit/>
          </a:bodyPr>
          <a:lstStyle/>
          <a:p>
            <a:pPr algn="ctr"/>
            <a:r>
              <a:rPr lang="en-IN" sz="4400" b="1" u="sng" dirty="0" smtClean="0">
                <a:latin typeface="Times New Roman" pitchFamily="18" charset="0"/>
                <a:cs typeface="Times New Roman" pitchFamily="18" charset="0"/>
              </a:rPr>
              <a:t>Introduction </a:t>
            </a:r>
            <a:endParaRPr lang="en-IN" sz="4400" b="1" u="sng" dirty="0">
              <a:latin typeface="Times New Roman" pitchFamily="18" charset="0"/>
              <a:cs typeface="Times New Roman" pitchFamily="18" charset="0"/>
            </a:endParaRPr>
          </a:p>
        </p:txBody>
      </p:sp>
      <p:sp>
        <p:nvSpPr>
          <p:cNvPr id="3" name="TextBox 2"/>
          <p:cNvSpPr txBox="1"/>
          <p:nvPr/>
        </p:nvSpPr>
        <p:spPr>
          <a:xfrm>
            <a:off x="1071538" y="2643182"/>
            <a:ext cx="7786742" cy="2923877"/>
          </a:xfrm>
          <a:prstGeom prst="rect">
            <a:avLst/>
          </a:prstGeom>
          <a:noFill/>
        </p:spPr>
        <p:txBody>
          <a:bodyPr wrap="square" rtlCol="0">
            <a:spAutoFit/>
          </a:bodyPr>
          <a:lstStyle/>
          <a:p>
            <a:r>
              <a:rPr lang="en-US" sz="2000" dirty="0" smtClean="0">
                <a:latin typeface="Times New Roman" pitchFamily="18" charset="0"/>
                <a:cs typeface="Times New Roman" pitchFamily="18" charset="0"/>
              </a:rPr>
              <a:t>Resume Filtering is web-application developed using </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technologies running with node.js express server. It uses node.js framework to manage the business logic and handle the client requests to the server. The database interface is developed </a:t>
            </a:r>
            <a:r>
              <a:rPr lang="en-US" sz="2000" dirty="0" err="1" smtClean="0">
                <a:latin typeface="Times New Roman" pitchFamily="18" charset="0"/>
                <a:cs typeface="Times New Roman" pitchFamily="18" charset="0"/>
              </a:rPr>
              <a:t>sequelize</a:t>
            </a:r>
            <a:r>
              <a:rPr lang="en-US" sz="2000" dirty="0" smtClean="0">
                <a:latin typeface="Times New Roman" pitchFamily="18" charset="0"/>
                <a:cs typeface="Times New Roman" pitchFamily="18" charset="0"/>
              </a:rPr>
              <a:t> ORM to access the POSTGRES database. The user interface uses express handlebars to provide a dynamic web environment. Users can access the application over internet and perform the actions which they are authorized to do like post jobs, apply to jobs and receive email.</a:t>
            </a:r>
            <a:endParaRPr lang="en-IN" sz="2000" dirty="0" smtClean="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32251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Methodology</a:t>
            </a:r>
            <a:r>
              <a:rPr lang="en-IN" u="sng" dirty="0" smtClean="0"/>
              <a:t> </a:t>
            </a:r>
            <a:endParaRPr lang="en-IN" u="sng" dirty="0"/>
          </a:p>
        </p:txBody>
      </p:sp>
      <p:sp>
        <p:nvSpPr>
          <p:cNvPr id="3" name="Text Placeholder 2"/>
          <p:cNvSpPr>
            <a:spLocks noGrp="1"/>
          </p:cNvSpPr>
          <p:nvPr>
            <p:ph type="body" idx="1"/>
          </p:nvPr>
        </p:nvSpPr>
        <p:spPr/>
        <p:txBody>
          <a:bodyPr>
            <a:normAutofit/>
          </a:bodyPr>
          <a:lstStyle/>
          <a:p>
            <a:pPr>
              <a:buNone/>
            </a:pPr>
            <a:r>
              <a:rPr lang="en-US" sz="2400" dirty="0" smtClean="0">
                <a:latin typeface="Times New Roman" pitchFamily="18" charset="0"/>
                <a:cs typeface="Times New Roman" pitchFamily="18" charset="0"/>
              </a:rPr>
              <a:t>     The application had been planned to consist of two parts- front-end and back-end development. The front-end is the part of the web that you can see and interact with (e.g. Client-side programming). While front-end code interacts with the user in real time, the back-end interacts with a server to return user ready results. This project mainly focuses on the front-end part of the website. We have used HTML, CSS and JavaScript to develop an interactive design of the website.</a:t>
            </a:r>
            <a:endParaRPr lang="en-IN" sz="2400" dirty="0" smtClean="0">
              <a:latin typeface="Times New Roman" pitchFamily="18" charset="0"/>
              <a:cs typeface="Times New Roman" pitchFamily="18" charset="0"/>
            </a:endParaRP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1000108"/>
            <a:ext cx="6000792" cy="830997"/>
          </a:xfrm>
          <a:prstGeom prst="rect">
            <a:avLst/>
          </a:prstGeom>
          <a:noFill/>
        </p:spPr>
        <p:txBody>
          <a:bodyPr wrap="square" rtlCol="0">
            <a:spAutoFit/>
          </a:bodyPr>
          <a:lstStyle/>
          <a:p>
            <a:pPr algn="ctr"/>
            <a:r>
              <a:rPr lang="en-IN" sz="4800" b="1" u="sng" dirty="0" smtClean="0">
                <a:latin typeface="Times New Roman" pitchFamily="18" charset="0"/>
                <a:cs typeface="Times New Roman" pitchFamily="18" charset="0"/>
              </a:rPr>
              <a:t>Target Audience</a:t>
            </a:r>
            <a:endParaRPr lang="en-IN" sz="4800" b="1" u="sng" dirty="0">
              <a:latin typeface="Times New Roman" pitchFamily="18" charset="0"/>
              <a:cs typeface="Times New Roman" pitchFamily="18" charset="0"/>
            </a:endParaRPr>
          </a:p>
        </p:txBody>
      </p:sp>
      <p:sp>
        <p:nvSpPr>
          <p:cNvPr id="3" name="TextBox 2"/>
          <p:cNvSpPr txBox="1"/>
          <p:nvPr/>
        </p:nvSpPr>
        <p:spPr>
          <a:xfrm>
            <a:off x="1000100" y="2357430"/>
            <a:ext cx="7143800" cy="3416320"/>
          </a:xfrm>
          <a:prstGeom prst="rect">
            <a:avLst/>
          </a:prstGeom>
          <a:noFill/>
        </p:spPr>
        <p:txBody>
          <a:bodyPr wrap="square" rtlCol="0">
            <a:spAutoFit/>
          </a:bodyPr>
          <a:lstStyle/>
          <a:p>
            <a:pPr>
              <a:buFont typeface="Arial" pitchFamily="34" charset="0"/>
              <a:buChar char="•"/>
            </a:pPr>
            <a:r>
              <a:rPr lang="en-IN" sz="2400" dirty="0" smtClean="0">
                <a:latin typeface="Times New Roman" pitchFamily="18" charset="0"/>
                <a:cs typeface="Times New Roman" pitchFamily="18" charset="0"/>
              </a:rPr>
              <a:t>This application doesn’t targets a specific audience, it’s for everyone.</a:t>
            </a:r>
          </a:p>
          <a:p>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It is a platform that makes work easier for the ones looking for a job or the ones giving the job.</a:t>
            </a:r>
          </a:p>
          <a:p>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Users can use keywords for what they are interested in and this application will sort the candidates on the basis of that.</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latin typeface="Times New Roman" pitchFamily="18" charset="0"/>
                <a:cs typeface="Times New Roman" pitchFamily="18" charset="0"/>
              </a:rPr>
              <a:t>Technology Used</a:t>
            </a:r>
            <a:endParaRPr lang="en-IN" dirty="0"/>
          </a:p>
        </p:txBody>
      </p:sp>
      <p:sp>
        <p:nvSpPr>
          <p:cNvPr id="3" name="Content Placeholder 2"/>
          <p:cNvSpPr>
            <a:spLocks noGrp="1"/>
          </p:cNvSpPr>
          <p:nvPr>
            <p:ph sz="quarter" idx="1"/>
          </p:nvPr>
        </p:nvSpPr>
        <p:spPr/>
        <p:txBody>
          <a:bodyPr>
            <a:normAutofit/>
          </a:bodyPr>
          <a:lstStyle/>
          <a:p>
            <a:r>
              <a:rPr lang="en-US" sz="2000" b="1" dirty="0" smtClean="0">
                <a:latin typeface="Times New Roman" pitchFamily="18" charset="0"/>
                <a:cs typeface="Times New Roman" pitchFamily="18" charset="0"/>
              </a:rPr>
              <a:t>HTML 5 –</a:t>
            </a:r>
          </a:p>
          <a:p>
            <a:pPr marL="0" indent="0">
              <a:buNone/>
            </a:pPr>
            <a:r>
              <a:rPr lang="en-US" sz="1800" dirty="0">
                <a:latin typeface="Times New Roman" pitchFamily="18" charset="0"/>
                <a:cs typeface="Times New Roman" pitchFamily="18" charset="0"/>
              </a:rPr>
              <a:t>Hypertext Markup Language revision 5 (HTML5) is markup language for the structure and presentation of World Wide Web contents</a:t>
            </a:r>
            <a:endParaRPr lang="en-US" sz="18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CSS-</a:t>
            </a:r>
          </a:p>
          <a:p>
            <a:pPr marL="0" indent="0">
              <a:buNone/>
            </a:pPr>
            <a:r>
              <a:rPr lang="en-US" sz="1800" dirty="0">
                <a:latin typeface="Times New Roman" pitchFamily="18" charset="0"/>
                <a:cs typeface="Times New Roman" pitchFamily="18" charset="0"/>
              </a:rPr>
              <a:t>CSS is the acronym of “Cascading Style Sheets</a:t>
            </a:r>
            <a:r>
              <a:rPr lang="en-US" sz="1800" dirty="0" smtClean="0">
                <a:latin typeface="Times New Roman" pitchFamily="18" charset="0"/>
                <a:cs typeface="Times New Roman" pitchFamily="18" charset="0"/>
              </a:rPr>
              <a:t>”.CSS </a:t>
            </a:r>
            <a:r>
              <a:rPr lang="en-US" sz="1800" dirty="0">
                <a:latin typeface="Times New Roman" pitchFamily="18" charset="0"/>
                <a:cs typeface="Times New Roman" pitchFamily="18" charset="0"/>
              </a:rPr>
              <a:t>is a computer language for laying out and structuring web pages (HTML or XML).</a:t>
            </a:r>
          </a:p>
          <a:p>
            <a:pPr marL="0" indent="0">
              <a:buNone/>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language contains coding elements and is composed of these “cascading style sheets” which are equally called CSS files (.</a:t>
            </a:r>
            <a:r>
              <a:rPr lang="en-US" sz="1800" dirty="0" err="1">
                <a:latin typeface="Times New Roman" pitchFamily="18" charset="0"/>
                <a:cs typeface="Times New Roman" pitchFamily="18" charset="0"/>
              </a:rPr>
              <a:t>css</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JAVASCRIPT-</a:t>
            </a:r>
          </a:p>
          <a:p>
            <a:pPr marL="0" indent="0">
              <a:buNone/>
            </a:pPr>
            <a:r>
              <a:rPr lang="en-US" sz="1800" dirty="0">
                <a:latin typeface="Times New Roman" pitchFamily="18" charset="0"/>
                <a:cs typeface="Times New Roman" pitchFamily="18" charset="0"/>
              </a:rPr>
              <a:t>JavaScript is a dynamic programming language that's used for web development, in web applications, for game development, and lots more. It allows you to implement dynamic features on web pages that cannot be done with only HTML and CSS.</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64345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785794"/>
            <a:ext cx="7467600" cy="1143000"/>
          </a:xfrm>
        </p:spPr>
        <p:txBody>
          <a:bodyPr>
            <a:noAutofit/>
          </a:bodyPr>
          <a:lstStyle/>
          <a:p>
            <a:pPr algn="ctr"/>
            <a:r>
              <a:rPr lang="en-US" sz="4800" b="1" u="sng" dirty="0" smtClean="0">
                <a:latin typeface="Times New Roman" pitchFamily="18" charset="0"/>
                <a:cs typeface="Times New Roman" pitchFamily="18" charset="0"/>
              </a:rPr>
              <a:t>Future Work </a:t>
            </a:r>
            <a:endParaRPr lang="en-IN" sz="4800" b="1" u="sng" dirty="0">
              <a:latin typeface="Times New Roman" pitchFamily="18" charset="0"/>
              <a:cs typeface="Times New Roman" pitchFamily="18" charset="0"/>
            </a:endParaRPr>
          </a:p>
        </p:txBody>
      </p:sp>
      <p:sp>
        <p:nvSpPr>
          <p:cNvPr id="3" name="TextBox 2"/>
          <p:cNvSpPr txBox="1"/>
          <p:nvPr/>
        </p:nvSpPr>
        <p:spPr>
          <a:xfrm>
            <a:off x="785786" y="2428868"/>
            <a:ext cx="8001056" cy="3108543"/>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cs typeface="Times New Roman" pitchFamily="18" charset="0"/>
              </a:rPr>
              <a:t>In future, we can make this project a fully-functional website by adding backend and database to the project.</a:t>
            </a:r>
          </a:p>
          <a:p>
            <a:endParaRPr lang="en-IN" sz="2800" dirty="0" smtClean="0">
              <a:latin typeface="Times New Roman" pitchFamily="18" charset="0"/>
              <a:cs typeface="Times New Roman" pitchFamily="18" charset="0"/>
            </a:endParaRPr>
          </a:p>
          <a:p>
            <a:pPr>
              <a:buFont typeface="Arial" pitchFamily="34" charset="0"/>
              <a:buChar char="•"/>
            </a:pPr>
            <a:r>
              <a:rPr lang="en-IN" sz="2800" dirty="0" smtClean="0">
                <a:latin typeface="Times New Roman" pitchFamily="18" charset="0"/>
                <a:cs typeface="Times New Roman" pitchFamily="18" charset="0"/>
              </a:rPr>
              <a:t>We can further add more features like profanity filter to make sure that no one uses any foul language in a discussion.</a:t>
            </a:r>
          </a:p>
        </p:txBody>
      </p:sp>
    </p:spTree>
    <p:extLst>
      <p:ext uri="{BB962C8B-B14F-4D97-AF65-F5344CB8AC3E}">
        <p14:creationId xmlns="" xmlns:p14="http://schemas.microsoft.com/office/powerpoint/2010/main" val="202770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571744"/>
            <a:ext cx="7467600" cy="1143000"/>
          </a:xfrm>
        </p:spPr>
        <p:txBody>
          <a:bodyPr>
            <a:normAutofit/>
          </a:bodyPr>
          <a:lstStyle/>
          <a:p>
            <a:pPr algn="ctr"/>
            <a:r>
              <a:rPr lang="en-US" sz="6000" b="1" u="sng" dirty="0" smtClean="0">
                <a:solidFill>
                  <a:srgbClr val="FF0000"/>
                </a:solidFill>
                <a:latin typeface="Times New Roman" pitchFamily="18" charset="0"/>
                <a:cs typeface="Times New Roman" pitchFamily="18" charset="0"/>
              </a:rPr>
              <a:t>THANK YOU </a:t>
            </a:r>
            <a:endParaRPr lang="en-IN" sz="6000" b="1" u="sng"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29477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UPES temp">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UPES temp</Template>
  <TotalTime>249</TotalTime>
  <Words>518</Words>
  <Application>Microsoft Office PowerPoint</Application>
  <PresentationFormat>On-screen Show (4:3)</PresentationFormat>
  <Paragraphs>38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UPES temp</vt:lpstr>
      <vt:lpstr>Slide 1</vt:lpstr>
      <vt:lpstr>Resume Filtering</vt:lpstr>
      <vt:lpstr>Objective</vt:lpstr>
      <vt:lpstr>Slide 4</vt:lpstr>
      <vt:lpstr>Methodology </vt:lpstr>
      <vt:lpstr>Slide 6</vt:lpstr>
      <vt:lpstr>Technology Used</vt:lpstr>
      <vt:lpstr>Future Work </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forum similar to Quora</dc:title>
  <dc:creator>hp</dc:creator>
  <cp:lastModifiedBy>HP</cp:lastModifiedBy>
  <cp:revision>27</cp:revision>
  <dcterms:created xsi:type="dcterms:W3CDTF">2021-07-30T11:49:57Z</dcterms:created>
  <dcterms:modified xsi:type="dcterms:W3CDTF">2021-08-12T17:25:05Z</dcterms:modified>
</cp:coreProperties>
</file>