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Josefin Slab"/>
      <p:regular r:id="rId24"/>
      <p:bold r:id="rId25"/>
      <p:italic r:id="rId26"/>
      <p:boldItalic r:id="rId27"/>
    </p:embeddedFont>
    <p:embeddedFont>
      <p:font typeface="Staatliches"/>
      <p:regular r:id="rId28"/>
    </p:embeddedFont>
    <p:embeddedFont>
      <p:font typeface="Fjalla One"/>
      <p:regular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v+t7jiuq+gmJ3BtCwE2fI4Cj8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32B32F-141A-43B5-82F0-83099A2ABE5C}">
  <a:tblStyle styleId="{F532B32F-141A-43B5-82F0-83099A2ABE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Josefin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lab-italic.fntdata"/><Relationship Id="rId25" Type="http://schemas.openxmlformats.org/officeDocument/2006/relationships/font" Target="fonts/JosefinSlab-bold.fntdata"/><Relationship Id="rId28" Type="http://schemas.openxmlformats.org/officeDocument/2006/relationships/font" Target="fonts/Staatliches-regular.fntdata"/><Relationship Id="rId27" Type="http://schemas.openxmlformats.org/officeDocument/2006/relationships/font" Target="fonts/JosefinSlab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jall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6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a67eb41a07_1_5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1a67eb41a07_1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a67eb41a07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1a67eb41a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a67eb41a07_1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g1a67eb41a07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a641a4198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a641a419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3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2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4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28" name="Google Shape;28;p24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24"/>
            <p:cNvGrpSpPr/>
            <p:nvPr/>
          </p:nvGrpSpPr>
          <p:grpSpPr>
            <a:xfrm>
              <a:off x="552925" y="1713723"/>
              <a:ext cx="8010149" cy="785776"/>
              <a:chOff x="552925" y="1713723"/>
              <a:chExt cx="8010149" cy="785776"/>
            </a:xfrm>
          </p:grpSpPr>
          <p:grpSp>
            <p:nvGrpSpPr>
              <p:cNvPr id="30" name="Google Shape;30;p24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31" name="Google Shape;31;p24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4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" name="Google Shape;33;p24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4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24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4"/>
          <p:cNvSpPr/>
          <p:nvPr/>
        </p:nvSpPr>
        <p:spPr>
          <a:xfrm>
            <a:off x="572645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8535908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552925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8516187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4"/>
          <p:cNvSpPr txBox="1"/>
          <p:nvPr>
            <p:ph idx="1" type="subTitle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5"/>
          <p:cNvSpPr txBox="1"/>
          <p:nvPr>
            <p:ph idx="1" type="subTitle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2" type="subTitle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3" type="ctrTitle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2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51" name="Google Shape;51;p2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7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60" name="Google Shape;60;p27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p27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62" name="Google Shape;62;p27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7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64;p27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65" name="Google Shape;65;p27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27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7" name="Google Shape;67;p27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68" name="Google Shape;68;p27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7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7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27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72" name="Google Shape;72;p27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7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" name="Google Shape;74;p27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27"/>
          <p:cNvSpPr txBox="1"/>
          <p:nvPr>
            <p:ph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8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80" name="Google Shape;80;p28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28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b="0" i="0" sz="2800" u="none" cap="none" strike="noStrike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b="0" i="0" sz="18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ramjasmaurya/medias-cost-prediction-in-foodmart?resource=downloa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 rot="6780025">
            <a:off x="579793" y="1806611"/>
            <a:ext cx="4384781" cy="5520537"/>
          </a:xfrm>
          <a:prstGeom prst="chord">
            <a:avLst>
              <a:gd fmla="val 2700000" name="adj1"/>
              <a:gd fmla="val 16122190" name="adj2"/>
            </a:avLst>
          </a:prstGeom>
          <a:solidFill>
            <a:srgbClr val="83C3A9">
              <a:alpha val="3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94" name="Google Shape;94;p1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"/>
          <p:cNvSpPr txBox="1"/>
          <p:nvPr>
            <p:ph type="ctrTitle"/>
          </p:nvPr>
        </p:nvSpPr>
        <p:spPr>
          <a:xfrm>
            <a:off x="536850" y="641950"/>
            <a:ext cx="8070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Business Analytics of Convenient Food Mart</a:t>
            </a:r>
            <a:endParaRPr sz="3600"/>
          </a:p>
        </p:txBody>
      </p:sp>
      <p:grpSp>
        <p:nvGrpSpPr>
          <p:cNvPr id="100" name="Google Shape;100;p1"/>
          <p:cNvGrpSpPr/>
          <p:nvPr/>
        </p:nvGrpSpPr>
        <p:grpSpPr>
          <a:xfrm>
            <a:off x="0" y="2311500"/>
            <a:ext cx="5712431" cy="2771271"/>
            <a:chOff x="1226130" y="2372228"/>
            <a:chExt cx="6581758" cy="2771271"/>
          </a:xfrm>
        </p:grpSpPr>
        <p:grpSp>
          <p:nvGrpSpPr>
            <p:cNvPr id="101" name="Google Shape;101;p1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102" name="Google Shape;102;p1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1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rect b="b" l="l" r="r" t="t"/>
                <a:pathLst>
                  <a:path extrusionOk="0" h="16818" w="17528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rect b="b" l="l" r="r" t="t"/>
                <a:pathLst>
                  <a:path extrusionOk="0" h="15818" w="10964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rect b="b" l="l" r="r" t="t"/>
                <a:pathLst>
                  <a:path extrusionOk="0" h="3652" w="7984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"/>
            <p:cNvGrpSpPr/>
            <p:nvPr/>
          </p:nvGrpSpPr>
          <p:grpSpPr>
            <a:xfrm>
              <a:off x="6047342" y="3566591"/>
              <a:ext cx="748667" cy="1466371"/>
              <a:chOff x="6047342" y="3426291"/>
              <a:chExt cx="748667" cy="1466371"/>
            </a:xfrm>
          </p:grpSpPr>
          <p:sp>
            <p:nvSpPr>
              <p:cNvPr id="119" name="Google Shape;119;p1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rect b="b" l="l" r="r" t="t"/>
                <a:pathLst>
                  <a:path extrusionOk="0" h="210" w="403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rect b="b" l="l" r="r" t="t"/>
                <a:pathLst>
                  <a:path extrusionOk="0" h="1371" w="238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rect b="b" l="l" r="r" t="t"/>
                <a:pathLst>
                  <a:path extrusionOk="0" h="6123" w="5372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rect b="b" l="l" r="r" t="t"/>
                <a:pathLst>
                  <a:path extrusionOk="0" h="21545" w="6272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rect b="b" l="l" r="r" t="t"/>
                <a:pathLst>
                  <a:path extrusionOk="0" h="617" w="2594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rect b="b" l="l" r="r" t="t"/>
                <a:pathLst>
                  <a:path extrusionOk="0" h="210" w="408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rect b="b" l="l" r="r" t="t"/>
                <a:pathLst>
                  <a:path extrusionOk="0" h="210" w="407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rect b="b" l="l" r="r" t="t"/>
                <a:pathLst>
                  <a:path extrusionOk="0" h="1371" w="2382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rect b="b" l="l" r="r" t="t"/>
                <a:pathLst>
                  <a:path extrusionOk="0" h="6123" w="5376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140" name="Google Shape;140;p1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rect b="b" l="l" r="r" t="t"/>
                <a:pathLst>
                  <a:path extrusionOk="0" h="4945" w="7179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rect b="b" l="l" r="r" t="t"/>
                <a:pathLst>
                  <a:path extrusionOk="0" h="2895" w="2013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rect b="b" l="l" r="r" t="t"/>
                <a:pathLst>
                  <a:path extrusionOk="0" h="1990" w="2585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1"/>
            <p:cNvGrpSpPr/>
            <p:nvPr/>
          </p:nvGrpSpPr>
          <p:grpSpPr>
            <a:xfrm>
              <a:off x="2841934" y="2372228"/>
              <a:ext cx="3787512" cy="2695037"/>
              <a:chOff x="2841934" y="2231928"/>
              <a:chExt cx="3787512" cy="2695037"/>
            </a:xfrm>
          </p:grpSpPr>
          <p:sp>
            <p:nvSpPr>
              <p:cNvPr id="144" name="Google Shape;144;p1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rect b="b" l="l" r="r" t="t"/>
                <a:pathLst>
                  <a:path extrusionOk="0" h="10083" w="11103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rect b="b" l="l" r="r" t="t"/>
                <a:pathLst>
                  <a:path extrusionOk="0" h="11721" w="9897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rect b="b" l="l" r="r" t="t"/>
                <a:pathLst>
                  <a:path extrusionOk="0" h="2983" w="382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rect b="b" l="l" r="r" t="t"/>
                <a:pathLst>
                  <a:path extrusionOk="0" h="2329" w="3214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rect b="b" l="l" r="r" t="t"/>
                <a:pathLst>
                  <a:path extrusionOk="0" h="22828" w="31139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rect b="b" l="l" r="r" t="t"/>
                <a:pathLst>
                  <a:path extrusionOk="0" h="17882" w="17946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rect b="b" l="l" r="r" t="t"/>
                <a:pathLst>
                  <a:path extrusionOk="0" h="8387" w="2689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rect b="b" l="l" r="r" t="t"/>
                <a:pathLst>
                  <a:path extrusionOk="0" h="10603" w="3012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rect b="b" l="l" r="r" t="t"/>
                <a:pathLst>
                  <a:path extrusionOk="0" h="11223" w="2973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rgbClr val="FF7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rect b="b" l="l" r="r" t="t"/>
                <a:pathLst>
                  <a:path extrusionOk="0" h="4630" w="2306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rect b="b" l="l" r="r" t="t"/>
                <a:pathLst>
                  <a:path extrusionOk="0" h="5001" w="2488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rect b="b" l="l" r="r" t="t"/>
                <a:pathLst>
                  <a:path extrusionOk="0" h="7148" w="24592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rect b="b" l="l" r="r" t="t"/>
                <a:pathLst>
                  <a:path extrusionOk="0" h="16265" w="6177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rect b="b" l="l" r="r" t="t"/>
                <a:pathLst>
                  <a:path extrusionOk="0" h="5207" w="932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rect b="b" l="l" r="r" t="t"/>
                <a:pathLst>
                  <a:path extrusionOk="0" h="8717" w="25084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rect b="b" l="l" r="r" t="t"/>
                <a:pathLst>
                  <a:path extrusionOk="0" h="1350" w="766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rect b="b" l="l" r="r" t="t"/>
                <a:pathLst>
                  <a:path extrusionOk="0" h="1347" w="767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rect b="b" l="l" r="r" t="t"/>
                <a:pathLst>
                  <a:path extrusionOk="0" h="1142" w="3418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rect b="b" l="l" r="r" t="t"/>
                <a:pathLst>
                  <a:path extrusionOk="0" h="2661" w="2594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rect b="b" l="l" r="r" t="t"/>
                <a:pathLst>
                  <a:path extrusionOk="0" h="4274" w="2547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rect b="b" l="l" r="r" t="t"/>
                <a:pathLst>
                  <a:path extrusionOk="0" h="4067" w="1761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rect b="b" l="l" r="r" t="t"/>
                <a:pathLst>
                  <a:path extrusionOk="0" h="3454" w="1693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rect b="b" l="l" r="r" t="t"/>
                <a:pathLst>
                  <a:path extrusionOk="0" h="1647" w="202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rect b="b" l="l" r="r" t="t"/>
                <a:pathLst>
                  <a:path extrusionOk="0" h="1149" w="1812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rect b="b" l="l" r="r" t="t"/>
                <a:pathLst>
                  <a:path extrusionOk="0" h="733" w="1595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rect b="b" l="l" r="r" t="t"/>
                <a:pathLst>
                  <a:path extrusionOk="0" h="799" w="451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rect b="b" l="l" r="r" t="t"/>
                <a:pathLst>
                  <a:path extrusionOk="0" h="797" w="454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rect b="b" l="l" r="r" t="t"/>
                <a:pathLst>
                  <a:path extrusionOk="0" h="1023" w="2029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rect b="b" l="l" r="r" t="t"/>
                <a:pathLst>
                  <a:path extrusionOk="0" h="1871" w="1307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rect b="b" l="l" r="r" t="t"/>
                <a:pathLst>
                  <a:path extrusionOk="0" h="2209" w="4287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rect b="b" l="l" r="r" t="t"/>
                <a:pathLst>
                  <a:path extrusionOk="0" h="2038" w="1598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rect b="b" l="l" r="r" t="t"/>
                <a:pathLst>
                  <a:path extrusionOk="0" h="479" w="901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rect b="b" l="l" r="r" t="t"/>
                <a:pathLst>
                  <a:path extrusionOk="0" h="139" w="257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rect b="b" l="l" r="r" t="t"/>
                <a:pathLst>
                  <a:path extrusionOk="0" h="487" w="419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179" name="Google Shape;179;p1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rect b="b" l="l" r="r" t="t"/>
                <a:pathLst>
                  <a:path extrusionOk="0" h="11025" w="15467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rect b="b" l="l" r="r" t="t"/>
                <a:pathLst>
                  <a:path extrusionOk="0" h="15243" w="10222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rect b="b" l="l" r="r" t="t"/>
                <a:pathLst>
                  <a:path extrusionOk="0" h="5207" w="15254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rect b="b" l="l" r="r" t="t"/>
                <a:pathLst>
                  <a:path extrusionOk="0" h="3474" w="12278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rect b="b" l="l" r="r" t="t"/>
                <a:pathLst>
                  <a:path extrusionOk="0" h="2878" w="1209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p1"/>
            <p:cNvSpPr/>
            <p:nvPr/>
          </p:nvSpPr>
          <p:spPr>
            <a:xfrm>
              <a:off x="1226130" y="5026743"/>
              <a:ext cx="6404331" cy="116756"/>
            </a:xfrm>
            <a:custGeom>
              <a:rect b="b" l="l" r="r" t="t"/>
              <a:pathLst>
                <a:path extrusionOk="0" h="1729" w="94843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"/>
          <p:cNvSpPr txBox="1"/>
          <p:nvPr/>
        </p:nvSpPr>
        <p:spPr>
          <a:xfrm>
            <a:off x="5751430" y="2226989"/>
            <a:ext cx="3437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66447"/>
                </a:solidFill>
                <a:latin typeface="Barlow"/>
                <a:ea typeface="Barlow"/>
                <a:cs typeface="Barlow"/>
                <a:sym typeface="Barlow"/>
              </a:rPr>
              <a:t>Code Pandas</a:t>
            </a:r>
            <a:endParaRPr b="1" sz="16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221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6447"/>
                </a:solidFill>
                <a:latin typeface="Barlow"/>
                <a:ea typeface="Barlow"/>
                <a:cs typeface="Barlow"/>
                <a:sym typeface="Barlow"/>
              </a:rPr>
              <a:t>Dave Anshul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221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6447"/>
                </a:solidFill>
                <a:latin typeface="Barlow"/>
                <a:ea typeface="Barlow"/>
                <a:cs typeface="Barlow"/>
                <a:sym typeface="Barlow"/>
              </a:rPr>
              <a:t>Dhole Deepak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221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6447"/>
                </a:solidFill>
                <a:latin typeface="Barlow"/>
                <a:ea typeface="Barlow"/>
                <a:cs typeface="Barlow"/>
                <a:sym typeface="Barlow"/>
              </a:rPr>
              <a:t>Nadipelli Amuktha Malyada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221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6447"/>
                </a:solidFill>
                <a:latin typeface="Barlow"/>
                <a:ea typeface="Barlow"/>
                <a:cs typeface="Barlow"/>
                <a:sym typeface="Barlow"/>
              </a:rPr>
              <a:t>Shenoy Aditya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221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6447"/>
                </a:solidFill>
                <a:latin typeface="Barlow"/>
                <a:ea typeface="Barlow"/>
                <a:cs typeface="Barlow"/>
                <a:sym typeface="Barlow"/>
              </a:rPr>
              <a:t>Simeen Afia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221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6447"/>
                </a:solidFill>
                <a:latin typeface="Barlow"/>
                <a:ea typeface="Barlow"/>
                <a:cs typeface="Barlow"/>
                <a:sym typeface="Barlow"/>
              </a:rPr>
              <a:t>Zhang Zizheng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type="ctrTitle"/>
          </p:nvPr>
        </p:nvSpPr>
        <p:spPr>
          <a:xfrm>
            <a:off x="1376850" y="405079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Product and Geographical Data Analysis</a:t>
            </a:r>
            <a:endParaRPr b="0">
              <a:solidFill>
                <a:schemeClr val="lt1"/>
              </a:solidFill>
            </a:endParaRPr>
          </a:p>
        </p:txBody>
      </p:sp>
      <p:pic>
        <p:nvPicPr>
          <p:cNvPr descr="https://lh6.googleusercontent.com/nAEccKUvj7HmHyA5NWhGdg53zDI9xDsSU7hk5-ch9oUuYyhFgd8niky6a__oabguJWk9gjgpk1-78wwf6MyPcUIV-Q8wsBCisHO6qsl8j0mRSHgaXEXRcqmxFE5U-StNVDUojVt5XoEWtkSvfsCUuHXZ2LHHC1nCQI3ppTDawsYLVe914dbQsthrk_klzv_1=s2048" id="367" name="Google Shape;3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750" y="1426025"/>
            <a:ext cx="6390301" cy="362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/>
          <p:nvPr/>
        </p:nvSpPr>
        <p:spPr>
          <a:xfrm>
            <a:off x="226608" y="2054630"/>
            <a:ext cx="3526685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Product and Geographical Data Analysis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4" name="Google Shape;374;p16"/>
          <p:cNvSpPr/>
          <p:nvPr/>
        </p:nvSpPr>
        <p:spPr>
          <a:xfrm>
            <a:off x="467825" y="1703224"/>
            <a:ext cx="84210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Observations:</a:t>
            </a:r>
            <a:endParaRPr b="1"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All states across the US follow a similar and dominant trend 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Commodities contribute a significant proportion of sales at the stores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Snack Foods are next to commodities in driving substantial revenue at the stores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Business strategies should be focused on these categories  to support and boost the sales in each store</a:t>
            </a:r>
            <a:endParaRPr b="0" i="0" sz="1500" u="none" cap="none" strike="noStrike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Influence over business strategies:</a:t>
            </a:r>
            <a:endParaRPr b="1"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Expanding aisles for top selling categories at the stores to further </a:t>
            </a:r>
            <a:r>
              <a:rPr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increase </a:t>
            </a: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sales 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Partnering with more suppliers to</a:t>
            </a:r>
            <a:r>
              <a:rPr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support timely replenishment of products</a:t>
            </a: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and optimize the expansion project</a:t>
            </a:r>
            <a:endParaRPr sz="1500"/>
          </a:p>
        </p:txBody>
      </p:sp>
      <p:pic>
        <p:nvPicPr>
          <p:cNvPr id="375" name="Google Shape;3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568" y="994149"/>
            <a:ext cx="1486331" cy="14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7"/>
          <p:cNvGrpSpPr/>
          <p:nvPr/>
        </p:nvGrpSpPr>
        <p:grpSpPr>
          <a:xfrm>
            <a:off x="314000" y="2020326"/>
            <a:ext cx="8490953" cy="1719824"/>
            <a:chOff x="314000" y="2020325"/>
            <a:chExt cx="8490953" cy="2119205"/>
          </a:xfrm>
        </p:grpSpPr>
        <p:sp>
          <p:nvSpPr>
            <p:cNvPr id="381" name="Google Shape;381;p7"/>
            <p:cNvSpPr/>
            <p:nvPr/>
          </p:nvSpPr>
          <p:spPr>
            <a:xfrm>
              <a:off x="314000" y="2542250"/>
              <a:ext cx="8490953" cy="1597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7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383" name="Google Shape;383;p7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5" name="Google Shape;385;p7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386" name="Google Shape;386;p7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7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88" name="Google Shape;388;p7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389" name="Google Shape;389;p7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5" name="Google Shape;395;p7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"/>
          <p:cNvSpPr txBox="1"/>
          <p:nvPr>
            <p:ph type="ctrTitle"/>
          </p:nvPr>
        </p:nvSpPr>
        <p:spPr>
          <a:xfrm>
            <a:off x="834700" y="2542250"/>
            <a:ext cx="75573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Predictive Analysis of Customer Income</a:t>
            </a:r>
            <a:endParaRPr sz="3600"/>
          </a:p>
        </p:txBody>
      </p:sp>
      <p:sp>
        <p:nvSpPr>
          <p:cNvPr id="397" name="Google Shape;397;p7"/>
          <p:cNvSpPr txBox="1"/>
          <p:nvPr>
            <p:ph idx="2" type="title"/>
          </p:nvPr>
        </p:nvSpPr>
        <p:spPr>
          <a:xfrm>
            <a:off x="3783712" y="877525"/>
            <a:ext cx="1587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8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403" name="Google Shape;403;p8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4" name="Google Shape;404;p8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405" name="Google Shape;405;p8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406" name="Google Shape;406;p8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8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" name="Google Shape;408;p8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409" name="Google Shape;409;p8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8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11" name="Google Shape;411;p8"/>
          <p:cNvSpPr txBox="1"/>
          <p:nvPr>
            <p:ph idx="1" type="subTitle"/>
          </p:nvPr>
        </p:nvSpPr>
        <p:spPr>
          <a:xfrm>
            <a:off x="3595949" y="2620500"/>
            <a:ext cx="54363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Predicting yearly income of consumers to  differentiate consumer segments and developing customized promotion strategies to improve customer retention for the store chain.</a:t>
            </a:r>
            <a:endParaRPr sz="1500"/>
          </a:p>
        </p:txBody>
      </p:sp>
      <p:sp>
        <p:nvSpPr>
          <p:cNvPr id="412" name="Google Shape;412;p8"/>
          <p:cNvSpPr txBox="1"/>
          <p:nvPr>
            <p:ph type="ctrTitle"/>
          </p:nvPr>
        </p:nvSpPr>
        <p:spPr>
          <a:xfrm>
            <a:off x="5175350" y="472200"/>
            <a:ext cx="32496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Motivation</a:t>
            </a:r>
            <a:endParaRPr/>
          </a:p>
        </p:txBody>
      </p:sp>
      <p:grpSp>
        <p:nvGrpSpPr>
          <p:cNvPr id="413" name="Google Shape;413;p8"/>
          <p:cNvGrpSpPr/>
          <p:nvPr/>
        </p:nvGrpSpPr>
        <p:grpSpPr>
          <a:xfrm>
            <a:off x="24889" y="1682414"/>
            <a:ext cx="3082491" cy="3128277"/>
            <a:chOff x="721500" y="1702962"/>
            <a:chExt cx="3082491" cy="3128277"/>
          </a:xfrm>
        </p:grpSpPr>
        <p:grpSp>
          <p:nvGrpSpPr>
            <p:cNvPr id="414" name="Google Shape;414;p8"/>
            <p:cNvGrpSpPr/>
            <p:nvPr/>
          </p:nvGrpSpPr>
          <p:grpSpPr>
            <a:xfrm>
              <a:off x="2408757" y="2888379"/>
              <a:ext cx="778165" cy="1196488"/>
              <a:chOff x="2408757" y="2449016"/>
              <a:chExt cx="778165" cy="1196488"/>
            </a:xfrm>
          </p:grpSpPr>
          <p:sp>
            <p:nvSpPr>
              <p:cNvPr id="415" name="Google Shape;415;p8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rect b="b" l="l" r="r" t="t"/>
                <a:pathLst>
                  <a:path extrusionOk="0" h="2200" w="3039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rect b="b" l="l" r="r" t="t"/>
                <a:pathLst>
                  <a:path extrusionOk="0" h="1425" w="3944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rect b="b" l="l" r="r" t="t"/>
                <a:pathLst>
                  <a:path extrusionOk="0" h="1365" w="3508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rect b="b" l="l" r="r" t="t"/>
                <a:pathLst>
                  <a:path extrusionOk="0" h="2970" w="2973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rect b="b" l="l" r="r" t="t"/>
                <a:pathLst>
                  <a:path extrusionOk="0" h="3205" w="321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rect b="b" l="l" r="r" t="t"/>
                <a:pathLst>
                  <a:path extrusionOk="0" h="1097" w="64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rect b="b" l="l" r="r" t="t"/>
                <a:pathLst>
                  <a:path extrusionOk="0" h="1342" w="120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8"/>
            <p:cNvGrpSpPr/>
            <p:nvPr/>
          </p:nvGrpSpPr>
          <p:grpSpPr>
            <a:xfrm>
              <a:off x="2966138" y="2701538"/>
              <a:ext cx="647365" cy="1377157"/>
              <a:chOff x="3017938" y="2225650"/>
              <a:chExt cx="647365" cy="1377157"/>
            </a:xfrm>
          </p:grpSpPr>
          <p:sp>
            <p:nvSpPr>
              <p:cNvPr id="436" name="Google Shape;436;p8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rect b="b" l="l" r="r" t="t"/>
                <a:pathLst>
                  <a:path extrusionOk="0" h="12137" w="5282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rect b="b" l="l" r="r" t="t"/>
                <a:pathLst>
                  <a:path extrusionOk="0" h="725" w="2168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rect b="b" l="l" r="r" t="t"/>
                <a:pathLst>
                  <a:path extrusionOk="0" h="819" w="2456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rect b="b" l="l" r="r" t="t"/>
                <a:pathLst>
                  <a:path extrusionOk="0" h="996" w="2989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rect b="b" l="l" r="r" t="t"/>
                <a:pathLst>
                  <a:path extrusionOk="0" h="11461" w="667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rect b="b" l="l" r="r" t="t"/>
                <a:pathLst>
                  <a:path extrusionOk="0" h="752" w="2152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rect b="b" l="l" r="r" t="t"/>
                <a:pathLst>
                  <a:path extrusionOk="0" h="853" w="2432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rect b="b" l="l" r="r" t="t"/>
                <a:pathLst>
                  <a:path extrusionOk="0" h="1036" w="2961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rect b="b" l="l" r="r" t="t"/>
                <a:pathLst>
                  <a:path extrusionOk="0" h="85" w="108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rect b="b" l="l" r="r" t="t"/>
                <a:pathLst>
                  <a:path extrusionOk="0" h="87" w="116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rect b="b" l="l" r="r" t="t"/>
                <a:pathLst>
                  <a:path extrusionOk="0" h="145" w="191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rect b="b" l="l" r="r" t="t"/>
                <a:pathLst>
                  <a:path extrusionOk="0" h="177" w="166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rect b="b" l="l" r="r" t="t"/>
                <a:pathLst>
                  <a:path extrusionOk="0" h="173" w="179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rect b="b" l="l" r="r" t="t"/>
                <a:pathLst>
                  <a:path extrusionOk="0" h="195" w="214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rect b="b" l="l" r="r" t="t"/>
                <a:pathLst>
                  <a:path extrusionOk="0" h="187" w="163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rect b="b" l="l" r="r" t="t"/>
                <a:pathLst>
                  <a:path extrusionOk="0" h="160" w="179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rect b="b" l="l" r="r" t="t"/>
                <a:pathLst>
                  <a:path extrusionOk="0" h="129" w="116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rect b="b" l="l" r="r" t="t"/>
                <a:pathLst>
                  <a:path extrusionOk="0" h="109" w="112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rect b="b" l="l" r="r" t="t"/>
                <a:pathLst>
                  <a:path extrusionOk="0" h="136" w="162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rect b="b" l="l" r="r" t="t"/>
                <a:pathLst>
                  <a:path extrusionOk="0" h="143" w="159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rect b="b" l="l" r="r" t="t"/>
                <a:pathLst>
                  <a:path extrusionOk="0" h="151" w="151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rect b="b" l="l" r="r" t="t"/>
                <a:pathLst>
                  <a:path extrusionOk="0" h="163" w="195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rect b="b" l="l" r="r" t="t"/>
                <a:pathLst>
                  <a:path extrusionOk="0" h="157" w="154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rect b="b" l="l" r="r" t="t"/>
                <a:pathLst>
                  <a:path extrusionOk="0" h="155" w="163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rect b="b" l="l" r="r" t="t"/>
                <a:pathLst>
                  <a:path extrusionOk="0" h="112" w="171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rect b="b" l="l" r="r" t="t"/>
                <a:pathLst>
                  <a:path extrusionOk="0" h="136" w="119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rect b="b" l="l" r="r" t="t"/>
                <a:pathLst>
                  <a:path extrusionOk="0" h="127" w="12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rect b="b" l="l" r="r" t="t"/>
                <a:pathLst>
                  <a:path extrusionOk="0" h="175" w="17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rect b="b" l="l" r="r" t="t"/>
                <a:pathLst>
                  <a:path extrusionOk="0" h="93" w="139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rect b="b" l="l" r="r" t="t"/>
                <a:pathLst>
                  <a:path extrusionOk="0" h="114" w="101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rect b="b" l="l" r="r" t="t"/>
                <a:pathLst>
                  <a:path extrusionOk="0" h="107" w="163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rect b="b" l="l" r="r" t="t"/>
                <a:pathLst>
                  <a:path extrusionOk="0" h="40" w="52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rect b="b" l="l" r="r" t="t"/>
                <a:pathLst>
                  <a:path extrusionOk="0" h="190" w="136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rect b="b" l="l" r="r" t="t"/>
                <a:pathLst>
                  <a:path extrusionOk="0" h="160" w="168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rect b="b" l="l" r="r" t="t"/>
                <a:pathLst>
                  <a:path extrusionOk="0" h="119" w="361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rect b="b" l="l" r="r" t="t"/>
                <a:pathLst>
                  <a:path extrusionOk="0" h="54" w="72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rect b="b" l="l" r="r" t="t"/>
                <a:pathLst>
                  <a:path extrusionOk="0" h="144" w="135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rect b="b" l="l" r="r" t="t"/>
                <a:pathLst>
                  <a:path extrusionOk="0" h="99" w="116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rect b="b" l="l" r="r" t="t"/>
                <a:pathLst>
                  <a:path extrusionOk="0" h="486" w="50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rect b="b" l="l" r="r" t="t"/>
                <a:pathLst>
                  <a:path extrusionOk="0" h="41" w="64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rect b="b" l="l" r="r" t="t"/>
                <a:pathLst>
                  <a:path extrusionOk="0" h="24" w="33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rect b="b" l="l" r="r" t="t"/>
                <a:pathLst>
                  <a:path extrusionOk="0" h="62" w="124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rect b="b" l="l" r="r" t="t"/>
                <a:pathLst>
                  <a:path extrusionOk="0" h="99" w="104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rect b="b" l="l" r="r" t="t"/>
                <a:pathLst>
                  <a:path extrusionOk="0" h="162" w="13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rect b="b" l="l" r="r" t="t"/>
                <a:pathLst>
                  <a:path extrusionOk="0" h="17" w="16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rect b="b" l="l" r="r" t="t"/>
                <a:pathLst>
                  <a:path extrusionOk="0" h="5" w="9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rect b="b" l="l" r="r" t="t"/>
                <a:pathLst>
                  <a:path extrusionOk="0" h="140" w="132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rect b="b" l="l" r="r" t="t"/>
                <a:pathLst>
                  <a:path extrusionOk="0" h="185" w="13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rect b="b" l="l" r="r" t="t"/>
                <a:pathLst>
                  <a:path extrusionOk="0" h="103" w="143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rect b="b" l="l" r="r" t="t"/>
                <a:pathLst>
                  <a:path extrusionOk="0" h="154" w="147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rect b="b" l="l" r="r" t="t"/>
                <a:pathLst>
                  <a:path extrusionOk="0" h="148" w="344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rect b="b" l="l" r="r" t="t"/>
                <a:pathLst>
                  <a:path extrusionOk="0" h="123" w="154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rect b="b" l="l" r="r" t="t"/>
                <a:pathLst>
                  <a:path extrusionOk="0" h="866" w="140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rect b="b" l="l" r="r" t="t"/>
                <a:pathLst>
                  <a:path extrusionOk="0" h="235" w="1233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rect b="b" l="l" r="r" t="t"/>
                <a:pathLst>
                  <a:path extrusionOk="0" h="65" w="12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rect b="b" l="l" r="r" t="t"/>
                <a:pathLst>
                  <a:path extrusionOk="0" h="1144" w="1274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rect b="b" l="l" r="r" t="t"/>
                <a:pathLst>
                  <a:path extrusionOk="0" h="244" w="1197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rect b="b" l="l" r="r" t="t"/>
                <a:pathLst>
                  <a:path extrusionOk="0" h="201" w="354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rect b="b" l="l" r="r" t="t"/>
                <a:pathLst>
                  <a:path extrusionOk="0" h="81" w="96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rect b="b" l="l" r="r" t="t"/>
                <a:pathLst>
                  <a:path extrusionOk="0" h="104" w="118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rect b="b" l="l" r="r" t="t"/>
                <a:pathLst>
                  <a:path extrusionOk="0" h="120" w="81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rect b="b" l="l" r="r" t="t"/>
                <a:pathLst>
                  <a:path extrusionOk="0" h="670" w="1487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rect b="b" l="l" r="r" t="t"/>
                <a:pathLst>
                  <a:path extrusionOk="0" h="99" w="61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rect b="b" l="l" r="r" t="t"/>
                <a:pathLst>
                  <a:path extrusionOk="0" h="86" w="104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rect b="b" l="l" r="r" t="t"/>
                <a:pathLst>
                  <a:path extrusionOk="0" h="168" w="123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rect b="b" l="l" r="r" t="t"/>
                <a:pathLst>
                  <a:path extrusionOk="0" h="120" w="16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rect b="b" l="l" r="r" t="t"/>
                <a:pathLst>
                  <a:path extrusionOk="0" h="80" w="104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rect b="b" l="l" r="r" t="t"/>
                <a:pathLst>
                  <a:path extrusionOk="0" h="96" w="123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rect b="b" l="l" r="r" t="t"/>
                <a:pathLst>
                  <a:path extrusionOk="0" h="276" w="277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rect b="b" l="l" r="r" t="t"/>
                <a:pathLst>
                  <a:path extrusionOk="0" h="115" w="147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rect b="b" l="l" r="r" t="t"/>
                <a:pathLst>
                  <a:path extrusionOk="0" h="98" w="111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rect b="b" l="l" r="r" t="t"/>
                <a:pathLst>
                  <a:path extrusionOk="0" h="92" w="95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rect b="b" l="l" r="r" t="t"/>
                <a:pathLst>
                  <a:path extrusionOk="0" h="83" w="99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rect b="b" l="l" r="r" t="t"/>
                <a:pathLst>
                  <a:path extrusionOk="0" h="5" w="5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rect b="b" l="l" r="r" t="t"/>
                <a:pathLst>
                  <a:path extrusionOk="0" h="112" w="157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rect b="b" l="l" r="r" t="t"/>
                <a:pathLst>
                  <a:path extrusionOk="0" h="60" w="76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rect b="b" l="l" r="r" t="t"/>
                <a:pathLst>
                  <a:path extrusionOk="0" h="200" w="133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rect b="b" l="l" r="r" t="t"/>
                <a:pathLst>
                  <a:path extrusionOk="0" h="80" w="199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rect b="b" l="l" r="r" t="t"/>
                <a:pathLst>
                  <a:path extrusionOk="0" h="70" w="88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rect b="b" l="l" r="r" t="t"/>
                <a:pathLst>
                  <a:path extrusionOk="0" h="64" w="56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rect b="b" l="l" r="r" t="t"/>
                <a:pathLst>
                  <a:path extrusionOk="0" h="99" w="57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rect b="b" l="l" r="r" t="t"/>
                <a:pathLst>
                  <a:path extrusionOk="0" h="83" w="67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rect b="b" l="l" r="r" t="t"/>
                <a:pathLst>
                  <a:path extrusionOk="0" h="69" w="103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rect b="b" l="l" r="r" t="t"/>
                <a:pathLst>
                  <a:path extrusionOk="0" h="64" w="223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rect b="b" l="l" r="r" t="t"/>
                <a:pathLst>
                  <a:path extrusionOk="0" h="68" w="426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rect b="b" l="l" r="r" t="t"/>
                <a:pathLst>
                  <a:path extrusionOk="0" h="107" w="63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rect b="b" l="l" r="r" t="t"/>
                <a:pathLst>
                  <a:path extrusionOk="0" h="128" w="116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rect b="b" l="l" r="r" t="t"/>
                <a:pathLst>
                  <a:path extrusionOk="0" h="129" w="214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rect b="b" l="l" r="r" t="t"/>
                <a:pathLst>
                  <a:path extrusionOk="0" h="75" w="14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rect b="b" l="l" r="r" t="t"/>
                <a:pathLst>
                  <a:path extrusionOk="0" h="171" w="278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rect b="b" l="l" r="r" t="t"/>
                <a:pathLst>
                  <a:path extrusionOk="0" h="105" w="12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rect b="b" l="l" r="r" t="t"/>
                <a:pathLst>
                  <a:path extrusionOk="0" h="64" w="197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rect b="b" l="l" r="r" t="t"/>
                <a:pathLst>
                  <a:path extrusionOk="0" h="317" w="363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rect b="b" l="l" r="r" t="t"/>
                <a:pathLst>
                  <a:path extrusionOk="0" h="127" w="135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rect b="b" l="l" r="r" t="t"/>
                <a:pathLst>
                  <a:path extrusionOk="0" h="78" w="96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rect b="b" l="l" r="r" t="t"/>
                <a:pathLst>
                  <a:path extrusionOk="0" h="235" w="884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rect b="b" l="l" r="r" t="t"/>
                <a:pathLst>
                  <a:path extrusionOk="0" h="81" w="91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rect b="b" l="l" r="r" t="t"/>
                <a:pathLst>
                  <a:path extrusionOk="0" h="133" w="287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rect b="b" l="l" r="r" t="t"/>
                <a:pathLst>
                  <a:path extrusionOk="0" h="70" w="72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rect b="b" l="l" r="r" t="t"/>
                <a:pathLst>
                  <a:path extrusionOk="0" h="119" w="119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rect b="b" l="l" r="r" t="t"/>
                <a:pathLst>
                  <a:path extrusionOk="0" h="83" w="10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rect b="b" l="l" r="r" t="t"/>
                <a:pathLst>
                  <a:path extrusionOk="0" h="77" w="10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rect b="b" l="l" r="r" t="t"/>
                <a:pathLst>
                  <a:path extrusionOk="0" h="100" w="13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rect b="b" l="l" r="r" t="t"/>
                <a:pathLst>
                  <a:path extrusionOk="0" h="76" w="79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rect b="b" l="l" r="r" t="t"/>
                <a:pathLst>
                  <a:path extrusionOk="0" h="94" w="96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rect b="b" l="l" r="r" t="t"/>
                <a:pathLst>
                  <a:path extrusionOk="0" h="137" w="111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rect b="b" l="l" r="r" t="t"/>
                <a:pathLst>
                  <a:path extrusionOk="0" h="77" w="64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rect b="b" l="l" r="r" t="t"/>
                <a:pathLst>
                  <a:path extrusionOk="0" h="224" w="113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rect b="b" l="l" r="r" t="t"/>
                <a:pathLst>
                  <a:path extrusionOk="0" h="99" w="123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rect b="b" l="l" r="r" t="t"/>
                <a:pathLst>
                  <a:path extrusionOk="0" h="112" w="12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rect b="b" l="l" r="r" t="t"/>
                <a:pathLst>
                  <a:path extrusionOk="0" h="116" w="112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rect b="b" l="l" r="r" t="t"/>
                <a:pathLst>
                  <a:path extrusionOk="0" h="164" w="234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rect b="b" l="l" r="r" t="t"/>
                <a:pathLst>
                  <a:path extrusionOk="0" h="104" w="139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rect b="b" l="l" r="r" t="t"/>
                <a:pathLst>
                  <a:path extrusionOk="0" h="88" w="96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rect b="b" l="l" r="r" t="t"/>
                <a:pathLst>
                  <a:path extrusionOk="0" h="161" w="1611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rect b="b" l="l" r="r" t="t"/>
                <a:pathLst>
                  <a:path extrusionOk="0" h="61" w="244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rect b="b" l="l" r="r" t="t"/>
                <a:pathLst>
                  <a:path extrusionOk="0" h="4" w="79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rect b="b" l="l" r="r" t="t"/>
                <a:pathLst>
                  <a:path extrusionOk="0" h="97" w="451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rect b="b" l="l" r="r" t="t"/>
                <a:pathLst>
                  <a:path extrusionOk="0" h="113" w="494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9" name="Google Shape;559;p8"/>
            <p:cNvSpPr/>
            <p:nvPr/>
          </p:nvSpPr>
          <p:spPr>
            <a:xfrm>
              <a:off x="721500" y="4632187"/>
              <a:ext cx="438063" cy="179112"/>
            </a:xfrm>
            <a:custGeom>
              <a:rect b="b" l="l" r="r" t="t"/>
              <a:pathLst>
                <a:path extrusionOk="0" h="4922" w="12038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277260" y="1702962"/>
              <a:ext cx="569758" cy="666883"/>
            </a:xfrm>
            <a:custGeom>
              <a:rect b="b" l="l" r="r" t="t"/>
              <a:pathLst>
                <a:path extrusionOk="0" h="18326" w="15657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432092" y="1893019"/>
              <a:ext cx="411935" cy="585115"/>
            </a:xfrm>
            <a:custGeom>
              <a:rect b="b" l="l" r="r" t="t"/>
              <a:pathLst>
                <a:path extrusionOk="0" h="16079" w="1132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562617" y="2556633"/>
              <a:ext cx="582386" cy="657058"/>
            </a:xfrm>
            <a:custGeom>
              <a:rect b="b" l="l" r="r" t="t"/>
              <a:pathLst>
                <a:path extrusionOk="0" h="18056" w="16004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385260" y="2449178"/>
              <a:ext cx="385370" cy="770995"/>
            </a:xfrm>
            <a:custGeom>
              <a:rect b="b" l="l" r="r" t="t"/>
              <a:pathLst>
                <a:path extrusionOk="0" h="21187" w="1059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791147" y="3164536"/>
              <a:ext cx="1115062" cy="1537405"/>
            </a:xfrm>
            <a:custGeom>
              <a:rect b="b" l="l" r="r" t="t"/>
              <a:pathLst>
                <a:path extrusionOk="0" h="42248" w="30642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856272" y="4657004"/>
              <a:ext cx="388245" cy="159315"/>
            </a:xfrm>
            <a:custGeom>
              <a:rect b="b" l="l" r="r" t="t"/>
              <a:pathLst>
                <a:path extrusionOk="0" h="4378" w="10669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2125109" y="3133934"/>
              <a:ext cx="223944" cy="203384"/>
            </a:xfrm>
            <a:custGeom>
              <a:rect b="b" l="l" r="r" t="t"/>
              <a:pathLst>
                <a:path extrusionOk="0" h="5589" w="6154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100110" y="3156640"/>
              <a:ext cx="204112" cy="167976"/>
            </a:xfrm>
            <a:custGeom>
              <a:rect b="b" l="l" r="r" t="t"/>
              <a:pathLst>
                <a:path extrusionOk="0" h="4616" w="5609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1413243" y="2511802"/>
              <a:ext cx="706949" cy="726708"/>
            </a:xfrm>
            <a:custGeom>
              <a:rect b="b" l="l" r="r" t="t"/>
              <a:pathLst>
                <a:path extrusionOk="0" h="19970" w="19427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413243" y="2511802"/>
              <a:ext cx="715682" cy="735660"/>
            </a:xfrm>
            <a:custGeom>
              <a:rect b="b" l="l" r="r" t="t"/>
              <a:pathLst>
                <a:path extrusionOk="0" h="20216" w="19667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2272882" y="3396839"/>
              <a:ext cx="1531109" cy="703783"/>
            </a:xfrm>
            <a:custGeom>
              <a:rect b="b" l="l" r="r" t="t"/>
              <a:pathLst>
                <a:path extrusionOk="0" h="19340" w="42075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382338" y="4078684"/>
              <a:ext cx="1212115" cy="519649"/>
            </a:xfrm>
            <a:custGeom>
              <a:rect b="b" l="l" r="r" t="t"/>
              <a:pathLst>
                <a:path extrusionOk="0" h="14280" w="33309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2212150" y="3267370"/>
              <a:ext cx="84643" cy="151382"/>
            </a:xfrm>
            <a:custGeom>
              <a:rect b="b" l="l" r="r" t="t"/>
              <a:pathLst>
                <a:path extrusionOk="0" h="4160" w="2326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2179837" y="3223522"/>
              <a:ext cx="79585" cy="79767"/>
            </a:xfrm>
            <a:custGeom>
              <a:rect b="b" l="l" r="r" t="t"/>
              <a:pathLst>
                <a:path extrusionOk="0" h="2192" w="2187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2471199" y="3401788"/>
              <a:ext cx="248471" cy="693775"/>
            </a:xfrm>
            <a:custGeom>
              <a:rect b="b" l="l" r="r" t="t"/>
              <a:pathLst>
                <a:path extrusionOk="0" h="19065" w="6828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745349" y="3396803"/>
              <a:ext cx="133187" cy="693885"/>
            </a:xfrm>
            <a:custGeom>
              <a:rect b="b" l="l" r="r" t="t"/>
              <a:pathLst>
                <a:path extrusionOk="0" h="19068" w="366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3010002" y="3396839"/>
              <a:ext cx="21907" cy="708804"/>
            </a:xfrm>
            <a:custGeom>
              <a:rect b="b" l="l" r="r" t="t"/>
              <a:pathLst>
                <a:path extrusionOk="0" h="19478" w="602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3188669" y="3411722"/>
              <a:ext cx="97707" cy="693921"/>
            </a:xfrm>
            <a:custGeom>
              <a:rect b="b" l="l" r="r" t="t"/>
              <a:pathLst>
                <a:path extrusionOk="0" h="19069" w="2685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3367299" y="3391818"/>
              <a:ext cx="178420" cy="708804"/>
            </a:xfrm>
            <a:custGeom>
              <a:rect b="b" l="l" r="r" t="t"/>
              <a:pathLst>
                <a:path extrusionOk="0" h="19478" w="4903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2543175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3294668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2578072" y="4582335"/>
              <a:ext cx="94541" cy="119541"/>
            </a:xfrm>
            <a:custGeom>
              <a:rect b="b" l="l" r="r" t="t"/>
              <a:pathLst>
                <a:path extrusionOk="0" h="3285" w="2598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3329528" y="4582335"/>
              <a:ext cx="94687" cy="119541"/>
            </a:xfrm>
            <a:custGeom>
              <a:rect b="b" l="l" r="r" t="t"/>
              <a:pathLst>
                <a:path extrusionOk="0" h="3285" w="2602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468117" y="3283271"/>
              <a:ext cx="101455" cy="378310"/>
            </a:xfrm>
            <a:custGeom>
              <a:rect b="b" l="l" r="r" t="t"/>
              <a:pathLst>
                <a:path extrusionOk="0" h="10396" w="2788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2567992" y="4094659"/>
              <a:ext cx="36" cy="3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A0A0"/>
              </a:solidFill>
              <a:prstDash val="solid"/>
              <a:miter lim="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1745978" y="2114878"/>
              <a:ext cx="77765" cy="99454"/>
            </a:xfrm>
            <a:custGeom>
              <a:rect b="b" l="l" r="r" t="t"/>
              <a:pathLst>
                <a:path extrusionOk="0" h="2733" w="2137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1617928" y="2204648"/>
              <a:ext cx="115356" cy="57678"/>
            </a:xfrm>
            <a:custGeom>
              <a:rect b="b" l="l" r="r" t="t"/>
              <a:pathLst>
                <a:path extrusionOk="0" h="1585" w="317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508908" y="2086022"/>
              <a:ext cx="35226" cy="28894"/>
            </a:xfrm>
            <a:custGeom>
              <a:rect b="b" l="l" r="r" t="t"/>
              <a:pathLst>
                <a:path extrusionOk="0" h="794" w="968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1695617" y="2087296"/>
              <a:ext cx="22562" cy="32787"/>
            </a:xfrm>
            <a:custGeom>
              <a:rect b="b" l="l" r="r" t="t"/>
              <a:pathLst>
                <a:path extrusionOk="0" h="901" w="62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1758896" y="2085295"/>
              <a:ext cx="22453" cy="32642"/>
            </a:xfrm>
            <a:custGeom>
              <a:rect b="b" l="l" r="r" t="t"/>
              <a:pathLst>
                <a:path extrusionOk="0" h="897" w="617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645910" y="2012445"/>
              <a:ext cx="64665" cy="34389"/>
            </a:xfrm>
            <a:custGeom>
              <a:rect b="b" l="l" r="r" t="t"/>
              <a:pathLst>
                <a:path extrusionOk="0" h="945" w="1777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739683" y="2007023"/>
              <a:ext cx="48435" cy="34825"/>
            </a:xfrm>
            <a:custGeom>
              <a:rect b="b" l="l" r="r" t="t"/>
              <a:pathLst>
                <a:path extrusionOk="0" h="957" w="1331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0"/>
          <p:cNvGrpSpPr/>
          <p:nvPr/>
        </p:nvGrpSpPr>
        <p:grpSpPr>
          <a:xfrm>
            <a:off x="4121900" y="0"/>
            <a:ext cx="4702500" cy="1982912"/>
            <a:chOff x="4121900" y="0"/>
            <a:chExt cx="4702500" cy="2301750"/>
          </a:xfrm>
        </p:grpSpPr>
        <p:sp>
          <p:nvSpPr>
            <p:cNvPr id="597" name="Google Shape;597;p10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p10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599" name="Google Shape;599;p10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00" name="Google Shape;600;p10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0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2" name="Google Shape;602;p10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03" name="Google Shape;603;p1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05" name="Google Shape;605;p10"/>
          <p:cNvSpPr txBox="1"/>
          <p:nvPr>
            <p:ph idx="2" type="subTitle"/>
          </p:nvPr>
        </p:nvSpPr>
        <p:spPr>
          <a:xfrm>
            <a:off x="4617950" y="1260349"/>
            <a:ext cx="3710400" cy="675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Model Used : KNN - Classification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The prediction for the model: 90.8%.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6" name="Google Shape;606;p10"/>
          <p:cNvSpPr/>
          <p:nvPr/>
        </p:nvSpPr>
        <p:spPr>
          <a:xfrm flipH="1">
            <a:off x="319461" y="4700200"/>
            <a:ext cx="3861934" cy="218046"/>
          </a:xfrm>
          <a:custGeom>
            <a:rect b="b" l="l" r="r" t="t"/>
            <a:pathLst>
              <a:path extrusionOk="0" h="5050" w="3216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Model Outcome</a:t>
            </a:r>
            <a:endParaRPr/>
          </a:p>
        </p:txBody>
      </p:sp>
      <p:pic>
        <p:nvPicPr>
          <p:cNvPr id="608" name="Google Shape;6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00" y="1503825"/>
            <a:ext cx="3592649" cy="333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10"/>
          <p:cNvGrpSpPr/>
          <p:nvPr/>
        </p:nvGrpSpPr>
        <p:grpSpPr>
          <a:xfrm rot="10800000">
            <a:off x="4181400" y="2109334"/>
            <a:ext cx="4702500" cy="3034167"/>
            <a:chOff x="4121900" y="0"/>
            <a:chExt cx="4702500" cy="2301750"/>
          </a:xfrm>
        </p:grpSpPr>
        <p:sp>
          <p:nvSpPr>
            <p:cNvPr id="610" name="Google Shape;610;p10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1" name="Google Shape;611;p10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12" name="Google Shape;612;p10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13" name="Google Shape;613;p10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10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5" name="Google Shape;615;p10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16" name="Google Shape;616;p1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18" name="Google Shape;618;p10"/>
          <p:cNvSpPr txBox="1"/>
          <p:nvPr/>
        </p:nvSpPr>
        <p:spPr>
          <a:xfrm>
            <a:off x="4830300" y="2185863"/>
            <a:ext cx="34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Model Inference</a:t>
            </a:r>
            <a:endParaRPr sz="24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9" name="Google Shape;619;p10"/>
          <p:cNvSpPr txBox="1"/>
          <p:nvPr/>
        </p:nvSpPr>
        <p:spPr>
          <a:xfrm>
            <a:off x="4372650" y="2655638"/>
            <a:ext cx="432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New membership cards can be issued to the customers based on the income level and occupation to increase the customer retention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Special features such as delivering goods for free can be introduced to core customers making grocery shopping a more personalized experience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g1a67eb41a07_1_553"/>
          <p:cNvGrpSpPr/>
          <p:nvPr/>
        </p:nvGrpSpPr>
        <p:grpSpPr>
          <a:xfrm>
            <a:off x="314000" y="2020241"/>
            <a:ext cx="8490900" cy="1719670"/>
            <a:chOff x="314000" y="2020325"/>
            <a:chExt cx="8490900" cy="2119125"/>
          </a:xfrm>
        </p:grpSpPr>
        <p:sp>
          <p:nvSpPr>
            <p:cNvPr id="625" name="Google Shape;625;g1a67eb41a07_1_553"/>
            <p:cNvSpPr/>
            <p:nvPr/>
          </p:nvSpPr>
          <p:spPr>
            <a:xfrm>
              <a:off x="314000" y="2542250"/>
              <a:ext cx="8490900" cy="159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6" name="Google Shape;626;g1a67eb41a07_1_553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627" name="Google Shape;627;g1a67eb41a07_1_553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g1a67eb41a07_1_553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9" name="Google Shape;629;g1a67eb41a07_1_553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630" name="Google Shape;630;g1a67eb41a07_1_553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g1a67eb41a07_1_553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32" name="Google Shape;632;g1a67eb41a07_1_553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633" name="Google Shape;633;g1a67eb41a07_1_553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1a67eb41a07_1_553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1a67eb41a07_1_553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Google Shape;636;g1a67eb41a07_1_553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637" name="Google Shape;637;g1a67eb41a07_1_553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g1a67eb41a07_1_553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9" name="Google Shape;639;g1a67eb41a07_1_553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a67eb41a07_1_553"/>
          <p:cNvSpPr txBox="1"/>
          <p:nvPr>
            <p:ph type="ctrTitle"/>
          </p:nvPr>
        </p:nvSpPr>
        <p:spPr>
          <a:xfrm>
            <a:off x="834700" y="2542250"/>
            <a:ext cx="75573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Predictive Analysis of Customer Acquisition Cost</a:t>
            </a:r>
            <a:endParaRPr sz="3600"/>
          </a:p>
        </p:txBody>
      </p:sp>
      <p:sp>
        <p:nvSpPr>
          <p:cNvPr id="641" name="Google Shape;641;g1a67eb41a07_1_553"/>
          <p:cNvSpPr txBox="1"/>
          <p:nvPr>
            <p:ph idx="2" type="title"/>
          </p:nvPr>
        </p:nvSpPr>
        <p:spPr>
          <a:xfrm>
            <a:off x="3783712" y="877525"/>
            <a:ext cx="1587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04.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g1a67eb41a07_1_16"/>
          <p:cNvGrpSpPr/>
          <p:nvPr/>
        </p:nvGrpSpPr>
        <p:grpSpPr>
          <a:xfrm>
            <a:off x="4121900" y="0"/>
            <a:ext cx="4702500" cy="2301750"/>
            <a:chOff x="4121900" y="0"/>
            <a:chExt cx="4702500" cy="2301750"/>
          </a:xfrm>
        </p:grpSpPr>
        <p:sp>
          <p:nvSpPr>
            <p:cNvPr id="647" name="Google Shape;647;g1a67eb41a07_1_16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g1a67eb41a07_1_16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649" name="Google Shape;649;g1a67eb41a07_1_16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650" name="Google Shape;650;g1a67eb41a07_1_16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g1a67eb41a07_1_16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2" name="Google Shape;652;g1a67eb41a07_1_16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653" name="Google Shape;653;g1a67eb41a07_1_16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g1a67eb41a07_1_16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55" name="Google Shape;655;g1a67eb41a07_1_16"/>
          <p:cNvSpPr txBox="1"/>
          <p:nvPr>
            <p:ph idx="1" type="subTitle"/>
          </p:nvPr>
        </p:nvSpPr>
        <p:spPr>
          <a:xfrm>
            <a:off x="4121905" y="2570789"/>
            <a:ext cx="48288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Optimizing </a:t>
            </a:r>
            <a:r>
              <a:rPr lang="en-US" sz="1500"/>
              <a:t>customer</a:t>
            </a:r>
            <a:r>
              <a:rPr lang="en-US" sz="1500"/>
              <a:t> acquisition strategies for different customer segments by predicting costs based on customer features.</a:t>
            </a:r>
            <a:endParaRPr sz="1500"/>
          </a:p>
        </p:txBody>
      </p:sp>
      <p:sp>
        <p:nvSpPr>
          <p:cNvPr id="656" name="Google Shape;656;g1a67eb41a07_1_16"/>
          <p:cNvSpPr txBox="1"/>
          <p:nvPr>
            <p:ph type="ctrTitle"/>
          </p:nvPr>
        </p:nvSpPr>
        <p:spPr>
          <a:xfrm>
            <a:off x="5175350" y="472200"/>
            <a:ext cx="32496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Motivation</a:t>
            </a:r>
            <a:endParaRPr/>
          </a:p>
        </p:txBody>
      </p:sp>
      <p:grpSp>
        <p:nvGrpSpPr>
          <p:cNvPr id="657" name="Google Shape;657;g1a67eb41a07_1_16"/>
          <p:cNvGrpSpPr/>
          <p:nvPr/>
        </p:nvGrpSpPr>
        <p:grpSpPr>
          <a:xfrm>
            <a:off x="24889" y="1682414"/>
            <a:ext cx="3082491" cy="3128277"/>
            <a:chOff x="721500" y="1702962"/>
            <a:chExt cx="3082491" cy="3128277"/>
          </a:xfrm>
        </p:grpSpPr>
        <p:grpSp>
          <p:nvGrpSpPr>
            <p:cNvPr id="658" name="Google Shape;658;g1a67eb41a07_1_16"/>
            <p:cNvGrpSpPr/>
            <p:nvPr/>
          </p:nvGrpSpPr>
          <p:grpSpPr>
            <a:xfrm>
              <a:off x="2408757" y="2888379"/>
              <a:ext cx="778156" cy="1196486"/>
              <a:chOff x="2408757" y="2449016"/>
              <a:chExt cx="778156" cy="1196486"/>
            </a:xfrm>
          </p:grpSpPr>
          <p:sp>
            <p:nvSpPr>
              <p:cNvPr id="659" name="Google Shape;659;g1a67eb41a07_1_16"/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rect b="b" l="l" r="r" t="t"/>
                <a:pathLst>
                  <a:path extrusionOk="0" h="12422" w="2041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g1a67eb41a07_1_16"/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rect b="b" l="l" r="r" t="t"/>
                <a:pathLst>
                  <a:path extrusionOk="0" h="2200" w="3039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g1a67eb41a07_1_16"/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rect b="b" l="l" r="r" t="t"/>
                <a:pathLst>
                  <a:path extrusionOk="0" h="2565" w="2077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g1a67eb41a07_1_16"/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rect b="b" l="l" r="r" t="t"/>
                <a:pathLst>
                  <a:path extrusionOk="0" h="2353" w="206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1a67eb41a07_1_16"/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rect b="b" l="l" r="r" t="t"/>
                <a:pathLst>
                  <a:path extrusionOk="0" h="2742" w="151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g1a67eb41a07_1_16"/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rect b="b" l="l" r="r" t="t"/>
                <a:pathLst>
                  <a:path extrusionOk="0" h="2218" w="1258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g1a67eb41a07_1_16"/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rect b="b" l="l" r="r" t="t"/>
                <a:pathLst>
                  <a:path extrusionOk="0" h="1748" w="876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g1a67eb41a07_1_16"/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rect b="b" l="l" r="r" t="t"/>
                <a:pathLst>
                  <a:path extrusionOk="0" h="914" w="1656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g1a67eb41a07_1_16"/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rect b="b" l="l" r="r" t="t"/>
                <a:pathLst>
                  <a:path extrusionOk="0" h="974" w="2238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g1a67eb41a07_1_16"/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rect b="b" l="l" r="r" t="t"/>
                <a:pathLst>
                  <a:path extrusionOk="0" h="1202" w="2251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g1a67eb41a07_1_16"/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rect b="b" l="l" r="r" t="t"/>
                <a:pathLst>
                  <a:path extrusionOk="0" h="1417" w="3008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g1a67eb41a07_1_16"/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rect b="b" l="l" r="r" t="t"/>
                <a:pathLst>
                  <a:path extrusionOk="0" h="1403" w="277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g1a67eb41a07_1_16"/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rect b="b" l="l" r="r" t="t"/>
                <a:pathLst>
                  <a:path extrusionOk="0" h="1425" w="3944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g1a67eb41a07_1_16"/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rect b="b" l="l" r="r" t="t"/>
                <a:pathLst>
                  <a:path extrusionOk="0" h="1365" w="3508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g1a67eb41a07_1_16"/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rect b="b" l="l" r="r" t="t"/>
                <a:pathLst>
                  <a:path extrusionOk="0" h="5964" w="456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g1a67eb41a07_1_16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rect b="b" l="l" r="r" t="t"/>
                <a:pathLst>
                  <a:path extrusionOk="0" h="2970" w="2973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1a67eb41a07_1_16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rect b="b" l="l" r="r" t="t"/>
                <a:pathLst>
                  <a:path extrusionOk="0" h="3205" w="321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g1a67eb41a07_1_16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rect b="b" l="l" r="r" t="t"/>
                <a:pathLst>
                  <a:path extrusionOk="0" h="1097" w="64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g1a67eb41a07_1_16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rect b="b" l="l" r="r" t="t"/>
                <a:pathLst>
                  <a:path extrusionOk="0" h="1342" w="120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g1a67eb41a07_1_16"/>
              <p:cNvSpPr/>
              <p:nvPr/>
            </p:nvSpPr>
            <p:spPr>
              <a:xfrm rot="-368213">
                <a:off x="2565845" y="2861470"/>
                <a:ext cx="582382" cy="755064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9" name="Google Shape;679;g1a67eb41a07_1_16"/>
            <p:cNvGrpSpPr/>
            <p:nvPr/>
          </p:nvGrpSpPr>
          <p:grpSpPr>
            <a:xfrm>
              <a:off x="2966124" y="2701538"/>
              <a:ext cx="647380" cy="1377158"/>
              <a:chOff x="3017924" y="2225650"/>
              <a:chExt cx="647380" cy="1377158"/>
            </a:xfrm>
          </p:grpSpPr>
          <p:sp>
            <p:nvSpPr>
              <p:cNvPr id="680" name="Google Shape;680;g1a67eb41a07_1_16"/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rect b="b" l="l" r="r" t="t"/>
                <a:pathLst>
                  <a:path extrusionOk="0" h="12137" w="5282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g1a67eb41a07_1_16"/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rect b="b" l="l" r="r" t="t"/>
                <a:pathLst>
                  <a:path extrusionOk="0" h="725" w="2168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1a67eb41a07_1_16"/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rect b="b" l="l" r="r" t="t"/>
                <a:pathLst>
                  <a:path extrusionOk="0" h="819" w="2456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1a67eb41a07_1_16"/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rect b="b" l="l" r="r" t="t"/>
                <a:pathLst>
                  <a:path extrusionOk="0" h="996" w="2989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g1a67eb41a07_1_16"/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rect b="b" l="l" r="r" t="t"/>
                <a:pathLst>
                  <a:path extrusionOk="0" h="11461" w="667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g1a67eb41a07_1_16"/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rect b="b" l="l" r="r" t="t"/>
                <a:pathLst>
                  <a:path extrusionOk="0" h="752" w="2152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g1a67eb41a07_1_16"/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rect b="b" l="l" r="r" t="t"/>
                <a:pathLst>
                  <a:path extrusionOk="0" h="853" w="2432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g1a67eb41a07_1_16"/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rect b="b" l="l" r="r" t="t"/>
                <a:pathLst>
                  <a:path extrusionOk="0" h="1036" w="2961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g1a67eb41a07_1_16"/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rect b="b" l="l" r="r" t="t"/>
                <a:pathLst>
                  <a:path extrusionOk="0" h="85" w="108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g1a67eb41a07_1_16"/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rect b="b" l="l" r="r" t="t"/>
                <a:pathLst>
                  <a:path extrusionOk="0" h="87" w="116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g1a67eb41a07_1_16"/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rect b="b" l="l" r="r" t="t"/>
                <a:pathLst>
                  <a:path extrusionOk="0" h="145" w="191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g1a67eb41a07_1_16"/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rect b="b" l="l" r="r" t="t"/>
                <a:pathLst>
                  <a:path extrusionOk="0" h="177" w="166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g1a67eb41a07_1_16"/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rect b="b" l="l" r="r" t="t"/>
                <a:pathLst>
                  <a:path extrusionOk="0" h="173" w="179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1a67eb41a07_1_16"/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rect b="b" l="l" r="r" t="t"/>
                <a:pathLst>
                  <a:path extrusionOk="0" h="195" w="214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1a67eb41a07_1_16"/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rect b="b" l="l" r="r" t="t"/>
                <a:pathLst>
                  <a:path extrusionOk="0" h="187" w="163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1a67eb41a07_1_16"/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rect b="b" l="l" r="r" t="t"/>
                <a:pathLst>
                  <a:path extrusionOk="0" h="160" w="179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1a67eb41a07_1_16"/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rect b="b" l="l" r="r" t="t"/>
                <a:pathLst>
                  <a:path extrusionOk="0" h="129" w="116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1a67eb41a07_1_16"/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rect b="b" l="l" r="r" t="t"/>
                <a:pathLst>
                  <a:path extrusionOk="0" h="109" w="112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1a67eb41a07_1_16"/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rect b="b" l="l" r="r" t="t"/>
                <a:pathLst>
                  <a:path extrusionOk="0" h="136" w="162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1a67eb41a07_1_16"/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rect b="b" l="l" r="r" t="t"/>
                <a:pathLst>
                  <a:path extrusionOk="0" h="143" w="159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1a67eb41a07_1_16"/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rect b="b" l="l" r="r" t="t"/>
                <a:pathLst>
                  <a:path extrusionOk="0" h="151" w="151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1a67eb41a07_1_16"/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rect b="b" l="l" r="r" t="t"/>
                <a:pathLst>
                  <a:path extrusionOk="0" h="163" w="195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1a67eb41a07_1_16"/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rect b="b" l="l" r="r" t="t"/>
                <a:pathLst>
                  <a:path extrusionOk="0" h="157" w="154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1a67eb41a07_1_16"/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rect b="b" l="l" r="r" t="t"/>
                <a:pathLst>
                  <a:path extrusionOk="0" h="155" w="163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1a67eb41a07_1_16"/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rect b="b" l="l" r="r" t="t"/>
                <a:pathLst>
                  <a:path extrusionOk="0" h="112" w="171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1a67eb41a07_1_16"/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rect b="b" l="l" r="r" t="t"/>
                <a:pathLst>
                  <a:path extrusionOk="0" h="136" w="119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1a67eb41a07_1_16"/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rect b="b" l="l" r="r" t="t"/>
                <a:pathLst>
                  <a:path extrusionOk="0" h="127" w="12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1a67eb41a07_1_16"/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rect b="b" l="l" r="r" t="t"/>
                <a:pathLst>
                  <a:path extrusionOk="0" h="175" w="17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1a67eb41a07_1_16"/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rect b="b" l="l" r="r" t="t"/>
                <a:pathLst>
                  <a:path extrusionOk="0" h="93" w="139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1a67eb41a07_1_16"/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rect b="b" l="l" r="r" t="t"/>
                <a:pathLst>
                  <a:path extrusionOk="0" h="114" w="101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1a67eb41a07_1_16"/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rect b="b" l="l" r="r" t="t"/>
                <a:pathLst>
                  <a:path extrusionOk="0" h="107" w="163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1a67eb41a07_1_16"/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rect b="b" l="l" r="r" t="t"/>
                <a:pathLst>
                  <a:path extrusionOk="0" h="40" w="52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1a67eb41a07_1_16"/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rect b="b" l="l" r="r" t="t"/>
                <a:pathLst>
                  <a:path extrusionOk="0" h="190" w="136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1a67eb41a07_1_16"/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rect b="b" l="l" r="r" t="t"/>
                <a:pathLst>
                  <a:path extrusionOk="0" h="160" w="168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1a67eb41a07_1_16"/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rect b="b" l="l" r="r" t="t"/>
                <a:pathLst>
                  <a:path extrusionOk="0" h="119" w="361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1a67eb41a07_1_16"/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rect b="b" l="l" r="r" t="t"/>
                <a:pathLst>
                  <a:path extrusionOk="0" h="54" w="72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1a67eb41a07_1_16"/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rect b="b" l="l" r="r" t="t"/>
                <a:pathLst>
                  <a:path extrusionOk="0" h="144" w="135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1a67eb41a07_1_16"/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rect b="b" l="l" r="r" t="t"/>
                <a:pathLst>
                  <a:path extrusionOk="0" h="99" w="116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1a67eb41a07_1_16"/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rect b="b" l="l" r="r" t="t"/>
                <a:pathLst>
                  <a:path extrusionOk="0" h="486" w="50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1a67eb41a07_1_16"/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rect b="b" l="l" r="r" t="t"/>
                <a:pathLst>
                  <a:path extrusionOk="0" h="41" w="64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1a67eb41a07_1_16"/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rect b="b" l="l" r="r" t="t"/>
                <a:pathLst>
                  <a:path extrusionOk="0" h="24" w="33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1a67eb41a07_1_16"/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rect b="b" l="l" r="r" t="t"/>
                <a:pathLst>
                  <a:path extrusionOk="0" h="62" w="124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1a67eb41a07_1_16"/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rect b="b" l="l" r="r" t="t"/>
                <a:pathLst>
                  <a:path extrusionOk="0" h="99" w="104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1a67eb41a07_1_16"/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rect b="b" l="l" r="r" t="t"/>
                <a:pathLst>
                  <a:path extrusionOk="0" h="162" w="13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1a67eb41a07_1_16"/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rect b="b" l="l" r="r" t="t"/>
                <a:pathLst>
                  <a:path extrusionOk="0" h="17" w="16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1a67eb41a07_1_16"/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rect b="b" l="l" r="r" t="t"/>
                <a:pathLst>
                  <a:path extrusionOk="0" h="5" w="9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1a67eb41a07_1_16"/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rect b="b" l="l" r="r" t="t"/>
                <a:pathLst>
                  <a:path extrusionOk="0" h="140" w="132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1a67eb41a07_1_16"/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rect b="b" l="l" r="r" t="t"/>
                <a:pathLst>
                  <a:path extrusionOk="0" h="185" w="13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g1a67eb41a07_1_16"/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rect b="b" l="l" r="r" t="t"/>
                <a:pathLst>
                  <a:path extrusionOk="0" h="103" w="143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g1a67eb41a07_1_16"/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rect b="b" l="l" r="r" t="t"/>
                <a:pathLst>
                  <a:path extrusionOk="0" h="154" w="147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g1a67eb41a07_1_16"/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rect b="b" l="l" r="r" t="t"/>
                <a:pathLst>
                  <a:path extrusionOk="0" h="148" w="344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1a67eb41a07_1_16"/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rect b="b" l="l" r="r" t="t"/>
                <a:pathLst>
                  <a:path extrusionOk="0" h="123" w="154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g1a67eb41a07_1_16"/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rect b="b" l="l" r="r" t="t"/>
                <a:pathLst>
                  <a:path extrusionOk="0" h="866" w="140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1a67eb41a07_1_16"/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rect b="b" l="l" r="r" t="t"/>
                <a:pathLst>
                  <a:path extrusionOk="0" h="235" w="1233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g1a67eb41a07_1_16"/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rect b="b" l="l" r="r" t="t"/>
                <a:pathLst>
                  <a:path extrusionOk="0" h="65" w="12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1a67eb41a07_1_16"/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rect b="b" l="l" r="r" t="t"/>
                <a:pathLst>
                  <a:path extrusionOk="0" h="1144" w="1274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1a67eb41a07_1_16"/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rect b="b" l="l" r="r" t="t"/>
                <a:pathLst>
                  <a:path extrusionOk="0" h="244" w="1197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1a67eb41a07_1_16"/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rect b="b" l="l" r="r" t="t"/>
                <a:pathLst>
                  <a:path extrusionOk="0" h="201" w="354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g1a67eb41a07_1_16"/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rect b="b" l="l" r="r" t="t"/>
                <a:pathLst>
                  <a:path extrusionOk="0" h="81" w="96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g1a67eb41a07_1_16"/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rect b="b" l="l" r="r" t="t"/>
                <a:pathLst>
                  <a:path extrusionOk="0" h="104" w="118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1a67eb41a07_1_16"/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rect b="b" l="l" r="r" t="t"/>
                <a:pathLst>
                  <a:path extrusionOk="0" h="120" w="81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1a67eb41a07_1_16"/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rect b="b" l="l" r="r" t="t"/>
                <a:pathLst>
                  <a:path extrusionOk="0" h="670" w="1487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g1a67eb41a07_1_16"/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rect b="b" l="l" r="r" t="t"/>
                <a:pathLst>
                  <a:path extrusionOk="0" h="99" w="61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1a67eb41a07_1_16"/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rect b="b" l="l" r="r" t="t"/>
                <a:pathLst>
                  <a:path extrusionOk="0" h="86" w="104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1a67eb41a07_1_16"/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rect b="b" l="l" r="r" t="t"/>
                <a:pathLst>
                  <a:path extrusionOk="0" h="168" w="123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1a67eb41a07_1_16"/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rect b="b" l="l" r="r" t="t"/>
                <a:pathLst>
                  <a:path extrusionOk="0" h="120" w="16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1a67eb41a07_1_16"/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rect b="b" l="l" r="r" t="t"/>
                <a:pathLst>
                  <a:path extrusionOk="0" h="80" w="104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1a67eb41a07_1_16"/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rect b="b" l="l" r="r" t="t"/>
                <a:pathLst>
                  <a:path extrusionOk="0" h="96" w="123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1a67eb41a07_1_16"/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rect b="b" l="l" r="r" t="t"/>
                <a:pathLst>
                  <a:path extrusionOk="0" h="276" w="277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1a67eb41a07_1_16"/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rect b="b" l="l" r="r" t="t"/>
                <a:pathLst>
                  <a:path extrusionOk="0" h="115" w="147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1a67eb41a07_1_16"/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rect b="b" l="l" r="r" t="t"/>
                <a:pathLst>
                  <a:path extrusionOk="0" h="98" w="111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g1a67eb41a07_1_16"/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rect b="b" l="l" r="r" t="t"/>
                <a:pathLst>
                  <a:path extrusionOk="0" h="92" w="95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1a67eb41a07_1_16"/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rect b="b" l="l" r="r" t="t"/>
                <a:pathLst>
                  <a:path extrusionOk="0" h="83" w="99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1a67eb41a07_1_16"/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rect b="b" l="l" r="r" t="t"/>
                <a:pathLst>
                  <a:path extrusionOk="0" h="5" w="5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1a67eb41a07_1_16"/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rect b="b" l="l" r="r" t="t"/>
                <a:pathLst>
                  <a:path extrusionOk="0" h="112" w="157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1a67eb41a07_1_16"/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rect b="b" l="l" r="r" t="t"/>
                <a:pathLst>
                  <a:path extrusionOk="0" h="60" w="76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g1a67eb41a07_1_16"/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1a67eb41a07_1_16"/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rect b="b" l="l" r="r" t="t"/>
                <a:pathLst>
                  <a:path extrusionOk="0" h="200" w="133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1a67eb41a07_1_16"/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rect b="b" l="l" r="r" t="t"/>
                <a:pathLst>
                  <a:path extrusionOk="0" h="80" w="199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g1a67eb41a07_1_16"/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rect b="b" l="l" r="r" t="t"/>
                <a:pathLst>
                  <a:path extrusionOk="0" h="70" w="88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g1a67eb41a07_1_16"/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rect b="b" l="l" r="r" t="t"/>
                <a:pathLst>
                  <a:path extrusionOk="0" h="64" w="56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g1a67eb41a07_1_16"/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rect b="b" l="l" r="r" t="t"/>
                <a:pathLst>
                  <a:path extrusionOk="0" h="99" w="57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g1a67eb41a07_1_16"/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rect b="b" l="l" r="r" t="t"/>
                <a:pathLst>
                  <a:path extrusionOk="0" h="83" w="67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g1a67eb41a07_1_16"/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rect b="b" l="l" r="r" t="t"/>
                <a:pathLst>
                  <a:path extrusionOk="0" h="69" w="103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g1a67eb41a07_1_16"/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rect b="b" l="l" r="r" t="t"/>
                <a:pathLst>
                  <a:path extrusionOk="0" h="64" w="223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g1a67eb41a07_1_16"/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g1a67eb41a07_1_16"/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rect b="b" l="l" r="r" t="t"/>
                <a:pathLst>
                  <a:path extrusionOk="0" h="68" w="426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g1a67eb41a07_1_16"/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rect b="b" l="l" r="r" t="t"/>
                <a:pathLst>
                  <a:path extrusionOk="0" h="107" w="63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g1a67eb41a07_1_16"/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rect b="b" l="l" r="r" t="t"/>
                <a:pathLst>
                  <a:path extrusionOk="0" h="128" w="116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g1a67eb41a07_1_16"/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rect b="b" l="l" r="r" t="t"/>
                <a:pathLst>
                  <a:path extrusionOk="0" h="129" w="214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g1a67eb41a07_1_16"/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rect b="b" l="l" r="r" t="t"/>
                <a:pathLst>
                  <a:path extrusionOk="0" h="75" w="14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g1a67eb41a07_1_16"/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rect b="b" l="l" r="r" t="t"/>
                <a:pathLst>
                  <a:path extrusionOk="0" h="171" w="278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g1a67eb41a07_1_16"/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rect b="b" l="l" r="r" t="t"/>
                <a:pathLst>
                  <a:path extrusionOk="0" h="105" w="12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g1a67eb41a07_1_16"/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rect b="b" l="l" r="r" t="t"/>
                <a:pathLst>
                  <a:path extrusionOk="0" h="64" w="197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g1a67eb41a07_1_16"/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rect b="b" l="l" r="r" t="t"/>
                <a:pathLst>
                  <a:path extrusionOk="0" h="317" w="363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g1a67eb41a07_1_16"/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rect b="b" l="l" r="r" t="t"/>
                <a:pathLst>
                  <a:path extrusionOk="0" h="127" w="135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g1a67eb41a07_1_16"/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rect b="b" l="l" r="r" t="t"/>
                <a:pathLst>
                  <a:path extrusionOk="0" h="78" w="96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g1a67eb41a07_1_16"/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rect b="b" l="l" r="r" t="t"/>
                <a:pathLst>
                  <a:path extrusionOk="0" h="235" w="884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g1a67eb41a07_1_16"/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rect b="b" l="l" r="r" t="t"/>
                <a:pathLst>
                  <a:path extrusionOk="0" h="81" w="91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g1a67eb41a07_1_16"/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rect b="b" l="l" r="r" t="t"/>
                <a:pathLst>
                  <a:path extrusionOk="0" h="133" w="287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g1a67eb41a07_1_16"/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rect b="b" l="l" r="r" t="t"/>
                <a:pathLst>
                  <a:path extrusionOk="0" h="70" w="72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g1a67eb41a07_1_16"/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rect b="b" l="l" r="r" t="t"/>
                <a:pathLst>
                  <a:path extrusionOk="0" h="119" w="119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g1a67eb41a07_1_16"/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rect b="b" l="l" r="r" t="t"/>
                <a:pathLst>
                  <a:path extrusionOk="0" h="83" w="10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g1a67eb41a07_1_16"/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rect b="b" l="l" r="r" t="t"/>
                <a:pathLst>
                  <a:path extrusionOk="0" h="77" w="10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g1a67eb41a07_1_16"/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rect b="b" l="l" r="r" t="t"/>
                <a:pathLst>
                  <a:path extrusionOk="0" h="100" w="13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g1a67eb41a07_1_16"/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rect b="b" l="l" r="r" t="t"/>
                <a:pathLst>
                  <a:path extrusionOk="0" h="76" w="79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g1a67eb41a07_1_16"/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rect b="b" l="l" r="r" t="t"/>
                <a:pathLst>
                  <a:path extrusionOk="0" h="94" w="96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g1a67eb41a07_1_16"/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rect b="b" l="l" r="r" t="t"/>
                <a:pathLst>
                  <a:path extrusionOk="0" h="137" w="111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g1a67eb41a07_1_16"/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rect b="b" l="l" r="r" t="t"/>
                <a:pathLst>
                  <a:path extrusionOk="0" h="77" w="64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g1a67eb41a07_1_16"/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rect b="b" l="l" r="r" t="t"/>
                <a:pathLst>
                  <a:path extrusionOk="0" h="68" w="88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g1a67eb41a07_1_16"/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rect b="b" l="l" r="r" t="t"/>
                <a:pathLst>
                  <a:path extrusionOk="0" h="224" w="113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1a67eb41a07_1_16"/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rect b="b" l="l" r="r" t="t"/>
                <a:pathLst>
                  <a:path extrusionOk="0" h="99" w="123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g1a67eb41a07_1_16"/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rect b="b" l="l" r="r" t="t"/>
                <a:pathLst>
                  <a:path extrusionOk="0" h="112" w="12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g1a67eb41a07_1_16"/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rect b="b" l="l" r="r" t="t"/>
                <a:pathLst>
                  <a:path extrusionOk="0" h="116" w="112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g1a67eb41a07_1_16"/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rect b="b" l="l" r="r" t="t"/>
                <a:pathLst>
                  <a:path extrusionOk="0" h="164" w="234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g1a67eb41a07_1_16"/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rect b="b" l="l" r="r" t="t"/>
                <a:pathLst>
                  <a:path extrusionOk="0" h="104" w="139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1a67eb41a07_1_16"/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rect b="b" l="l" r="r" t="t"/>
                <a:pathLst>
                  <a:path extrusionOk="0" h="88" w="96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1a67eb41a07_1_16"/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rect b="b" l="l" r="r" t="t"/>
                <a:pathLst>
                  <a:path extrusionOk="0" h="161" w="1611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1a67eb41a07_1_16"/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rect b="b" l="l" r="r" t="t"/>
                <a:pathLst>
                  <a:path extrusionOk="0" h="61" w="244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1a67eb41a07_1_16"/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rect b="b" l="l" r="r" t="t"/>
                <a:pathLst>
                  <a:path extrusionOk="0" h="4" w="79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1a67eb41a07_1_16"/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rect b="b" l="l" r="r" t="t"/>
                <a:pathLst>
                  <a:path extrusionOk="0" h="97" w="451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1a67eb41a07_1_16"/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rect b="b" l="l" r="r" t="t"/>
                <a:pathLst>
                  <a:path extrusionOk="0" h="113" w="494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g1a67eb41a07_1_16"/>
              <p:cNvSpPr/>
              <p:nvPr/>
            </p:nvSpPr>
            <p:spPr>
              <a:xfrm rot="270453">
                <a:off x="3050431" y="2731254"/>
                <a:ext cx="582366" cy="849985"/>
              </a:xfrm>
              <a:custGeom>
                <a:rect b="b" l="l" r="r" t="t"/>
                <a:pathLst>
                  <a:path extrusionOk="0" h="13172" w="15594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3" name="Google Shape;803;g1a67eb41a07_1_16"/>
            <p:cNvSpPr/>
            <p:nvPr/>
          </p:nvSpPr>
          <p:spPr>
            <a:xfrm>
              <a:off x="721500" y="4632187"/>
              <a:ext cx="438063" cy="179112"/>
            </a:xfrm>
            <a:custGeom>
              <a:rect b="b" l="l" r="r" t="t"/>
              <a:pathLst>
                <a:path extrusionOk="0" h="4922" w="12038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1a67eb41a07_1_16"/>
            <p:cNvSpPr/>
            <p:nvPr/>
          </p:nvSpPr>
          <p:spPr>
            <a:xfrm>
              <a:off x="1277260" y="1702962"/>
              <a:ext cx="569758" cy="666883"/>
            </a:xfrm>
            <a:custGeom>
              <a:rect b="b" l="l" r="r" t="t"/>
              <a:pathLst>
                <a:path extrusionOk="0" h="18326" w="15657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1a67eb41a07_1_16"/>
            <p:cNvSpPr/>
            <p:nvPr/>
          </p:nvSpPr>
          <p:spPr>
            <a:xfrm>
              <a:off x="1432092" y="1893019"/>
              <a:ext cx="411935" cy="585115"/>
            </a:xfrm>
            <a:custGeom>
              <a:rect b="b" l="l" r="r" t="t"/>
              <a:pathLst>
                <a:path extrusionOk="0" h="16079" w="1132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1a67eb41a07_1_16"/>
            <p:cNvSpPr/>
            <p:nvPr/>
          </p:nvSpPr>
          <p:spPr>
            <a:xfrm>
              <a:off x="1562617" y="2556633"/>
              <a:ext cx="582386" cy="657058"/>
            </a:xfrm>
            <a:custGeom>
              <a:rect b="b" l="l" r="r" t="t"/>
              <a:pathLst>
                <a:path extrusionOk="0" h="18056" w="16004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1a67eb41a07_1_16"/>
            <p:cNvSpPr/>
            <p:nvPr/>
          </p:nvSpPr>
          <p:spPr>
            <a:xfrm>
              <a:off x="1385260" y="2449178"/>
              <a:ext cx="385370" cy="770995"/>
            </a:xfrm>
            <a:custGeom>
              <a:rect b="b" l="l" r="r" t="t"/>
              <a:pathLst>
                <a:path extrusionOk="0" h="21187" w="1059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1a67eb41a07_1_16"/>
            <p:cNvSpPr/>
            <p:nvPr/>
          </p:nvSpPr>
          <p:spPr>
            <a:xfrm>
              <a:off x="791147" y="3164536"/>
              <a:ext cx="1115062" cy="1537405"/>
            </a:xfrm>
            <a:custGeom>
              <a:rect b="b" l="l" r="r" t="t"/>
              <a:pathLst>
                <a:path extrusionOk="0" h="42248" w="30642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1a67eb41a07_1_16"/>
            <p:cNvSpPr/>
            <p:nvPr/>
          </p:nvSpPr>
          <p:spPr>
            <a:xfrm>
              <a:off x="1856272" y="4657004"/>
              <a:ext cx="388245" cy="159315"/>
            </a:xfrm>
            <a:custGeom>
              <a:rect b="b" l="l" r="r" t="t"/>
              <a:pathLst>
                <a:path extrusionOk="0" h="4378" w="10669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1a67eb41a07_1_16"/>
            <p:cNvSpPr/>
            <p:nvPr/>
          </p:nvSpPr>
          <p:spPr>
            <a:xfrm>
              <a:off x="2125109" y="3133934"/>
              <a:ext cx="223944" cy="203384"/>
            </a:xfrm>
            <a:custGeom>
              <a:rect b="b" l="l" r="r" t="t"/>
              <a:pathLst>
                <a:path extrusionOk="0" h="5589" w="6154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1a67eb41a07_1_16"/>
            <p:cNvSpPr/>
            <p:nvPr/>
          </p:nvSpPr>
          <p:spPr>
            <a:xfrm>
              <a:off x="2100110" y="3156640"/>
              <a:ext cx="204112" cy="167976"/>
            </a:xfrm>
            <a:custGeom>
              <a:rect b="b" l="l" r="r" t="t"/>
              <a:pathLst>
                <a:path extrusionOk="0" h="4616" w="5609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1a67eb41a07_1_16"/>
            <p:cNvSpPr/>
            <p:nvPr/>
          </p:nvSpPr>
          <p:spPr>
            <a:xfrm>
              <a:off x="1413243" y="2511802"/>
              <a:ext cx="706949" cy="726708"/>
            </a:xfrm>
            <a:custGeom>
              <a:rect b="b" l="l" r="r" t="t"/>
              <a:pathLst>
                <a:path extrusionOk="0" h="19970" w="19427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1a67eb41a07_1_16"/>
            <p:cNvSpPr/>
            <p:nvPr/>
          </p:nvSpPr>
          <p:spPr>
            <a:xfrm>
              <a:off x="1413243" y="2511802"/>
              <a:ext cx="715682" cy="735660"/>
            </a:xfrm>
            <a:custGeom>
              <a:rect b="b" l="l" r="r" t="t"/>
              <a:pathLst>
                <a:path extrusionOk="0" h="20216" w="19667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1a67eb41a07_1_16"/>
            <p:cNvSpPr/>
            <p:nvPr/>
          </p:nvSpPr>
          <p:spPr>
            <a:xfrm>
              <a:off x="2272882" y="3396839"/>
              <a:ext cx="1531109" cy="703783"/>
            </a:xfrm>
            <a:custGeom>
              <a:rect b="b" l="l" r="r" t="t"/>
              <a:pathLst>
                <a:path extrusionOk="0" h="19340" w="42075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1a67eb41a07_1_16"/>
            <p:cNvSpPr/>
            <p:nvPr/>
          </p:nvSpPr>
          <p:spPr>
            <a:xfrm>
              <a:off x="2382338" y="4078684"/>
              <a:ext cx="1212115" cy="519649"/>
            </a:xfrm>
            <a:custGeom>
              <a:rect b="b" l="l" r="r" t="t"/>
              <a:pathLst>
                <a:path extrusionOk="0" h="14280" w="33309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1a67eb41a07_1_16"/>
            <p:cNvSpPr/>
            <p:nvPr/>
          </p:nvSpPr>
          <p:spPr>
            <a:xfrm>
              <a:off x="2212150" y="3267370"/>
              <a:ext cx="84643" cy="151382"/>
            </a:xfrm>
            <a:custGeom>
              <a:rect b="b" l="l" r="r" t="t"/>
              <a:pathLst>
                <a:path extrusionOk="0" h="4160" w="2326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1a67eb41a07_1_16"/>
            <p:cNvSpPr/>
            <p:nvPr/>
          </p:nvSpPr>
          <p:spPr>
            <a:xfrm>
              <a:off x="2179837" y="3223522"/>
              <a:ext cx="79585" cy="79767"/>
            </a:xfrm>
            <a:custGeom>
              <a:rect b="b" l="l" r="r" t="t"/>
              <a:pathLst>
                <a:path extrusionOk="0" h="2192" w="2187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1a67eb41a07_1_16"/>
            <p:cNvSpPr/>
            <p:nvPr/>
          </p:nvSpPr>
          <p:spPr>
            <a:xfrm>
              <a:off x="2471199" y="3401788"/>
              <a:ext cx="248471" cy="693775"/>
            </a:xfrm>
            <a:custGeom>
              <a:rect b="b" l="l" r="r" t="t"/>
              <a:pathLst>
                <a:path extrusionOk="0" h="19065" w="6828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1a67eb41a07_1_16"/>
            <p:cNvSpPr/>
            <p:nvPr/>
          </p:nvSpPr>
          <p:spPr>
            <a:xfrm>
              <a:off x="2745349" y="3396803"/>
              <a:ext cx="133187" cy="693885"/>
            </a:xfrm>
            <a:custGeom>
              <a:rect b="b" l="l" r="r" t="t"/>
              <a:pathLst>
                <a:path extrusionOk="0" h="19068" w="366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1a67eb41a07_1_16"/>
            <p:cNvSpPr/>
            <p:nvPr/>
          </p:nvSpPr>
          <p:spPr>
            <a:xfrm>
              <a:off x="3010002" y="3396839"/>
              <a:ext cx="21907" cy="708804"/>
            </a:xfrm>
            <a:custGeom>
              <a:rect b="b" l="l" r="r" t="t"/>
              <a:pathLst>
                <a:path extrusionOk="0" h="19478" w="602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1a67eb41a07_1_16"/>
            <p:cNvSpPr/>
            <p:nvPr/>
          </p:nvSpPr>
          <p:spPr>
            <a:xfrm>
              <a:off x="3188669" y="3411722"/>
              <a:ext cx="97707" cy="693921"/>
            </a:xfrm>
            <a:custGeom>
              <a:rect b="b" l="l" r="r" t="t"/>
              <a:pathLst>
                <a:path extrusionOk="0" h="19069" w="2685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1a67eb41a07_1_16"/>
            <p:cNvSpPr/>
            <p:nvPr/>
          </p:nvSpPr>
          <p:spPr>
            <a:xfrm>
              <a:off x="3367299" y="3391818"/>
              <a:ext cx="178420" cy="708804"/>
            </a:xfrm>
            <a:custGeom>
              <a:rect b="b" l="l" r="r" t="t"/>
              <a:pathLst>
                <a:path extrusionOk="0" h="19478" w="4903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1a67eb41a07_1_16"/>
            <p:cNvSpPr/>
            <p:nvPr/>
          </p:nvSpPr>
          <p:spPr>
            <a:xfrm>
              <a:off x="2543175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1a67eb41a07_1_16"/>
            <p:cNvSpPr/>
            <p:nvPr/>
          </p:nvSpPr>
          <p:spPr>
            <a:xfrm>
              <a:off x="3294668" y="4651982"/>
              <a:ext cx="179257" cy="179257"/>
            </a:xfrm>
            <a:custGeom>
              <a:rect b="b" l="l" r="r" t="t"/>
              <a:pathLst>
                <a:path extrusionOk="0" h="4926" w="4926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1a67eb41a07_1_16"/>
            <p:cNvSpPr/>
            <p:nvPr/>
          </p:nvSpPr>
          <p:spPr>
            <a:xfrm>
              <a:off x="2578072" y="4582335"/>
              <a:ext cx="94541" cy="119541"/>
            </a:xfrm>
            <a:custGeom>
              <a:rect b="b" l="l" r="r" t="t"/>
              <a:pathLst>
                <a:path extrusionOk="0" h="3285" w="2598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1a67eb41a07_1_16"/>
            <p:cNvSpPr/>
            <p:nvPr/>
          </p:nvSpPr>
          <p:spPr>
            <a:xfrm>
              <a:off x="3329528" y="4582335"/>
              <a:ext cx="94687" cy="119541"/>
            </a:xfrm>
            <a:custGeom>
              <a:rect b="b" l="l" r="r" t="t"/>
              <a:pathLst>
                <a:path extrusionOk="0" h="3285" w="2602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1a67eb41a07_1_16"/>
            <p:cNvSpPr/>
            <p:nvPr/>
          </p:nvSpPr>
          <p:spPr>
            <a:xfrm>
              <a:off x="1468117" y="3283271"/>
              <a:ext cx="101455" cy="378310"/>
            </a:xfrm>
            <a:custGeom>
              <a:rect b="b" l="l" r="r" t="t"/>
              <a:pathLst>
                <a:path extrusionOk="0" h="10396" w="2788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1a67eb41a07_1_16"/>
            <p:cNvSpPr/>
            <p:nvPr/>
          </p:nvSpPr>
          <p:spPr>
            <a:xfrm>
              <a:off x="2567992" y="4094659"/>
              <a:ext cx="36" cy="3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A0A0"/>
              </a:solidFill>
              <a:prstDash val="solid"/>
              <a:miter lim="9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1a67eb41a07_1_16"/>
            <p:cNvSpPr/>
            <p:nvPr/>
          </p:nvSpPr>
          <p:spPr>
            <a:xfrm>
              <a:off x="1745978" y="2114878"/>
              <a:ext cx="77765" cy="99454"/>
            </a:xfrm>
            <a:custGeom>
              <a:rect b="b" l="l" r="r" t="t"/>
              <a:pathLst>
                <a:path extrusionOk="0" h="2733" w="2137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1a67eb41a07_1_16"/>
            <p:cNvSpPr/>
            <p:nvPr/>
          </p:nvSpPr>
          <p:spPr>
            <a:xfrm>
              <a:off x="1617928" y="2204648"/>
              <a:ext cx="115356" cy="57678"/>
            </a:xfrm>
            <a:custGeom>
              <a:rect b="b" l="l" r="r" t="t"/>
              <a:pathLst>
                <a:path extrusionOk="0" h="1585" w="317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1a67eb41a07_1_16"/>
            <p:cNvSpPr/>
            <p:nvPr/>
          </p:nvSpPr>
          <p:spPr>
            <a:xfrm>
              <a:off x="1508908" y="2086022"/>
              <a:ext cx="35226" cy="28894"/>
            </a:xfrm>
            <a:custGeom>
              <a:rect b="b" l="l" r="r" t="t"/>
              <a:pathLst>
                <a:path extrusionOk="0" h="794" w="968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1a67eb41a07_1_16"/>
            <p:cNvSpPr/>
            <p:nvPr/>
          </p:nvSpPr>
          <p:spPr>
            <a:xfrm>
              <a:off x="1695617" y="2087296"/>
              <a:ext cx="22562" cy="32787"/>
            </a:xfrm>
            <a:custGeom>
              <a:rect b="b" l="l" r="r" t="t"/>
              <a:pathLst>
                <a:path extrusionOk="0" h="901" w="62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1a67eb41a07_1_16"/>
            <p:cNvSpPr/>
            <p:nvPr/>
          </p:nvSpPr>
          <p:spPr>
            <a:xfrm>
              <a:off x="1758896" y="2085295"/>
              <a:ext cx="22453" cy="32642"/>
            </a:xfrm>
            <a:custGeom>
              <a:rect b="b" l="l" r="r" t="t"/>
              <a:pathLst>
                <a:path extrusionOk="0" h="897" w="617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1a67eb41a07_1_16"/>
            <p:cNvSpPr/>
            <p:nvPr/>
          </p:nvSpPr>
          <p:spPr>
            <a:xfrm>
              <a:off x="1645910" y="2012445"/>
              <a:ext cx="64665" cy="34389"/>
            </a:xfrm>
            <a:custGeom>
              <a:rect b="b" l="l" r="r" t="t"/>
              <a:pathLst>
                <a:path extrusionOk="0" h="945" w="1777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1a67eb41a07_1_16"/>
            <p:cNvSpPr/>
            <p:nvPr/>
          </p:nvSpPr>
          <p:spPr>
            <a:xfrm>
              <a:off x="1739683" y="2007023"/>
              <a:ext cx="48435" cy="34825"/>
            </a:xfrm>
            <a:custGeom>
              <a:rect b="b" l="l" r="r" t="t"/>
              <a:pathLst>
                <a:path extrusionOk="0" h="957" w="1331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g1a67eb41a07_1_209"/>
          <p:cNvGrpSpPr/>
          <p:nvPr/>
        </p:nvGrpSpPr>
        <p:grpSpPr>
          <a:xfrm>
            <a:off x="319450" y="0"/>
            <a:ext cx="4702500" cy="1982958"/>
            <a:chOff x="4121900" y="0"/>
            <a:chExt cx="4702500" cy="2301750"/>
          </a:xfrm>
        </p:grpSpPr>
        <p:sp>
          <p:nvSpPr>
            <p:cNvPr id="841" name="Google Shape;841;g1a67eb41a07_1_209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g1a67eb41a07_1_209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843" name="Google Shape;843;g1a67eb41a07_1_209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844" name="Google Shape;844;g1a67eb41a07_1_209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g1a67eb41a07_1_209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6" name="Google Shape;846;g1a67eb41a07_1_209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847" name="Google Shape;847;g1a67eb41a07_1_20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g1a67eb41a07_1_20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49" name="Google Shape;849;g1a67eb41a07_1_209"/>
          <p:cNvSpPr txBox="1"/>
          <p:nvPr>
            <p:ph idx="2" type="subTitle"/>
          </p:nvPr>
        </p:nvSpPr>
        <p:spPr>
          <a:xfrm>
            <a:off x="485025" y="1260350"/>
            <a:ext cx="4432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Model Used : OLS, Decision Tree, XGBoost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Best Performing Model: </a:t>
            </a:r>
            <a:r>
              <a:rPr lang="en-US"/>
              <a:t>Decision</a:t>
            </a:r>
            <a:r>
              <a:rPr lang="en-US"/>
              <a:t> Tree (RMSE = 26.59)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50" name="Google Shape;850;g1a67eb41a07_1_209"/>
          <p:cNvSpPr txBox="1"/>
          <p:nvPr>
            <p:ph type="ctrTitle"/>
          </p:nvPr>
        </p:nvSpPr>
        <p:spPr>
          <a:xfrm>
            <a:off x="815500" y="425075"/>
            <a:ext cx="37104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Model Outcome</a:t>
            </a:r>
            <a:endParaRPr/>
          </a:p>
        </p:txBody>
      </p:sp>
      <p:grpSp>
        <p:nvGrpSpPr>
          <p:cNvPr id="851" name="Google Shape;851;g1a67eb41a07_1_209"/>
          <p:cNvGrpSpPr/>
          <p:nvPr/>
        </p:nvGrpSpPr>
        <p:grpSpPr>
          <a:xfrm rot="10800000">
            <a:off x="2680855" y="2109333"/>
            <a:ext cx="6229872" cy="3034167"/>
            <a:chOff x="4121900" y="0"/>
            <a:chExt cx="4702500" cy="2301750"/>
          </a:xfrm>
        </p:grpSpPr>
        <p:sp>
          <p:nvSpPr>
            <p:cNvPr id="852" name="Google Shape;852;g1a67eb41a07_1_209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3" name="Google Shape;853;g1a67eb41a07_1_209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854" name="Google Shape;854;g1a67eb41a07_1_209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855" name="Google Shape;855;g1a67eb41a07_1_209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g1a67eb41a07_1_209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7" name="Google Shape;857;g1a67eb41a07_1_209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858" name="Google Shape;858;g1a67eb41a07_1_20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g1a67eb41a07_1_20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60" name="Google Shape;860;g1a67eb41a07_1_209"/>
          <p:cNvSpPr txBox="1"/>
          <p:nvPr/>
        </p:nvSpPr>
        <p:spPr>
          <a:xfrm>
            <a:off x="3916650" y="2186988"/>
            <a:ext cx="340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rPr>
              <a:t>Model Inference</a:t>
            </a:r>
            <a:endParaRPr sz="2400">
              <a:solidFill>
                <a:srgbClr val="2A2929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1" name="Google Shape;861;g1a67eb41a07_1_209"/>
          <p:cNvSpPr txBox="1"/>
          <p:nvPr/>
        </p:nvSpPr>
        <p:spPr>
          <a:xfrm>
            <a:off x="2934585" y="2672105"/>
            <a:ext cx="572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Management needs to focus on collecting data on customer behaviour within stores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Features such as time spent in the store, response to promotional deals, share of wallet, etc need to be collected via surveys and other research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g1a67eb41a07_1_209"/>
          <p:cNvGrpSpPr/>
          <p:nvPr/>
        </p:nvGrpSpPr>
        <p:grpSpPr>
          <a:xfrm>
            <a:off x="166500" y="2109328"/>
            <a:ext cx="1826182" cy="2747379"/>
            <a:chOff x="6589688" y="2066700"/>
            <a:chExt cx="1826182" cy="3019429"/>
          </a:xfrm>
        </p:grpSpPr>
        <p:sp>
          <p:nvSpPr>
            <p:cNvPr id="863" name="Google Shape;863;g1a67eb41a07_1_209"/>
            <p:cNvSpPr/>
            <p:nvPr/>
          </p:nvSpPr>
          <p:spPr>
            <a:xfrm>
              <a:off x="6589688" y="4822085"/>
              <a:ext cx="1682084" cy="264044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1a67eb41a07_1_209"/>
            <p:cNvSpPr/>
            <p:nvPr/>
          </p:nvSpPr>
          <p:spPr>
            <a:xfrm>
              <a:off x="7811880" y="4006533"/>
              <a:ext cx="290752" cy="254623"/>
            </a:xfrm>
            <a:custGeom>
              <a:rect b="b" l="l" r="r" t="t"/>
              <a:pathLst>
                <a:path extrusionOk="0" h="6216" w="7098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1a67eb41a07_1_209"/>
            <p:cNvSpPr/>
            <p:nvPr/>
          </p:nvSpPr>
          <p:spPr>
            <a:xfrm>
              <a:off x="7494586" y="3872342"/>
              <a:ext cx="364075" cy="454069"/>
            </a:xfrm>
            <a:custGeom>
              <a:rect b="b" l="l" r="r" t="t"/>
              <a:pathLst>
                <a:path extrusionOk="0" h="11085" w="8888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1a67eb41a07_1_209"/>
            <p:cNvSpPr/>
            <p:nvPr/>
          </p:nvSpPr>
          <p:spPr>
            <a:xfrm>
              <a:off x="8082026" y="3749005"/>
              <a:ext cx="216364" cy="497162"/>
            </a:xfrm>
            <a:custGeom>
              <a:rect b="b" l="l" r="r" t="t"/>
              <a:pathLst>
                <a:path extrusionOk="0" h="12137" w="5282">
                  <a:moveTo>
                    <a:pt x="3530" y="0"/>
                  </a:moveTo>
                  <a:cubicBezTo>
                    <a:pt x="3262" y="0"/>
                    <a:pt x="2975" y="216"/>
                    <a:pt x="2699" y="604"/>
                  </a:cubicBezTo>
                  <a:cubicBezTo>
                    <a:pt x="1393" y="2451"/>
                    <a:pt x="0" y="12136"/>
                    <a:pt x="0" y="12136"/>
                  </a:cubicBezTo>
                  <a:lnTo>
                    <a:pt x="4187" y="11489"/>
                  </a:lnTo>
                  <a:cubicBezTo>
                    <a:pt x="5282" y="3052"/>
                    <a:pt x="4537" y="0"/>
                    <a:pt x="3530" y="0"/>
                  </a:cubicBezTo>
                  <a:close/>
                </a:path>
              </a:pathLst>
            </a:custGeom>
            <a:solidFill>
              <a:srgbClr val="DC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1a67eb41a07_1_209"/>
            <p:cNvSpPr/>
            <p:nvPr/>
          </p:nvSpPr>
          <p:spPr>
            <a:xfrm>
              <a:off x="8166244" y="3863453"/>
              <a:ext cx="88807" cy="29698"/>
            </a:xfrm>
            <a:custGeom>
              <a:rect b="b" l="l" r="r" t="t"/>
              <a:pathLst>
                <a:path extrusionOk="0" h="725" w="2168">
                  <a:moveTo>
                    <a:pt x="1073" y="1"/>
                  </a:moveTo>
                  <a:cubicBezTo>
                    <a:pt x="418" y="1"/>
                    <a:pt x="0" y="546"/>
                    <a:pt x="0" y="546"/>
                  </a:cubicBezTo>
                  <a:cubicBezTo>
                    <a:pt x="0" y="546"/>
                    <a:pt x="362" y="724"/>
                    <a:pt x="969" y="724"/>
                  </a:cubicBezTo>
                  <a:cubicBezTo>
                    <a:pt x="1302" y="724"/>
                    <a:pt x="1707" y="671"/>
                    <a:pt x="2167" y="506"/>
                  </a:cubicBezTo>
                  <a:cubicBezTo>
                    <a:pt x="1761" y="128"/>
                    <a:pt x="1389" y="1"/>
                    <a:pt x="10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1a67eb41a07_1_209"/>
            <p:cNvSpPr/>
            <p:nvPr/>
          </p:nvSpPr>
          <p:spPr>
            <a:xfrm>
              <a:off x="8144903" y="3974173"/>
              <a:ext cx="100604" cy="33548"/>
            </a:xfrm>
            <a:custGeom>
              <a:rect b="b" l="l" r="r" t="t"/>
              <a:pathLst>
                <a:path extrusionOk="0" h="819" w="2456">
                  <a:moveTo>
                    <a:pt x="1213" y="0"/>
                  </a:moveTo>
                  <a:cubicBezTo>
                    <a:pt x="472" y="0"/>
                    <a:pt x="0" y="617"/>
                    <a:pt x="0" y="617"/>
                  </a:cubicBezTo>
                  <a:cubicBezTo>
                    <a:pt x="0" y="617"/>
                    <a:pt x="411" y="819"/>
                    <a:pt x="1100" y="819"/>
                  </a:cubicBezTo>
                  <a:cubicBezTo>
                    <a:pt x="1476" y="819"/>
                    <a:pt x="1935" y="759"/>
                    <a:pt x="2455" y="574"/>
                  </a:cubicBezTo>
                  <a:cubicBezTo>
                    <a:pt x="1993" y="145"/>
                    <a:pt x="1572" y="0"/>
                    <a:pt x="121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1a67eb41a07_1_209"/>
            <p:cNvSpPr/>
            <p:nvPr/>
          </p:nvSpPr>
          <p:spPr>
            <a:xfrm>
              <a:off x="8122578" y="4078380"/>
              <a:ext cx="122437" cy="40799"/>
            </a:xfrm>
            <a:custGeom>
              <a:rect b="b" l="l" r="r" t="t"/>
              <a:pathLst>
                <a:path extrusionOk="0" h="996" w="2989">
                  <a:moveTo>
                    <a:pt x="1477" y="0"/>
                  </a:moveTo>
                  <a:cubicBezTo>
                    <a:pt x="576" y="0"/>
                    <a:pt x="1" y="749"/>
                    <a:pt x="1" y="749"/>
                  </a:cubicBezTo>
                  <a:cubicBezTo>
                    <a:pt x="1" y="749"/>
                    <a:pt x="501" y="996"/>
                    <a:pt x="1342" y="996"/>
                  </a:cubicBezTo>
                  <a:cubicBezTo>
                    <a:pt x="1799" y="996"/>
                    <a:pt x="2356" y="923"/>
                    <a:pt x="2988" y="698"/>
                  </a:cubicBezTo>
                  <a:cubicBezTo>
                    <a:pt x="2427" y="176"/>
                    <a:pt x="1914" y="0"/>
                    <a:pt x="147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1a67eb41a07_1_209"/>
            <p:cNvSpPr/>
            <p:nvPr/>
          </p:nvSpPr>
          <p:spPr>
            <a:xfrm>
              <a:off x="7815280" y="3035326"/>
              <a:ext cx="345519" cy="1007063"/>
            </a:xfrm>
            <a:custGeom>
              <a:rect b="b" l="l" r="r" t="t"/>
              <a:pathLst>
                <a:path extrusionOk="0" h="24585" w="8435">
                  <a:moveTo>
                    <a:pt x="0" y="0"/>
                  </a:moveTo>
                  <a:lnTo>
                    <a:pt x="1370" y="10628"/>
                  </a:lnTo>
                  <a:lnTo>
                    <a:pt x="4579" y="20743"/>
                  </a:lnTo>
                  <a:cubicBezTo>
                    <a:pt x="3801" y="21066"/>
                    <a:pt x="3936" y="22645"/>
                    <a:pt x="3936" y="22645"/>
                  </a:cubicBezTo>
                  <a:cubicBezTo>
                    <a:pt x="3936" y="22645"/>
                    <a:pt x="3320" y="23126"/>
                    <a:pt x="3616" y="23876"/>
                  </a:cubicBezTo>
                  <a:cubicBezTo>
                    <a:pt x="3796" y="24333"/>
                    <a:pt x="4045" y="24422"/>
                    <a:pt x="4213" y="24422"/>
                  </a:cubicBezTo>
                  <a:cubicBezTo>
                    <a:pt x="4320" y="24422"/>
                    <a:pt x="4393" y="24386"/>
                    <a:pt x="4393" y="24386"/>
                  </a:cubicBezTo>
                  <a:cubicBezTo>
                    <a:pt x="4393" y="24386"/>
                    <a:pt x="4638" y="24577"/>
                    <a:pt x="4885" y="24577"/>
                  </a:cubicBezTo>
                  <a:cubicBezTo>
                    <a:pt x="5030" y="24577"/>
                    <a:pt x="5176" y="24511"/>
                    <a:pt x="5273" y="24302"/>
                  </a:cubicBezTo>
                  <a:cubicBezTo>
                    <a:pt x="5421" y="24451"/>
                    <a:pt x="5609" y="24585"/>
                    <a:pt x="5800" y="24585"/>
                  </a:cubicBezTo>
                  <a:cubicBezTo>
                    <a:pt x="5991" y="24585"/>
                    <a:pt x="6185" y="24451"/>
                    <a:pt x="6346" y="24062"/>
                  </a:cubicBezTo>
                  <a:cubicBezTo>
                    <a:pt x="6443" y="24098"/>
                    <a:pt x="6528" y="24115"/>
                    <a:pt x="6604" y="24115"/>
                  </a:cubicBezTo>
                  <a:cubicBezTo>
                    <a:pt x="7307" y="24115"/>
                    <a:pt x="7175" y="22696"/>
                    <a:pt x="7175" y="22696"/>
                  </a:cubicBezTo>
                  <a:cubicBezTo>
                    <a:pt x="7175" y="22696"/>
                    <a:pt x="8435" y="22242"/>
                    <a:pt x="7953" y="21572"/>
                  </a:cubicBezTo>
                  <a:cubicBezTo>
                    <a:pt x="7468" y="20905"/>
                    <a:pt x="5692" y="20707"/>
                    <a:pt x="5692" y="20707"/>
                  </a:cubicBezTo>
                  <a:lnTo>
                    <a:pt x="4007" y="10115"/>
                  </a:lnTo>
                  <a:lnTo>
                    <a:pt x="2779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1a67eb41a07_1_209"/>
            <p:cNvSpPr/>
            <p:nvPr/>
          </p:nvSpPr>
          <p:spPr>
            <a:xfrm>
              <a:off x="8044545" y="3924650"/>
              <a:ext cx="64680" cy="46861"/>
            </a:xfrm>
            <a:custGeom>
              <a:rect b="b" l="l" r="r" t="t"/>
              <a:pathLst>
                <a:path extrusionOk="0" h="1144" w="1579">
                  <a:moveTo>
                    <a:pt x="1134" y="0"/>
                  </a:moveTo>
                  <a:cubicBezTo>
                    <a:pt x="1093" y="0"/>
                    <a:pt x="1051" y="2"/>
                    <a:pt x="1010" y="7"/>
                  </a:cubicBezTo>
                  <a:cubicBezTo>
                    <a:pt x="876" y="23"/>
                    <a:pt x="738" y="54"/>
                    <a:pt x="607" y="105"/>
                  </a:cubicBezTo>
                  <a:cubicBezTo>
                    <a:pt x="478" y="156"/>
                    <a:pt x="355" y="227"/>
                    <a:pt x="241" y="318"/>
                  </a:cubicBezTo>
                  <a:cubicBezTo>
                    <a:pt x="186" y="366"/>
                    <a:pt x="138" y="421"/>
                    <a:pt x="91" y="476"/>
                  </a:cubicBezTo>
                  <a:cubicBezTo>
                    <a:pt x="44" y="539"/>
                    <a:pt x="0" y="634"/>
                    <a:pt x="20" y="733"/>
                  </a:cubicBezTo>
                  <a:cubicBezTo>
                    <a:pt x="39" y="832"/>
                    <a:pt x="106" y="894"/>
                    <a:pt x="170" y="941"/>
                  </a:cubicBezTo>
                  <a:cubicBezTo>
                    <a:pt x="233" y="989"/>
                    <a:pt x="299" y="1021"/>
                    <a:pt x="367" y="1048"/>
                  </a:cubicBezTo>
                  <a:cubicBezTo>
                    <a:pt x="501" y="1096"/>
                    <a:pt x="639" y="1127"/>
                    <a:pt x="778" y="1136"/>
                  </a:cubicBezTo>
                  <a:cubicBezTo>
                    <a:pt x="835" y="1141"/>
                    <a:pt x="894" y="1144"/>
                    <a:pt x="953" y="1144"/>
                  </a:cubicBezTo>
                  <a:cubicBezTo>
                    <a:pt x="1173" y="1144"/>
                    <a:pt x="1395" y="1104"/>
                    <a:pt x="1578" y="985"/>
                  </a:cubicBezTo>
                  <a:lnTo>
                    <a:pt x="1578" y="985"/>
                  </a:lnTo>
                  <a:cubicBezTo>
                    <a:pt x="1460" y="1025"/>
                    <a:pt x="1342" y="1041"/>
                    <a:pt x="1222" y="1041"/>
                  </a:cubicBezTo>
                  <a:cubicBezTo>
                    <a:pt x="1209" y="1041"/>
                    <a:pt x="1197" y="1041"/>
                    <a:pt x="1184" y="1041"/>
                  </a:cubicBezTo>
                  <a:cubicBezTo>
                    <a:pt x="1053" y="1041"/>
                    <a:pt x="924" y="1025"/>
                    <a:pt x="797" y="1005"/>
                  </a:cubicBezTo>
                  <a:cubicBezTo>
                    <a:pt x="667" y="977"/>
                    <a:pt x="541" y="946"/>
                    <a:pt x="426" y="894"/>
                  </a:cubicBezTo>
                  <a:cubicBezTo>
                    <a:pt x="316" y="851"/>
                    <a:pt x="201" y="772"/>
                    <a:pt x="190" y="697"/>
                  </a:cubicBezTo>
                  <a:cubicBezTo>
                    <a:pt x="181" y="666"/>
                    <a:pt x="190" y="622"/>
                    <a:pt x="225" y="579"/>
                  </a:cubicBezTo>
                  <a:cubicBezTo>
                    <a:pt x="261" y="528"/>
                    <a:pt x="304" y="484"/>
                    <a:pt x="347" y="440"/>
                  </a:cubicBezTo>
                  <a:cubicBezTo>
                    <a:pt x="438" y="358"/>
                    <a:pt x="549" y="287"/>
                    <a:pt x="663" y="227"/>
                  </a:cubicBezTo>
                  <a:cubicBezTo>
                    <a:pt x="778" y="172"/>
                    <a:pt x="900" y="121"/>
                    <a:pt x="1026" y="89"/>
                  </a:cubicBezTo>
                  <a:cubicBezTo>
                    <a:pt x="1113" y="65"/>
                    <a:pt x="1203" y="40"/>
                    <a:pt x="1294" y="40"/>
                  </a:cubicBezTo>
                  <a:cubicBezTo>
                    <a:pt x="1335" y="40"/>
                    <a:pt x="1376" y="45"/>
                    <a:pt x="1417" y="58"/>
                  </a:cubicBezTo>
                  <a:cubicBezTo>
                    <a:pt x="1361" y="14"/>
                    <a:pt x="1286" y="7"/>
                    <a:pt x="1219" y="3"/>
                  </a:cubicBezTo>
                  <a:cubicBezTo>
                    <a:pt x="1191" y="1"/>
                    <a:pt x="1163" y="0"/>
                    <a:pt x="1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1a67eb41a07_1_209"/>
            <p:cNvSpPr/>
            <p:nvPr/>
          </p:nvSpPr>
          <p:spPr>
            <a:xfrm>
              <a:off x="7473409" y="2137318"/>
              <a:ext cx="421135" cy="679404"/>
            </a:xfrm>
            <a:custGeom>
              <a:rect b="b" l="l" r="r" t="t"/>
              <a:pathLst>
                <a:path extrusionOk="0" h="16586" w="10281">
                  <a:moveTo>
                    <a:pt x="3461" y="0"/>
                  </a:moveTo>
                  <a:lnTo>
                    <a:pt x="3559" y="3363"/>
                  </a:lnTo>
                  <a:lnTo>
                    <a:pt x="3757" y="13477"/>
                  </a:lnTo>
                  <a:lnTo>
                    <a:pt x="0" y="14729"/>
                  </a:lnTo>
                  <a:cubicBezTo>
                    <a:pt x="1942" y="16128"/>
                    <a:pt x="3490" y="16585"/>
                    <a:pt x="4685" y="16585"/>
                  </a:cubicBezTo>
                  <a:cubicBezTo>
                    <a:pt x="6890" y="16585"/>
                    <a:pt x="7890" y="15026"/>
                    <a:pt x="7940" y="14953"/>
                  </a:cubicBezTo>
                  <a:lnTo>
                    <a:pt x="7940" y="14953"/>
                  </a:lnTo>
                  <a:lnTo>
                    <a:pt x="7940" y="14953"/>
                  </a:lnTo>
                  <a:cubicBezTo>
                    <a:pt x="7941" y="14951"/>
                    <a:pt x="7942" y="14950"/>
                    <a:pt x="7941" y="14950"/>
                  </a:cubicBezTo>
                  <a:lnTo>
                    <a:pt x="7941" y="14950"/>
                  </a:lnTo>
                  <a:cubicBezTo>
                    <a:pt x="7941" y="14950"/>
                    <a:pt x="7941" y="14951"/>
                    <a:pt x="7940" y="14953"/>
                  </a:cubicBezTo>
                  <a:lnTo>
                    <a:pt x="7940" y="14953"/>
                  </a:lnTo>
                  <a:lnTo>
                    <a:pt x="5505" y="13655"/>
                  </a:lnTo>
                  <a:lnTo>
                    <a:pt x="4811" y="8801"/>
                  </a:lnTo>
                  <a:lnTo>
                    <a:pt x="8501" y="9922"/>
                  </a:lnTo>
                  <a:cubicBezTo>
                    <a:pt x="10280" y="7384"/>
                    <a:pt x="9559" y="332"/>
                    <a:pt x="9559" y="332"/>
                  </a:cubicBezTo>
                  <a:cubicBezTo>
                    <a:pt x="8304" y="35"/>
                    <a:pt x="3461" y="0"/>
                    <a:pt x="3461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1a67eb41a07_1_209"/>
            <p:cNvSpPr/>
            <p:nvPr/>
          </p:nvSpPr>
          <p:spPr>
            <a:xfrm>
              <a:off x="7621774" y="2339424"/>
              <a:ext cx="241433" cy="204321"/>
            </a:xfrm>
            <a:custGeom>
              <a:rect b="b" l="l" r="r" t="t"/>
              <a:pathLst>
                <a:path extrusionOk="0" h="4988" w="5894">
                  <a:moveTo>
                    <a:pt x="3300" y="0"/>
                  </a:moveTo>
                  <a:cubicBezTo>
                    <a:pt x="1683" y="0"/>
                    <a:pt x="502" y="1076"/>
                    <a:pt x="1" y="1633"/>
                  </a:cubicBezTo>
                  <a:lnTo>
                    <a:pt x="36" y="3504"/>
                  </a:lnTo>
                  <a:lnTo>
                    <a:pt x="1189" y="3867"/>
                  </a:lnTo>
                  <a:lnTo>
                    <a:pt x="4879" y="4988"/>
                  </a:lnTo>
                  <a:cubicBezTo>
                    <a:pt x="5416" y="4226"/>
                    <a:pt x="5724" y="3057"/>
                    <a:pt x="5893" y="1795"/>
                  </a:cubicBezTo>
                  <a:cubicBezTo>
                    <a:pt x="5487" y="978"/>
                    <a:pt x="4764" y="86"/>
                    <a:pt x="3533" y="8"/>
                  </a:cubicBezTo>
                  <a:cubicBezTo>
                    <a:pt x="3454" y="3"/>
                    <a:pt x="3376" y="0"/>
                    <a:pt x="3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1a67eb41a07_1_209"/>
            <p:cNvSpPr/>
            <p:nvPr/>
          </p:nvSpPr>
          <p:spPr>
            <a:xfrm>
              <a:off x="7585400" y="2066700"/>
              <a:ext cx="369932" cy="285017"/>
            </a:xfrm>
            <a:custGeom>
              <a:rect b="b" l="l" r="r" t="t"/>
              <a:pathLst>
                <a:path extrusionOk="0" h="6958" w="9031">
                  <a:moveTo>
                    <a:pt x="3489" y="0"/>
                  </a:moveTo>
                  <a:cubicBezTo>
                    <a:pt x="2900" y="0"/>
                    <a:pt x="0" y="1890"/>
                    <a:pt x="0" y="1890"/>
                  </a:cubicBezTo>
                  <a:lnTo>
                    <a:pt x="498" y="6957"/>
                  </a:lnTo>
                  <a:lnTo>
                    <a:pt x="1220" y="6176"/>
                  </a:lnTo>
                  <a:lnTo>
                    <a:pt x="1023" y="1925"/>
                  </a:lnTo>
                  <a:lnTo>
                    <a:pt x="1023" y="1925"/>
                  </a:lnTo>
                  <a:cubicBezTo>
                    <a:pt x="1024" y="1925"/>
                    <a:pt x="5301" y="1989"/>
                    <a:pt x="6971" y="2186"/>
                  </a:cubicBezTo>
                  <a:cubicBezTo>
                    <a:pt x="7658" y="2267"/>
                    <a:pt x="8236" y="2327"/>
                    <a:pt x="8564" y="2327"/>
                  </a:cubicBezTo>
                  <a:cubicBezTo>
                    <a:pt x="9030" y="2327"/>
                    <a:pt x="8992" y="2206"/>
                    <a:pt x="8044" y="1859"/>
                  </a:cubicBezTo>
                  <a:cubicBezTo>
                    <a:pt x="6581" y="1323"/>
                    <a:pt x="6118" y="1298"/>
                    <a:pt x="6043" y="1298"/>
                  </a:cubicBezTo>
                  <a:cubicBezTo>
                    <a:pt x="6035" y="1298"/>
                    <a:pt x="6031" y="1298"/>
                    <a:pt x="6031" y="1298"/>
                  </a:cubicBezTo>
                  <a:cubicBezTo>
                    <a:pt x="6031" y="1298"/>
                    <a:pt x="7649" y="1101"/>
                    <a:pt x="5376" y="706"/>
                  </a:cubicBezTo>
                  <a:cubicBezTo>
                    <a:pt x="4990" y="651"/>
                    <a:pt x="4620" y="632"/>
                    <a:pt x="4297" y="632"/>
                  </a:cubicBezTo>
                  <a:cubicBezTo>
                    <a:pt x="3652" y="632"/>
                    <a:pt x="3197" y="706"/>
                    <a:pt x="3197" y="706"/>
                  </a:cubicBezTo>
                  <a:cubicBezTo>
                    <a:pt x="3197" y="706"/>
                    <a:pt x="3592" y="608"/>
                    <a:pt x="3592" y="78"/>
                  </a:cubicBezTo>
                  <a:cubicBezTo>
                    <a:pt x="3592" y="25"/>
                    <a:pt x="3555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1a67eb41a07_1_209"/>
            <p:cNvSpPr/>
            <p:nvPr/>
          </p:nvSpPr>
          <p:spPr>
            <a:xfrm>
              <a:off x="7537105" y="2278719"/>
              <a:ext cx="111213" cy="102324"/>
            </a:xfrm>
            <a:custGeom>
              <a:rect b="b" l="l" r="r" t="t"/>
              <a:pathLst>
                <a:path extrusionOk="0" h="2498" w="2715">
                  <a:moveTo>
                    <a:pt x="1550" y="1"/>
                  </a:moveTo>
                  <a:cubicBezTo>
                    <a:pt x="1327" y="1"/>
                    <a:pt x="1076" y="95"/>
                    <a:pt x="809" y="353"/>
                  </a:cubicBezTo>
                  <a:cubicBezTo>
                    <a:pt x="0" y="1135"/>
                    <a:pt x="1394" y="2497"/>
                    <a:pt x="2276" y="2497"/>
                  </a:cubicBezTo>
                  <a:cubicBezTo>
                    <a:pt x="2449" y="2497"/>
                    <a:pt x="2602" y="2445"/>
                    <a:pt x="2715" y="2326"/>
                  </a:cubicBezTo>
                  <a:lnTo>
                    <a:pt x="2529" y="736"/>
                  </a:lnTo>
                  <a:cubicBezTo>
                    <a:pt x="2529" y="658"/>
                    <a:pt x="2136" y="1"/>
                    <a:pt x="155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1a67eb41a07_1_209"/>
            <p:cNvSpPr/>
            <p:nvPr/>
          </p:nvSpPr>
          <p:spPr>
            <a:xfrm>
              <a:off x="7102701" y="3488447"/>
              <a:ext cx="768702" cy="1254640"/>
            </a:xfrm>
            <a:custGeom>
              <a:rect b="b" l="l" r="r" t="t"/>
              <a:pathLst>
                <a:path extrusionOk="0" h="30629" w="18766">
                  <a:moveTo>
                    <a:pt x="18766" y="0"/>
                  </a:moveTo>
                  <a:lnTo>
                    <a:pt x="8864" y="474"/>
                  </a:lnTo>
                  <a:lnTo>
                    <a:pt x="1" y="29989"/>
                  </a:lnTo>
                  <a:lnTo>
                    <a:pt x="1034" y="30628"/>
                  </a:lnTo>
                  <a:lnTo>
                    <a:pt x="12405" y="3244"/>
                  </a:lnTo>
                  <a:lnTo>
                    <a:pt x="15119" y="2849"/>
                  </a:lnTo>
                  <a:lnTo>
                    <a:pt x="15119" y="2849"/>
                  </a:lnTo>
                  <a:lnTo>
                    <a:pt x="9405" y="29938"/>
                  </a:lnTo>
                  <a:lnTo>
                    <a:pt x="9405" y="29938"/>
                  </a:lnTo>
                  <a:lnTo>
                    <a:pt x="11032" y="29003"/>
                  </a:lnTo>
                  <a:lnTo>
                    <a:pt x="1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1a67eb41a07_1_209"/>
            <p:cNvSpPr/>
            <p:nvPr/>
          </p:nvSpPr>
          <p:spPr>
            <a:xfrm>
              <a:off x="7274046" y="2735936"/>
              <a:ext cx="673546" cy="818595"/>
            </a:xfrm>
            <a:custGeom>
              <a:rect b="b" l="l" r="r" t="t"/>
              <a:pathLst>
                <a:path extrusionOk="0" h="19984" w="16443">
                  <a:moveTo>
                    <a:pt x="5218" y="0"/>
                  </a:moveTo>
                  <a:cubicBezTo>
                    <a:pt x="4397" y="225"/>
                    <a:pt x="2720" y="841"/>
                    <a:pt x="2720" y="841"/>
                  </a:cubicBezTo>
                  <a:lnTo>
                    <a:pt x="1" y="8485"/>
                  </a:lnTo>
                  <a:cubicBezTo>
                    <a:pt x="1" y="8485"/>
                    <a:pt x="893" y="8236"/>
                    <a:pt x="1880" y="8236"/>
                  </a:cubicBezTo>
                  <a:cubicBezTo>
                    <a:pt x="2374" y="8236"/>
                    <a:pt x="2891" y="8298"/>
                    <a:pt x="3332" y="8485"/>
                  </a:cubicBezTo>
                  <a:cubicBezTo>
                    <a:pt x="3332" y="8485"/>
                    <a:pt x="2949" y="18075"/>
                    <a:pt x="2977" y="18845"/>
                  </a:cubicBezTo>
                  <a:cubicBezTo>
                    <a:pt x="4402" y="19643"/>
                    <a:pt x="6463" y="19984"/>
                    <a:pt x="8512" y="19984"/>
                  </a:cubicBezTo>
                  <a:cubicBezTo>
                    <a:pt x="11172" y="19984"/>
                    <a:pt x="13811" y="19410"/>
                    <a:pt x="15018" y="18521"/>
                  </a:cubicBezTo>
                  <a:cubicBezTo>
                    <a:pt x="14433" y="13107"/>
                    <a:pt x="13621" y="8280"/>
                    <a:pt x="13621" y="8280"/>
                  </a:cubicBezTo>
                  <a:cubicBezTo>
                    <a:pt x="13621" y="8280"/>
                    <a:pt x="15858" y="8051"/>
                    <a:pt x="16442" y="7215"/>
                  </a:cubicBezTo>
                  <a:lnTo>
                    <a:pt x="15069" y="1472"/>
                  </a:lnTo>
                  <a:lnTo>
                    <a:pt x="12314" y="40"/>
                  </a:lnTo>
                  <a:cubicBezTo>
                    <a:pt x="12314" y="40"/>
                    <a:pt x="11676" y="1637"/>
                    <a:pt x="9592" y="1637"/>
                  </a:cubicBezTo>
                  <a:cubicBezTo>
                    <a:pt x="8539" y="1637"/>
                    <a:pt x="7116" y="1229"/>
                    <a:pt x="5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1a67eb41a07_1_209"/>
            <p:cNvSpPr/>
            <p:nvPr/>
          </p:nvSpPr>
          <p:spPr>
            <a:xfrm>
              <a:off x="7828551" y="2880122"/>
              <a:ext cx="24782" cy="166513"/>
            </a:xfrm>
            <a:custGeom>
              <a:rect b="b" l="l" r="r" t="t"/>
              <a:pathLst>
                <a:path extrusionOk="0" h="4065" w="605">
                  <a:moveTo>
                    <a:pt x="0" y="1"/>
                  </a:moveTo>
                  <a:cubicBezTo>
                    <a:pt x="32" y="687"/>
                    <a:pt x="115" y="1365"/>
                    <a:pt x="213" y="2045"/>
                  </a:cubicBezTo>
                  <a:cubicBezTo>
                    <a:pt x="316" y="2724"/>
                    <a:pt x="434" y="3398"/>
                    <a:pt x="605" y="4065"/>
                  </a:cubicBezTo>
                  <a:cubicBezTo>
                    <a:pt x="572" y="3378"/>
                    <a:pt x="490" y="2696"/>
                    <a:pt x="392" y="2021"/>
                  </a:cubicBezTo>
                  <a:cubicBezTo>
                    <a:pt x="288" y="1342"/>
                    <a:pt x="174" y="667"/>
                    <a:pt x="0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1a67eb41a07_1_209"/>
            <p:cNvSpPr/>
            <p:nvPr/>
          </p:nvSpPr>
          <p:spPr>
            <a:xfrm>
              <a:off x="6802653" y="4652994"/>
              <a:ext cx="393854" cy="338227"/>
            </a:xfrm>
            <a:custGeom>
              <a:rect b="b" l="l" r="r" t="t"/>
              <a:pathLst>
                <a:path extrusionOk="0" h="8257" w="9615">
                  <a:moveTo>
                    <a:pt x="6461" y="1"/>
                  </a:moveTo>
                  <a:lnTo>
                    <a:pt x="6461" y="1"/>
                  </a:lnTo>
                  <a:cubicBezTo>
                    <a:pt x="6694" y="1477"/>
                    <a:pt x="6991" y="2743"/>
                    <a:pt x="6991" y="2743"/>
                  </a:cubicBezTo>
                  <a:cubicBezTo>
                    <a:pt x="6991" y="2743"/>
                    <a:pt x="6689" y="2463"/>
                    <a:pt x="6561" y="2463"/>
                  </a:cubicBezTo>
                  <a:cubicBezTo>
                    <a:pt x="6478" y="2463"/>
                    <a:pt x="6468" y="2583"/>
                    <a:pt x="6667" y="2980"/>
                  </a:cubicBezTo>
                  <a:cubicBezTo>
                    <a:pt x="5810" y="3805"/>
                    <a:pt x="443" y="7491"/>
                    <a:pt x="1" y="8256"/>
                  </a:cubicBezTo>
                  <a:cubicBezTo>
                    <a:pt x="2124" y="8170"/>
                    <a:pt x="8643" y="5261"/>
                    <a:pt x="8643" y="5261"/>
                  </a:cubicBezTo>
                  <a:lnTo>
                    <a:pt x="8257" y="3864"/>
                  </a:lnTo>
                  <a:lnTo>
                    <a:pt x="9614" y="1828"/>
                  </a:lnTo>
                  <a:cubicBezTo>
                    <a:pt x="9614" y="1828"/>
                    <a:pt x="7583" y="533"/>
                    <a:pt x="6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1a67eb41a07_1_209"/>
            <p:cNvSpPr/>
            <p:nvPr/>
          </p:nvSpPr>
          <p:spPr>
            <a:xfrm>
              <a:off x="7452518" y="4648939"/>
              <a:ext cx="380624" cy="265601"/>
            </a:xfrm>
            <a:custGeom>
              <a:rect b="b" l="l" r="r" t="t"/>
              <a:pathLst>
                <a:path extrusionOk="0" h="6484" w="9292">
                  <a:moveTo>
                    <a:pt x="4161" y="1"/>
                  </a:moveTo>
                  <a:cubicBezTo>
                    <a:pt x="2733" y="1"/>
                    <a:pt x="328" y="838"/>
                    <a:pt x="328" y="838"/>
                  </a:cubicBezTo>
                  <a:cubicBezTo>
                    <a:pt x="328" y="838"/>
                    <a:pt x="680" y="3344"/>
                    <a:pt x="842" y="3434"/>
                  </a:cubicBezTo>
                  <a:lnTo>
                    <a:pt x="0" y="5115"/>
                  </a:lnTo>
                  <a:cubicBezTo>
                    <a:pt x="4126" y="6294"/>
                    <a:pt x="6931" y="6484"/>
                    <a:pt x="8308" y="6484"/>
                  </a:cubicBezTo>
                  <a:cubicBezTo>
                    <a:pt x="8960" y="6484"/>
                    <a:pt x="9291" y="6441"/>
                    <a:pt x="9291" y="6441"/>
                  </a:cubicBezTo>
                  <a:cubicBezTo>
                    <a:pt x="9291" y="6441"/>
                    <a:pt x="5044" y="4228"/>
                    <a:pt x="2215" y="3107"/>
                  </a:cubicBezTo>
                  <a:cubicBezTo>
                    <a:pt x="2867" y="2577"/>
                    <a:pt x="2685" y="2471"/>
                    <a:pt x="2433" y="2471"/>
                  </a:cubicBezTo>
                  <a:cubicBezTo>
                    <a:pt x="2265" y="2471"/>
                    <a:pt x="2065" y="2519"/>
                    <a:pt x="2065" y="2519"/>
                  </a:cubicBezTo>
                  <a:cubicBezTo>
                    <a:pt x="2065" y="2519"/>
                    <a:pt x="2510" y="2195"/>
                    <a:pt x="4840" y="100"/>
                  </a:cubicBezTo>
                  <a:cubicBezTo>
                    <a:pt x="4663" y="30"/>
                    <a:pt x="4429" y="1"/>
                    <a:pt x="4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1a67eb41a07_1_209"/>
            <p:cNvSpPr/>
            <p:nvPr/>
          </p:nvSpPr>
          <p:spPr>
            <a:xfrm>
              <a:off x="7646720" y="2837603"/>
              <a:ext cx="119774" cy="173968"/>
            </a:xfrm>
            <a:custGeom>
              <a:rect b="b" l="l" r="r" t="t"/>
              <a:pathLst>
                <a:path extrusionOk="0" h="4247" w="2924">
                  <a:moveTo>
                    <a:pt x="248" y="1"/>
                  </a:moveTo>
                  <a:lnTo>
                    <a:pt x="0" y="269"/>
                  </a:lnTo>
                  <a:lnTo>
                    <a:pt x="1160" y="1425"/>
                  </a:lnTo>
                  <a:lnTo>
                    <a:pt x="2332" y="4247"/>
                  </a:lnTo>
                  <a:lnTo>
                    <a:pt x="2789" y="4247"/>
                  </a:lnTo>
                  <a:lnTo>
                    <a:pt x="2924" y="4101"/>
                  </a:lnTo>
                  <a:lnTo>
                    <a:pt x="1499" y="120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1a67eb41a07_1_209"/>
            <p:cNvSpPr/>
            <p:nvPr/>
          </p:nvSpPr>
          <p:spPr>
            <a:xfrm>
              <a:off x="7667365" y="2857306"/>
              <a:ext cx="85857" cy="134562"/>
            </a:xfrm>
            <a:custGeom>
              <a:rect b="b" l="l" r="r" t="t"/>
              <a:pathLst>
                <a:path extrusionOk="0" h="3285" w="2096">
                  <a:moveTo>
                    <a:pt x="1" y="1"/>
                  </a:moveTo>
                  <a:lnTo>
                    <a:pt x="817" y="798"/>
                  </a:lnTo>
                  <a:lnTo>
                    <a:pt x="817" y="798"/>
                  </a:lnTo>
                  <a:lnTo>
                    <a:pt x="1943" y="3284"/>
                  </a:lnTo>
                  <a:lnTo>
                    <a:pt x="2096" y="3210"/>
                  </a:lnTo>
                  <a:lnTo>
                    <a:pt x="857" y="767"/>
                  </a:lnTo>
                  <a:lnTo>
                    <a:pt x="857" y="762"/>
                  </a:lnTo>
                  <a:lnTo>
                    <a:pt x="853" y="7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1a67eb41a07_1_209"/>
            <p:cNvSpPr/>
            <p:nvPr/>
          </p:nvSpPr>
          <p:spPr>
            <a:xfrm>
              <a:off x="7693048" y="2982936"/>
              <a:ext cx="240941" cy="264986"/>
            </a:xfrm>
            <a:custGeom>
              <a:rect b="b" l="l" r="r" t="t"/>
              <a:pathLst>
                <a:path extrusionOk="0" h="6469" w="5882">
                  <a:moveTo>
                    <a:pt x="3016" y="0"/>
                  </a:moveTo>
                  <a:cubicBezTo>
                    <a:pt x="1361" y="0"/>
                    <a:pt x="329" y="533"/>
                    <a:pt x="329" y="533"/>
                  </a:cubicBezTo>
                  <a:lnTo>
                    <a:pt x="1193" y="1646"/>
                  </a:lnTo>
                  <a:cubicBezTo>
                    <a:pt x="1193" y="1646"/>
                    <a:pt x="778" y="1749"/>
                    <a:pt x="388" y="3643"/>
                  </a:cubicBezTo>
                  <a:cubicBezTo>
                    <a:pt x="1" y="5538"/>
                    <a:pt x="1647" y="6469"/>
                    <a:pt x="2984" y="6469"/>
                  </a:cubicBezTo>
                  <a:cubicBezTo>
                    <a:pt x="4327" y="6469"/>
                    <a:pt x="5882" y="5881"/>
                    <a:pt x="5873" y="4053"/>
                  </a:cubicBezTo>
                  <a:cubicBezTo>
                    <a:pt x="5866" y="2230"/>
                    <a:pt x="4702" y="1646"/>
                    <a:pt x="4702" y="1646"/>
                  </a:cubicBezTo>
                  <a:lnTo>
                    <a:pt x="5396" y="360"/>
                  </a:lnTo>
                  <a:cubicBezTo>
                    <a:pt x="4513" y="94"/>
                    <a:pt x="3710" y="0"/>
                    <a:pt x="3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1a67eb41a07_1_209"/>
            <p:cNvSpPr/>
            <p:nvPr/>
          </p:nvSpPr>
          <p:spPr>
            <a:xfrm>
              <a:off x="7721558" y="3041552"/>
              <a:ext cx="197562" cy="45059"/>
            </a:xfrm>
            <a:custGeom>
              <a:rect b="b" l="l" r="r" t="t"/>
              <a:pathLst>
                <a:path extrusionOk="0" h="1100" w="4823">
                  <a:moveTo>
                    <a:pt x="2049" y="1"/>
                  </a:moveTo>
                  <a:cubicBezTo>
                    <a:pt x="1529" y="1"/>
                    <a:pt x="979" y="54"/>
                    <a:pt x="497" y="215"/>
                  </a:cubicBezTo>
                  <a:cubicBezTo>
                    <a:pt x="465" y="235"/>
                    <a:pt x="438" y="258"/>
                    <a:pt x="406" y="278"/>
                  </a:cubicBezTo>
                  <a:cubicBezTo>
                    <a:pt x="315" y="369"/>
                    <a:pt x="166" y="578"/>
                    <a:pt x="0" y="1056"/>
                  </a:cubicBezTo>
                  <a:cubicBezTo>
                    <a:pt x="457" y="942"/>
                    <a:pt x="1310" y="776"/>
                    <a:pt x="2365" y="776"/>
                  </a:cubicBezTo>
                  <a:cubicBezTo>
                    <a:pt x="3107" y="776"/>
                    <a:pt x="3949" y="858"/>
                    <a:pt x="4822" y="1099"/>
                  </a:cubicBezTo>
                  <a:cubicBezTo>
                    <a:pt x="4581" y="650"/>
                    <a:pt x="4277" y="393"/>
                    <a:pt x="4116" y="282"/>
                  </a:cubicBezTo>
                  <a:lnTo>
                    <a:pt x="4006" y="215"/>
                  </a:lnTo>
                  <a:cubicBezTo>
                    <a:pt x="4006" y="215"/>
                    <a:pt x="3088" y="1"/>
                    <a:pt x="2049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a67eb41a07_1_209"/>
            <p:cNvSpPr/>
            <p:nvPr/>
          </p:nvSpPr>
          <p:spPr>
            <a:xfrm>
              <a:off x="7243816" y="3011527"/>
              <a:ext cx="606859" cy="295585"/>
            </a:xfrm>
            <a:custGeom>
              <a:rect b="b" l="l" r="r" t="t"/>
              <a:pathLst>
                <a:path extrusionOk="0" h="7216" w="14815">
                  <a:moveTo>
                    <a:pt x="13964" y="0"/>
                  </a:moveTo>
                  <a:cubicBezTo>
                    <a:pt x="13960" y="0"/>
                    <a:pt x="13956" y="0"/>
                    <a:pt x="13951" y="1"/>
                  </a:cubicBezTo>
                  <a:cubicBezTo>
                    <a:pt x="13454" y="40"/>
                    <a:pt x="11020" y="348"/>
                    <a:pt x="10688" y="581"/>
                  </a:cubicBezTo>
                  <a:cubicBezTo>
                    <a:pt x="10352" y="818"/>
                    <a:pt x="10688" y="2973"/>
                    <a:pt x="10688" y="2973"/>
                  </a:cubicBezTo>
                  <a:lnTo>
                    <a:pt x="3430" y="3833"/>
                  </a:lnTo>
                  <a:lnTo>
                    <a:pt x="4070" y="1757"/>
                  </a:lnTo>
                  <a:cubicBezTo>
                    <a:pt x="3683" y="1579"/>
                    <a:pt x="3162" y="1524"/>
                    <a:pt x="2667" y="1524"/>
                  </a:cubicBezTo>
                  <a:cubicBezTo>
                    <a:pt x="1867" y="1524"/>
                    <a:pt x="1134" y="1667"/>
                    <a:pt x="1134" y="1667"/>
                  </a:cubicBezTo>
                  <a:lnTo>
                    <a:pt x="1" y="7215"/>
                  </a:lnTo>
                  <a:cubicBezTo>
                    <a:pt x="3012" y="7215"/>
                    <a:pt x="10882" y="3833"/>
                    <a:pt x="10882" y="3833"/>
                  </a:cubicBezTo>
                  <a:lnTo>
                    <a:pt x="11355" y="4062"/>
                  </a:lnTo>
                  <a:cubicBezTo>
                    <a:pt x="11355" y="4062"/>
                    <a:pt x="11383" y="3754"/>
                    <a:pt x="11355" y="2945"/>
                  </a:cubicBezTo>
                  <a:cubicBezTo>
                    <a:pt x="14815" y="2585"/>
                    <a:pt x="14460" y="0"/>
                    <a:pt x="13964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a67eb41a07_1_209"/>
            <p:cNvSpPr/>
            <p:nvPr/>
          </p:nvSpPr>
          <p:spPr>
            <a:xfrm>
              <a:off x="7410491" y="2895974"/>
              <a:ext cx="40471" cy="187526"/>
            </a:xfrm>
            <a:custGeom>
              <a:rect b="b" l="l" r="r" t="t"/>
              <a:pathLst>
                <a:path extrusionOk="0" h="4578" w="988">
                  <a:moveTo>
                    <a:pt x="988" y="0"/>
                  </a:moveTo>
                  <a:lnTo>
                    <a:pt x="988" y="0"/>
                  </a:lnTo>
                  <a:cubicBezTo>
                    <a:pt x="928" y="186"/>
                    <a:pt x="877" y="375"/>
                    <a:pt x="822" y="565"/>
                  </a:cubicBezTo>
                  <a:lnTo>
                    <a:pt x="671" y="1129"/>
                  </a:lnTo>
                  <a:cubicBezTo>
                    <a:pt x="577" y="1508"/>
                    <a:pt x="490" y="1891"/>
                    <a:pt x="407" y="2269"/>
                  </a:cubicBezTo>
                  <a:cubicBezTo>
                    <a:pt x="325" y="2652"/>
                    <a:pt x="245" y="3035"/>
                    <a:pt x="179" y="3417"/>
                  </a:cubicBezTo>
                  <a:cubicBezTo>
                    <a:pt x="112" y="3805"/>
                    <a:pt x="44" y="4187"/>
                    <a:pt x="1" y="4578"/>
                  </a:cubicBezTo>
                  <a:cubicBezTo>
                    <a:pt x="119" y="4204"/>
                    <a:pt x="218" y="3825"/>
                    <a:pt x="316" y="3450"/>
                  </a:cubicBezTo>
                  <a:cubicBezTo>
                    <a:pt x="416" y="3071"/>
                    <a:pt x="498" y="2688"/>
                    <a:pt x="585" y="2309"/>
                  </a:cubicBezTo>
                  <a:cubicBezTo>
                    <a:pt x="664" y="1926"/>
                    <a:pt x="742" y="1543"/>
                    <a:pt x="810" y="1160"/>
                  </a:cubicBezTo>
                  <a:lnTo>
                    <a:pt x="908" y="584"/>
                  </a:lnTo>
                  <a:cubicBezTo>
                    <a:pt x="937" y="386"/>
                    <a:pt x="968" y="197"/>
                    <a:pt x="988" y="0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1a67eb41a07_1_209"/>
            <p:cNvSpPr/>
            <p:nvPr/>
          </p:nvSpPr>
          <p:spPr>
            <a:xfrm>
              <a:off x="7754000" y="2240419"/>
              <a:ext cx="51613" cy="169339"/>
            </a:xfrm>
            <a:custGeom>
              <a:rect b="b" l="l" r="r" t="t"/>
              <a:pathLst>
                <a:path extrusionOk="0" h="4134" w="1260">
                  <a:moveTo>
                    <a:pt x="857" y="1"/>
                  </a:moveTo>
                  <a:lnTo>
                    <a:pt x="1" y="2188"/>
                  </a:lnTo>
                  <a:lnTo>
                    <a:pt x="1260" y="413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1a67eb41a07_1_209"/>
            <p:cNvSpPr/>
            <p:nvPr/>
          </p:nvSpPr>
          <p:spPr>
            <a:xfrm>
              <a:off x="7754000" y="2240419"/>
              <a:ext cx="56160" cy="183225"/>
            </a:xfrm>
            <a:custGeom>
              <a:rect b="b" l="l" r="r" t="t"/>
              <a:pathLst>
                <a:path extrusionOk="0" h="4473" w="1371">
                  <a:moveTo>
                    <a:pt x="857" y="1"/>
                  </a:moveTo>
                  <a:cubicBezTo>
                    <a:pt x="866" y="348"/>
                    <a:pt x="881" y="691"/>
                    <a:pt x="904" y="1039"/>
                  </a:cubicBezTo>
                  <a:cubicBezTo>
                    <a:pt x="928" y="1383"/>
                    <a:pt x="948" y="1729"/>
                    <a:pt x="975" y="2073"/>
                  </a:cubicBezTo>
                  <a:cubicBezTo>
                    <a:pt x="1022" y="2649"/>
                    <a:pt x="1077" y="3225"/>
                    <a:pt x="1137" y="3799"/>
                  </a:cubicBezTo>
                  <a:lnTo>
                    <a:pt x="1137" y="3799"/>
                  </a:lnTo>
                  <a:cubicBezTo>
                    <a:pt x="985" y="3574"/>
                    <a:pt x="831" y="3352"/>
                    <a:pt x="676" y="3130"/>
                  </a:cubicBezTo>
                  <a:cubicBezTo>
                    <a:pt x="459" y="2811"/>
                    <a:pt x="234" y="2499"/>
                    <a:pt x="1" y="2188"/>
                  </a:cubicBezTo>
                  <a:lnTo>
                    <a:pt x="1" y="2188"/>
                  </a:lnTo>
                  <a:cubicBezTo>
                    <a:pt x="190" y="2523"/>
                    <a:pt x="383" y="2862"/>
                    <a:pt x="585" y="3190"/>
                  </a:cubicBezTo>
                  <a:cubicBezTo>
                    <a:pt x="782" y="3521"/>
                    <a:pt x="984" y="3853"/>
                    <a:pt x="1189" y="4181"/>
                  </a:cubicBezTo>
                  <a:lnTo>
                    <a:pt x="1370" y="4472"/>
                  </a:lnTo>
                  <a:lnTo>
                    <a:pt x="1343" y="4125"/>
                  </a:lnTo>
                  <a:cubicBezTo>
                    <a:pt x="1283" y="3434"/>
                    <a:pt x="1217" y="2748"/>
                    <a:pt x="1137" y="2057"/>
                  </a:cubicBezTo>
                  <a:cubicBezTo>
                    <a:pt x="1099" y="1714"/>
                    <a:pt x="1051" y="1370"/>
                    <a:pt x="1008" y="1028"/>
                  </a:cubicBezTo>
                  <a:cubicBezTo>
                    <a:pt x="964" y="684"/>
                    <a:pt x="913" y="341"/>
                    <a:pt x="8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1a67eb41a07_1_209"/>
            <p:cNvSpPr/>
            <p:nvPr/>
          </p:nvSpPr>
          <p:spPr>
            <a:xfrm>
              <a:off x="7690673" y="2392265"/>
              <a:ext cx="51736" cy="31295"/>
            </a:xfrm>
            <a:custGeom>
              <a:rect b="b" l="l" r="r" t="t"/>
              <a:pathLst>
                <a:path extrusionOk="0" h="764" w="1263">
                  <a:moveTo>
                    <a:pt x="59" y="0"/>
                  </a:moveTo>
                  <a:cubicBezTo>
                    <a:pt x="16" y="150"/>
                    <a:pt x="0" y="308"/>
                    <a:pt x="47" y="474"/>
                  </a:cubicBezTo>
                  <a:cubicBezTo>
                    <a:pt x="71" y="556"/>
                    <a:pt x="122" y="643"/>
                    <a:pt x="201" y="698"/>
                  </a:cubicBezTo>
                  <a:cubicBezTo>
                    <a:pt x="273" y="747"/>
                    <a:pt x="355" y="764"/>
                    <a:pt x="430" y="764"/>
                  </a:cubicBezTo>
                  <a:cubicBezTo>
                    <a:pt x="446" y="764"/>
                    <a:pt x="462" y="763"/>
                    <a:pt x="477" y="762"/>
                  </a:cubicBezTo>
                  <a:cubicBezTo>
                    <a:pt x="656" y="742"/>
                    <a:pt x="798" y="663"/>
                    <a:pt x="927" y="572"/>
                  </a:cubicBezTo>
                  <a:cubicBezTo>
                    <a:pt x="1058" y="481"/>
                    <a:pt x="1172" y="375"/>
                    <a:pt x="1263" y="248"/>
                  </a:cubicBezTo>
                  <a:lnTo>
                    <a:pt x="1263" y="248"/>
                  </a:lnTo>
                  <a:cubicBezTo>
                    <a:pt x="1124" y="316"/>
                    <a:pt x="991" y="390"/>
                    <a:pt x="856" y="450"/>
                  </a:cubicBezTo>
                  <a:cubicBezTo>
                    <a:pt x="722" y="513"/>
                    <a:pt x="588" y="572"/>
                    <a:pt x="461" y="580"/>
                  </a:cubicBezTo>
                  <a:cubicBezTo>
                    <a:pt x="446" y="582"/>
                    <a:pt x="431" y="583"/>
                    <a:pt x="417" y="583"/>
                  </a:cubicBezTo>
                  <a:cubicBezTo>
                    <a:pt x="310" y="583"/>
                    <a:pt x="233" y="530"/>
                    <a:pt x="177" y="423"/>
                  </a:cubicBezTo>
                  <a:cubicBezTo>
                    <a:pt x="119" y="304"/>
                    <a:pt x="91" y="150"/>
                    <a:pt x="59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1a67eb41a07_1_209"/>
            <p:cNvSpPr/>
            <p:nvPr/>
          </p:nvSpPr>
          <p:spPr>
            <a:xfrm>
              <a:off x="7585400" y="2298913"/>
              <a:ext cx="51449" cy="58781"/>
            </a:xfrm>
            <a:custGeom>
              <a:rect b="b" l="l" r="r" t="t"/>
              <a:pathLst>
                <a:path extrusionOk="0" h="1435" w="1256">
                  <a:moveTo>
                    <a:pt x="422" y="1"/>
                  </a:moveTo>
                  <a:cubicBezTo>
                    <a:pt x="411" y="1"/>
                    <a:pt x="399" y="1"/>
                    <a:pt x="388" y="2"/>
                  </a:cubicBezTo>
                  <a:cubicBezTo>
                    <a:pt x="210" y="21"/>
                    <a:pt x="80" y="139"/>
                    <a:pt x="0" y="270"/>
                  </a:cubicBezTo>
                  <a:cubicBezTo>
                    <a:pt x="113" y="177"/>
                    <a:pt x="246" y="111"/>
                    <a:pt x="371" y="111"/>
                  </a:cubicBezTo>
                  <a:cubicBezTo>
                    <a:pt x="378" y="111"/>
                    <a:pt x="385" y="112"/>
                    <a:pt x="392" y="112"/>
                  </a:cubicBezTo>
                  <a:cubicBezTo>
                    <a:pt x="521" y="124"/>
                    <a:pt x="621" y="219"/>
                    <a:pt x="707" y="325"/>
                  </a:cubicBezTo>
                  <a:cubicBezTo>
                    <a:pt x="787" y="444"/>
                    <a:pt x="858" y="570"/>
                    <a:pt x="913" y="708"/>
                  </a:cubicBezTo>
                  <a:cubicBezTo>
                    <a:pt x="956" y="804"/>
                    <a:pt x="991" y="908"/>
                    <a:pt x="1028" y="1011"/>
                  </a:cubicBezTo>
                  <a:lnTo>
                    <a:pt x="1028" y="1011"/>
                  </a:lnTo>
                  <a:cubicBezTo>
                    <a:pt x="1003" y="1009"/>
                    <a:pt x="978" y="1008"/>
                    <a:pt x="952" y="1008"/>
                  </a:cubicBezTo>
                  <a:cubicBezTo>
                    <a:pt x="916" y="1008"/>
                    <a:pt x="877" y="1016"/>
                    <a:pt x="838" y="1020"/>
                  </a:cubicBezTo>
                  <a:cubicBezTo>
                    <a:pt x="818" y="1028"/>
                    <a:pt x="798" y="1035"/>
                    <a:pt x="778" y="1044"/>
                  </a:cubicBezTo>
                  <a:cubicBezTo>
                    <a:pt x="754" y="1063"/>
                    <a:pt x="727" y="1079"/>
                    <a:pt x="723" y="1115"/>
                  </a:cubicBezTo>
                  <a:cubicBezTo>
                    <a:pt x="711" y="1181"/>
                    <a:pt x="743" y="1217"/>
                    <a:pt x="763" y="1245"/>
                  </a:cubicBezTo>
                  <a:cubicBezTo>
                    <a:pt x="787" y="1272"/>
                    <a:pt x="810" y="1296"/>
                    <a:pt x="838" y="1320"/>
                  </a:cubicBezTo>
                  <a:cubicBezTo>
                    <a:pt x="893" y="1363"/>
                    <a:pt x="948" y="1403"/>
                    <a:pt x="1007" y="1434"/>
                  </a:cubicBezTo>
                  <a:cubicBezTo>
                    <a:pt x="964" y="1383"/>
                    <a:pt x="920" y="1332"/>
                    <a:pt x="881" y="1281"/>
                  </a:cubicBezTo>
                  <a:cubicBezTo>
                    <a:pt x="861" y="1252"/>
                    <a:pt x="845" y="1225"/>
                    <a:pt x="829" y="1201"/>
                  </a:cubicBezTo>
                  <a:cubicBezTo>
                    <a:pt x="818" y="1174"/>
                    <a:pt x="814" y="1146"/>
                    <a:pt x="822" y="1146"/>
                  </a:cubicBezTo>
                  <a:cubicBezTo>
                    <a:pt x="818" y="1146"/>
                    <a:pt x="825" y="1146"/>
                    <a:pt x="825" y="1143"/>
                  </a:cubicBezTo>
                  <a:cubicBezTo>
                    <a:pt x="838" y="1143"/>
                    <a:pt x="849" y="1143"/>
                    <a:pt x="861" y="1139"/>
                  </a:cubicBezTo>
                  <a:cubicBezTo>
                    <a:pt x="875" y="1141"/>
                    <a:pt x="888" y="1141"/>
                    <a:pt x="902" y="1141"/>
                  </a:cubicBezTo>
                  <a:cubicBezTo>
                    <a:pt x="915" y="1141"/>
                    <a:pt x="930" y="1141"/>
                    <a:pt x="948" y="1143"/>
                  </a:cubicBezTo>
                  <a:cubicBezTo>
                    <a:pt x="1007" y="1150"/>
                    <a:pt x="1071" y="1166"/>
                    <a:pt x="1133" y="1178"/>
                  </a:cubicBezTo>
                  <a:lnTo>
                    <a:pt x="1255" y="1197"/>
                  </a:lnTo>
                  <a:lnTo>
                    <a:pt x="1220" y="1079"/>
                  </a:lnTo>
                  <a:cubicBezTo>
                    <a:pt x="1181" y="929"/>
                    <a:pt x="1142" y="779"/>
                    <a:pt x="1075" y="637"/>
                  </a:cubicBezTo>
                  <a:cubicBezTo>
                    <a:pt x="1051" y="562"/>
                    <a:pt x="1011" y="491"/>
                    <a:pt x="971" y="424"/>
                  </a:cubicBezTo>
                  <a:cubicBezTo>
                    <a:pt x="936" y="353"/>
                    <a:pt x="885" y="286"/>
                    <a:pt x="834" y="223"/>
                  </a:cubicBezTo>
                  <a:cubicBezTo>
                    <a:pt x="737" y="108"/>
                    <a:pt x="589" y="1"/>
                    <a:pt x="422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1a67eb41a07_1_209"/>
            <p:cNvSpPr/>
            <p:nvPr/>
          </p:nvSpPr>
          <p:spPr>
            <a:xfrm>
              <a:off x="7742367" y="2244147"/>
              <a:ext cx="17860" cy="29452"/>
            </a:xfrm>
            <a:custGeom>
              <a:rect b="b" l="l" r="r" t="t"/>
              <a:pathLst>
                <a:path extrusionOk="0" h="719" w="436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58"/>
                    <a:pt x="99" y="719"/>
                    <a:pt x="218" y="719"/>
                  </a:cubicBezTo>
                  <a:cubicBezTo>
                    <a:pt x="336" y="719"/>
                    <a:pt x="435" y="558"/>
                    <a:pt x="435" y="360"/>
                  </a:cubicBezTo>
                  <a:cubicBezTo>
                    <a:pt x="435" y="163"/>
                    <a:pt x="33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1a67eb41a07_1_209"/>
            <p:cNvSpPr/>
            <p:nvPr/>
          </p:nvSpPr>
          <p:spPr>
            <a:xfrm>
              <a:off x="7802499" y="2253404"/>
              <a:ext cx="17860" cy="29452"/>
            </a:xfrm>
            <a:custGeom>
              <a:rect b="b" l="l" r="r" t="t"/>
              <a:pathLst>
                <a:path extrusionOk="0" h="719" w="436">
                  <a:moveTo>
                    <a:pt x="218" y="0"/>
                  </a:moveTo>
                  <a:cubicBezTo>
                    <a:pt x="99" y="0"/>
                    <a:pt x="1" y="161"/>
                    <a:pt x="1" y="359"/>
                  </a:cubicBezTo>
                  <a:cubicBezTo>
                    <a:pt x="1" y="556"/>
                    <a:pt x="99" y="718"/>
                    <a:pt x="218" y="718"/>
                  </a:cubicBezTo>
                  <a:cubicBezTo>
                    <a:pt x="336" y="718"/>
                    <a:pt x="436" y="556"/>
                    <a:pt x="436" y="359"/>
                  </a:cubicBezTo>
                  <a:cubicBezTo>
                    <a:pt x="436" y="161"/>
                    <a:pt x="336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1a67eb41a07_1_209"/>
            <p:cNvSpPr/>
            <p:nvPr/>
          </p:nvSpPr>
          <p:spPr>
            <a:xfrm>
              <a:off x="7705501" y="2187742"/>
              <a:ext cx="64229" cy="21546"/>
            </a:xfrm>
            <a:custGeom>
              <a:rect b="b" l="l" r="r" t="t"/>
              <a:pathLst>
                <a:path extrusionOk="0" h="526" w="1568">
                  <a:moveTo>
                    <a:pt x="816" y="1"/>
                  </a:moveTo>
                  <a:cubicBezTo>
                    <a:pt x="584" y="1"/>
                    <a:pt x="307" y="132"/>
                    <a:pt x="1" y="525"/>
                  </a:cubicBezTo>
                  <a:lnTo>
                    <a:pt x="1567" y="525"/>
                  </a:lnTo>
                  <a:cubicBezTo>
                    <a:pt x="1567" y="525"/>
                    <a:pt x="1280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1a67eb41a07_1_209"/>
            <p:cNvSpPr/>
            <p:nvPr/>
          </p:nvSpPr>
          <p:spPr>
            <a:xfrm>
              <a:off x="7802499" y="2197409"/>
              <a:ext cx="53743" cy="37767"/>
            </a:xfrm>
            <a:custGeom>
              <a:rect b="b" l="l" r="r" t="t"/>
              <a:pathLst>
                <a:path extrusionOk="0" h="922" w="1312">
                  <a:moveTo>
                    <a:pt x="720" y="0"/>
                  </a:moveTo>
                  <a:cubicBezTo>
                    <a:pt x="369" y="0"/>
                    <a:pt x="1" y="388"/>
                    <a:pt x="1" y="388"/>
                  </a:cubicBezTo>
                  <a:lnTo>
                    <a:pt x="1312" y="921"/>
                  </a:lnTo>
                  <a:cubicBezTo>
                    <a:pt x="1223" y="207"/>
                    <a:pt x="976" y="0"/>
                    <a:pt x="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1a67eb41a07_1_209"/>
            <p:cNvSpPr/>
            <p:nvPr/>
          </p:nvSpPr>
          <p:spPr>
            <a:xfrm>
              <a:off x="7890445" y="3941608"/>
              <a:ext cx="288458" cy="262365"/>
            </a:xfrm>
            <a:custGeom>
              <a:rect b="b" l="l" r="r" t="t"/>
              <a:pathLst>
                <a:path extrusionOk="0" h="6405" w="7042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1a67eb41a07_1_209"/>
            <p:cNvSpPr/>
            <p:nvPr/>
          </p:nvSpPr>
          <p:spPr>
            <a:xfrm>
              <a:off x="8142650" y="3856367"/>
              <a:ext cx="273220" cy="469471"/>
            </a:xfrm>
            <a:custGeom>
              <a:rect b="b" l="l" r="r" t="t"/>
              <a:pathLst>
                <a:path extrusionOk="0" h="11461" w="6670">
                  <a:moveTo>
                    <a:pt x="5264" y="1"/>
                  </a:moveTo>
                  <a:cubicBezTo>
                    <a:pt x="5017" y="1"/>
                    <a:pt x="4731" y="169"/>
                    <a:pt x="4432" y="477"/>
                  </a:cubicBezTo>
                  <a:cubicBezTo>
                    <a:pt x="2858" y="2104"/>
                    <a:pt x="1" y="11461"/>
                    <a:pt x="1" y="11461"/>
                  </a:cubicBezTo>
                  <a:lnTo>
                    <a:pt x="4235" y="11461"/>
                  </a:lnTo>
                  <a:cubicBezTo>
                    <a:pt x="6669" y="3077"/>
                    <a:pt x="6322" y="1"/>
                    <a:pt x="5264" y="1"/>
                  </a:cubicBez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1a67eb41a07_1_209"/>
            <p:cNvSpPr/>
            <p:nvPr/>
          </p:nvSpPr>
          <p:spPr>
            <a:xfrm>
              <a:off x="8280856" y="3966759"/>
              <a:ext cx="88151" cy="30804"/>
            </a:xfrm>
            <a:custGeom>
              <a:rect b="b" l="l" r="r" t="t"/>
              <a:pathLst>
                <a:path extrusionOk="0" h="752" w="2152">
                  <a:moveTo>
                    <a:pt x="962" y="1"/>
                  </a:moveTo>
                  <a:cubicBezTo>
                    <a:pt x="406" y="1"/>
                    <a:pt x="0" y="387"/>
                    <a:pt x="0" y="387"/>
                  </a:cubicBezTo>
                  <a:cubicBezTo>
                    <a:pt x="0" y="387"/>
                    <a:pt x="521" y="751"/>
                    <a:pt x="1445" y="751"/>
                  </a:cubicBezTo>
                  <a:cubicBezTo>
                    <a:pt x="1659" y="751"/>
                    <a:pt x="1895" y="732"/>
                    <a:pt x="2151" y="683"/>
                  </a:cubicBezTo>
                  <a:cubicBezTo>
                    <a:pt x="1738" y="160"/>
                    <a:pt x="1319" y="1"/>
                    <a:pt x="962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1a67eb41a07_1_209"/>
            <p:cNvSpPr/>
            <p:nvPr/>
          </p:nvSpPr>
          <p:spPr>
            <a:xfrm>
              <a:off x="8242556" y="4073629"/>
              <a:ext cx="99621" cy="34941"/>
            </a:xfrm>
            <a:custGeom>
              <a:rect b="b" l="l" r="r" t="t"/>
              <a:pathLst>
                <a:path extrusionOk="0" h="853" w="2432">
                  <a:moveTo>
                    <a:pt x="1087" y="1"/>
                  </a:moveTo>
                  <a:cubicBezTo>
                    <a:pt x="459" y="1"/>
                    <a:pt x="0" y="439"/>
                    <a:pt x="0" y="439"/>
                  </a:cubicBezTo>
                  <a:cubicBezTo>
                    <a:pt x="0" y="439"/>
                    <a:pt x="586" y="853"/>
                    <a:pt x="1627" y="853"/>
                  </a:cubicBezTo>
                  <a:cubicBezTo>
                    <a:pt x="1871" y="853"/>
                    <a:pt x="2140" y="830"/>
                    <a:pt x="2432" y="774"/>
                  </a:cubicBezTo>
                  <a:cubicBezTo>
                    <a:pt x="1964" y="181"/>
                    <a:pt x="1490" y="1"/>
                    <a:pt x="108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1a67eb41a07_1_209"/>
            <p:cNvSpPr/>
            <p:nvPr/>
          </p:nvSpPr>
          <p:spPr>
            <a:xfrm>
              <a:off x="8203765" y="4174723"/>
              <a:ext cx="121290" cy="42437"/>
            </a:xfrm>
            <a:custGeom>
              <a:rect b="b" l="l" r="r" t="t"/>
              <a:pathLst>
                <a:path extrusionOk="0" h="1036" w="2961">
                  <a:moveTo>
                    <a:pt x="1320" y="1"/>
                  </a:moveTo>
                  <a:cubicBezTo>
                    <a:pt x="556" y="1"/>
                    <a:pt x="0" y="532"/>
                    <a:pt x="0" y="532"/>
                  </a:cubicBezTo>
                  <a:cubicBezTo>
                    <a:pt x="0" y="532"/>
                    <a:pt x="715" y="1036"/>
                    <a:pt x="1987" y="1036"/>
                  </a:cubicBezTo>
                  <a:cubicBezTo>
                    <a:pt x="2282" y="1036"/>
                    <a:pt x="2607" y="1009"/>
                    <a:pt x="2960" y="942"/>
                  </a:cubicBezTo>
                  <a:cubicBezTo>
                    <a:pt x="2389" y="220"/>
                    <a:pt x="1811" y="1"/>
                    <a:pt x="132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1a67eb41a07_1_209"/>
            <p:cNvSpPr/>
            <p:nvPr/>
          </p:nvSpPr>
          <p:spPr>
            <a:xfrm>
              <a:off x="7953199" y="3926985"/>
              <a:ext cx="144557" cy="102898"/>
            </a:xfrm>
            <a:custGeom>
              <a:rect b="b" l="l" r="r" t="t"/>
              <a:pathLst>
                <a:path extrusionOk="0" h="2512" w="3529">
                  <a:moveTo>
                    <a:pt x="2011" y="1"/>
                  </a:moveTo>
                  <a:cubicBezTo>
                    <a:pt x="1895" y="1"/>
                    <a:pt x="1787" y="97"/>
                    <a:pt x="1721" y="380"/>
                  </a:cubicBezTo>
                  <a:cubicBezTo>
                    <a:pt x="1543" y="224"/>
                    <a:pt x="1401" y="165"/>
                    <a:pt x="1289" y="165"/>
                  </a:cubicBezTo>
                  <a:cubicBezTo>
                    <a:pt x="1003" y="165"/>
                    <a:pt x="910" y="552"/>
                    <a:pt x="904" y="719"/>
                  </a:cubicBezTo>
                  <a:cubicBezTo>
                    <a:pt x="877" y="704"/>
                    <a:pt x="848" y="697"/>
                    <a:pt x="820" y="697"/>
                  </a:cubicBezTo>
                  <a:cubicBezTo>
                    <a:pt x="601" y="697"/>
                    <a:pt x="375" y="1090"/>
                    <a:pt x="375" y="1090"/>
                  </a:cubicBezTo>
                  <a:cubicBezTo>
                    <a:pt x="375" y="1090"/>
                    <a:pt x="1" y="1895"/>
                    <a:pt x="375" y="2357"/>
                  </a:cubicBezTo>
                  <a:cubicBezTo>
                    <a:pt x="465" y="2469"/>
                    <a:pt x="559" y="2511"/>
                    <a:pt x="649" y="2511"/>
                  </a:cubicBezTo>
                  <a:cubicBezTo>
                    <a:pt x="930" y="2511"/>
                    <a:pt x="1172" y="2097"/>
                    <a:pt x="1172" y="2097"/>
                  </a:cubicBezTo>
                  <a:lnTo>
                    <a:pt x="3513" y="2017"/>
                  </a:lnTo>
                  <a:cubicBezTo>
                    <a:pt x="3513" y="2017"/>
                    <a:pt x="3529" y="826"/>
                    <a:pt x="3169" y="463"/>
                  </a:cubicBezTo>
                  <a:cubicBezTo>
                    <a:pt x="3045" y="340"/>
                    <a:pt x="2934" y="300"/>
                    <a:pt x="2842" y="300"/>
                  </a:cubicBezTo>
                  <a:cubicBezTo>
                    <a:pt x="2663" y="300"/>
                    <a:pt x="2553" y="451"/>
                    <a:pt x="2553" y="451"/>
                  </a:cubicBezTo>
                  <a:cubicBezTo>
                    <a:pt x="2553" y="451"/>
                    <a:pt x="2262" y="1"/>
                    <a:pt x="2011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1a67eb41a07_1_209"/>
            <p:cNvSpPr/>
            <p:nvPr/>
          </p:nvSpPr>
          <p:spPr>
            <a:xfrm>
              <a:off x="7960286" y="3923421"/>
              <a:ext cx="137265" cy="100153"/>
            </a:xfrm>
            <a:custGeom>
              <a:rect b="b" l="l" r="r" t="t"/>
              <a:pathLst>
                <a:path extrusionOk="0" h="2445" w="3351">
                  <a:moveTo>
                    <a:pt x="1837" y="1"/>
                  </a:moveTo>
                  <a:cubicBezTo>
                    <a:pt x="1815" y="1"/>
                    <a:pt x="1793" y="4"/>
                    <a:pt x="1769" y="9"/>
                  </a:cubicBezTo>
                  <a:cubicBezTo>
                    <a:pt x="1698" y="24"/>
                    <a:pt x="1635" y="76"/>
                    <a:pt x="1599" y="128"/>
                  </a:cubicBezTo>
                  <a:cubicBezTo>
                    <a:pt x="1551" y="179"/>
                    <a:pt x="1540" y="234"/>
                    <a:pt x="1509" y="285"/>
                  </a:cubicBezTo>
                  <a:lnTo>
                    <a:pt x="1500" y="314"/>
                  </a:lnTo>
                  <a:lnTo>
                    <a:pt x="1500" y="314"/>
                  </a:lnTo>
                  <a:cubicBezTo>
                    <a:pt x="1448" y="276"/>
                    <a:pt x="1393" y="241"/>
                    <a:pt x="1331" y="214"/>
                  </a:cubicBezTo>
                  <a:cubicBezTo>
                    <a:pt x="1270" y="186"/>
                    <a:pt x="1195" y="164"/>
                    <a:pt x="1118" y="164"/>
                  </a:cubicBezTo>
                  <a:cubicBezTo>
                    <a:pt x="1065" y="164"/>
                    <a:pt x="1011" y="174"/>
                    <a:pt x="959" y="199"/>
                  </a:cubicBezTo>
                  <a:cubicBezTo>
                    <a:pt x="837" y="257"/>
                    <a:pt x="766" y="372"/>
                    <a:pt x="723" y="474"/>
                  </a:cubicBezTo>
                  <a:cubicBezTo>
                    <a:pt x="695" y="552"/>
                    <a:pt x="674" y="628"/>
                    <a:pt x="664" y="708"/>
                  </a:cubicBezTo>
                  <a:lnTo>
                    <a:pt x="664" y="708"/>
                  </a:lnTo>
                  <a:cubicBezTo>
                    <a:pt x="661" y="708"/>
                    <a:pt x="657" y="708"/>
                    <a:pt x="654" y="708"/>
                  </a:cubicBezTo>
                  <a:cubicBezTo>
                    <a:pt x="611" y="708"/>
                    <a:pt x="569" y="718"/>
                    <a:pt x="533" y="735"/>
                  </a:cubicBezTo>
                  <a:cubicBezTo>
                    <a:pt x="471" y="767"/>
                    <a:pt x="415" y="806"/>
                    <a:pt x="372" y="853"/>
                  </a:cubicBezTo>
                  <a:cubicBezTo>
                    <a:pt x="281" y="944"/>
                    <a:pt x="214" y="1039"/>
                    <a:pt x="151" y="1150"/>
                  </a:cubicBezTo>
                  <a:lnTo>
                    <a:pt x="147" y="1153"/>
                  </a:lnTo>
                  <a:cubicBezTo>
                    <a:pt x="103" y="1260"/>
                    <a:pt x="72" y="1366"/>
                    <a:pt x="48" y="1477"/>
                  </a:cubicBezTo>
                  <a:cubicBezTo>
                    <a:pt x="21" y="1587"/>
                    <a:pt x="5" y="1702"/>
                    <a:pt x="5" y="1813"/>
                  </a:cubicBezTo>
                  <a:cubicBezTo>
                    <a:pt x="1" y="1927"/>
                    <a:pt x="12" y="2042"/>
                    <a:pt x="41" y="2152"/>
                  </a:cubicBezTo>
                  <a:cubicBezTo>
                    <a:pt x="72" y="2259"/>
                    <a:pt x="127" y="2361"/>
                    <a:pt x="202" y="2444"/>
                  </a:cubicBezTo>
                  <a:cubicBezTo>
                    <a:pt x="76" y="2259"/>
                    <a:pt x="48" y="2033"/>
                    <a:pt x="76" y="1820"/>
                  </a:cubicBezTo>
                  <a:cubicBezTo>
                    <a:pt x="88" y="1710"/>
                    <a:pt x="112" y="1607"/>
                    <a:pt x="143" y="1505"/>
                  </a:cubicBezTo>
                  <a:cubicBezTo>
                    <a:pt x="170" y="1398"/>
                    <a:pt x="210" y="1295"/>
                    <a:pt x="254" y="1201"/>
                  </a:cubicBezTo>
                  <a:lnTo>
                    <a:pt x="254" y="1208"/>
                  </a:lnTo>
                  <a:cubicBezTo>
                    <a:pt x="312" y="1114"/>
                    <a:pt x="384" y="1024"/>
                    <a:pt x="467" y="952"/>
                  </a:cubicBezTo>
                  <a:cubicBezTo>
                    <a:pt x="506" y="917"/>
                    <a:pt x="549" y="889"/>
                    <a:pt x="589" y="873"/>
                  </a:cubicBezTo>
                  <a:cubicBezTo>
                    <a:pt x="611" y="865"/>
                    <a:pt x="630" y="862"/>
                    <a:pt x="648" y="862"/>
                  </a:cubicBezTo>
                  <a:cubicBezTo>
                    <a:pt x="666" y="862"/>
                    <a:pt x="681" y="865"/>
                    <a:pt x="695" y="873"/>
                  </a:cubicBezTo>
                  <a:lnTo>
                    <a:pt x="802" y="929"/>
                  </a:lnTo>
                  <a:lnTo>
                    <a:pt x="810" y="806"/>
                  </a:lnTo>
                  <a:cubicBezTo>
                    <a:pt x="822" y="629"/>
                    <a:pt x="901" y="415"/>
                    <a:pt x="1035" y="356"/>
                  </a:cubicBezTo>
                  <a:cubicBezTo>
                    <a:pt x="1059" y="344"/>
                    <a:pt x="1086" y="338"/>
                    <a:pt x="1115" y="338"/>
                  </a:cubicBezTo>
                  <a:cubicBezTo>
                    <a:pt x="1160" y="338"/>
                    <a:pt x="1209" y="352"/>
                    <a:pt x="1260" y="376"/>
                  </a:cubicBezTo>
                  <a:cubicBezTo>
                    <a:pt x="1338" y="412"/>
                    <a:pt x="1414" y="470"/>
                    <a:pt x="1489" y="534"/>
                  </a:cubicBezTo>
                  <a:lnTo>
                    <a:pt x="1595" y="621"/>
                  </a:lnTo>
                  <a:lnTo>
                    <a:pt x="1635" y="486"/>
                  </a:lnTo>
                  <a:lnTo>
                    <a:pt x="1678" y="352"/>
                  </a:lnTo>
                  <a:cubicBezTo>
                    <a:pt x="1698" y="317"/>
                    <a:pt x="1710" y="261"/>
                    <a:pt x="1737" y="237"/>
                  </a:cubicBezTo>
                  <a:cubicBezTo>
                    <a:pt x="1770" y="197"/>
                    <a:pt x="1800" y="179"/>
                    <a:pt x="1837" y="179"/>
                  </a:cubicBezTo>
                  <a:cubicBezTo>
                    <a:pt x="1857" y="179"/>
                    <a:pt x="1880" y="185"/>
                    <a:pt x="1907" y="195"/>
                  </a:cubicBezTo>
                  <a:cubicBezTo>
                    <a:pt x="1982" y="226"/>
                    <a:pt x="2057" y="289"/>
                    <a:pt x="2124" y="356"/>
                  </a:cubicBezTo>
                  <a:cubicBezTo>
                    <a:pt x="2191" y="423"/>
                    <a:pt x="2258" y="506"/>
                    <a:pt x="2309" y="581"/>
                  </a:cubicBezTo>
                  <a:lnTo>
                    <a:pt x="2376" y="676"/>
                  </a:lnTo>
                  <a:lnTo>
                    <a:pt x="2447" y="585"/>
                  </a:lnTo>
                  <a:cubicBezTo>
                    <a:pt x="2491" y="530"/>
                    <a:pt x="2566" y="479"/>
                    <a:pt x="2633" y="467"/>
                  </a:cubicBezTo>
                  <a:cubicBezTo>
                    <a:pt x="2645" y="465"/>
                    <a:pt x="2658" y="464"/>
                    <a:pt x="2670" y="464"/>
                  </a:cubicBezTo>
                  <a:cubicBezTo>
                    <a:pt x="2733" y="464"/>
                    <a:pt x="2795" y="487"/>
                    <a:pt x="2858" y="526"/>
                  </a:cubicBezTo>
                  <a:cubicBezTo>
                    <a:pt x="3008" y="621"/>
                    <a:pt x="3090" y="787"/>
                    <a:pt x="3150" y="968"/>
                  </a:cubicBezTo>
                  <a:cubicBezTo>
                    <a:pt x="3209" y="1146"/>
                    <a:pt x="3245" y="1335"/>
                    <a:pt x="3276" y="1528"/>
                  </a:cubicBezTo>
                  <a:cubicBezTo>
                    <a:pt x="3308" y="1718"/>
                    <a:pt x="3323" y="1911"/>
                    <a:pt x="3340" y="2104"/>
                  </a:cubicBezTo>
                  <a:cubicBezTo>
                    <a:pt x="3351" y="1911"/>
                    <a:pt x="3351" y="1718"/>
                    <a:pt x="3340" y="1521"/>
                  </a:cubicBezTo>
                  <a:cubicBezTo>
                    <a:pt x="3327" y="1327"/>
                    <a:pt x="3304" y="1130"/>
                    <a:pt x="3252" y="936"/>
                  </a:cubicBezTo>
                  <a:cubicBezTo>
                    <a:pt x="3225" y="842"/>
                    <a:pt x="3198" y="743"/>
                    <a:pt x="3146" y="652"/>
                  </a:cubicBezTo>
                  <a:cubicBezTo>
                    <a:pt x="3099" y="558"/>
                    <a:pt x="3019" y="474"/>
                    <a:pt x="2937" y="412"/>
                  </a:cubicBezTo>
                  <a:cubicBezTo>
                    <a:pt x="2866" y="357"/>
                    <a:pt x="2768" y="309"/>
                    <a:pt x="2665" y="309"/>
                  </a:cubicBezTo>
                  <a:cubicBezTo>
                    <a:pt x="2648" y="309"/>
                    <a:pt x="2630" y="310"/>
                    <a:pt x="2613" y="313"/>
                  </a:cubicBezTo>
                  <a:cubicBezTo>
                    <a:pt x="2529" y="326"/>
                    <a:pt x="2456" y="360"/>
                    <a:pt x="2393" y="412"/>
                  </a:cubicBezTo>
                  <a:lnTo>
                    <a:pt x="2393" y="412"/>
                  </a:lnTo>
                  <a:cubicBezTo>
                    <a:pt x="2349" y="350"/>
                    <a:pt x="2303" y="293"/>
                    <a:pt x="2250" y="237"/>
                  </a:cubicBezTo>
                  <a:cubicBezTo>
                    <a:pt x="2176" y="159"/>
                    <a:pt x="2092" y="80"/>
                    <a:pt x="1974" y="29"/>
                  </a:cubicBezTo>
                  <a:cubicBezTo>
                    <a:pt x="1946" y="17"/>
                    <a:pt x="1915" y="9"/>
                    <a:pt x="1879" y="5"/>
                  </a:cubicBezTo>
                  <a:cubicBezTo>
                    <a:pt x="1865" y="2"/>
                    <a:pt x="1851" y="1"/>
                    <a:pt x="18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1a67eb41a07_1_209"/>
            <p:cNvSpPr/>
            <p:nvPr/>
          </p:nvSpPr>
          <p:spPr>
            <a:xfrm>
              <a:off x="7752075" y="4192869"/>
              <a:ext cx="638769" cy="539558"/>
            </a:xfrm>
            <a:custGeom>
              <a:rect b="b" l="l" r="r" t="t"/>
              <a:pathLst>
                <a:path extrusionOk="0" h="13172" w="15594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1a67eb41a07_1_209"/>
            <p:cNvSpPr/>
            <p:nvPr/>
          </p:nvSpPr>
          <p:spPr>
            <a:xfrm>
              <a:off x="8054212" y="3945131"/>
              <a:ext cx="21055" cy="75822"/>
            </a:xfrm>
            <a:custGeom>
              <a:rect b="b" l="l" r="r" t="t"/>
              <a:pathLst>
                <a:path extrusionOk="0" h="1851" w="514">
                  <a:moveTo>
                    <a:pt x="174" y="0"/>
                  </a:moveTo>
                  <a:lnTo>
                    <a:pt x="1" y="15"/>
                  </a:lnTo>
                  <a:cubicBezTo>
                    <a:pt x="48" y="335"/>
                    <a:pt x="107" y="647"/>
                    <a:pt x="182" y="959"/>
                  </a:cubicBezTo>
                  <a:cubicBezTo>
                    <a:pt x="222" y="1113"/>
                    <a:pt x="265" y="1266"/>
                    <a:pt x="316" y="1417"/>
                  </a:cubicBezTo>
                  <a:cubicBezTo>
                    <a:pt x="367" y="1567"/>
                    <a:pt x="427" y="1716"/>
                    <a:pt x="513" y="1851"/>
                  </a:cubicBezTo>
                  <a:cubicBezTo>
                    <a:pt x="439" y="1713"/>
                    <a:pt x="395" y="1559"/>
                    <a:pt x="356" y="1405"/>
                  </a:cubicBezTo>
                  <a:cubicBezTo>
                    <a:pt x="320" y="1251"/>
                    <a:pt x="289" y="1097"/>
                    <a:pt x="265" y="939"/>
                  </a:cubicBezTo>
                  <a:cubicBezTo>
                    <a:pt x="218" y="627"/>
                    <a:pt x="190" y="312"/>
                    <a:pt x="17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1a67eb41a07_1_209"/>
            <p:cNvSpPr/>
            <p:nvPr/>
          </p:nvSpPr>
          <p:spPr>
            <a:xfrm>
              <a:off x="8020132" y="3942346"/>
              <a:ext cx="11183" cy="88479"/>
            </a:xfrm>
            <a:custGeom>
              <a:rect b="b" l="l" r="r" t="t"/>
              <a:pathLst>
                <a:path extrusionOk="0" h="2160" w="273">
                  <a:moveTo>
                    <a:pt x="0" y="1"/>
                  </a:moveTo>
                  <a:cubicBezTo>
                    <a:pt x="8" y="367"/>
                    <a:pt x="32" y="731"/>
                    <a:pt x="71" y="1090"/>
                  </a:cubicBezTo>
                  <a:cubicBezTo>
                    <a:pt x="110" y="1453"/>
                    <a:pt x="170" y="1812"/>
                    <a:pt x="272" y="2159"/>
                  </a:cubicBezTo>
                  <a:cubicBezTo>
                    <a:pt x="197" y="1804"/>
                    <a:pt x="170" y="1445"/>
                    <a:pt x="158" y="1086"/>
                  </a:cubicBezTo>
                  <a:cubicBezTo>
                    <a:pt x="146" y="727"/>
                    <a:pt x="150" y="364"/>
                    <a:pt x="174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1a67eb41a07_1_209"/>
            <p:cNvSpPr/>
            <p:nvPr/>
          </p:nvSpPr>
          <p:spPr>
            <a:xfrm>
              <a:off x="7986788" y="3956232"/>
              <a:ext cx="8479" cy="77993"/>
            </a:xfrm>
            <a:custGeom>
              <a:rect b="b" l="l" r="r" t="t"/>
              <a:pathLst>
                <a:path extrusionOk="0" h="1904" w="207">
                  <a:moveTo>
                    <a:pt x="1" y="1"/>
                  </a:moveTo>
                  <a:cubicBezTo>
                    <a:pt x="13" y="321"/>
                    <a:pt x="28" y="640"/>
                    <a:pt x="57" y="957"/>
                  </a:cubicBezTo>
                  <a:cubicBezTo>
                    <a:pt x="72" y="1118"/>
                    <a:pt x="88" y="1276"/>
                    <a:pt x="108" y="1434"/>
                  </a:cubicBezTo>
                  <a:cubicBezTo>
                    <a:pt x="131" y="1591"/>
                    <a:pt x="155" y="1749"/>
                    <a:pt x="206" y="1904"/>
                  </a:cubicBezTo>
                  <a:cubicBezTo>
                    <a:pt x="170" y="1746"/>
                    <a:pt x="159" y="1587"/>
                    <a:pt x="151" y="1430"/>
                  </a:cubicBezTo>
                  <a:cubicBezTo>
                    <a:pt x="143" y="1272"/>
                    <a:pt x="143" y="1114"/>
                    <a:pt x="143" y="957"/>
                  </a:cubicBezTo>
                  <a:cubicBezTo>
                    <a:pt x="143" y="636"/>
                    <a:pt x="155" y="321"/>
                    <a:pt x="170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1a67eb41a07_1_209"/>
            <p:cNvSpPr/>
            <p:nvPr/>
          </p:nvSpPr>
          <p:spPr>
            <a:xfrm>
              <a:off x="7707631" y="3023529"/>
              <a:ext cx="118873" cy="26380"/>
            </a:xfrm>
            <a:custGeom>
              <a:rect b="b" l="l" r="r" t="t"/>
              <a:pathLst>
                <a:path extrusionOk="0" h="644" w="2902">
                  <a:moveTo>
                    <a:pt x="2901" y="0"/>
                  </a:moveTo>
                  <a:cubicBezTo>
                    <a:pt x="2400" y="43"/>
                    <a:pt x="1918" y="134"/>
                    <a:pt x="1433" y="237"/>
                  </a:cubicBezTo>
                  <a:cubicBezTo>
                    <a:pt x="952" y="347"/>
                    <a:pt x="474" y="469"/>
                    <a:pt x="0" y="643"/>
                  </a:cubicBezTo>
                  <a:cubicBezTo>
                    <a:pt x="497" y="604"/>
                    <a:pt x="983" y="513"/>
                    <a:pt x="1468" y="407"/>
                  </a:cubicBezTo>
                  <a:cubicBezTo>
                    <a:pt x="1950" y="296"/>
                    <a:pt x="2431" y="174"/>
                    <a:pt x="290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1a67eb41a07_1_209"/>
            <p:cNvSpPr/>
            <p:nvPr/>
          </p:nvSpPr>
          <p:spPr>
            <a:xfrm>
              <a:off x="7714758" y="3046591"/>
              <a:ext cx="111746" cy="28838"/>
            </a:xfrm>
            <a:custGeom>
              <a:rect b="b" l="l" r="r" t="t"/>
              <a:pathLst>
                <a:path extrusionOk="0" h="704" w="2728">
                  <a:moveTo>
                    <a:pt x="2727" y="1"/>
                  </a:moveTo>
                  <a:cubicBezTo>
                    <a:pt x="2254" y="53"/>
                    <a:pt x="1796" y="155"/>
                    <a:pt x="1341" y="270"/>
                  </a:cubicBezTo>
                  <a:cubicBezTo>
                    <a:pt x="888" y="388"/>
                    <a:pt x="438" y="522"/>
                    <a:pt x="0" y="704"/>
                  </a:cubicBezTo>
                  <a:cubicBezTo>
                    <a:pt x="474" y="652"/>
                    <a:pt x="931" y="550"/>
                    <a:pt x="1385" y="436"/>
                  </a:cubicBezTo>
                  <a:cubicBezTo>
                    <a:pt x="1839" y="317"/>
                    <a:pt x="2289" y="183"/>
                    <a:pt x="272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1a67eb41a07_1_209"/>
            <p:cNvSpPr/>
            <p:nvPr/>
          </p:nvSpPr>
          <p:spPr>
            <a:xfrm>
              <a:off x="7724753" y="3072028"/>
              <a:ext cx="95402" cy="33303"/>
            </a:xfrm>
            <a:custGeom>
              <a:rect b="b" l="l" r="r" t="t"/>
              <a:pathLst>
                <a:path extrusionOk="0" h="813" w="2329">
                  <a:moveTo>
                    <a:pt x="2329" y="0"/>
                  </a:moveTo>
                  <a:lnTo>
                    <a:pt x="2329" y="0"/>
                  </a:lnTo>
                  <a:cubicBezTo>
                    <a:pt x="1919" y="71"/>
                    <a:pt x="1524" y="193"/>
                    <a:pt x="1137" y="323"/>
                  </a:cubicBezTo>
                  <a:cubicBezTo>
                    <a:pt x="747" y="462"/>
                    <a:pt x="363" y="611"/>
                    <a:pt x="1" y="813"/>
                  </a:cubicBezTo>
                  <a:cubicBezTo>
                    <a:pt x="411" y="742"/>
                    <a:pt x="802" y="620"/>
                    <a:pt x="1192" y="489"/>
                  </a:cubicBezTo>
                  <a:cubicBezTo>
                    <a:pt x="1580" y="351"/>
                    <a:pt x="1962" y="201"/>
                    <a:pt x="232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1a67eb41a07_1_209"/>
            <p:cNvSpPr/>
            <p:nvPr/>
          </p:nvSpPr>
          <p:spPr>
            <a:xfrm>
              <a:off x="8341644" y="3914533"/>
              <a:ext cx="4424" cy="3482"/>
            </a:xfrm>
            <a:custGeom>
              <a:rect b="b" l="l" r="r" t="t"/>
              <a:pathLst>
                <a:path extrusionOk="0" h="85" w="108">
                  <a:moveTo>
                    <a:pt x="55" y="1"/>
                  </a:moveTo>
                  <a:cubicBezTo>
                    <a:pt x="0" y="1"/>
                    <a:pt x="0" y="84"/>
                    <a:pt x="55" y="84"/>
                  </a:cubicBezTo>
                  <a:cubicBezTo>
                    <a:pt x="108" y="84"/>
                    <a:pt x="108" y="1"/>
                    <a:pt x="5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1a67eb41a07_1_209"/>
            <p:cNvSpPr/>
            <p:nvPr/>
          </p:nvSpPr>
          <p:spPr>
            <a:xfrm>
              <a:off x="8334844" y="3937635"/>
              <a:ext cx="7824" cy="5940"/>
            </a:xfrm>
            <a:custGeom>
              <a:rect b="b" l="l" r="r" t="t"/>
              <a:pathLst>
                <a:path extrusionOk="0" h="145" w="191">
                  <a:moveTo>
                    <a:pt x="78" y="1"/>
                  </a:moveTo>
                  <a:cubicBezTo>
                    <a:pt x="48" y="1"/>
                    <a:pt x="16" y="17"/>
                    <a:pt x="8" y="45"/>
                  </a:cubicBezTo>
                  <a:cubicBezTo>
                    <a:pt x="1" y="68"/>
                    <a:pt x="13" y="96"/>
                    <a:pt x="32" y="108"/>
                  </a:cubicBezTo>
                  <a:cubicBezTo>
                    <a:pt x="35" y="108"/>
                    <a:pt x="40" y="110"/>
                    <a:pt x="43" y="111"/>
                  </a:cubicBezTo>
                  <a:lnTo>
                    <a:pt x="43" y="111"/>
                  </a:lnTo>
                  <a:cubicBezTo>
                    <a:pt x="44" y="111"/>
                    <a:pt x="44" y="112"/>
                    <a:pt x="44" y="112"/>
                  </a:cubicBezTo>
                  <a:cubicBezTo>
                    <a:pt x="56" y="127"/>
                    <a:pt x="68" y="139"/>
                    <a:pt x="88" y="143"/>
                  </a:cubicBezTo>
                  <a:cubicBezTo>
                    <a:pt x="93" y="145"/>
                    <a:pt x="98" y="145"/>
                    <a:pt x="104" y="145"/>
                  </a:cubicBezTo>
                  <a:cubicBezTo>
                    <a:pt x="116" y="145"/>
                    <a:pt x="128" y="143"/>
                    <a:pt x="139" y="143"/>
                  </a:cubicBezTo>
                  <a:cubicBezTo>
                    <a:pt x="179" y="136"/>
                    <a:pt x="190" y="88"/>
                    <a:pt x="174" y="56"/>
                  </a:cubicBezTo>
                  <a:cubicBezTo>
                    <a:pt x="173" y="55"/>
                    <a:pt x="173" y="55"/>
                    <a:pt x="172" y="54"/>
                  </a:cubicBezTo>
                  <a:lnTo>
                    <a:pt x="172" y="54"/>
                  </a:lnTo>
                  <a:cubicBezTo>
                    <a:pt x="171" y="50"/>
                    <a:pt x="169" y="47"/>
                    <a:pt x="166" y="45"/>
                  </a:cubicBezTo>
                  <a:cubicBezTo>
                    <a:pt x="163" y="32"/>
                    <a:pt x="155" y="21"/>
                    <a:pt x="143" y="17"/>
                  </a:cubicBezTo>
                  <a:cubicBezTo>
                    <a:pt x="127" y="5"/>
                    <a:pt x="108" y="5"/>
                    <a:pt x="88" y="1"/>
                  </a:cubicBezTo>
                  <a:cubicBezTo>
                    <a:pt x="85" y="1"/>
                    <a:pt x="82" y="1"/>
                    <a:pt x="7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1a67eb41a07_1_209"/>
            <p:cNvSpPr/>
            <p:nvPr/>
          </p:nvSpPr>
          <p:spPr>
            <a:xfrm>
              <a:off x="8306580" y="3935956"/>
              <a:ext cx="6800" cy="7250"/>
            </a:xfrm>
            <a:custGeom>
              <a:rect b="b" l="l" r="r" t="t"/>
              <a:pathLst>
                <a:path extrusionOk="0" h="177" w="166">
                  <a:moveTo>
                    <a:pt x="106" y="1"/>
                  </a:moveTo>
                  <a:cubicBezTo>
                    <a:pt x="103" y="1"/>
                    <a:pt x="96" y="1"/>
                    <a:pt x="83" y="2"/>
                  </a:cubicBezTo>
                  <a:cubicBezTo>
                    <a:pt x="67" y="2"/>
                    <a:pt x="51" y="7"/>
                    <a:pt x="40" y="15"/>
                  </a:cubicBezTo>
                  <a:cubicBezTo>
                    <a:pt x="35" y="19"/>
                    <a:pt x="32" y="22"/>
                    <a:pt x="24" y="26"/>
                  </a:cubicBezTo>
                  <a:cubicBezTo>
                    <a:pt x="20" y="31"/>
                    <a:pt x="16" y="38"/>
                    <a:pt x="12" y="42"/>
                  </a:cubicBezTo>
                  <a:cubicBezTo>
                    <a:pt x="4" y="58"/>
                    <a:pt x="4" y="62"/>
                    <a:pt x="0" y="78"/>
                  </a:cubicBezTo>
                  <a:cubicBezTo>
                    <a:pt x="0" y="90"/>
                    <a:pt x="0" y="97"/>
                    <a:pt x="4" y="109"/>
                  </a:cubicBezTo>
                  <a:cubicBezTo>
                    <a:pt x="4" y="117"/>
                    <a:pt x="8" y="126"/>
                    <a:pt x="12" y="129"/>
                  </a:cubicBezTo>
                  <a:lnTo>
                    <a:pt x="12" y="133"/>
                  </a:lnTo>
                  <a:lnTo>
                    <a:pt x="20" y="141"/>
                  </a:lnTo>
                  <a:cubicBezTo>
                    <a:pt x="24" y="153"/>
                    <a:pt x="35" y="161"/>
                    <a:pt x="44" y="168"/>
                  </a:cubicBezTo>
                  <a:cubicBezTo>
                    <a:pt x="55" y="173"/>
                    <a:pt x="71" y="177"/>
                    <a:pt x="83" y="177"/>
                  </a:cubicBezTo>
                  <a:cubicBezTo>
                    <a:pt x="95" y="177"/>
                    <a:pt x="111" y="173"/>
                    <a:pt x="122" y="168"/>
                  </a:cubicBezTo>
                  <a:cubicBezTo>
                    <a:pt x="130" y="161"/>
                    <a:pt x="142" y="153"/>
                    <a:pt x="146" y="141"/>
                  </a:cubicBezTo>
                  <a:cubicBezTo>
                    <a:pt x="150" y="137"/>
                    <a:pt x="150" y="137"/>
                    <a:pt x="154" y="133"/>
                  </a:cubicBezTo>
                  <a:lnTo>
                    <a:pt x="154" y="129"/>
                  </a:lnTo>
                  <a:cubicBezTo>
                    <a:pt x="158" y="126"/>
                    <a:pt x="162" y="117"/>
                    <a:pt x="166" y="109"/>
                  </a:cubicBezTo>
                  <a:lnTo>
                    <a:pt x="166" y="90"/>
                  </a:lnTo>
                  <a:lnTo>
                    <a:pt x="166" y="66"/>
                  </a:lnTo>
                  <a:cubicBezTo>
                    <a:pt x="162" y="62"/>
                    <a:pt x="162" y="58"/>
                    <a:pt x="158" y="55"/>
                  </a:cubicBezTo>
                  <a:cubicBezTo>
                    <a:pt x="158" y="46"/>
                    <a:pt x="154" y="42"/>
                    <a:pt x="150" y="35"/>
                  </a:cubicBezTo>
                  <a:cubicBezTo>
                    <a:pt x="142" y="26"/>
                    <a:pt x="135" y="19"/>
                    <a:pt x="126" y="15"/>
                  </a:cubicBezTo>
                  <a:cubicBezTo>
                    <a:pt x="122" y="11"/>
                    <a:pt x="111" y="7"/>
                    <a:pt x="106" y="7"/>
                  </a:cubicBezTo>
                  <a:cubicBezTo>
                    <a:pt x="98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1a67eb41a07_1_209"/>
            <p:cNvSpPr/>
            <p:nvPr/>
          </p:nvSpPr>
          <p:spPr>
            <a:xfrm>
              <a:off x="8334844" y="4044669"/>
              <a:ext cx="7332" cy="7087"/>
            </a:xfrm>
            <a:custGeom>
              <a:rect b="b" l="l" r="r" t="t"/>
              <a:pathLst>
                <a:path extrusionOk="0" h="173" w="179">
                  <a:moveTo>
                    <a:pt x="99" y="0"/>
                  </a:moveTo>
                  <a:cubicBezTo>
                    <a:pt x="79" y="0"/>
                    <a:pt x="56" y="9"/>
                    <a:pt x="44" y="24"/>
                  </a:cubicBezTo>
                  <a:cubicBezTo>
                    <a:pt x="41" y="29"/>
                    <a:pt x="37" y="33"/>
                    <a:pt x="32" y="36"/>
                  </a:cubicBezTo>
                  <a:lnTo>
                    <a:pt x="28" y="40"/>
                  </a:lnTo>
                  <a:cubicBezTo>
                    <a:pt x="24" y="44"/>
                    <a:pt x="24" y="48"/>
                    <a:pt x="21" y="53"/>
                  </a:cubicBezTo>
                  <a:cubicBezTo>
                    <a:pt x="17" y="56"/>
                    <a:pt x="13" y="64"/>
                    <a:pt x="8" y="68"/>
                  </a:cubicBezTo>
                  <a:cubicBezTo>
                    <a:pt x="8" y="72"/>
                    <a:pt x="8" y="76"/>
                    <a:pt x="5" y="80"/>
                  </a:cubicBezTo>
                  <a:cubicBezTo>
                    <a:pt x="1" y="108"/>
                    <a:pt x="5" y="131"/>
                    <a:pt x="24" y="151"/>
                  </a:cubicBezTo>
                  <a:cubicBezTo>
                    <a:pt x="40" y="167"/>
                    <a:pt x="60" y="172"/>
                    <a:pt x="79" y="172"/>
                  </a:cubicBezTo>
                  <a:cubicBezTo>
                    <a:pt x="85" y="172"/>
                    <a:pt x="90" y="172"/>
                    <a:pt x="95" y="171"/>
                  </a:cubicBezTo>
                  <a:cubicBezTo>
                    <a:pt x="103" y="171"/>
                    <a:pt x="112" y="166"/>
                    <a:pt x="115" y="162"/>
                  </a:cubicBezTo>
                  <a:cubicBezTo>
                    <a:pt x="123" y="159"/>
                    <a:pt x="127" y="155"/>
                    <a:pt x="135" y="151"/>
                  </a:cubicBezTo>
                  <a:cubicBezTo>
                    <a:pt x="135" y="147"/>
                    <a:pt x="139" y="147"/>
                    <a:pt x="139" y="143"/>
                  </a:cubicBezTo>
                  <a:cubicBezTo>
                    <a:pt x="147" y="139"/>
                    <a:pt x="150" y="135"/>
                    <a:pt x="155" y="131"/>
                  </a:cubicBezTo>
                  <a:cubicBezTo>
                    <a:pt x="163" y="127"/>
                    <a:pt x="166" y="115"/>
                    <a:pt x="170" y="108"/>
                  </a:cubicBezTo>
                  <a:cubicBezTo>
                    <a:pt x="174" y="100"/>
                    <a:pt x="179" y="88"/>
                    <a:pt x="179" y="76"/>
                  </a:cubicBezTo>
                  <a:cubicBezTo>
                    <a:pt x="179" y="68"/>
                    <a:pt x="174" y="56"/>
                    <a:pt x="170" y="48"/>
                  </a:cubicBezTo>
                  <a:cubicBezTo>
                    <a:pt x="166" y="36"/>
                    <a:pt x="163" y="29"/>
                    <a:pt x="155" y="24"/>
                  </a:cubicBezTo>
                  <a:cubicBezTo>
                    <a:pt x="139" y="9"/>
                    <a:pt x="119" y="0"/>
                    <a:pt x="99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1a67eb41a07_1_209"/>
            <p:cNvSpPr/>
            <p:nvPr/>
          </p:nvSpPr>
          <p:spPr>
            <a:xfrm>
              <a:off x="8262751" y="4006082"/>
              <a:ext cx="6677" cy="7660"/>
            </a:xfrm>
            <a:custGeom>
              <a:rect b="b" l="l" r="r" t="t"/>
              <a:pathLst>
                <a:path extrusionOk="0" h="187" w="163">
                  <a:moveTo>
                    <a:pt x="21" y="75"/>
                  </a:moveTo>
                  <a:cubicBezTo>
                    <a:pt x="21" y="77"/>
                    <a:pt x="20" y="78"/>
                    <a:pt x="19" y="78"/>
                  </a:cubicBezTo>
                  <a:lnTo>
                    <a:pt x="19" y="78"/>
                  </a:lnTo>
                  <a:cubicBezTo>
                    <a:pt x="19" y="77"/>
                    <a:pt x="20" y="76"/>
                    <a:pt x="21" y="75"/>
                  </a:cubicBezTo>
                  <a:lnTo>
                    <a:pt x="21" y="75"/>
                  </a:ln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5" y="85"/>
                  </a:moveTo>
                  <a:cubicBezTo>
                    <a:pt x="15" y="85"/>
                    <a:pt x="15" y="86"/>
                    <a:pt x="15" y="87"/>
                  </a:cubicBezTo>
                  <a:lnTo>
                    <a:pt x="15" y="87"/>
                  </a:lnTo>
                  <a:cubicBezTo>
                    <a:pt x="15" y="86"/>
                    <a:pt x="15" y="86"/>
                    <a:pt x="15" y="85"/>
                  </a:cubicBezTo>
                  <a:lnTo>
                    <a:pt x="15" y="85"/>
                  </a:lnTo>
                  <a:cubicBezTo>
                    <a:pt x="15" y="85"/>
                    <a:pt x="15" y="85"/>
                    <a:pt x="15" y="85"/>
                  </a:cubicBezTo>
                  <a:close/>
                  <a:moveTo>
                    <a:pt x="15" y="89"/>
                  </a:moveTo>
                  <a:cubicBezTo>
                    <a:pt x="15" y="91"/>
                    <a:pt x="14" y="93"/>
                    <a:pt x="12" y="95"/>
                  </a:cubicBezTo>
                  <a:cubicBezTo>
                    <a:pt x="14" y="93"/>
                    <a:pt x="14" y="91"/>
                    <a:pt x="15" y="89"/>
                  </a:cubicBezTo>
                  <a:close/>
                  <a:moveTo>
                    <a:pt x="15" y="88"/>
                  </a:moveTo>
                  <a:cubicBezTo>
                    <a:pt x="16" y="88"/>
                    <a:pt x="16" y="89"/>
                    <a:pt x="16" y="90"/>
                  </a:cubicBezTo>
                  <a:lnTo>
                    <a:pt x="16" y="99"/>
                  </a:lnTo>
                  <a:cubicBezTo>
                    <a:pt x="16" y="96"/>
                    <a:pt x="16" y="92"/>
                    <a:pt x="15" y="88"/>
                  </a:cubicBezTo>
                  <a:lnTo>
                    <a:pt x="15" y="88"/>
                  </a:ln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83" y="1"/>
                  </a:moveTo>
                  <a:cubicBezTo>
                    <a:pt x="77" y="1"/>
                    <a:pt x="70" y="2"/>
                    <a:pt x="63" y="4"/>
                  </a:cubicBezTo>
                  <a:cubicBezTo>
                    <a:pt x="32" y="14"/>
                    <a:pt x="9" y="44"/>
                    <a:pt x="14" y="79"/>
                  </a:cubicBezTo>
                  <a:lnTo>
                    <a:pt x="14" y="79"/>
                  </a:lnTo>
                  <a:cubicBezTo>
                    <a:pt x="13" y="79"/>
                    <a:pt x="13" y="79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2" y="79"/>
                    <a:pt x="12" y="79"/>
                  </a:cubicBezTo>
                  <a:lnTo>
                    <a:pt x="12" y="79"/>
                  </a:lnTo>
                  <a:cubicBezTo>
                    <a:pt x="12" y="79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4" y="81"/>
                    <a:pt x="14" y="83"/>
                    <a:pt x="15" y="84"/>
                  </a:cubicBezTo>
                  <a:lnTo>
                    <a:pt x="15" y="84"/>
                  </a:lnTo>
                  <a:cubicBezTo>
                    <a:pt x="14" y="84"/>
                    <a:pt x="14" y="84"/>
                    <a:pt x="14" y="84"/>
                  </a:cubicBezTo>
                  <a:lnTo>
                    <a:pt x="14" y="84"/>
                  </a:lnTo>
                  <a:cubicBezTo>
                    <a:pt x="14" y="83"/>
                    <a:pt x="14" y="81"/>
                    <a:pt x="13" y="80"/>
                  </a:cubicBezTo>
                  <a:lnTo>
                    <a:pt x="13" y="80"/>
                  </a:lnTo>
                  <a:cubicBezTo>
                    <a:pt x="6" y="91"/>
                    <a:pt x="1" y="105"/>
                    <a:pt x="1" y="118"/>
                  </a:cubicBezTo>
                  <a:lnTo>
                    <a:pt x="5" y="134"/>
                  </a:lnTo>
                  <a:cubicBezTo>
                    <a:pt x="12" y="153"/>
                    <a:pt x="21" y="170"/>
                    <a:pt x="36" y="177"/>
                  </a:cubicBezTo>
                  <a:cubicBezTo>
                    <a:pt x="48" y="183"/>
                    <a:pt x="61" y="187"/>
                    <a:pt x="75" y="187"/>
                  </a:cubicBezTo>
                  <a:cubicBezTo>
                    <a:pt x="81" y="187"/>
                    <a:pt x="86" y="186"/>
                    <a:pt x="92" y="185"/>
                  </a:cubicBezTo>
                  <a:cubicBezTo>
                    <a:pt x="151" y="173"/>
                    <a:pt x="163" y="102"/>
                    <a:pt x="151" y="51"/>
                  </a:cubicBezTo>
                  <a:cubicBezTo>
                    <a:pt x="141" y="22"/>
                    <a:pt x="113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1a67eb41a07_1_209"/>
            <p:cNvSpPr/>
            <p:nvPr/>
          </p:nvSpPr>
          <p:spPr>
            <a:xfrm>
              <a:off x="8302034" y="4014643"/>
              <a:ext cx="7332" cy="6554"/>
            </a:xfrm>
            <a:custGeom>
              <a:rect b="b" l="l" r="r" t="t"/>
              <a:pathLst>
                <a:path extrusionOk="0" h="160" w="179">
                  <a:moveTo>
                    <a:pt x="96" y="1"/>
                  </a:moveTo>
                  <a:cubicBezTo>
                    <a:pt x="82" y="1"/>
                    <a:pt x="69" y="4"/>
                    <a:pt x="56" y="12"/>
                  </a:cubicBezTo>
                  <a:cubicBezTo>
                    <a:pt x="48" y="16"/>
                    <a:pt x="36" y="23"/>
                    <a:pt x="28" y="32"/>
                  </a:cubicBezTo>
                  <a:cubicBezTo>
                    <a:pt x="13" y="39"/>
                    <a:pt x="0" y="59"/>
                    <a:pt x="0" y="79"/>
                  </a:cubicBezTo>
                  <a:cubicBezTo>
                    <a:pt x="4" y="99"/>
                    <a:pt x="9" y="114"/>
                    <a:pt x="20" y="126"/>
                  </a:cubicBezTo>
                  <a:cubicBezTo>
                    <a:pt x="33" y="134"/>
                    <a:pt x="44" y="141"/>
                    <a:pt x="56" y="150"/>
                  </a:cubicBezTo>
                  <a:cubicBezTo>
                    <a:pt x="68" y="156"/>
                    <a:pt x="81" y="159"/>
                    <a:pt x="94" y="159"/>
                  </a:cubicBezTo>
                  <a:cubicBezTo>
                    <a:pt x="137" y="159"/>
                    <a:pt x="178" y="127"/>
                    <a:pt x="178" y="79"/>
                  </a:cubicBezTo>
                  <a:cubicBezTo>
                    <a:pt x="178" y="34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1a67eb41a07_1_209"/>
            <p:cNvSpPr/>
            <p:nvPr/>
          </p:nvSpPr>
          <p:spPr>
            <a:xfrm>
              <a:off x="8280692" y="4038852"/>
              <a:ext cx="4752" cy="5284"/>
            </a:xfrm>
            <a:custGeom>
              <a:rect b="b" l="l" r="r" t="t"/>
              <a:pathLst>
                <a:path extrusionOk="0" h="129" w="116">
                  <a:moveTo>
                    <a:pt x="60" y="0"/>
                  </a:moveTo>
                  <a:cubicBezTo>
                    <a:pt x="48" y="0"/>
                    <a:pt x="40" y="5"/>
                    <a:pt x="33" y="9"/>
                  </a:cubicBezTo>
                  <a:cubicBezTo>
                    <a:pt x="24" y="13"/>
                    <a:pt x="13" y="24"/>
                    <a:pt x="13" y="36"/>
                  </a:cubicBezTo>
                  <a:cubicBezTo>
                    <a:pt x="12" y="38"/>
                    <a:pt x="11" y="39"/>
                    <a:pt x="10" y="41"/>
                  </a:cubicBezTo>
                  <a:lnTo>
                    <a:pt x="10" y="41"/>
                  </a:lnTo>
                  <a:cubicBezTo>
                    <a:pt x="10" y="42"/>
                    <a:pt x="9" y="43"/>
                    <a:pt x="9" y="44"/>
                  </a:cubicBezTo>
                  <a:cubicBezTo>
                    <a:pt x="9" y="48"/>
                    <a:pt x="4" y="52"/>
                    <a:pt x="4" y="56"/>
                  </a:cubicBezTo>
                  <a:cubicBezTo>
                    <a:pt x="0" y="64"/>
                    <a:pt x="0" y="71"/>
                    <a:pt x="0" y="80"/>
                  </a:cubicBezTo>
                  <a:cubicBezTo>
                    <a:pt x="0" y="88"/>
                    <a:pt x="4" y="95"/>
                    <a:pt x="9" y="100"/>
                  </a:cubicBezTo>
                  <a:cubicBezTo>
                    <a:pt x="13" y="104"/>
                    <a:pt x="17" y="107"/>
                    <a:pt x="17" y="111"/>
                  </a:cubicBezTo>
                  <a:cubicBezTo>
                    <a:pt x="26" y="121"/>
                    <a:pt x="39" y="128"/>
                    <a:pt x="52" y="128"/>
                  </a:cubicBezTo>
                  <a:cubicBezTo>
                    <a:pt x="55" y="128"/>
                    <a:pt x="57" y="128"/>
                    <a:pt x="60" y="127"/>
                  </a:cubicBezTo>
                  <a:cubicBezTo>
                    <a:pt x="72" y="127"/>
                    <a:pt x="84" y="124"/>
                    <a:pt x="91" y="115"/>
                  </a:cubicBezTo>
                  <a:cubicBezTo>
                    <a:pt x="104" y="107"/>
                    <a:pt x="108" y="100"/>
                    <a:pt x="111" y="88"/>
                  </a:cubicBezTo>
                  <a:cubicBezTo>
                    <a:pt x="115" y="80"/>
                    <a:pt x="115" y="71"/>
                    <a:pt x="115" y="64"/>
                  </a:cubicBezTo>
                  <a:cubicBezTo>
                    <a:pt x="115" y="56"/>
                    <a:pt x="111" y="48"/>
                    <a:pt x="108" y="44"/>
                  </a:cubicBezTo>
                  <a:cubicBezTo>
                    <a:pt x="107" y="43"/>
                    <a:pt x="107" y="42"/>
                    <a:pt x="106" y="40"/>
                  </a:cubicBezTo>
                  <a:lnTo>
                    <a:pt x="106" y="40"/>
                  </a:lnTo>
                  <a:cubicBezTo>
                    <a:pt x="106" y="39"/>
                    <a:pt x="105" y="39"/>
                    <a:pt x="105" y="38"/>
                  </a:cubicBezTo>
                  <a:lnTo>
                    <a:pt x="105" y="38"/>
                  </a:lnTo>
                  <a:cubicBezTo>
                    <a:pt x="104" y="37"/>
                    <a:pt x="104" y="36"/>
                    <a:pt x="104" y="36"/>
                  </a:cubicBezTo>
                  <a:lnTo>
                    <a:pt x="104" y="36"/>
                  </a:lnTo>
                  <a:cubicBezTo>
                    <a:pt x="104" y="32"/>
                    <a:pt x="104" y="29"/>
                    <a:pt x="99" y="24"/>
                  </a:cubicBezTo>
                  <a:lnTo>
                    <a:pt x="88" y="13"/>
                  </a:lnTo>
                  <a:cubicBezTo>
                    <a:pt x="80" y="5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1a67eb41a07_1_209"/>
            <p:cNvSpPr/>
            <p:nvPr/>
          </p:nvSpPr>
          <p:spPr>
            <a:xfrm>
              <a:off x="8307031" y="4034920"/>
              <a:ext cx="4588" cy="4465"/>
            </a:xfrm>
            <a:custGeom>
              <a:rect b="b" l="l" r="r" t="t"/>
              <a:pathLst>
                <a:path extrusionOk="0" h="109" w="112">
                  <a:moveTo>
                    <a:pt x="47" y="0"/>
                  </a:moveTo>
                  <a:cubicBezTo>
                    <a:pt x="44" y="0"/>
                    <a:pt x="40" y="1"/>
                    <a:pt x="37" y="2"/>
                  </a:cubicBezTo>
                  <a:cubicBezTo>
                    <a:pt x="24" y="6"/>
                    <a:pt x="13" y="14"/>
                    <a:pt x="9" y="25"/>
                  </a:cubicBezTo>
                  <a:cubicBezTo>
                    <a:pt x="1" y="38"/>
                    <a:pt x="1" y="58"/>
                    <a:pt x="9" y="69"/>
                  </a:cubicBezTo>
                  <a:cubicBezTo>
                    <a:pt x="13" y="77"/>
                    <a:pt x="13" y="81"/>
                    <a:pt x="17" y="89"/>
                  </a:cubicBezTo>
                  <a:cubicBezTo>
                    <a:pt x="24" y="101"/>
                    <a:pt x="40" y="109"/>
                    <a:pt x="53" y="109"/>
                  </a:cubicBezTo>
                  <a:lnTo>
                    <a:pt x="72" y="109"/>
                  </a:lnTo>
                  <a:cubicBezTo>
                    <a:pt x="88" y="109"/>
                    <a:pt x="104" y="96"/>
                    <a:pt x="108" y="81"/>
                  </a:cubicBezTo>
                  <a:cubicBezTo>
                    <a:pt x="111" y="67"/>
                    <a:pt x="105" y="52"/>
                    <a:pt x="95" y="44"/>
                  </a:cubicBezTo>
                  <a:lnTo>
                    <a:pt x="95" y="44"/>
                  </a:lnTo>
                  <a:cubicBezTo>
                    <a:pt x="92" y="19"/>
                    <a:pt x="70" y="0"/>
                    <a:pt x="4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1a67eb41a07_1_209"/>
            <p:cNvSpPr/>
            <p:nvPr/>
          </p:nvSpPr>
          <p:spPr>
            <a:xfrm>
              <a:off x="8330994" y="4085917"/>
              <a:ext cx="6636" cy="5571"/>
            </a:xfrm>
            <a:custGeom>
              <a:rect b="b" l="l" r="r" t="t"/>
              <a:pathLst>
                <a:path extrusionOk="0" h="136" w="162">
                  <a:moveTo>
                    <a:pt x="71" y="0"/>
                  </a:moveTo>
                  <a:cubicBezTo>
                    <a:pt x="47" y="0"/>
                    <a:pt x="24" y="16"/>
                    <a:pt x="12" y="35"/>
                  </a:cubicBezTo>
                  <a:cubicBezTo>
                    <a:pt x="0" y="55"/>
                    <a:pt x="0" y="83"/>
                    <a:pt x="12" y="103"/>
                  </a:cubicBezTo>
                  <a:cubicBezTo>
                    <a:pt x="26" y="124"/>
                    <a:pt x="49" y="135"/>
                    <a:pt x="71" y="135"/>
                  </a:cubicBezTo>
                  <a:cubicBezTo>
                    <a:pt x="94" y="135"/>
                    <a:pt x="117" y="124"/>
                    <a:pt x="131" y="103"/>
                  </a:cubicBezTo>
                  <a:cubicBezTo>
                    <a:pt x="138" y="91"/>
                    <a:pt x="146" y="75"/>
                    <a:pt x="154" y="64"/>
                  </a:cubicBezTo>
                  <a:cubicBezTo>
                    <a:pt x="162" y="51"/>
                    <a:pt x="162" y="35"/>
                    <a:pt x="154" y="24"/>
                  </a:cubicBezTo>
                  <a:cubicBezTo>
                    <a:pt x="146" y="12"/>
                    <a:pt x="135" y="8"/>
                    <a:pt x="118" y="4"/>
                  </a:cubicBezTo>
                  <a:cubicBezTo>
                    <a:pt x="102" y="4"/>
                    <a:pt x="87" y="4"/>
                    <a:pt x="7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1a67eb41a07_1_209"/>
            <p:cNvSpPr/>
            <p:nvPr/>
          </p:nvSpPr>
          <p:spPr>
            <a:xfrm>
              <a:off x="8301870" y="4132450"/>
              <a:ext cx="6185" cy="6185"/>
            </a:xfrm>
            <a:custGeom>
              <a:rect b="b" l="l" r="r" t="t"/>
              <a:pathLst>
                <a:path extrusionOk="0" h="151" w="151">
                  <a:moveTo>
                    <a:pt x="75" y="1"/>
                  </a:moveTo>
                  <a:cubicBezTo>
                    <a:pt x="68" y="1"/>
                    <a:pt x="64" y="5"/>
                    <a:pt x="56" y="5"/>
                  </a:cubicBezTo>
                  <a:cubicBezTo>
                    <a:pt x="48" y="5"/>
                    <a:pt x="40" y="5"/>
                    <a:pt x="37" y="8"/>
                  </a:cubicBezTo>
                  <a:cubicBezTo>
                    <a:pt x="28" y="8"/>
                    <a:pt x="24" y="12"/>
                    <a:pt x="21" y="21"/>
                  </a:cubicBezTo>
                  <a:cubicBezTo>
                    <a:pt x="17" y="21"/>
                    <a:pt x="13" y="25"/>
                    <a:pt x="13" y="28"/>
                  </a:cubicBezTo>
                  <a:cubicBezTo>
                    <a:pt x="4" y="36"/>
                    <a:pt x="4" y="44"/>
                    <a:pt x="4" y="56"/>
                  </a:cubicBezTo>
                  <a:cubicBezTo>
                    <a:pt x="4" y="64"/>
                    <a:pt x="1" y="68"/>
                    <a:pt x="1" y="76"/>
                  </a:cubicBezTo>
                  <a:cubicBezTo>
                    <a:pt x="1" y="83"/>
                    <a:pt x="4" y="92"/>
                    <a:pt x="4" y="96"/>
                  </a:cubicBezTo>
                  <a:cubicBezTo>
                    <a:pt x="8" y="103"/>
                    <a:pt x="8" y="107"/>
                    <a:pt x="13" y="115"/>
                  </a:cubicBezTo>
                  <a:cubicBezTo>
                    <a:pt x="17" y="123"/>
                    <a:pt x="24" y="131"/>
                    <a:pt x="32" y="135"/>
                  </a:cubicBezTo>
                  <a:cubicBezTo>
                    <a:pt x="37" y="139"/>
                    <a:pt x="40" y="143"/>
                    <a:pt x="48" y="147"/>
                  </a:cubicBezTo>
                  <a:cubicBezTo>
                    <a:pt x="52" y="147"/>
                    <a:pt x="60" y="151"/>
                    <a:pt x="68" y="151"/>
                  </a:cubicBezTo>
                  <a:lnTo>
                    <a:pt x="88" y="151"/>
                  </a:lnTo>
                  <a:cubicBezTo>
                    <a:pt x="92" y="151"/>
                    <a:pt x="99" y="147"/>
                    <a:pt x="108" y="147"/>
                  </a:cubicBezTo>
                  <a:cubicBezTo>
                    <a:pt x="115" y="143"/>
                    <a:pt x="123" y="135"/>
                    <a:pt x="131" y="131"/>
                  </a:cubicBezTo>
                  <a:cubicBezTo>
                    <a:pt x="135" y="123"/>
                    <a:pt x="139" y="119"/>
                    <a:pt x="143" y="115"/>
                  </a:cubicBezTo>
                  <a:cubicBezTo>
                    <a:pt x="143" y="107"/>
                    <a:pt x="147" y="103"/>
                    <a:pt x="150" y="96"/>
                  </a:cubicBezTo>
                  <a:lnTo>
                    <a:pt x="150" y="76"/>
                  </a:lnTo>
                  <a:lnTo>
                    <a:pt x="150" y="56"/>
                  </a:lnTo>
                  <a:cubicBezTo>
                    <a:pt x="147" y="52"/>
                    <a:pt x="143" y="44"/>
                    <a:pt x="143" y="41"/>
                  </a:cubicBezTo>
                  <a:cubicBezTo>
                    <a:pt x="135" y="28"/>
                    <a:pt x="131" y="25"/>
                    <a:pt x="123" y="17"/>
                  </a:cubicBezTo>
                  <a:cubicBezTo>
                    <a:pt x="119" y="12"/>
                    <a:pt x="111" y="8"/>
                    <a:pt x="108" y="8"/>
                  </a:cubicBezTo>
                  <a:cubicBezTo>
                    <a:pt x="95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1a67eb41a07_1_209"/>
            <p:cNvSpPr/>
            <p:nvPr/>
          </p:nvSpPr>
          <p:spPr>
            <a:xfrm>
              <a:off x="8249807" y="4121308"/>
              <a:ext cx="7988" cy="6677"/>
            </a:xfrm>
            <a:custGeom>
              <a:rect b="b" l="l" r="r" t="t"/>
              <a:pathLst>
                <a:path extrusionOk="0" h="163" w="195">
                  <a:moveTo>
                    <a:pt x="80" y="0"/>
                  </a:moveTo>
                  <a:cubicBezTo>
                    <a:pt x="68" y="0"/>
                    <a:pt x="53" y="0"/>
                    <a:pt x="40" y="9"/>
                  </a:cubicBezTo>
                  <a:cubicBezTo>
                    <a:pt x="17" y="24"/>
                    <a:pt x="1" y="52"/>
                    <a:pt x="1" y="80"/>
                  </a:cubicBezTo>
                  <a:cubicBezTo>
                    <a:pt x="1" y="111"/>
                    <a:pt x="17" y="138"/>
                    <a:pt x="40" y="151"/>
                  </a:cubicBezTo>
                  <a:cubicBezTo>
                    <a:pt x="53" y="158"/>
                    <a:pt x="68" y="162"/>
                    <a:pt x="80" y="162"/>
                  </a:cubicBezTo>
                  <a:cubicBezTo>
                    <a:pt x="95" y="162"/>
                    <a:pt x="111" y="158"/>
                    <a:pt x="124" y="151"/>
                  </a:cubicBezTo>
                  <a:cubicBezTo>
                    <a:pt x="139" y="142"/>
                    <a:pt x="155" y="138"/>
                    <a:pt x="166" y="127"/>
                  </a:cubicBezTo>
                  <a:cubicBezTo>
                    <a:pt x="195" y="103"/>
                    <a:pt x="195" y="56"/>
                    <a:pt x="166" y="36"/>
                  </a:cubicBezTo>
                  <a:cubicBezTo>
                    <a:pt x="159" y="29"/>
                    <a:pt x="151" y="24"/>
                    <a:pt x="139" y="16"/>
                  </a:cubicBezTo>
                  <a:cubicBezTo>
                    <a:pt x="135" y="16"/>
                    <a:pt x="127" y="12"/>
                    <a:pt x="124" y="9"/>
                  </a:cubicBezTo>
                  <a:cubicBezTo>
                    <a:pt x="111" y="0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1a67eb41a07_1_209"/>
            <p:cNvSpPr/>
            <p:nvPr/>
          </p:nvSpPr>
          <p:spPr>
            <a:xfrm>
              <a:off x="8304041" y="4143960"/>
              <a:ext cx="6308" cy="6431"/>
            </a:xfrm>
            <a:custGeom>
              <a:rect b="b" l="l" r="r" t="t"/>
              <a:pathLst>
                <a:path extrusionOk="0" h="157" w="154">
                  <a:moveTo>
                    <a:pt x="98" y="1"/>
                  </a:moveTo>
                  <a:cubicBezTo>
                    <a:pt x="83" y="1"/>
                    <a:pt x="67" y="8"/>
                    <a:pt x="60" y="22"/>
                  </a:cubicBezTo>
                  <a:lnTo>
                    <a:pt x="60" y="22"/>
                  </a:lnTo>
                  <a:cubicBezTo>
                    <a:pt x="26" y="27"/>
                    <a:pt x="1" y="58"/>
                    <a:pt x="7" y="95"/>
                  </a:cubicBezTo>
                  <a:cubicBezTo>
                    <a:pt x="7" y="119"/>
                    <a:pt x="19" y="134"/>
                    <a:pt x="39" y="146"/>
                  </a:cubicBezTo>
                  <a:cubicBezTo>
                    <a:pt x="49" y="152"/>
                    <a:pt x="62" y="156"/>
                    <a:pt x="75" y="156"/>
                  </a:cubicBezTo>
                  <a:cubicBezTo>
                    <a:pt x="86" y="156"/>
                    <a:pt x="97" y="153"/>
                    <a:pt x="106" y="146"/>
                  </a:cubicBezTo>
                  <a:cubicBezTo>
                    <a:pt x="113" y="139"/>
                    <a:pt x="126" y="134"/>
                    <a:pt x="133" y="126"/>
                  </a:cubicBezTo>
                  <a:cubicBezTo>
                    <a:pt x="149" y="110"/>
                    <a:pt x="153" y="86"/>
                    <a:pt x="149" y="67"/>
                  </a:cubicBezTo>
                  <a:cubicBezTo>
                    <a:pt x="145" y="48"/>
                    <a:pt x="137" y="28"/>
                    <a:pt x="126" y="12"/>
                  </a:cubicBezTo>
                  <a:cubicBezTo>
                    <a:pt x="118" y="4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1a67eb41a07_1_209"/>
            <p:cNvSpPr/>
            <p:nvPr/>
          </p:nvSpPr>
          <p:spPr>
            <a:xfrm>
              <a:off x="8335664" y="4118605"/>
              <a:ext cx="6677" cy="6349"/>
            </a:xfrm>
            <a:custGeom>
              <a:rect b="b" l="l" r="r" t="t"/>
              <a:pathLst>
                <a:path extrusionOk="0" h="155" w="163">
                  <a:moveTo>
                    <a:pt x="130" y="92"/>
                  </a:moveTo>
                  <a:lnTo>
                    <a:pt x="130" y="92"/>
                  </a:lnTo>
                  <a:cubicBezTo>
                    <a:pt x="130" y="92"/>
                    <a:pt x="127" y="96"/>
                    <a:pt x="126" y="98"/>
                  </a:cubicBezTo>
                  <a:lnTo>
                    <a:pt x="126" y="98"/>
                  </a:lnTo>
                  <a:cubicBezTo>
                    <a:pt x="127" y="97"/>
                    <a:pt x="127" y="96"/>
                    <a:pt x="127" y="95"/>
                  </a:cubicBezTo>
                  <a:cubicBezTo>
                    <a:pt x="128" y="93"/>
                    <a:pt x="129" y="92"/>
                    <a:pt x="130" y="92"/>
                  </a:cubicBezTo>
                  <a:close/>
                  <a:moveTo>
                    <a:pt x="104" y="0"/>
                  </a:moveTo>
                  <a:cubicBezTo>
                    <a:pt x="87" y="0"/>
                    <a:pt x="69" y="9"/>
                    <a:pt x="59" y="23"/>
                  </a:cubicBezTo>
                  <a:cubicBezTo>
                    <a:pt x="48" y="39"/>
                    <a:pt x="44" y="59"/>
                    <a:pt x="36" y="7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7" y="79"/>
                    <a:pt x="37" y="79"/>
                  </a:cubicBezTo>
                  <a:lnTo>
                    <a:pt x="37" y="79"/>
                  </a:lnTo>
                  <a:cubicBezTo>
                    <a:pt x="37" y="79"/>
                    <a:pt x="37" y="80"/>
                    <a:pt x="36" y="82"/>
                  </a:cubicBezTo>
                  <a:cubicBezTo>
                    <a:pt x="36" y="84"/>
                    <a:pt x="35" y="85"/>
                    <a:pt x="33" y="86"/>
                  </a:cubicBezTo>
                  <a:lnTo>
                    <a:pt x="33" y="86"/>
                  </a:lnTo>
                  <a:cubicBezTo>
                    <a:pt x="33" y="85"/>
                    <a:pt x="33" y="85"/>
                    <a:pt x="33" y="85"/>
                  </a:cubicBezTo>
                  <a:lnTo>
                    <a:pt x="33" y="85"/>
                  </a:ln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29" y="90"/>
                    <a:pt x="28" y="93"/>
                  </a:cubicBezTo>
                  <a:lnTo>
                    <a:pt x="28" y="93"/>
                  </a:lnTo>
                  <a:cubicBezTo>
                    <a:pt x="27" y="93"/>
                    <a:pt x="27" y="94"/>
                    <a:pt x="27" y="94"/>
                  </a:cubicBezTo>
                  <a:lnTo>
                    <a:pt x="27" y="94"/>
                  </a:lnTo>
                  <a:cubicBezTo>
                    <a:pt x="27" y="94"/>
                    <a:pt x="27" y="94"/>
                    <a:pt x="27" y="95"/>
                  </a:cubicBezTo>
                  <a:lnTo>
                    <a:pt x="24" y="95"/>
                  </a:lnTo>
                  <a:cubicBezTo>
                    <a:pt x="12" y="98"/>
                    <a:pt x="1" y="110"/>
                    <a:pt x="1" y="122"/>
                  </a:cubicBezTo>
                  <a:cubicBezTo>
                    <a:pt x="1" y="137"/>
                    <a:pt x="12" y="146"/>
                    <a:pt x="24" y="149"/>
                  </a:cubicBezTo>
                  <a:cubicBezTo>
                    <a:pt x="33" y="153"/>
                    <a:pt x="41" y="155"/>
                    <a:pt x="49" y="155"/>
                  </a:cubicBezTo>
                  <a:cubicBezTo>
                    <a:pt x="68" y="155"/>
                    <a:pt x="85" y="146"/>
                    <a:pt x="99" y="130"/>
                  </a:cubicBezTo>
                  <a:cubicBezTo>
                    <a:pt x="111" y="122"/>
                    <a:pt x="115" y="113"/>
                    <a:pt x="123" y="102"/>
                  </a:cubicBezTo>
                  <a:cubicBezTo>
                    <a:pt x="124" y="100"/>
                    <a:pt x="125" y="100"/>
                    <a:pt x="126" y="99"/>
                  </a:cubicBezTo>
                  <a:lnTo>
                    <a:pt x="126" y="99"/>
                  </a:lnTo>
                  <a:cubicBezTo>
                    <a:pt x="126" y="99"/>
                    <a:pt x="126" y="99"/>
                    <a:pt x="126" y="99"/>
                  </a:cubicBezTo>
                  <a:cubicBezTo>
                    <a:pt x="126" y="99"/>
                    <a:pt x="126" y="99"/>
                    <a:pt x="127" y="98"/>
                  </a:cubicBezTo>
                  <a:cubicBezTo>
                    <a:pt x="130" y="95"/>
                    <a:pt x="135" y="90"/>
                    <a:pt x="139" y="86"/>
                  </a:cubicBezTo>
                  <a:cubicBezTo>
                    <a:pt x="163" y="66"/>
                    <a:pt x="154" y="27"/>
                    <a:pt x="135" y="11"/>
                  </a:cubicBezTo>
                  <a:cubicBezTo>
                    <a:pt x="126" y="4"/>
                    <a:pt x="115" y="0"/>
                    <a:pt x="104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1a67eb41a07_1_209"/>
            <p:cNvSpPr/>
            <p:nvPr/>
          </p:nvSpPr>
          <p:spPr>
            <a:xfrm>
              <a:off x="8324481" y="4169152"/>
              <a:ext cx="7005" cy="4588"/>
            </a:xfrm>
            <a:custGeom>
              <a:rect b="b" l="l" r="r" t="t"/>
              <a:pathLst>
                <a:path extrusionOk="0" h="112" w="171">
                  <a:moveTo>
                    <a:pt x="38" y="1"/>
                  </a:moveTo>
                  <a:cubicBezTo>
                    <a:pt x="29" y="1"/>
                    <a:pt x="20" y="4"/>
                    <a:pt x="13" y="8"/>
                  </a:cubicBezTo>
                  <a:cubicBezTo>
                    <a:pt x="1" y="21"/>
                    <a:pt x="1" y="36"/>
                    <a:pt x="9" y="48"/>
                  </a:cubicBezTo>
                  <a:cubicBezTo>
                    <a:pt x="29" y="92"/>
                    <a:pt x="64" y="107"/>
                    <a:pt x="108" y="111"/>
                  </a:cubicBezTo>
                  <a:cubicBezTo>
                    <a:pt x="111" y="111"/>
                    <a:pt x="114" y="112"/>
                    <a:pt x="117" y="112"/>
                  </a:cubicBezTo>
                  <a:cubicBezTo>
                    <a:pt x="151" y="112"/>
                    <a:pt x="171" y="69"/>
                    <a:pt x="163" y="40"/>
                  </a:cubicBezTo>
                  <a:cubicBezTo>
                    <a:pt x="155" y="15"/>
                    <a:pt x="132" y="1"/>
                    <a:pt x="109" y="1"/>
                  </a:cubicBezTo>
                  <a:cubicBezTo>
                    <a:pt x="99" y="1"/>
                    <a:pt x="90" y="4"/>
                    <a:pt x="80" y="8"/>
                  </a:cubicBezTo>
                  <a:cubicBezTo>
                    <a:pt x="80" y="8"/>
                    <a:pt x="77" y="8"/>
                    <a:pt x="72" y="12"/>
                  </a:cubicBezTo>
                  <a:lnTo>
                    <a:pt x="61" y="12"/>
                  </a:lnTo>
                  <a:cubicBezTo>
                    <a:pt x="57" y="8"/>
                    <a:pt x="57" y="8"/>
                    <a:pt x="53" y="5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1a67eb41a07_1_209"/>
            <p:cNvSpPr/>
            <p:nvPr/>
          </p:nvSpPr>
          <p:spPr>
            <a:xfrm>
              <a:off x="8278603" y="4145066"/>
              <a:ext cx="4875" cy="5571"/>
            </a:xfrm>
            <a:custGeom>
              <a:rect b="b" l="l" r="r" t="t"/>
              <a:pathLst>
                <a:path extrusionOk="0" h="136" w="119">
                  <a:moveTo>
                    <a:pt x="60" y="1"/>
                  </a:moveTo>
                  <a:cubicBezTo>
                    <a:pt x="40" y="1"/>
                    <a:pt x="20" y="12"/>
                    <a:pt x="8" y="28"/>
                  </a:cubicBezTo>
                  <a:cubicBezTo>
                    <a:pt x="4" y="40"/>
                    <a:pt x="0" y="48"/>
                    <a:pt x="0" y="59"/>
                  </a:cubicBezTo>
                  <a:cubicBezTo>
                    <a:pt x="0" y="72"/>
                    <a:pt x="4" y="83"/>
                    <a:pt x="8" y="92"/>
                  </a:cubicBezTo>
                  <a:cubicBezTo>
                    <a:pt x="13" y="99"/>
                    <a:pt x="13" y="103"/>
                    <a:pt x="16" y="112"/>
                  </a:cubicBezTo>
                  <a:cubicBezTo>
                    <a:pt x="20" y="119"/>
                    <a:pt x="28" y="123"/>
                    <a:pt x="36" y="127"/>
                  </a:cubicBezTo>
                  <a:cubicBezTo>
                    <a:pt x="44" y="135"/>
                    <a:pt x="51" y="135"/>
                    <a:pt x="60" y="135"/>
                  </a:cubicBezTo>
                  <a:cubicBezTo>
                    <a:pt x="71" y="135"/>
                    <a:pt x="79" y="135"/>
                    <a:pt x="87" y="127"/>
                  </a:cubicBezTo>
                  <a:cubicBezTo>
                    <a:pt x="95" y="123"/>
                    <a:pt x="99" y="119"/>
                    <a:pt x="103" y="112"/>
                  </a:cubicBezTo>
                  <a:cubicBezTo>
                    <a:pt x="107" y="103"/>
                    <a:pt x="111" y="99"/>
                    <a:pt x="111" y="92"/>
                  </a:cubicBezTo>
                  <a:cubicBezTo>
                    <a:pt x="119" y="83"/>
                    <a:pt x="119" y="72"/>
                    <a:pt x="119" y="59"/>
                  </a:cubicBezTo>
                  <a:cubicBezTo>
                    <a:pt x="119" y="48"/>
                    <a:pt x="119" y="40"/>
                    <a:pt x="111" y="28"/>
                  </a:cubicBezTo>
                  <a:cubicBezTo>
                    <a:pt x="103" y="12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1a67eb41a07_1_209"/>
            <p:cNvSpPr/>
            <p:nvPr/>
          </p:nvSpPr>
          <p:spPr>
            <a:xfrm>
              <a:off x="8270820" y="4126388"/>
              <a:ext cx="4915" cy="5202"/>
            </a:xfrm>
            <a:custGeom>
              <a:rect b="b" l="l" r="r" t="t"/>
              <a:pathLst>
                <a:path extrusionOk="0" h="127" w="120">
                  <a:moveTo>
                    <a:pt x="58" y="0"/>
                  </a:moveTo>
                  <a:cubicBezTo>
                    <a:pt x="33" y="0"/>
                    <a:pt x="11" y="15"/>
                    <a:pt x="5" y="38"/>
                  </a:cubicBezTo>
                  <a:cubicBezTo>
                    <a:pt x="1" y="54"/>
                    <a:pt x="5" y="71"/>
                    <a:pt x="14" y="85"/>
                  </a:cubicBezTo>
                  <a:lnTo>
                    <a:pt x="14" y="85"/>
                  </a:lnTo>
                  <a:cubicBezTo>
                    <a:pt x="14" y="85"/>
                    <a:pt x="13" y="85"/>
                    <a:pt x="13" y="85"/>
                  </a:cubicBezTo>
                  <a:cubicBezTo>
                    <a:pt x="8" y="94"/>
                    <a:pt x="5" y="105"/>
                    <a:pt x="8" y="113"/>
                  </a:cubicBezTo>
                  <a:cubicBezTo>
                    <a:pt x="15" y="122"/>
                    <a:pt x="23" y="127"/>
                    <a:pt x="30" y="127"/>
                  </a:cubicBezTo>
                  <a:cubicBezTo>
                    <a:pt x="33" y="127"/>
                    <a:pt x="35" y="126"/>
                    <a:pt x="37" y="125"/>
                  </a:cubicBezTo>
                  <a:cubicBezTo>
                    <a:pt x="53" y="119"/>
                    <a:pt x="69" y="112"/>
                    <a:pt x="84" y="103"/>
                  </a:cubicBezTo>
                  <a:lnTo>
                    <a:pt x="84" y="103"/>
                  </a:lnTo>
                  <a:cubicBezTo>
                    <a:pt x="99" y="99"/>
                    <a:pt x="113" y="88"/>
                    <a:pt x="116" y="70"/>
                  </a:cubicBezTo>
                  <a:cubicBezTo>
                    <a:pt x="119" y="50"/>
                    <a:pt x="112" y="27"/>
                    <a:pt x="92" y="14"/>
                  </a:cubicBezTo>
                  <a:cubicBezTo>
                    <a:pt x="88" y="14"/>
                    <a:pt x="88" y="11"/>
                    <a:pt x="84" y="7"/>
                  </a:cubicBezTo>
                  <a:cubicBezTo>
                    <a:pt x="76" y="2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1a67eb41a07_1_209"/>
            <p:cNvSpPr/>
            <p:nvPr/>
          </p:nvSpPr>
          <p:spPr>
            <a:xfrm>
              <a:off x="8225762" y="4150227"/>
              <a:ext cx="6964" cy="7168"/>
            </a:xfrm>
            <a:custGeom>
              <a:rect b="b" l="l" r="r" t="t"/>
              <a:pathLst>
                <a:path extrusionOk="0" h="175" w="170">
                  <a:moveTo>
                    <a:pt x="83" y="1"/>
                  </a:moveTo>
                  <a:cubicBezTo>
                    <a:pt x="63" y="1"/>
                    <a:pt x="43" y="9"/>
                    <a:pt x="28" y="24"/>
                  </a:cubicBezTo>
                  <a:cubicBezTo>
                    <a:pt x="8" y="44"/>
                    <a:pt x="0" y="76"/>
                    <a:pt x="8" y="104"/>
                  </a:cubicBezTo>
                  <a:cubicBezTo>
                    <a:pt x="12" y="108"/>
                    <a:pt x="12" y="115"/>
                    <a:pt x="15" y="123"/>
                  </a:cubicBezTo>
                  <a:cubicBezTo>
                    <a:pt x="15" y="128"/>
                    <a:pt x="19" y="135"/>
                    <a:pt x="24" y="139"/>
                  </a:cubicBezTo>
                  <a:cubicBezTo>
                    <a:pt x="28" y="147"/>
                    <a:pt x="32" y="155"/>
                    <a:pt x="39" y="159"/>
                  </a:cubicBezTo>
                  <a:cubicBezTo>
                    <a:pt x="43" y="166"/>
                    <a:pt x="51" y="166"/>
                    <a:pt x="55" y="170"/>
                  </a:cubicBezTo>
                  <a:cubicBezTo>
                    <a:pt x="67" y="175"/>
                    <a:pt x="75" y="175"/>
                    <a:pt x="83" y="175"/>
                  </a:cubicBezTo>
                  <a:cubicBezTo>
                    <a:pt x="99" y="175"/>
                    <a:pt x="110" y="170"/>
                    <a:pt x="123" y="166"/>
                  </a:cubicBezTo>
                  <a:cubicBezTo>
                    <a:pt x="138" y="159"/>
                    <a:pt x="150" y="139"/>
                    <a:pt x="154" y="123"/>
                  </a:cubicBezTo>
                  <a:cubicBezTo>
                    <a:pt x="158" y="115"/>
                    <a:pt x="158" y="108"/>
                    <a:pt x="161" y="104"/>
                  </a:cubicBezTo>
                  <a:cubicBezTo>
                    <a:pt x="170" y="76"/>
                    <a:pt x="161" y="44"/>
                    <a:pt x="142" y="24"/>
                  </a:cubicBezTo>
                  <a:cubicBezTo>
                    <a:pt x="126" y="9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1a67eb41a07_1_209"/>
            <p:cNvSpPr/>
            <p:nvPr/>
          </p:nvSpPr>
          <p:spPr>
            <a:xfrm>
              <a:off x="8245301" y="4160591"/>
              <a:ext cx="5694" cy="3810"/>
            </a:xfrm>
            <a:custGeom>
              <a:rect b="b" l="l" r="r" t="t"/>
              <a:pathLst>
                <a:path extrusionOk="0" h="93" w="139">
                  <a:moveTo>
                    <a:pt x="90" y="0"/>
                  </a:moveTo>
                  <a:cubicBezTo>
                    <a:pt x="88" y="0"/>
                    <a:pt x="85" y="0"/>
                    <a:pt x="83" y="1"/>
                  </a:cubicBezTo>
                  <a:cubicBezTo>
                    <a:pt x="68" y="4"/>
                    <a:pt x="52" y="8"/>
                    <a:pt x="36" y="12"/>
                  </a:cubicBezTo>
                  <a:cubicBezTo>
                    <a:pt x="1" y="20"/>
                    <a:pt x="1" y="75"/>
                    <a:pt x="36" y="83"/>
                  </a:cubicBezTo>
                  <a:cubicBezTo>
                    <a:pt x="52" y="83"/>
                    <a:pt x="68" y="88"/>
                    <a:pt x="83" y="92"/>
                  </a:cubicBezTo>
                  <a:cubicBezTo>
                    <a:pt x="86" y="92"/>
                    <a:pt x="88" y="92"/>
                    <a:pt x="91" y="92"/>
                  </a:cubicBezTo>
                  <a:cubicBezTo>
                    <a:pt x="116" y="92"/>
                    <a:pt x="139" y="76"/>
                    <a:pt x="139" y="48"/>
                  </a:cubicBezTo>
                  <a:cubicBezTo>
                    <a:pt x="139" y="19"/>
                    <a:pt x="115" y="0"/>
                    <a:pt x="9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1a67eb41a07_1_209"/>
            <p:cNvSpPr/>
            <p:nvPr/>
          </p:nvSpPr>
          <p:spPr>
            <a:xfrm>
              <a:off x="8275982" y="4044873"/>
              <a:ext cx="4137" cy="4670"/>
            </a:xfrm>
            <a:custGeom>
              <a:rect b="b" l="l" r="r" t="t"/>
              <a:pathLst>
                <a:path extrusionOk="0" h="114" w="101">
                  <a:moveTo>
                    <a:pt x="53" y="0"/>
                  </a:moveTo>
                  <a:cubicBezTo>
                    <a:pt x="41" y="0"/>
                    <a:pt x="25" y="4"/>
                    <a:pt x="17" y="15"/>
                  </a:cubicBezTo>
                  <a:cubicBezTo>
                    <a:pt x="9" y="24"/>
                    <a:pt x="1" y="35"/>
                    <a:pt x="1" y="48"/>
                  </a:cubicBezTo>
                  <a:cubicBezTo>
                    <a:pt x="6" y="55"/>
                    <a:pt x="6" y="63"/>
                    <a:pt x="6" y="67"/>
                  </a:cubicBezTo>
                  <a:cubicBezTo>
                    <a:pt x="6" y="75"/>
                    <a:pt x="6" y="83"/>
                    <a:pt x="9" y="86"/>
                  </a:cubicBezTo>
                  <a:cubicBezTo>
                    <a:pt x="9" y="90"/>
                    <a:pt x="13" y="99"/>
                    <a:pt x="17" y="103"/>
                  </a:cubicBezTo>
                  <a:cubicBezTo>
                    <a:pt x="25" y="110"/>
                    <a:pt x="41" y="114"/>
                    <a:pt x="53" y="114"/>
                  </a:cubicBezTo>
                  <a:cubicBezTo>
                    <a:pt x="64" y="114"/>
                    <a:pt x="77" y="110"/>
                    <a:pt x="84" y="103"/>
                  </a:cubicBezTo>
                  <a:cubicBezTo>
                    <a:pt x="88" y="99"/>
                    <a:pt x="88" y="95"/>
                    <a:pt x="92" y="90"/>
                  </a:cubicBezTo>
                  <a:cubicBezTo>
                    <a:pt x="96" y="86"/>
                    <a:pt x="96" y="79"/>
                    <a:pt x="96" y="67"/>
                  </a:cubicBezTo>
                  <a:cubicBezTo>
                    <a:pt x="100" y="63"/>
                    <a:pt x="100" y="55"/>
                    <a:pt x="100" y="48"/>
                  </a:cubicBezTo>
                  <a:cubicBezTo>
                    <a:pt x="100" y="35"/>
                    <a:pt x="92" y="24"/>
                    <a:pt x="84" y="15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1a67eb41a07_1_209"/>
            <p:cNvSpPr/>
            <p:nvPr/>
          </p:nvSpPr>
          <p:spPr>
            <a:xfrm>
              <a:off x="8271967" y="4051509"/>
              <a:ext cx="6677" cy="4383"/>
            </a:xfrm>
            <a:custGeom>
              <a:rect b="b" l="l" r="r" t="t"/>
              <a:pathLst>
                <a:path extrusionOk="0" h="107" w="163">
                  <a:moveTo>
                    <a:pt x="127" y="1"/>
                  </a:moveTo>
                  <a:cubicBezTo>
                    <a:pt x="124" y="1"/>
                    <a:pt x="120" y="2"/>
                    <a:pt x="115" y="4"/>
                  </a:cubicBezTo>
                  <a:cubicBezTo>
                    <a:pt x="107" y="4"/>
                    <a:pt x="99" y="9"/>
                    <a:pt x="94" y="17"/>
                  </a:cubicBezTo>
                  <a:lnTo>
                    <a:pt x="94" y="17"/>
                  </a:lnTo>
                  <a:cubicBezTo>
                    <a:pt x="85" y="16"/>
                    <a:pt x="76" y="14"/>
                    <a:pt x="64" y="12"/>
                  </a:cubicBezTo>
                  <a:cubicBezTo>
                    <a:pt x="59" y="9"/>
                    <a:pt x="54" y="8"/>
                    <a:pt x="49" y="8"/>
                  </a:cubicBezTo>
                  <a:cubicBezTo>
                    <a:pt x="27" y="8"/>
                    <a:pt x="8" y="28"/>
                    <a:pt x="4" y="51"/>
                  </a:cubicBezTo>
                  <a:cubicBezTo>
                    <a:pt x="0" y="79"/>
                    <a:pt x="24" y="102"/>
                    <a:pt x="52" y="106"/>
                  </a:cubicBezTo>
                  <a:cubicBezTo>
                    <a:pt x="84" y="106"/>
                    <a:pt x="115" y="99"/>
                    <a:pt x="142" y="86"/>
                  </a:cubicBezTo>
                  <a:cubicBezTo>
                    <a:pt x="155" y="79"/>
                    <a:pt x="162" y="66"/>
                    <a:pt x="162" y="51"/>
                  </a:cubicBezTo>
                  <a:lnTo>
                    <a:pt x="162" y="39"/>
                  </a:lnTo>
                  <a:cubicBezTo>
                    <a:pt x="159" y="28"/>
                    <a:pt x="155" y="12"/>
                    <a:pt x="142" y="8"/>
                  </a:cubicBezTo>
                  <a:cubicBezTo>
                    <a:pt x="136" y="3"/>
                    <a:pt x="132" y="1"/>
                    <a:pt x="12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1a67eb41a07_1_209"/>
            <p:cNvSpPr/>
            <p:nvPr/>
          </p:nvSpPr>
          <p:spPr>
            <a:xfrm>
              <a:off x="8317886" y="4072031"/>
              <a:ext cx="2130" cy="1639"/>
            </a:xfrm>
            <a:custGeom>
              <a:rect b="b" l="l" r="r" t="t"/>
              <a:pathLst>
                <a:path extrusionOk="0" h="40" w="52">
                  <a:moveTo>
                    <a:pt x="28" y="0"/>
                  </a:moveTo>
                  <a:cubicBezTo>
                    <a:pt x="1" y="0"/>
                    <a:pt x="1" y="39"/>
                    <a:pt x="28" y="39"/>
                  </a:cubicBezTo>
                  <a:cubicBezTo>
                    <a:pt x="52" y="39"/>
                    <a:pt x="52" y="0"/>
                    <a:pt x="2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1a67eb41a07_1_209"/>
            <p:cNvSpPr/>
            <p:nvPr/>
          </p:nvSpPr>
          <p:spPr>
            <a:xfrm>
              <a:off x="8342463" y="3905234"/>
              <a:ext cx="14787" cy="4875"/>
            </a:xfrm>
            <a:custGeom>
              <a:rect b="b" l="l" r="r" t="t"/>
              <a:pathLst>
                <a:path extrusionOk="0" h="119" w="361">
                  <a:moveTo>
                    <a:pt x="240" y="1"/>
                  </a:moveTo>
                  <a:cubicBezTo>
                    <a:pt x="178" y="1"/>
                    <a:pt x="106" y="24"/>
                    <a:pt x="59" y="31"/>
                  </a:cubicBezTo>
                  <a:cubicBezTo>
                    <a:pt x="0" y="38"/>
                    <a:pt x="7" y="119"/>
                    <a:pt x="61" y="119"/>
                  </a:cubicBezTo>
                  <a:cubicBezTo>
                    <a:pt x="64" y="119"/>
                    <a:pt x="68" y="119"/>
                    <a:pt x="71" y="118"/>
                  </a:cubicBezTo>
                  <a:cubicBezTo>
                    <a:pt x="123" y="107"/>
                    <a:pt x="185" y="77"/>
                    <a:pt x="242" y="77"/>
                  </a:cubicBezTo>
                  <a:cubicBezTo>
                    <a:pt x="267" y="77"/>
                    <a:pt x="290" y="82"/>
                    <a:pt x="312" y="98"/>
                  </a:cubicBezTo>
                  <a:cubicBezTo>
                    <a:pt x="318" y="102"/>
                    <a:pt x="323" y="104"/>
                    <a:pt x="328" y="104"/>
                  </a:cubicBezTo>
                  <a:cubicBezTo>
                    <a:pt x="348" y="104"/>
                    <a:pt x="361" y="77"/>
                    <a:pt x="352" y="58"/>
                  </a:cubicBezTo>
                  <a:cubicBezTo>
                    <a:pt x="330" y="14"/>
                    <a:pt x="288" y="1"/>
                    <a:pt x="24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1a67eb41a07_1_209"/>
            <p:cNvSpPr/>
            <p:nvPr/>
          </p:nvSpPr>
          <p:spPr>
            <a:xfrm>
              <a:off x="8337261" y="3892536"/>
              <a:ext cx="5530" cy="5899"/>
            </a:xfrm>
            <a:custGeom>
              <a:rect b="b" l="l" r="r" t="t"/>
              <a:pathLst>
                <a:path extrusionOk="0" h="144" w="135">
                  <a:moveTo>
                    <a:pt x="89" y="1"/>
                  </a:moveTo>
                  <a:cubicBezTo>
                    <a:pt x="67" y="1"/>
                    <a:pt x="44" y="20"/>
                    <a:pt x="44" y="44"/>
                  </a:cubicBezTo>
                  <a:lnTo>
                    <a:pt x="44" y="53"/>
                  </a:lnTo>
                  <a:cubicBezTo>
                    <a:pt x="44" y="60"/>
                    <a:pt x="44" y="64"/>
                    <a:pt x="40" y="68"/>
                  </a:cubicBezTo>
                  <a:cubicBezTo>
                    <a:pt x="36" y="80"/>
                    <a:pt x="29" y="88"/>
                    <a:pt x="20" y="96"/>
                  </a:cubicBezTo>
                  <a:cubicBezTo>
                    <a:pt x="1" y="116"/>
                    <a:pt x="17" y="143"/>
                    <a:pt x="40" y="143"/>
                  </a:cubicBezTo>
                  <a:cubicBezTo>
                    <a:pt x="45" y="143"/>
                    <a:pt x="51" y="142"/>
                    <a:pt x="56" y="139"/>
                  </a:cubicBezTo>
                  <a:cubicBezTo>
                    <a:pt x="91" y="124"/>
                    <a:pt x="120" y="96"/>
                    <a:pt x="131" y="57"/>
                  </a:cubicBezTo>
                  <a:cubicBezTo>
                    <a:pt x="135" y="29"/>
                    <a:pt x="120" y="5"/>
                    <a:pt x="96" y="2"/>
                  </a:cubicBezTo>
                  <a:cubicBezTo>
                    <a:pt x="94" y="1"/>
                    <a:pt x="91" y="1"/>
                    <a:pt x="89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g1a67eb41a07_1_209"/>
            <p:cNvSpPr/>
            <p:nvPr/>
          </p:nvSpPr>
          <p:spPr>
            <a:xfrm>
              <a:off x="8211343" y="4162475"/>
              <a:ext cx="4752" cy="4055"/>
            </a:xfrm>
            <a:custGeom>
              <a:rect b="b" l="l" r="r" t="t"/>
              <a:pathLst>
                <a:path extrusionOk="0" h="99" w="116">
                  <a:moveTo>
                    <a:pt x="48" y="1"/>
                  </a:moveTo>
                  <a:cubicBezTo>
                    <a:pt x="22" y="1"/>
                    <a:pt x="1" y="22"/>
                    <a:pt x="1" y="49"/>
                  </a:cubicBezTo>
                  <a:cubicBezTo>
                    <a:pt x="1" y="77"/>
                    <a:pt x="22" y="98"/>
                    <a:pt x="48" y="98"/>
                  </a:cubicBezTo>
                  <a:cubicBezTo>
                    <a:pt x="52" y="98"/>
                    <a:pt x="56" y="98"/>
                    <a:pt x="60" y="97"/>
                  </a:cubicBezTo>
                  <a:cubicBezTo>
                    <a:pt x="68" y="93"/>
                    <a:pt x="76" y="93"/>
                    <a:pt x="83" y="89"/>
                  </a:cubicBezTo>
                  <a:cubicBezTo>
                    <a:pt x="99" y="84"/>
                    <a:pt x="116" y="69"/>
                    <a:pt x="111" y="49"/>
                  </a:cubicBezTo>
                  <a:cubicBezTo>
                    <a:pt x="111" y="29"/>
                    <a:pt x="99" y="13"/>
                    <a:pt x="83" y="10"/>
                  </a:cubicBezTo>
                  <a:cubicBezTo>
                    <a:pt x="76" y="6"/>
                    <a:pt x="68" y="6"/>
                    <a:pt x="60" y="2"/>
                  </a:cubicBezTo>
                  <a:cubicBezTo>
                    <a:pt x="56" y="1"/>
                    <a:pt x="52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g1a67eb41a07_1_209"/>
            <p:cNvSpPr/>
            <p:nvPr/>
          </p:nvSpPr>
          <p:spPr>
            <a:xfrm>
              <a:off x="8275367" y="4197538"/>
              <a:ext cx="7824" cy="5284"/>
            </a:xfrm>
            <a:custGeom>
              <a:rect b="b" l="l" r="r" t="t"/>
              <a:pathLst>
                <a:path extrusionOk="0" h="129" w="191">
                  <a:moveTo>
                    <a:pt x="141" y="0"/>
                  </a:moveTo>
                  <a:cubicBezTo>
                    <a:pt x="129" y="0"/>
                    <a:pt x="118" y="5"/>
                    <a:pt x="107" y="14"/>
                  </a:cubicBezTo>
                  <a:cubicBezTo>
                    <a:pt x="109" y="12"/>
                    <a:pt x="109" y="11"/>
                    <a:pt x="108" y="11"/>
                  </a:cubicBezTo>
                  <a:cubicBezTo>
                    <a:pt x="107" y="11"/>
                    <a:pt x="103" y="13"/>
                    <a:pt x="102" y="14"/>
                  </a:cubicBezTo>
                  <a:lnTo>
                    <a:pt x="95" y="14"/>
                  </a:lnTo>
                  <a:cubicBezTo>
                    <a:pt x="92" y="14"/>
                    <a:pt x="92" y="14"/>
                    <a:pt x="99" y="18"/>
                  </a:cubicBezTo>
                  <a:cubicBezTo>
                    <a:pt x="95" y="18"/>
                    <a:pt x="87" y="14"/>
                    <a:pt x="83" y="10"/>
                  </a:cubicBezTo>
                  <a:cubicBezTo>
                    <a:pt x="78" y="8"/>
                    <a:pt x="73" y="7"/>
                    <a:pt x="68" y="7"/>
                  </a:cubicBezTo>
                  <a:cubicBezTo>
                    <a:pt x="38" y="7"/>
                    <a:pt x="12" y="34"/>
                    <a:pt x="8" y="62"/>
                  </a:cubicBezTo>
                  <a:cubicBezTo>
                    <a:pt x="1" y="97"/>
                    <a:pt x="28" y="128"/>
                    <a:pt x="68" y="128"/>
                  </a:cubicBezTo>
                  <a:cubicBezTo>
                    <a:pt x="115" y="128"/>
                    <a:pt x="154" y="109"/>
                    <a:pt x="178" y="69"/>
                  </a:cubicBezTo>
                  <a:cubicBezTo>
                    <a:pt x="190" y="50"/>
                    <a:pt x="186" y="22"/>
                    <a:pt x="166" y="10"/>
                  </a:cubicBez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1a67eb41a07_1_209"/>
            <p:cNvSpPr/>
            <p:nvPr/>
          </p:nvSpPr>
          <p:spPr>
            <a:xfrm>
              <a:off x="8308915" y="3897779"/>
              <a:ext cx="20481" cy="19908"/>
            </a:xfrm>
            <a:custGeom>
              <a:rect b="b" l="l" r="r" t="t"/>
              <a:pathLst>
                <a:path extrusionOk="0" h="486" w="500">
                  <a:moveTo>
                    <a:pt x="487" y="0"/>
                  </a:moveTo>
                  <a:cubicBezTo>
                    <a:pt x="482" y="0"/>
                    <a:pt x="478" y="2"/>
                    <a:pt x="476" y="7"/>
                  </a:cubicBezTo>
                  <a:cubicBezTo>
                    <a:pt x="468" y="43"/>
                    <a:pt x="393" y="58"/>
                    <a:pt x="366" y="74"/>
                  </a:cubicBezTo>
                  <a:cubicBezTo>
                    <a:pt x="318" y="106"/>
                    <a:pt x="279" y="142"/>
                    <a:pt x="239" y="181"/>
                  </a:cubicBezTo>
                  <a:cubicBezTo>
                    <a:pt x="153" y="256"/>
                    <a:pt x="82" y="335"/>
                    <a:pt x="18" y="433"/>
                  </a:cubicBezTo>
                  <a:cubicBezTo>
                    <a:pt x="0" y="461"/>
                    <a:pt x="25" y="485"/>
                    <a:pt x="52" y="485"/>
                  </a:cubicBezTo>
                  <a:cubicBezTo>
                    <a:pt x="61" y="485"/>
                    <a:pt x="70" y="483"/>
                    <a:pt x="78" y="477"/>
                  </a:cubicBezTo>
                  <a:cubicBezTo>
                    <a:pt x="176" y="390"/>
                    <a:pt x="255" y="280"/>
                    <a:pt x="350" y="181"/>
                  </a:cubicBezTo>
                  <a:cubicBezTo>
                    <a:pt x="373" y="153"/>
                    <a:pt x="397" y="122"/>
                    <a:pt x="428" y="98"/>
                  </a:cubicBezTo>
                  <a:cubicBezTo>
                    <a:pt x="444" y="87"/>
                    <a:pt x="460" y="82"/>
                    <a:pt x="476" y="71"/>
                  </a:cubicBezTo>
                  <a:cubicBezTo>
                    <a:pt x="495" y="51"/>
                    <a:pt x="499" y="39"/>
                    <a:pt x="499" y="11"/>
                  </a:cubicBezTo>
                  <a:cubicBezTo>
                    <a:pt x="499" y="4"/>
                    <a:pt x="493" y="0"/>
                    <a:pt x="4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1a67eb41a07_1_209"/>
            <p:cNvSpPr/>
            <p:nvPr/>
          </p:nvSpPr>
          <p:spPr>
            <a:xfrm>
              <a:off x="8302197" y="3935382"/>
              <a:ext cx="2622" cy="1679"/>
            </a:xfrm>
            <a:custGeom>
              <a:rect b="b" l="l" r="r" t="t"/>
              <a:pathLst>
                <a:path extrusionOk="0" h="41" w="64">
                  <a:moveTo>
                    <a:pt x="48" y="1"/>
                  </a:moveTo>
                  <a:cubicBezTo>
                    <a:pt x="47" y="1"/>
                    <a:pt x="45" y="1"/>
                    <a:pt x="44" y="1"/>
                  </a:cubicBezTo>
                  <a:lnTo>
                    <a:pt x="20" y="1"/>
                  </a:lnTo>
                  <a:cubicBezTo>
                    <a:pt x="13" y="5"/>
                    <a:pt x="0" y="9"/>
                    <a:pt x="5" y="21"/>
                  </a:cubicBezTo>
                  <a:cubicBezTo>
                    <a:pt x="5" y="29"/>
                    <a:pt x="9" y="36"/>
                    <a:pt x="20" y="36"/>
                  </a:cubicBezTo>
                  <a:cubicBezTo>
                    <a:pt x="29" y="36"/>
                    <a:pt x="36" y="36"/>
                    <a:pt x="44" y="40"/>
                  </a:cubicBezTo>
                  <a:cubicBezTo>
                    <a:pt x="56" y="40"/>
                    <a:pt x="64" y="29"/>
                    <a:pt x="64" y="21"/>
                  </a:cubicBezTo>
                  <a:cubicBezTo>
                    <a:pt x="64" y="10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1a67eb41a07_1_209"/>
            <p:cNvSpPr/>
            <p:nvPr/>
          </p:nvSpPr>
          <p:spPr>
            <a:xfrm>
              <a:off x="8293309" y="3948654"/>
              <a:ext cx="1352" cy="983"/>
            </a:xfrm>
            <a:custGeom>
              <a:rect b="b" l="l" r="r" t="t"/>
              <a:pathLst>
                <a:path extrusionOk="0" h="24" w="33">
                  <a:moveTo>
                    <a:pt x="16" y="0"/>
                  </a:moveTo>
                  <a:cubicBezTo>
                    <a:pt x="0" y="0"/>
                    <a:pt x="0" y="24"/>
                    <a:pt x="16" y="24"/>
                  </a:cubicBezTo>
                  <a:cubicBezTo>
                    <a:pt x="33" y="24"/>
                    <a:pt x="33" y="0"/>
                    <a:pt x="1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1a67eb41a07_1_209"/>
            <p:cNvSpPr/>
            <p:nvPr/>
          </p:nvSpPr>
          <p:spPr>
            <a:xfrm>
              <a:off x="8282167" y="3963277"/>
              <a:ext cx="5079" cy="2540"/>
            </a:xfrm>
            <a:custGeom>
              <a:rect b="b" l="l" r="r" t="t"/>
              <a:pathLst>
                <a:path extrusionOk="0" h="62" w="124">
                  <a:moveTo>
                    <a:pt x="96" y="0"/>
                  </a:moveTo>
                  <a:cubicBezTo>
                    <a:pt x="93" y="0"/>
                    <a:pt x="90" y="1"/>
                    <a:pt x="87" y="3"/>
                  </a:cubicBezTo>
                  <a:cubicBezTo>
                    <a:pt x="68" y="15"/>
                    <a:pt x="44" y="27"/>
                    <a:pt x="24" y="27"/>
                  </a:cubicBezTo>
                  <a:cubicBezTo>
                    <a:pt x="0" y="31"/>
                    <a:pt x="0" y="62"/>
                    <a:pt x="24" y="62"/>
                  </a:cubicBezTo>
                  <a:cubicBezTo>
                    <a:pt x="52" y="58"/>
                    <a:pt x="79" y="51"/>
                    <a:pt x="107" y="38"/>
                  </a:cubicBezTo>
                  <a:cubicBezTo>
                    <a:pt x="123" y="25"/>
                    <a:pt x="112" y="0"/>
                    <a:pt x="9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1a67eb41a07_1_209"/>
            <p:cNvSpPr/>
            <p:nvPr/>
          </p:nvSpPr>
          <p:spPr>
            <a:xfrm>
              <a:off x="8249643" y="4043235"/>
              <a:ext cx="4260" cy="4055"/>
            </a:xfrm>
            <a:custGeom>
              <a:rect b="b" l="l" r="r" t="t"/>
              <a:pathLst>
                <a:path extrusionOk="0" h="99" w="104">
                  <a:moveTo>
                    <a:pt x="60" y="0"/>
                  </a:moveTo>
                  <a:cubicBezTo>
                    <a:pt x="48" y="0"/>
                    <a:pt x="33" y="8"/>
                    <a:pt x="24" y="20"/>
                  </a:cubicBezTo>
                  <a:cubicBezTo>
                    <a:pt x="21" y="28"/>
                    <a:pt x="13" y="35"/>
                    <a:pt x="9" y="48"/>
                  </a:cubicBezTo>
                  <a:cubicBezTo>
                    <a:pt x="1" y="59"/>
                    <a:pt x="1" y="79"/>
                    <a:pt x="13" y="88"/>
                  </a:cubicBezTo>
                  <a:cubicBezTo>
                    <a:pt x="20" y="94"/>
                    <a:pt x="28" y="98"/>
                    <a:pt x="36" y="98"/>
                  </a:cubicBezTo>
                  <a:cubicBezTo>
                    <a:pt x="42" y="98"/>
                    <a:pt x="47" y="96"/>
                    <a:pt x="52" y="91"/>
                  </a:cubicBezTo>
                  <a:cubicBezTo>
                    <a:pt x="64" y="88"/>
                    <a:pt x="72" y="79"/>
                    <a:pt x="84" y="75"/>
                  </a:cubicBezTo>
                  <a:cubicBezTo>
                    <a:pt x="95" y="68"/>
                    <a:pt x="104" y="55"/>
                    <a:pt x="104" y="40"/>
                  </a:cubicBezTo>
                  <a:cubicBezTo>
                    <a:pt x="104" y="28"/>
                    <a:pt x="99" y="20"/>
                    <a:pt x="92" y="12"/>
                  </a:cubicBezTo>
                  <a:cubicBezTo>
                    <a:pt x="84" y="4"/>
                    <a:pt x="72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1a67eb41a07_1_209"/>
            <p:cNvSpPr/>
            <p:nvPr/>
          </p:nvSpPr>
          <p:spPr>
            <a:xfrm>
              <a:off x="8238706" y="4066419"/>
              <a:ext cx="5325" cy="6636"/>
            </a:xfrm>
            <a:custGeom>
              <a:rect b="b" l="l" r="r" t="t"/>
              <a:pathLst>
                <a:path extrusionOk="0" h="162" w="130">
                  <a:moveTo>
                    <a:pt x="87" y="0"/>
                  </a:moveTo>
                  <a:cubicBezTo>
                    <a:pt x="83" y="0"/>
                    <a:pt x="79" y="1"/>
                    <a:pt x="75" y="3"/>
                  </a:cubicBezTo>
                  <a:cubicBezTo>
                    <a:pt x="55" y="7"/>
                    <a:pt x="51" y="23"/>
                    <a:pt x="51" y="43"/>
                  </a:cubicBezTo>
                  <a:cubicBezTo>
                    <a:pt x="55" y="54"/>
                    <a:pt x="51" y="66"/>
                    <a:pt x="43" y="74"/>
                  </a:cubicBezTo>
                  <a:cubicBezTo>
                    <a:pt x="40" y="81"/>
                    <a:pt x="35" y="85"/>
                    <a:pt x="27" y="90"/>
                  </a:cubicBezTo>
                  <a:cubicBezTo>
                    <a:pt x="20" y="97"/>
                    <a:pt x="16" y="105"/>
                    <a:pt x="11" y="117"/>
                  </a:cubicBezTo>
                  <a:cubicBezTo>
                    <a:pt x="0" y="136"/>
                    <a:pt x="17" y="161"/>
                    <a:pt x="39" y="161"/>
                  </a:cubicBezTo>
                  <a:cubicBezTo>
                    <a:pt x="40" y="161"/>
                    <a:pt x="42" y="161"/>
                    <a:pt x="43" y="161"/>
                  </a:cubicBezTo>
                  <a:cubicBezTo>
                    <a:pt x="102" y="145"/>
                    <a:pt x="129" y="78"/>
                    <a:pt x="118" y="26"/>
                  </a:cubicBezTo>
                  <a:cubicBezTo>
                    <a:pt x="115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1a67eb41a07_1_209"/>
            <p:cNvSpPr/>
            <p:nvPr/>
          </p:nvSpPr>
          <p:spPr>
            <a:xfrm>
              <a:off x="8327594" y="3938782"/>
              <a:ext cx="655" cy="696"/>
            </a:xfrm>
            <a:custGeom>
              <a:rect b="b" l="l" r="r" t="t"/>
              <a:pathLst>
                <a:path extrusionOk="0" h="17" w="16">
                  <a:moveTo>
                    <a:pt x="8" y="1"/>
                  </a:moveTo>
                  <a:cubicBezTo>
                    <a:pt x="1" y="1"/>
                    <a:pt x="1" y="17"/>
                    <a:pt x="8" y="17"/>
                  </a:cubicBezTo>
                  <a:cubicBezTo>
                    <a:pt x="16" y="17"/>
                    <a:pt x="16" y="1"/>
                    <a:pt x="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1a67eb41a07_1_209"/>
            <p:cNvSpPr/>
            <p:nvPr/>
          </p:nvSpPr>
          <p:spPr>
            <a:xfrm>
              <a:off x="8329847" y="3934030"/>
              <a:ext cx="5858" cy="4219"/>
            </a:xfrm>
            <a:custGeom>
              <a:rect b="b" l="l" r="r" t="t"/>
              <a:pathLst>
                <a:path extrusionOk="0" h="103" w="143">
                  <a:moveTo>
                    <a:pt x="52" y="1"/>
                  </a:moveTo>
                  <a:cubicBezTo>
                    <a:pt x="39" y="1"/>
                    <a:pt x="25" y="6"/>
                    <a:pt x="17" y="18"/>
                  </a:cubicBezTo>
                  <a:cubicBezTo>
                    <a:pt x="4" y="26"/>
                    <a:pt x="1" y="38"/>
                    <a:pt x="1" y="54"/>
                  </a:cubicBezTo>
                  <a:cubicBezTo>
                    <a:pt x="1" y="66"/>
                    <a:pt x="4" y="78"/>
                    <a:pt x="17" y="89"/>
                  </a:cubicBezTo>
                  <a:cubicBezTo>
                    <a:pt x="25" y="98"/>
                    <a:pt x="36" y="103"/>
                    <a:pt x="50" y="103"/>
                  </a:cubicBezTo>
                  <a:cubicBezTo>
                    <a:pt x="54" y="103"/>
                    <a:pt x="59" y="102"/>
                    <a:pt x="64" y="102"/>
                  </a:cubicBezTo>
                  <a:cubicBezTo>
                    <a:pt x="79" y="97"/>
                    <a:pt x="103" y="97"/>
                    <a:pt x="115" y="89"/>
                  </a:cubicBezTo>
                  <a:cubicBezTo>
                    <a:pt x="143" y="69"/>
                    <a:pt x="143" y="34"/>
                    <a:pt x="115" y="14"/>
                  </a:cubicBezTo>
                  <a:cubicBezTo>
                    <a:pt x="103" y="7"/>
                    <a:pt x="79" y="7"/>
                    <a:pt x="64" y="2"/>
                  </a:cubicBezTo>
                  <a:cubicBezTo>
                    <a:pt x="60" y="1"/>
                    <a:pt x="56" y="1"/>
                    <a:pt x="5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1a67eb41a07_1_209"/>
            <p:cNvSpPr/>
            <p:nvPr/>
          </p:nvSpPr>
          <p:spPr>
            <a:xfrm>
              <a:off x="8326447" y="3935259"/>
              <a:ext cx="6021" cy="6308"/>
            </a:xfrm>
            <a:custGeom>
              <a:rect b="b" l="l" r="r" t="t"/>
              <a:pathLst>
                <a:path extrusionOk="0" h="154" w="147">
                  <a:moveTo>
                    <a:pt x="90" y="46"/>
                  </a:moveTo>
                  <a:lnTo>
                    <a:pt x="90" y="46"/>
                  </a:lnTo>
                  <a:cubicBezTo>
                    <a:pt x="90" y="46"/>
                    <a:pt x="90" y="47"/>
                    <a:pt x="91" y="48"/>
                  </a:cubicBezTo>
                  <a:lnTo>
                    <a:pt x="91" y="49"/>
                  </a:lnTo>
                  <a:lnTo>
                    <a:pt x="91" y="49"/>
                  </a:lnTo>
                  <a:cubicBezTo>
                    <a:pt x="90" y="48"/>
                    <a:pt x="89" y="46"/>
                    <a:pt x="90" y="46"/>
                  </a:cubicBezTo>
                  <a:close/>
                  <a:moveTo>
                    <a:pt x="61" y="0"/>
                  </a:moveTo>
                  <a:cubicBezTo>
                    <a:pt x="40" y="0"/>
                    <a:pt x="21" y="14"/>
                    <a:pt x="13" y="36"/>
                  </a:cubicBezTo>
                  <a:cubicBezTo>
                    <a:pt x="13" y="43"/>
                    <a:pt x="9" y="52"/>
                    <a:pt x="5" y="59"/>
                  </a:cubicBezTo>
                  <a:cubicBezTo>
                    <a:pt x="0" y="75"/>
                    <a:pt x="9" y="90"/>
                    <a:pt x="16" y="103"/>
                  </a:cubicBezTo>
                  <a:cubicBezTo>
                    <a:pt x="32" y="114"/>
                    <a:pt x="44" y="126"/>
                    <a:pt x="60" y="138"/>
                  </a:cubicBezTo>
                  <a:cubicBezTo>
                    <a:pt x="67" y="143"/>
                    <a:pt x="76" y="146"/>
                    <a:pt x="80" y="150"/>
                  </a:cubicBezTo>
                  <a:cubicBezTo>
                    <a:pt x="95" y="154"/>
                    <a:pt x="103" y="154"/>
                    <a:pt x="119" y="154"/>
                  </a:cubicBezTo>
                  <a:cubicBezTo>
                    <a:pt x="135" y="150"/>
                    <a:pt x="147" y="126"/>
                    <a:pt x="142" y="110"/>
                  </a:cubicBezTo>
                  <a:cubicBezTo>
                    <a:pt x="135" y="95"/>
                    <a:pt x="127" y="83"/>
                    <a:pt x="115" y="72"/>
                  </a:cubicBezTo>
                  <a:cubicBezTo>
                    <a:pt x="113" y="69"/>
                    <a:pt x="109" y="66"/>
                    <a:pt x="106" y="64"/>
                  </a:cubicBezTo>
                  <a:lnTo>
                    <a:pt x="106" y="64"/>
                  </a:lnTo>
                  <a:cubicBezTo>
                    <a:pt x="113" y="38"/>
                    <a:pt x="105" y="15"/>
                    <a:pt x="80" y="4"/>
                  </a:cubicBezTo>
                  <a:cubicBezTo>
                    <a:pt x="73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1a67eb41a07_1_209"/>
            <p:cNvSpPr/>
            <p:nvPr/>
          </p:nvSpPr>
          <p:spPr>
            <a:xfrm>
              <a:off x="8325833" y="3943656"/>
              <a:ext cx="6308" cy="5038"/>
            </a:xfrm>
            <a:custGeom>
              <a:rect b="b" l="l" r="r" t="t"/>
              <a:pathLst>
                <a:path extrusionOk="0" h="123" w="154">
                  <a:moveTo>
                    <a:pt x="75" y="0"/>
                  </a:moveTo>
                  <a:cubicBezTo>
                    <a:pt x="0" y="0"/>
                    <a:pt x="0" y="122"/>
                    <a:pt x="75" y="122"/>
                  </a:cubicBezTo>
                  <a:cubicBezTo>
                    <a:pt x="153" y="122"/>
                    <a:pt x="153" y="0"/>
                    <a:pt x="75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1a67eb41a07_1_209"/>
            <p:cNvSpPr/>
            <p:nvPr/>
          </p:nvSpPr>
          <p:spPr>
            <a:xfrm>
              <a:off x="8312233" y="3960246"/>
              <a:ext cx="57348" cy="35474"/>
            </a:xfrm>
            <a:custGeom>
              <a:rect b="b" l="l" r="r" t="t"/>
              <a:pathLst>
                <a:path extrusionOk="0" h="866" w="1400">
                  <a:moveTo>
                    <a:pt x="190" y="0"/>
                  </a:moveTo>
                  <a:cubicBezTo>
                    <a:pt x="135" y="0"/>
                    <a:pt x="79" y="3"/>
                    <a:pt x="20" y="6"/>
                  </a:cubicBezTo>
                  <a:cubicBezTo>
                    <a:pt x="1" y="6"/>
                    <a:pt x="1" y="34"/>
                    <a:pt x="20" y="37"/>
                  </a:cubicBezTo>
                  <a:cubicBezTo>
                    <a:pt x="316" y="41"/>
                    <a:pt x="569" y="96"/>
                    <a:pt x="817" y="274"/>
                  </a:cubicBezTo>
                  <a:cubicBezTo>
                    <a:pt x="1034" y="428"/>
                    <a:pt x="1243" y="613"/>
                    <a:pt x="1365" y="859"/>
                  </a:cubicBezTo>
                  <a:cubicBezTo>
                    <a:pt x="1369" y="863"/>
                    <a:pt x="1375" y="865"/>
                    <a:pt x="1381" y="865"/>
                  </a:cubicBezTo>
                  <a:cubicBezTo>
                    <a:pt x="1391" y="865"/>
                    <a:pt x="1400" y="860"/>
                    <a:pt x="1398" y="850"/>
                  </a:cubicBezTo>
                  <a:cubicBezTo>
                    <a:pt x="1378" y="566"/>
                    <a:pt x="1070" y="349"/>
                    <a:pt x="861" y="199"/>
                  </a:cubicBezTo>
                  <a:cubicBezTo>
                    <a:pt x="638" y="44"/>
                    <a:pt x="434" y="0"/>
                    <a:pt x="19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1a67eb41a07_1_209"/>
            <p:cNvSpPr/>
            <p:nvPr/>
          </p:nvSpPr>
          <p:spPr>
            <a:xfrm>
              <a:off x="8314773" y="3989534"/>
              <a:ext cx="50507" cy="9626"/>
            </a:xfrm>
            <a:custGeom>
              <a:rect b="b" l="l" r="r" t="t"/>
              <a:pathLst>
                <a:path extrusionOk="0" h="235" w="1233">
                  <a:moveTo>
                    <a:pt x="56" y="1"/>
                  </a:moveTo>
                  <a:cubicBezTo>
                    <a:pt x="15" y="1"/>
                    <a:pt x="0" y="57"/>
                    <a:pt x="45" y="73"/>
                  </a:cubicBezTo>
                  <a:cubicBezTo>
                    <a:pt x="381" y="175"/>
                    <a:pt x="770" y="234"/>
                    <a:pt x="1126" y="234"/>
                  </a:cubicBezTo>
                  <a:cubicBezTo>
                    <a:pt x="1150" y="234"/>
                    <a:pt x="1174" y="234"/>
                    <a:pt x="1197" y="234"/>
                  </a:cubicBezTo>
                  <a:cubicBezTo>
                    <a:pt x="1232" y="234"/>
                    <a:pt x="1232" y="182"/>
                    <a:pt x="1197" y="179"/>
                  </a:cubicBezTo>
                  <a:cubicBezTo>
                    <a:pt x="818" y="155"/>
                    <a:pt x="436" y="68"/>
                    <a:pt x="65" y="2"/>
                  </a:cubicBezTo>
                  <a:cubicBezTo>
                    <a:pt x="62" y="1"/>
                    <a:pt x="59" y="1"/>
                    <a:pt x="5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1a67eb41a07_1_209"/>
            <p:cNvSpPr/>
            <p:nvPr/>
          </p:nvSpPr>
          <p:spPr>
            <a:xfrm>
              <a:off x="8336524" y="3980727"/>
              <a:ext cx="4915" cy="2663"/>
            </a:xfrm>
            <a:custGeom>
              <a:rect b="b" l="l" r="r" t="t"/>
              <a:pathLst>
                <a:path extrusionOk="0" h="65" w="120">
                  <a:moveTo>
                    <a:pt x="9" y="0"/>
                  </a:moveTo>
                  <a:cubicBezTo>
                    <a:pt x="4" y="0"/>
                    <a:pt x="0" y="8"/>
                    <a:pt x="3" y="11"/>
                  </a:cubicBezTo>
                  <a:cubicBezTo>
                    <a:pt x="35" y="35"/>
                    <a:pt x="71" y="42"/>
                    <a:pt x="102" y="62"/>
                  </a:cubicBezTo>
                  <a:cubicBezTo>
                    <a:pt x="103" y="64"/>
                    <a:pt x="105" y="64"/>
                    <a:pt x="106" y="64"/>
                  </a:cubicBezTo>
                  <a:cubicBezTo>
                    <a:pt x="113" y="64"/>
                    <a:pt x="119" y="53"/>
                    <a:pt x="109" y="46"/>
                  </a:cubicBezTo>
                  <a:cubicBezTo>
                    <a:pt x="82" y="27"/>
                    <a:pt x="43" y="22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1a67eb41a07_1_209"/>
            <p:cNvSpPr/>
            <p:nvPr/>
          </p:nvSpPr>
          <p:spPr>
            <a:xfrm>
              <a:off x="8280856" y="4058923"/>
              <a:ext cx="52186" cy="46861"/>
            </a:xfrm>
            <a:custGeom>
              <a:rect b="b" l="l" r="r" t="t"/>
              <a:pathLst>
                <a:path extrusionOk="0" h="1144" w="1274">
                  <a:moveTo>
                    <a:pt x="29" y="0"/>
                  </a:moveTo>
                  <a:cubicBezTo>
                    <a:pt x="0" y="0"/>
                    <a:pt x="0" y="40"/>
                    <a:pt x="29" y="44"/>
                  </a:cubicBezTo>
                  <a:cubicBezTo>
                    <a:pt x="237" y="55"/>
                    <a:pt x="498" y="328"/>
                    <a:pt x="660" y="446"/>
                  </a:cubicBezTo>
                  <a:cubicBezTo>
                    <a:pt x="900" y="628"/>
                    <a:pt x="1102" y="841"/>
                    <a:pt x="1220" y="1125"/>
                  </a:cubicBezTo>
                  <a:cubicBezTo>
                    <a:pt x="1227" y="1138"/>
                    <a:pt x="1237" y="1143"/>
                    <a:pt x="1246" y="1143"/>
                  </a:cubicBezTo>
                  <a:cubicBezTo>
                    <a:pt x="1260" y="1143"/>
                    <a:pt x="1274" y="1130"/>
                    <a:pt x="1271" y="1109"/>
                  </a:cubicBezTo>
                  <a:cubicBezTo>
                    <a:pt x="1236" y="841"/>
                    <a:pt x="1000" y="608"/>
                    <a:pt x="786" y="454"/>
                  </a:cubicBezTo>
                  <a:cubicBezTo>
                    <a:pt x="640" y="351"/>
                    <a:pt x="486" y="253"/>
                    <a:pt x="337" y="146"/>
                  </a:cubicBezTo>
                  <a:cubicBezTo>
                    <a:pt x="237" y="79"/>
                    <a:pt x="151" y="4"/>
                    <a:pt x="2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1a67eb41a07_1_209"/>
            <p:cNvSpPr/>
            <p:nvPr/>
          </p:nvSpPr>
          <p:spPr>
            <a:xfrm>
              <a:off x="8284748" y="4104883"/>
              <a:ext cx="49032" cy="9995"/>
            </a:xfrm>
            <a:custGeom>
              <a:rect b="b" l="l" r="r" t="t"/>
              <a:pathLst>
                <a:path extrusionOk="0" h="244" w="1197">
                  <a:moveTo>
                    <a:pt x="53" y="1"/>
                  </a:moveTo>
                  <a:cubicBezTo>
                    <a:pt x="16" y="1"/>
                    <a:pt x="0" y="57"/>
                    <a:pt x="36" y="82"/>
                  </a:cubicBezTo>
                  <a:cubicBezTo>
                    <a:pt x="238" y="216"/>
                    <a:pt x="500" y="243"/>
                    <a:pt x="758" y="243"/>
                  </a:cubicBezTo>
                  <a:cubicBezTo>
                    <a:pt x="903" y="243"/>
                    <a:pt x="1046" y="235"/>
                    <a:pt x="1176" y="232"/>
                  </a:cubicBezTo>
                  <a:cubicBezTo>
                    <a:pt x="1196" y="232"/>
                    <a:pt x="1196" y="200"/>
                    <a:pt x="1176" y="197"/>
                  </a:cubicBezTo>
                  <a:cubicBezTo>
                    <a:pt x="794" y="169"/>
                    <a:pt x="431" y="122"/>
                    <a:pt x="67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1a67eb41a07_1_209"/>
            <p:cNvSpPr/>
            <p:nvPr/>
          </p:nvSpPr>
          <p:spPr>
            <a:xfrm>
              <a:off x="8281430" y="4039876"/>
              <a:ext cx="14501" cy="8233"/>
            </a:xfrm>
            <a:custGeom>
              <a:rect b="b" l="l" r="r" t="t"/>
              <a:pathLst>
                <a:path extrusionOk="0" h="201" w="354">
                  <a:moveTo>
                    <a:pt x="62" y="1"/>
                  </a:moveTo>
                  <a:cubicBezTo>
                    <a:pt x="18" y="1"/>
                    <a:pt x="1" y="77"/>
                    <a:pt x="54" y="94"/>
                  </a:cubicBezTo>
                  <a:cubicBezTo>
                    <a:pt x="133" y="122"/>
                    <a:pt x="215" y="157"/>
                    <a:pt x="290" y="197"/>
                  </a:cubicBezTo>
                  <a:cubicBezTo>
                    <a:pt x="295" y="199"/>
                    <a:pt x="300" y="200"/>
                    <a:pt x="305" y="200"/>
                  </a:cubicBezTo>
                  <a:cubicBezTo>
                    <a:pt x="332" y="200"/>
                    <a:pt x="353" y="170"/>
                    <a:pt x="330" y="150"/>
                  </a:cubicBezTo>
                  <a:cubicBezTo>
                    <a:pt x="259" y="79"/>
                    <a:pt x="168" y="39"/>
                    <a:pt x="77" y="4"/>
                  </a:cubicBezTo>
                  <a:cubicBezTo>
                    <a:pt x="72" y="2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1a67eb41a07_1_209"/>
            <p:cNvSpPr/>
            <p:nvPr/>
          </p:nvSpPr>
          <p:spPr>
            <a:xfrm>
              <a:off x="8340006" y="4062282"/>
              <a:ext cx="3932" cy="3318"/>
            </a:xfrm>
            <a:custGeom>
              <a:rect b="b" l="l" r="r" t="t"/>
              <a:pathLst>
                <a:path extrusionOk="0" h="81" w="96">
                  <a:moveTo>
                    <a:pt x="47" y="0"/>
                  </a:moveTo>
                  <a:cubicBezTo>
                    <a:pt x="36" y="0"/>
                    <a:pt x="25" y="5"/>
                    <a:pt x="17" y="17"/>
                  </a:cubicBezTo>
                  <a:cubicBezTo>
                    <a:pt x="1" y="36"/>
                    <a:pt x="13" y="64"/>
                    <a:pt x="37" y="72"/>
                  </a:cubicBezTo>
                  <a:cubicBezTo>
                    <a:pt x="44" y="76"/>
                    <a:pt x="53" y="76"/>
                    <a:pt x="60" y="80"/>
                  </a:cubicBezTo>
                  <a:cubicBezTo>
                    <a:pt x="62" y="80"/>
                    <a:pt x="64" y="81"/>
                    <a:pt x="65" y="81"/>
                  </a:cubicBezTo>
                  <a:cubicBezTo>
                    <a:pt x="80" y="81"/>
                    <a:pt x="95" y="66"/>
                    <a:pt x="92" y="53"/>
                  </a:cubicBezTo>
                  <a:lnTo>
                    <a:pt x="92" y="36"/>
                  </a:lnTo>
                  <a:cubicBezTo>
                    <a:pt x="92" y="29"/>
                    <a:pt x="88" y="20"/>
                    <a:pt x="80" y="17"/>
                  </a:cubicBezTo>
                  <a:cubicBezTo>
                    <a:pt x="79" y="16"/>
                    <a:pt x="77" y="15"/>
                    <a:pt x="76" y="15"/>
                  </a:cubicBezTo>
                  <a:lnTo>
                    <a:pt x="76" y="15"/>
                  </a:ln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1a67eb41a07_1_209"/>
            <p:cNvSpPr/>
            <p:nvPr/>
          </p:nvSpPr>
          <p:spPr>
            <a:xfrm>
              <a:off x="8343037" y="4041310"/>
              <a:ext cx="4834" cy="4260"/>
            </a:xfrm>
            <a:custGeom>
              <a:rect b="b" l="l" r="r" t="t"/>
              <a:pathLst>
                <a:path extrusionOk="0" h="104" w="118">
                  <a:moveTo>
                    <a:pt x="21" y="0"/>
                  </a:moveTo>
                  <a:cubicBezTo>
                    <a:pt x="11" y="0"/>
                    <a:pt x="0" y="14"/>
                    <a:pt x="10" y="24"/>
                  </a:cubicBezTo>
                  <a:cubicBezTo>
                    <a:pt x="34" y="47"/>
                    <a:pt x="57" y="75"/>
                    <a:pt x="81" y="99"/>
                  </a:cubicBezTo>
                  <a:cubicBezTo>
                    <a:pt x="85" y="102"/>
                    <a:pt x="89" y="104"/>
                    <a:pt x="93" y="104"/>
                  </a:cubicBezTo>
                  <a:cubicBezTo>
                    <a:pt x="106" y="104"/>
                    <a:pt x="117" y="87"/>
                    <a:pt x="105" y="75"/>
                  </a:cubicBezTo>
                  <a:cubicBezTo>
                    <a:pt x="81" y="51"/>
                    <a:pt x="57" y="28"/>
                    <a:pt x="30" y="4"/>
                  </a:cubicBez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1a67eb41a07_1_209"/>
            <p:cNvSpPr/>
            <p:nvPr/>
          </p:nvSpPr>
          <p:spPr>
            <a:xfrm>
              <a:off x="8325300" y="4028366"/>
              <a:ext cx="3318" cy="4915"/>
            </a:xfrm>
            <a:custGeom>
              <a:rect b="b" l="l" r="r" t="t"/>
              <a:pathLst>
                <a:path extrusionOk="0" h="120" w="81">
                  <a:moveTo>
                    <a:pt x="41" y="1"/>
                  </a:moveTo>
                  <a:cubicBezTo>
                    <a:pt x="28" y="1"/>
                    <a:pt x="21" y="4"/>
                    <a:pt x="13" y="8"/>
                  </a:cubicBezTo>
                  <a:cubicBezTo>
                    <a:pt x="1" y="20"/>
                    <a:pt x="1" y="32"/>
                    <a:pt x="1" y="48"/>
                  </a:cubicBezTo>
                  <a:cubicBezTo>
                    <a:pt x="5" y="63"/>
                    <a:pt x="9" y="79"/>
                    <a:pt x="9" y="95"/>
                  </a:cubicBezTo>
                  <a:cubicBezTo>
                    <a:pt x="13" y="107"/>
                    <a:pt x="28" y="119"/>
                    <a:pt x="41" y="119"/>
                  </a:cubicBezTo>
                  <a:cubicBezTo>
                    <a:pt x="52" y="119"/>
                    <a:pt x="68" y="107"/>
                    <a:pt x="72" y="95"/>
                  </a:cubicBezTo>
                  <a:cubicBezTo>
                    <a:pt x="72" y="79"/>
                    <a:pt x="76" y="63"/>
                    <a:pt x="76" y="48"/>
                  </a:cubicBezTo>
                  <a:cubicBezTo>
                    <a:pt x="80" y="36"/>
                    <a:pt x="80" y="20"/>
                    <a:pt x="68" y="8"/>
                  </a:cubicBezTo>
                  <a:cubicBezTo>
                    <a:pt x="60" y="4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1a67eb41a07_1_209"/>
            <p:cNvSpPr/>
            <p:nvPr/>
          </p:nvSpPr>
          <p:spPr>
            <a:xfrm>
              <a:off x="8236576" y="4165056"/>
              <a:ext cx="60911" cy="27445"/>
            </a:xfrm>
            <a:custGeom>
              <a:rect b="b" l="l" r="r" t="t"/>
              <a:pathLst>
                <a:path extrusionOk="0" h="670" w="1487">
                  <a:moveTo>
                    <a:pt x="160" y="0"/>
                  </a:moveTo>
                  <a:cubicBezTo>
                    <a:pt x="118" y="0"/>
                    <a:pt x="78" y="2"/>
                    <a:pt x="39" y="6"/>
                  </a:cubicBezTo>
                  <a:cubicBezTo>
                    <a:pt x="4" y="10"/>
                    <a:pt x="1" y="61"/>
                    <a:pt x="39" y="65"/>
                  </a:cubicBezTo>
                  <a:cubicBezTo>
                    <a:pt x="565" y="105"/>
                    <a:pt x="1023" y="365"/>
                    <a:pt x="1436" y="665"/>
                  </a:cubicBezTo>
                  <a:cubicBezTo>
                    <a:pt x="1441" y="668"/>
                    <a:pt x="1446" y="670"/>
                    <a:pt x="1451" y="670"/>
                  </a:cubicBezTo>
                  <a:cubicBezTo>
                    <a:pt x="1470" y="670"/>
                    <a:pt x="1486" y="648"/>
                    <a:pt x="1476" y="629"/>
                  </a:cubicBezTo>
                  <a:cubicBezTo>
                    <a:pt x="1222" y="260"/>
                    <a:pt x="626" y="0"/>
                    <a:pt x="16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1a67eb41a07_1_209"/>
            <p:cNvSpPr/>
            <p:nvPr/>
          </p:nvSpPr>
          <p:spPr>
            <a:xfrm>
              <a:off x="8310759" y="4163335"/>
              <a:ext cx="2499" cy="4055"/>
            </a:xfrm>
            <a:custGeom>
              <a:rect b="b" l="l" r="r" t="t"/>
              <a:pathLst>
                <a:path extrusionOk="0" h="99" w="61">
                  <a:moveTo>
                    <a:pt x="28" y="1"/>
                  </a:moveTo>
                  <a:cubicBezTo>
                    <a:pt x="9" y="1"/>
                    <a:pt x="1" y="16"/>
                    <a:pt x="1" y="36"/>
                  </a:cubicBezTo>
                  <a:cubicBezTo>
                    <a:pt x="4" y="52"/>
                    <a:pt x="4" y="68"/>
                    <a:pt x="9" y="83"/>
                  </a:cubicBezTo>
                  <a:cubicBezTo>
                    <a:pt x="11" y="93"/>
                    <a:pt x="21" y="98"/>
                    <a:pt x="30" y="98"/>
                  </a:cubicBezTo>
                  <a:cubicBezTo>
                    <a:pt x="40" y="98"/>
                    <a:pt x="50" y="93"/>
                    <a:pt x="52" y="83"/>
                  </a:cubicBezTo>
                  <a:cubicBezTo>
                    <a:pt x="52" y="68"/>
                    <a:pt x="56" y="52"/>
                    <a:pt x="56" y="36"/>
                  </a:cubicBezTo>
                  <a:cubicBezTo>
                    <a:pt x="60" y="16"/>
                    <a:pt x="52" y="1"/>
                    <a:pt x="2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1a67eb41a07_1_209"/>
            <p:cNvSpPr/>
            <p:nvPr/>
          </p:nvSpPr>
          <p:spPr>
            <a:xfrm>
              <a:off x="8330175" y="4141789"/>
              <a:ext cx="4260" cy="3523"/>
            </a:xfrm>
            <a:custGeom>
              <a:rect b="b" l="l" r="r" t="t"/>
              <a:pathLst>
                <a:path extrusionOk="0" h="86" w="104">
                  <a:moveTo>
                    <a:pt x="44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5"/>
                    <a:pt x="21" y="86"/>
                    <a:pt x="45" y="86"/>
                  </a:cubicBezTo>
                  <a:cubicBezTo>
                    <a:pt x="49" y="86"/>
                    <a:pt x="52" y="85"/>
                    <a:pt x="56" y="85"/>
                  </a:cubicBezTo>
                  <a:cubicBezTo>
                    <a:pt x="64" y="85"/>
                    <a:pt x="67" y="81"/>
                    <a:pt x="75" y="77"/>
                  </a:cubicBezTo>
                  <a:cubicBezTo>
                    <a:pt x="91" y="73"/>
                    <a:pt x="103" y="61"/>
                    <a:pt x="103" y="45"/>
                  </a:cubicBezTo>
                  <a:cubicBezTo>
                    <a:pt x="103" y="26"/>
                    <a:pt x="91" y="13"/>
                    <a:pt x="75" y="10"/>
                  </a:cubicBezTo>
                  <a:cubicBezTo>
                    <a:pt x="67" y="6"/>
                    <a:pt x="64" y="2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1a67eb41a07_1_209"/>
            <p:cNvSpPr/>
            <p:nvPr/>
          </p:nvSpPr>
          <p:spPr>
            <a:xfrm>
              <a:off x="8316043" y="4191107"/>
              <a:ext cx="8725" cy="7250"/>
            </a:xfrm>
            <a:custGeom>
              <a:rect b="b" l="l" r="r" t="t"/>
              <a:pathLst>
                <a:path extrusionOk="0" h="177" w="213">
                  <a:moveTo>
                    <a:pt x="46" y="0"/>
                  </a:moveTo>
                  <a:cubicBezTo>
                    <a:pt x="21" y="0"/>
                    <a:pt x="0" y="29"/>
                    <a:pt x="22" y="57"/>
                  </a:cubicBezTo>
                  <a:cubicBezTo>
                    <a:pt x="53" y="92"/>
                    <a:pt x="81" y="128"/>
                    <a:pt x="112" y="163"/>
                  </a:cubicBezTo>
                  <a:cubicBezTo>
                    <a:pt x="121" y="173"/>
                    <a:pt x="131" y="177"/>
                    <a:pt x="141" y="177"/>
                  </a:cubicBezTo>
                  <a:cubicBezTo>
                    <a:pt x="178" y="177"/>
                    <a:pt x="212" y="127"/>
                    <a:pt x="176" y="96"/>
                  </a:cubicBezTo>
                  <a:cubicBezTo>
                    <a:pt x="141" y="68"/>
                    <a:pt x="108" y="37"/>
                    <a:pt x="69" y="10"/>
                  </a:cubicBez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1a67eb41a07_1_209"/>
            <p:cNvSpPr/>
            <p:nvPr/>
          </p:nvSpPr>
          <p:spPr>
            <a:xfrm>
              <a:off x="8279422" y="4162844"/>
              <a:ext cx="5038" cy="6882"/>
            </a:xfrm>
            <a:custGeom>
              <a:rect b="b" l="l" r="r" t="t"/>
              <a:pathLst>
                <a:path extrusionOk="0" h="168" w="123">
                  <a:moveTo>
                    <a:pt x="16" y="87"/>
                  </a:moveTo>
                  <a:cubicBezTo>
                    <a:pt x="16" y="87"/>
                    <a:pt x="16" y="87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lnTo>
                    <a:pt x="16" y="88"/>
                  </a:ln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40" y="1"/>
                  </a:moveTo>
                  <a:cubicBezTo>
                    <a:pt x="12" y="1"/>
                    <a:pt x="0" y="28"/>
                    <a:pt x="4" y="52"/>
                  </a:cubicBezTo>
                  <a:cubicBezTo>
                    <a:pt x="3" y="49"/>
                    <a:pt x="3" y="48"/>
                    <a:pt x="2" y="48"/>
                  </a:cubicBezTo>
                  <a:lnTo>
                    <a:pt x="2" y="48"/>
                  </a:lnTo>
                  <a:cubicBezTo>
                    <a:pt x="2" y="48"/>
                    <a:pt x="4" y="57"/>
                    <a:pt x="4" y="60"/>
                  </a:cubicBezTo>
                  <a:cubicBezTo>
                    <a:pt x="4" y="64"/>
                    <a:pt x="8" y="68"/>
                    <a:pt x="12" y="72"/>
                  </a:cubicBezTo>
                  <a:cubicBezTo>
                    <a:pt x="12" y="74"/>
                    <a:pt x="12" y="77"/>
                    <a:pt x="13" y="78"/>
                  </a:cubicBezTo>
                  <a:lnTo>
                    <a:pt x="13" y="78"/>
                  </a:lnTo>
                  <a:cubicBezTo>
                    <a:pt x="13" y="79"/>
                    <a:pt x="13" y="80"/>
                    <a:pt x="14" y="82"/>
                  </a:cubicBezTo>
                  <a:lnTo>
                    <a:pt x="14" y="82"/>
                  </a:lnTo>
                  <a:cubicBezTo>
                    <a:pt x="12" y="85"/>
                    <a:pt x="12" y="88"/>
                    <a:pt x="12" y="91"/>
                  </a:cubicBezTo>
                  <a:cubicBezTo>
                    <a:pt x="12" y="92"/>
                    <a:pt x="12" y="92"/>
                    <a:pt x="13" y="92"/>
                  </a:cubicBezTo>
                  <a:lnTo>
                    <a:pt x="13" y="92"/>
                  </a:lnTo>
                  <a:cubicBezTo>
                    <a:pt x="12" y="94"/>
                    <a:pt x="12" y="97"/>
                    <a:pt x="12" y="99"/>
                  </a:cubicBezTo>
                  <a:cubicBezTo>
                    <a:pt x="0" y="131"/>
                    <a:pt x="24" y="162"/>
                    <a:pt x="55" y="166"/>
                  </a:cubicBezTo>
                  <a:cubicBezTo>
                    <a:pt x="60" y="167"/>
                    <a:pt x="64" y="168"/>
                    <a:pt x="68" y="168"/>
                  </a:cubicBezTo>
                  <a:cubicBezTo>
                    <a:pt x="97" y="168"/>
                    <a:pt x="119" y="143"/>
                    <a:pt x="119" y="115"/>
                  </a:cubicBezTo>
                  <a:cubicBezTo>
                    <a:pt x="122" y="64"/>
                    <a:pt x="95" y="4"/>
                    <a:pt x="40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1a67eb41a07_1_209"/>
            <p:cNvSpPr/>
            <p:nvPr/>
          </p:nvSpPr>
          <p:spPr>
            <a:xfrm>
              <a:off x="8308956" y="4149080"/>
              <a:ext cx="6554" cy="4915"/>
            </a:xfrm>
            <a:custGeom>
              <a:rect b="b" l="l" r="r" t="t"/>
              <a:pathLst>
                <a:path extrusionOk="0" h="120" w="160">
                  <a:moveTo>
                    <a:pt x="106" y="1"/>
                  </a:moveTo>
                  <a:cubicBezTo>
                    <a:pt x="104" y="1"/>
                    <a:pt x="102" y="1"/>
                    <a:pt x="100" y="1"/>
                  </a:cubicBezTo>
                  <a:cubicBezTo>
                    <a:pt x="88" y="1"/>
                    <a:pt x="81" y="5"/>
                    <a:pt x="72" y="5"/>
                  </a:cubicBezTo>
                  <a:cubicBezTo>
                    <a:pt x="57" y="5"/>
                    <a:pt x="48" y="9"/>
                    <a:pt x="37" y="14"/>
                  </a:cubicBezTo>
                  <a:cubicBezTo>
                    <a:pt x="17" y="21"/>
                    <a:pt x="1" y="37"/>
                    <a:pt x="1" y="61"/>
                  </a:cubicBezTo>
                  <a:cubicBezTo>
                    <a:pt x="1" y="85"/>
                    <a:pt x="17" y="100"/>
                    <a:pt x="37" y="108"/>
                  </a:cubicBezTo>
                  <a:cubicBezTo>
                    <a:pt x="48" y="112"/>
                    <a:pt x="57" y="116"/>
                    <a:pt x="72" y="116"/>
                  </a:cubicBezTo>
                  <a:cubicBezTo>
                    <a:pt x="81" y="116"/>
                    <a:pt x="88" y="116"/>
                    <a:pt x="100" y="120"/>
                  </a:cubicBezTo>
                  <a:cubicBezTo>
                    <a:pt x="128" y="120"/>
                    <a:pt x="159" y="88"/>
                    <a:pt x="155" y="61"/>
                  </a:cubicBezTo>
                  <a:cubicBezTo>
                    <a:pt x="155" y="30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1a67eb41a07_1_209"/>
            <p:cNvSpPr/>
            <p:nvPr/>
          </p:nvSpPr>
          <p:spPr>
            <a:xfrm>
              <a:off x="8200202" y="3936529"/>
              <a:ext cx="4260" cy="3277"/>
            </a:xfrm>
            <a:custGeom>
              <a:rect b="b" l="l" r="r" t="t"/>
              <a:pathLst>
                <a:path extrusionOk="0" h="80" w="104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3" y="79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1a67eb41a07_1_209"/>
            <p:cNvSpPr/>
            <p:nvPr/>
          </p:nvSpPr>
          <p:spPr>
            <a:xfrm>
              <a:off x="8227687" y="3941240"/>
              <a:ext cx="5038" cy="3932"/>
            </a:xfrm>
            <a:custGeom>
              <a:rect b="b" l="l" r="r" t="t"/>
              <a:pathLst>
                <a:path extrusionOk="0" h="96" w="123">
                  <a:moveTo>
                    <a:pt x="63" y="0"/>
                  </a:moveTo>
                  <a:cubicBezTo>
                    <a:pt x="1" y="0"/>
                    <a:pt x="1" y="95"/>
                    <a:pt x="63" y="95"/>
                  </a:cubicBezTo>
                  <a:cubicBezTo>
                    <a:pt x="123" y="95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1a67eb41a07_1_209"/>
            <p:cNvSpPr/>
            <p:nvPr/>
          </p:nvSpPr>
          <p:spPr>
            <a:xfrm>
              <a:off x="8238501" y="3917523"/>
              <a:ext cx="11347" cy="11306"/>
            </a:xfrm>
            <a:custGeom>
              <a:rect b="b" l="l" r="r" t="t"/>
              <a:pathLst>
                <a:path extrusionOk="0" h="276" w="277">
                  <a:moveTo>
                    <a:pt x="139" y="1"/>
                  </a:moveTo>
                  <a:cubicBezTo>
                    <a:pt x="132" y="1"/>
                    <a:pt x="125" y="3"/>
                    <a:pt x="107" y="7"/>
                  </a:cubicBezTo>
                  <a:lnTo>
                    <a:pt x="103" y="7"/>
                  </a:lnTo>
                  <a:cubicBezTo>
                    <a:pt x="83" y="11"/>
                    <a:pt x="68" y="19"/>
                    <a:pt x="56" y="31"/>
                  </a:cubicBezTo>
                  <a:cubicBezTo>
                    <a:pt x="40" y="42"/>
                    <a:pt x="28" y="55"/>
                    <a:pt x="21" y="70"/>
                  </a:cubicBezTo>
                  <a:cubicBezTo>
                    <a:pt x="9" y="86"/>
                    <a:pt x="5" y="102"/>
                    <a:pt x="5" y="121"/>
                  </a:cubicBezTo>
                  <a:cubicBezTo>
                    <a:pt x="1" y="137"/>
                    <a:pt x="1" y="157"/>
                    <a:pt x="9" y="177"/>
                  </a:cubicBezTo>
                  <a:cubicBezTo>
                    <a:pt x="12" y="200"/>
                    <a:pt x="25" y="220"/>
                    <a:pt x="40" y="236"/>
                  </a:cubicBezTo>
                  <a:cubicBezTo>
                    <a:pt x="52" y="244"/>
                    <a:pt x="60" y="252"/>
                    <a:pt x="68" y="255"/>
                  </a:cubicBezTo>
                  <a:cubicBezTo>
                    <a:pt x="92" y="272"/>
                    <a:pt x="116" y="275"/>
                    <a:pt x="139" y="275"/>
                  </a:cubicBezTo>
                  <a:cubicBezTo>
                    <a:pt x="151" y="275"/>
                    <a:pt x="163" y="272"/>
                    <a:pt x="174" y="272"/>
                  </a:cubicBezTo>
                  <a:cubicBezTo>
                    <a:pt x="198" y="263"/>
                    <a:pt x="218" y="252"/>
                    <a:pt x="238" y="236"/>
                  </a:cubicBezTo>
                  <a:cubicBezTo>
                    <a:pt x="242" y="228"/>
                    <a:pt x="249" y="216"/>
                    <a:pt x="258" y="208"/>
                  </a:cubicBezTo>
                  <a:cubicBezTo>
                    <a:pt x="269" y="188"/>
                    <a:pt x="277" y="164"/>
                    <a:pt x="277" y="137"/>
                  </a:cubicBezTo>
                  <a:cubicBezTo>
                    <a:pt x="277" y="121"/>
                    <a:pt x="273" y="102"/>
                    <a:pt x="265" y="86"/>
                  </a:cubicBezTo>
                  <a:cubicBezTo>
                    <a:pt x="258" y="70"/>
                    <a:pt x="249" y="55"/>
                    <a:pt x="238" y="42"/>
                  </a:cubicBezTo>
                  <a:cubicBezTo>
                    <a:pt x="218" y="26"/>
                    <a:pt x="198" y="15"/>
                    <a:pt x="174" y="7"/>
                  </a:cubicBezTo>
                  <a:lnTo>
                    <a:pt x="170" y="7"/>
                  </a:lnTo>
                  <a:cubicBezTo>
                    <a:pt x="152" y="3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1a67eb41a07_1_209"/>
            <p:cNvSpPr/>
            <p:nvPr/>
          </p:nvSpPr>
          <p:spPr>
            <a:xfrm>
              <a:off x="8248209" y="3945746"/>
              <a:ext cx="6021" cy="4711"/>
            </a:xfrm>
            <a:custGeom>
              <a:rect b="b" l="l" r="r" t="t"/>
              <a:pathLst>
                <a:path extrusionOk="0" h="115" w="147">
                  <a:moveTo>
                    <a:pt x="72" y="0"/>
                  </a:moveTo>
                  <a:cubicBezTo>
                    <a:pt x="1" y="0"/>
                    <a:pt x="1" y="115"/>
                    <a:pt x="72" y="115"/>
                  </a:cubicBezTo>
                  <a:cubicBezTo>
                    <a:pt x="147" y="115"/>
                    <a:pt x="147" y="0"/>
                    <a:pt x="7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1a67eb41a07_1_209"/>
            <p:cNvSpPr/>
            <p:nvPr/>
          </p:nvSpPr>
          <p:spPr>
            <a:xfrm>
              <a:off x="8200202" y="3836500"/>
              <a:ext cx="4547" cy="4014"/>
            </a:xfrm>
            <a:custGeom>
              <a:rect b="b" l="l" r="r" t="t"/>
              <a:pathLst>
                <a:path extrusionOk="0" h="98" w="111">
                  <a:moveTo>
                    <a:pt x="51" y="0"/>
                  </a:moveTo>
                  <a:cubicBezTo>
                    <a:pt x="45" y="0"/>
                    <a:pt x="39" y="1"/>
                    <a:pt x="32" y="4"/>
                  </a:cubicBezTo>
                  <a:cubicBezTo>
                    <a:pt x="16" y="11"/>
                    <a:pt x="0" y="27"/>
                    <a:pt x="4" y="47"/>
                  </a:cubicBezTo>
                  <a:cubicBezTo>
                    <a:pt x="4" y="63"/>
                    <a:pt x="12" y="82"/>
                    <a:pt x="28" y="91"/>
                  </a:cubicBezTo>
                  <a:cubicBezTo>
                    <a:pt x="35" y="95"/>
                    <a:pt x="44" y="98"/>
                    <a:pt x="52" y="98"/>
                  </a:cubicBezTo>
                  <a:cubicBezTo>
                    <a:pt x="65" y="98"/>
                    <a:pt x="77" y="92"/>
                    <a:pt x="87" y="82"/>
                  </a:cubicBezTo>
                  <a:lnTo>
                    <a:pt x="99" y="71"/>
                  </a:lnTo>
                  <a:cubicBezTo>
                    <a:pt x="111" y="59"/>
                    <a:pt x="111" y="39"/>
                    <a:pt x="99" y="27"/>
                  </a:cubicBezTo>
                  <a:lnTo>
                    <a:pt x="87" y="15"/>
                  </a:lnTo>
                  <a:cubicBezTo>
                    <a:pt x="77" y="5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1a67eb41a07_1_209"/>
            <p:cNvSpPr/>
            <p:nvPr/>
          </p:nvSpPr>
          <p:spPr>
            <a:xfrm>
              <a:off x="8233340" y="3845512"/>
              <a:ext cx="3891" cy="3769"/>
            </a:xfrm>
            <a:custGeom>
              <a:rect b="b" l="l" r="r" t="t"/>
              <a:pathLst>
                <a:path extrusionOk="0" h="92" w="95">
                  <a:moveTo>
                    <a:pt x="44" y="1"/>
                  </a:moveTo>
                  <a:cubicBezTo>
                    <a:pt x="36" y="1"/>
                    <a:pt x="28" y="1"/>
                    <a:pt x="20" y="5"/>
                  </a:cubicBezTo>
                  <a:cubicBezTo>
                    <a:pt x="9" y="5"/>
                    <a:pt x="5" y="13"/>
                    <a:pt x="0" y="24"/>
                  </a:cubicBezTo>
                  <a:lnTo>
                    <a:pt x="0" y="48"/>
                  </a:lnTo>
                  <a:lnTo>
                    <a:pt x="0" y="60"/>
                  </a:lnTo>
                  <a:cubicBezTo>
                    <a:pt x="5" y="64"/>
                    <a:pt x="5" y="68"/>
                    <a:pt x="5" y="72"/>
                  </a:cubicBezTo>
                  <a:cubicBezTo>
                    <a:pt x="12" y="79"/>
                    <a:pt x="20" y="84"/>
                    <a:pt x="28" y="88"/>
                  </a:cubicBezTo>
                  <a:cubicBezTo>
                    <a:pt x="34" y="90"/>
                    <a:pt x="40" y="92"/>
                    <a:pt x="47" y="92"/>
                  </a:cubicBezTo>
                  <a:cubicBezTo>
                    <a:pt x="59" y="92"/>
                    <a:pt x="72" y="87"/>
                    <a:pt x="80" y="79"/>
                  </a:cubicBezTo>
                  <a:cubicBezTo>
                    <a:pt x="87" y="68"/>
                    <a:pt x="95" y="52"/>
                    <a:pt x="91" y="37"/>
                  </a:cubicBezTo>
                  <a:cubicBezTo>
                    <a:pt x="87" y="24"/>
                    <a:pt x="83" y="17"/>
                    <a:pt x="76" y="13"/>
                  </a:cubicBezTo>
                  <a:cubicBezTo>
                    <a:pt x="67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1a67eb41a07_1_209"/>
            <p:cNvSpPr/>
            <p:nvPr/>
          </p:nvSpPr>
          <p:spPr>
            <a:xfrm>
              <a:off x="8227851" y="3795825"/>
              <a:ext cx="4055" cy="3400"/>
            </a:xfrm>
            <a:custGeom>
              <a:rect b="b" l="l" r="r" t="t"/>
              <a:pathLst>
                <a:path extrusionOk="0" h="83" w="99">
                  <a:moveTo>
                    <a:pt x="57" y="1"/>
                  </a:moveTo>
                  <a:cubicBezTo>
                    <a:pt x="54" y="1"/>
                    <a:pt x="51" y="1"/>
                    <a:pt x="48" y="2"/>
                  </a:cubicBezTo>
                  <a:cubicBezTo>
                    <a:pt x="39" y="6"/>
                    <a:pt x="32" y="6"/>
                    <a:pt x="24" y="10"/>
                  </a:cubicBezTo>
                  <a:cubicBezTo>
                    <a:pt x="12" y="14"/>
                    <a:pt x="0" y="30"/>
                    <a:pt x="0" y="42"/>
                  </a:cubicBezTo>
                  <a:cubicBezTo>
                    <a:pt x="0" y="57"/>
                    <a:pt x="8" y="70"/>
                    <a:pt x="24" y="77"/>
                  </a:cubicBezTo>
                  <a:cubicBezTo>
                    <a:pt x="32" y="77"/>
                    <a:pt x="39" y="81"/>
                    <a:pt x="48" y="81"/>
                  </a:cubicBezTo>
                  <a:cubicBezTo>
                    <a:pt x="52" y="82"/>
                    <a:pt x="55" y="83"/>
                    <a:pt x="59" y="83"/>
                  </a:cubicBezTo>
                  <a:cubicBezTo>
                    <a:pt x="80" y="83"/>
                    <a:pt x="99" y="65"/>
                    <a:pt x="99" y="42"/>
                  </a:cubicBezTo>
                  <a:cubicBezTo>
                    <a:pt x="99" y="21"/>
                    <a:pt x="78" y="1"/>
                    <a:pt x="5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1a67eb41a07_1_209"/>
            <p:cNvSpPr/>
            <p:nvPr/>
          </p:nvSpPr>
          <p:spPr>
            <a:xfrm>
              <a:off x="8224123" y="3804468"/>
              <a:ext cx="205" cy="205"/>
            </a:xfrm>
            <a:custGeom>
              <a:rect b="b" l="l" r="r" t="t"/>
              <a:pathLst>
                <a:path extrusionOk="0" h="5" w="5">
                  <a:moveTo>
                    <a:pt x="4" y="1"/>
                  </a:moveTo>
                  <a:cubicBezTo>
                    <a:pt x="1" y="1"/>
                    <a:pt x="1" y="4"/>
                    <a:pt x="4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1a67eb41a07_1_209"/>
            <p:cNvSpPr/>
            <p:nvPr/>
          </p:nvSpPr>
          <p:spPr>
            <a:xfrm>
              <a:off x="8236207" y="3851779"/>
              <a:ext cx="6431" cy="4588"/>
            </a:xfrm>
            <a:custGeom>
              <a:rect b="b" l="l" r="r" t="t"/>
              <a:pathLst>
                <a:path extrusionOk="0" h="112" w="157">
                  <a:moveTo>
                    <a:pt x="25" y="0"/>
                  </a:moveTo>
                  <a:cubicBezTo>
                    <a:pt x="9" y="0"/>
                    <a:pt x="0" y="19"/>
                    <a:pt x="17" y="30"/>
                  </a:cubicBezTo>
                  <a:cubicBezTo>
                    <a:pt x="48" y="49"/>
                    <a:pt x="81" y="68"/>
                    <a:pt x="101" y="101"/>
                  </a:cubicBezTo>
                  <a:cubicBezTo>
                    <a:pt x="106" y="108"/>
                    <a:pt x="113" y="111"/>
                    <a:pt x="120" y="111"/>
                  </a:cubicBezTo>
                  <a:cubicBezTo>
                    <a:pt x="138" y="111"/>
                    <a:pt x="156" y="90"/>
                    <a:pt x="139" y="73"/>
                  </a:cubicBezTo>
                  <a:cubicBezTo>
                    <a:pt x="108" y="37"/>
                    <a:pt x="72" y="21"/>
                    <a:pt x="33" y="2"/>
                  </a:cubicBezTo>
                  <a:cubicBezTo>
                    <a:pt x="30" y="1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1a67eb41a07_1_209"/>
            <p:cNvSpPr/>
            <p:nvPr/>
          </p:nvSpPr>
          <p:spPr>
            <a:xfrm>
              <a:off x="8192787" y="3837278"/>
              <a:ext cx="3113" cy="2458"/>
            </a:xfrm>
            <a:custGeom>
              <a:rect b="b" l="l" r="r" t="t"/>
              <a:pathLst>
                <a:path extrusionOk="0" h="60" w="76">
                  <a:moveTo>
                    <a:pt x="39" y="1"/>
                  </a:moveTo>
                  <a:cubicBezTo>
                    <a:pt x="0" y="1"/>
                    <a:pt x="0" y="60"/>
                    <a:pt x="39" y="60"/>
                  </a:cubicBezTo>
                  <a:cubicBezTo>
                    <a:pt x="75" y="60"/>
                    <a:pt x="75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1a67eb41a07_1_209"/>
            <p:cNvSpPr/>
            <p:nvPr/>
          </p:nvSpPr>
          <p:spPr>
            <a:xfrm>
              <a:off x="8204871" y="3837033"/>
              <a:ext cx="3605" cy="2785"/>
            </a:xfrm>
            <a:custGeom>
              <a:rect b="b" l="l" r="r" t="t"/>
              <a:pathLst>
                <a:path extrusionOk="0" h="68" w="88">
                  <a:moveTo>
                    <a:pt x="35" y="1"/>
                  </a:moveTo>
                  <a:cubicBezTo>
                    <a:pt x="26" y="1"/>
                    <a:pt x="19" y="4"/>
                    <a:pt x="13" y="11"/>
                  </a:cubicBezTo>
                  <a:cubicBezTo>
                    <a:pt x="5" y="18"/>
                    <a:pt x="1" y="26"/>
                    <a:pt x="1" y="34"/>
                  </a:cubicBezTo>
                  <a:cubicBezTo>
                    <a:pt x="1" y="42"/>
                    <a:pt x="5" y="54"/>
                    <a:pt x="13" y="58"/>
                  </a:cubicBezTo>
                  <a:cubicBezTo>
                    <a:pt x="18" y="65"/>
                    <a:pt x="24" y="68"/>
                    <a:pt x="31" y="68"/>
                  </a:cubicBezTo>
                  <a:cubicBezTo>
                    <a:pt x="35" y="68"/>
                    <a:pt x="40" y="67"/>
                    <a:pt x="44" y="66"/>
                  </a:cubicBezTo>
                  <a:cubicBezTo>
                    <a:pt x="52" y="66"/>
                    <a:pt x="60" y="66"/>
                    <a:pt x="68" y="62"/>
                  </a:cubicBezTo>
                  <a:cubicBezTo>
                    <a:pt x="79" y="62"/>
                    <a:pt x="88" y="46"/>
                    <a:pt x="88" y="34"/>
                  </a:cubicBezTo>
                  <a:cubicBezTo>
                    <a:pt x="88" y="22"/>
                    <a:pt x="79" y="11"/>
                    <a:pt x="68" y="7"/>
                  </a:cubicBezTo>
                  <a:cubicBezTo>
                    <a:pt x="60" y="7"/>
                    <a:pt x="52" y="2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1a67eb41a07_1_209"/>
            <p:cNvSpPr/>
            <p:nvPr/>
          </p:nvSpPr>
          <p:spPr>
            <a:xfrm>
              <a:off x="8200939" y="3800331"/>
              <a:ext cx="5448" cy="8193"/>
            </a:xfrm>
            <a:custGeom>
              <a:rect b="b" l="l" r="r" t="t"/>
              <a:pathLst>
                <a:path extrusionOk="0" h="200" w="133">
                  <a:moveTo>
                    <a:pt x="32" y="1"/>
                  </a:moveTo>
                  <a:cubicBezTo>
                    <a:pt x="16" y="1"/>
                    <a:pt x="0" y="11"/>
                    <a:pt x="2" y="31"/>
                  </a:cubicBezTo>
                  <a:cubicBezTo>
                    <a:pt x="6" y="58"/>
                    <a:pt x="10" y="86"/>
                    <a:pt x="26" y="109"/>
                  </a:cubicBezTo>
                  <a:cubicBezTo>
                    <a:pt x="33" y="122"/>
                    <a:pt x="46" y="133"/>
                    <a:pt x="53" y="140"/>
                  </a:cubicBezTo>
                  <a:cubicBezTo>
                    <a:pt x="69" y="153"/>
                    <a:pt x="81" y="157"/>
                    <a:pt x="81" y="176"/>
                  </a:cubicBezTo>
                  <a:cubicBezTo>
                    <a:pt x="83" y="192"/>
                    <a:pt x="95" y="200"/>
                    <a:pt x="107" y="200"/>
                  </a:cubicBezTo>
                  <a:cubicBezTo>
                    <a:pt x="119" y="200"/>
                    <a:pt x="130" y="192"/>
                    <a:pt x="133" y="176"/>
                  </a:cubicBezTo>
                  <a:cubicBezTo>
                    <a:pt x="133" y="149"/>
                    <a:pt x="120" y="129"/>
                    <a:pt x="101" y="109"/>
                  </a:cubicBezTo>
                  <a:cubicBezTo>
                    <a:pt x="77" y="86"/>
                    <a:pt x="65" y="62"/>
                    <a:pt x="65" y="31"/>
                  </a:cubicBezTo>
                  <a:cubicBezTo>
                    <a:pt x="65" y="11"/>
                    <a:pt x="49" y="1"/>
                    <a:pt x="3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1a67eb41a07_1_209"/>
            <p:cNvSpPr/>
            <p:nvPr/>
          </p:nvSpPr>
          <p:spPr>
            <a:xfrm>
              <a:off x="8236617" y="3839245"/>
              <a:ext cx="8152" cy="3277"/>
            </a:xfrm>
            <a:custGeom>
              <a:rect b="b" l="l" r="r" t="t"/>
              <a:pathLst>
                <a:path extrusionOk="0" h="80" w="199">
                  <a:moveTo>
                    <a:pt x="157" y="0"/>
                  </a:moveTo>
                  <a:cubicBezTo>
                    <a:pt x="156" y="0"/>
                    <a:pt x="155" y="0"/>
                    <a:pt x="153" y="0"/>
                  </a:cubicBezTo>
                  <a:cubicBezTo>
                    <a:pt x="114" y="8"/>
                    <a:pt x="74" y="24"/>
                    <a:pt x="31" y="32"/>
                  </a:cubicBezTo>
                  <a:cubicBezTo>
                    <a:pt x="1" y="39"/>
                    <a:pt x="14" y="79"/>
                    <a:pt x="43" y="79"/>
                  </a:cubicBezTo>
                  <a:cubicBezTo>
                    <a:pt x="44" y="79"/>
                    <a:pt x="46" y="79"/>
                    <a:pt x="47" y="79"/>
                  </a:cubicBezTo>
                  <a:cubicBezTo>
                    <a:pt x="82" y="71"/>
                    <a:pt x="122" y="63"/>
                    <a:pt x="162" y="59"/>
                  </a:cubicBezTo>
                  <a:cubicBezTo>
                    <a:pt x="199" y="55"/>
                    <a:pt x="193" y="0"/>
                    <a:pt x="15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1a67eb41a07_1_209"/>
            <p:cNvSpPr/>
            <p:nvPr/>
          </p:nvSpPr>
          <p:spPr>
            <a:xfrm>
              <a:off x="8166244" y="3890898"/>
              <a:ext cx="3605" cy="2867"/>
            </a:xfrm>
            <a:custGeom>
              <a:rect b="b" l="l" r="r" t="t"/>
              <a:pathLst>
                <a:path extrusionOk="0" h="70" w="88">
                  <a:moveTo>
                    <a:pt x="54" y="0"/>
                  </a:moveTo>
                  <a:cubicBezTo>
                    <a:pt x="50" y="0"/>
                    <a:pt x="47" y="1"/>
                    <a:pt x="44" y="2"/>
                  </a:cubicBezTo>
                  <a:cubicBezTo>
                    <a:pt x="36" y="2"/>
                    <a:pt x="28" y="6"/>
                    <a:pt x="20" y="6"/>
                  </a:cubicBezTo>
                  <a:cubicBezTo>
                    <a:pt x="9" y="9"/>
                    <a:pt x="0" y="22"/>
                    <a:pt x="0" y="33"/>
                  </a:cubicBezTo>
                  <a:cubicBezTo>
                    <a:pt x="0" y="45"/>
                    <a:pt x="9" y="61"/>
                    <a:pt x="20" y="61"/>
                  </a:cubicBezTo>
                  <a:cubicBezTo>
                    <a:pt x="28" y="65"/>
                    <a:pt x="36" y="65"/>
                    <a:pt x="44" y="69"/>
                  </a:cubicBezTo>
                  <a:cubicBezTo>
                    <a:pt x="56" y="69"/>
                    <a:pt x="68" y="69"/>
                    <a:pt x="75" y="57"/>
                  </a:cubicBezTo>
                  <a:cubicBezTo>
                    <a:pt x="84" y="53"/>
                    <a:pt x="88" y="45"/>
                    <a:pt x="88" y="33"/>
                  </a:cubicBezTo>
                  <a:cubicBezTo>
                    <a:pt x="88" y="26"/>
                    <a:pt x="84" y="18"/>
                    <a:pt x="75" y="9"/>
                  </a:cubicBezTo>
                  <a:cubicBezTo>
                    <a:pt x="70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1a67eb41a07_1_209"/>
            <p:cNvSpPr/>
            <p:nvPr/>
          </p:nvSpPr>
          <p:spPr>
            <a:xfrm>
              <a:off x="8152358" y="3930221"/>
              <a:ext cx="2294" cy="2622"/>
            </a:xfrm>
            <a:custGeom>
              <a:rect b="b" l="l" r="r" t="t"/>
              <a:pathLst>
                <a:path extrusionOk="0" h="64" w="56">
                  <a:moveTo>
                    <a:pt x="28" y="0"/>
                  </a:moveTo>
                  <a:cubicBezTo>
                    <a:pt x="12" y="0"/>
                    <a:pt x="0" y="16"/>
                    <a:pt x="4" y="29"/>
                  </a:cubicBezTo>
                  <a:cubicBezTo>
                    <a:pt x="4" y="36"/>
                    <a:pt x="8" y="44"/>
                    <a:pt x="12" y="52"/>
                  </a:cubicBezTo>
                  <a:cubicBezTo>
                    <a:pt x="14" y="60"/>
                    <a:pt x="21" y="64"/>
                    <a:pt x="28" y="64"/>
                  </a:cubicBezTo>
                  <a:cubicBezTo>
                    <a:pt x="35" y="64"/>
                    <a:pt x="42" y="60"/>
                    <a:pt x="44" y="52"/>
                  </a:cubicBezTo>
                  <a:cubicBezTo>
                    <a:pt x="44" y="44"/>
                    <a:pt x="48" y="36"/>
                    <a:pt x="51" y="29"/>
                  </a:cubicBezTo>
                  <a:cubicBezTo>
                    <a:pt x="55" y="16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1a67eb41a07_1_209"/>
            <p:cNvSpPr/>
            <p:nvPr/>
          </p:nvSpPr>
          <p:spPr>
            <a:xfrm>
              <a:off x="8165261" y="3958198"/>
              <a:ext cx="2335" cy="4055"/>
            </a:xfrm>
            <a:custGeom>
              <a:rect b="b" l="l" r="r" t="t"/>
              <a:pathLst>
                <a:path extrusionOk="0" h="99" w="57">
                  <a:moveTo>
                    <a:pt x="28" y="0"/>
                  </a:moveTo>
                  <a:cubicBezTo>
                    <a:pt x="18" y="0"/>
                    <a:pt x="7" y="8"/>
                    <a:pt x="4" y="24"/>
                  </a:cubicBezTo>
                  <a:cubicBezTo>
                    <a:pt x="4" y="40"/>
                    <a:pt x="4" y="56"/>
                    <a:pt x="1" y="71"/>
                  </a:cubicBezTo>
                  <a:cubicBezTo>
                    <a:pt x="1" y="84"/>
                    <a:pt x="17" y="99"/>
                    <a:pt x="28" y="99"/>
                  </a:cubicBezTo>
                  <a:cubicBezTo>
                    <a:pt x="40" y="99"/>
                    <a:pt x="57" y="84"/>
                    <a:pt x="57" y="71"/>
                  </a:cubicBezTo>
                  <a:cubicBezTo>
                    <a:pt x="52" y="56"/>
                    <a:pt x="52" y="40"/>
                    <a:pt x="48" y="24"/>
                  </a:cubicBezTo>
                  <a:cubicBezTo>
                    <a:pt x="48" y="8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1a67eb41a07_1_209"/>
            <p:cNvSpPr/>
            <p:nvPr/>
          </p:nvSpPr>
          <p:spPr>
            <a:xfrm>
              <a:off x="8186971" y="3917154"/>
              <a:ext cx="2744" cy="3400"/>
            </a:xfrm>
            <a:custGeom>
              <a:rect b="b" l="l" r="r" t="t"/>
              <a:pathLst>
                <a:path extrusionOk="0" h="83" w="67">
                  <a:moveTo>
                    <a:pt x="35" y="0"/>
                  </a:moveTo>
                  <a:cubicBezTo>
                    <a:pt x="24" y="0"/>
                    <a:pt x="12" y="8"/>
                    <a:pt x="8" y="20"/>
                  </a:cubicBezTo>
                  <a:cubicBezTo>
                    <a:pt x="8" y="28"/>
                    <a:pt x="4" y="35"/>
                    <a:pt x="4" y="44"/>
                  </a:cubicBezTo>
                  <a:cubicBezTo>
                    <a:pt x="0" y="51"/>
                    <a:pt x="4" y="64"/>
                    <a:pt x="12" y="71"/>
                  </a:cubicBezTo>
                  <a:cubicBezTo>
                    <a:pt x="19" y="79"/>
                    <a:pt x="24" y="83"/>
                    <a:pt x="35" y="83"/>
                  </a:cubicBezTo>
                  <a:cubicBezTo>
                    <a:pt x="43" y="83"/>
                    <a:pt x="51" y="79"/>
                    <a:pt x="55" y="71"/>
                  </a:cubicBezTo>
                  <a:cubicBezTo>
                    <a:pt x="63" y="64"/>
                    <a:pt x="66" y="55"/>
                    <a:pt x="63" y="44"/>
                  </a:cubicBezTo>
                  <a:cubicBezTo>
                    <a:pt x="63" y="35"/>
                    <a:pt x="59" y="28"/>
                    <a:pt x="59" y="20"/>
                  </a:cubicBezTo>
                  <a:cubicBezTo>
                    <a:pt x="59" y="8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1a67eb41a07_1_209"/>
            <p:cNvSpPr/>
            <p:nvPr/>
          </p:nvSpPr>
          <p:spPr>
            <a:xfrm>
              <a:off x="8197129" y="3927149"/>
              <a:ext cx="4219" cy="2826"/>
            </a:xfrm>
            <a:custGeom>
              <a:rect b="b" l="l" r="r" t="t"/>
              <a:pathLst>
                <a:path extrusionOk="0" h="69" w="103">
                  <a:moveTo>
                    <a:pt x="29" y="0"/>
                  </a:moveTo>
                  <a:cubicBezTo>
                    <a:pt x="25" y="0"/>
                    <a:pt x="20" y="2"/>
                    <a:pt x="16" y="4"/>
                  </a:cubicBezTo>
                  <a:cubicBezTo>
                    <a:pt x="4" y="17"/>
                    <a:pt x="0" y="33"/>
                    <a:pt x="13" y="44"/>
                  </a:cubicBezTo>
                  <a:cubicBezTo>
                    <a:pt x="26" y="58"/>
                    <a:pt x="45" y="69"/>
                    <a:pt x="68" y="69"/>
                  </a:cubicBezTo>
                  <a:cubicBezTo>
                    <a:pt x="72" y="69"/>
                    <a:pt x="75" y="68"/>
                    <a:pt x="79" y="68"/>
                  </a:cubicBezTo>
                  <a:cubicBezTo>
                    <a:pt x="103" y="68"/>
                    <a:pt x="103" y="33"/>
                    <a:pt x="79" y="33"/>
                  </a:cubicBezTo>
                  <a:cubicBezTo>
                    <a:pt x="68" y="28"/>
                    <a:pt x="55" y="24"/>
                    <a:pt x="51" y="13"/>
                  </a:cubicBezTo>
                  <a:cubicBezTo>
                    <a:pt x="47" y="5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1a67eb41a07_1_209"/>
            <p:cNvSpPr/>
            <p:nvPr/>
          </p:nvSpPr>
          <p:spPr>
            <a:xfrm>
              <a:off x="8219741" y="3964834"/>
              <a:ext cx="9135" cy="2622"/>
            </a:xfrm>
            <a:custGeom>
              <a:rect b="b" l="l" r="r" t="t"/>
              <a:pathLst>
                <a:path extrusionOk="0" h="64" w="223">
                  <a:moveTo>
                    <a:pt x="186" y="0"/>
                  </a:moveTo>
                  <a:cubicBezTo>
                    <a:pt x="185" y="0"/>
                    <a:pt x="183" y="0"/>
                    <a:pt x="182" y="0"/>
                  </a:cubicBezTo>
                  <a:cubicBezTo>
                    <a:pt x="135" y="0"/>
                    <a:pt x="84" y="4"/>
                    <a:pt x="37" y="4"/>
                  </a:cubicBezTo>
                  <a:cubicBezTo>
                    <a:pt x="1" y="4"/>
                    <a:pt x="1" y="55"/>
                    <a:pt x="37" y="55"/>
                  </a:cubicBezTo>
                  <a:cubicBezTo>
                    <a:pt x="84" y="60"/>
                    <a:pt x="135" y="60"/>
                    <a:pt x="182" y="64"/>
                  </a:cubicBezTo>
                  <a:cubicBezTo>
                    <a:pt x="221" y="64"/>
                    <a:pt x="222" y="0"/>
                    <a:pt x="18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1a67eb41a07_1_209"/>
            <p:cNvSpPr/>
            <p:nvPr/>
          </p:nvSpPr>
          <p:spPr>
            <a:xfrm>
              <a:off x="8170258" y="3948982"/>
              <a:ext cx="246" cy="205"/>
            </a:xfrm>
            <a:custGeom>
              <a:rect b="b" l="l" r="r" t="t"/>
              <a:pathLst>
                <a:path extrusionOk="0" h="5" w="6">
                  <a:moveTo>
                    <a:pt x="6" y="1"/>
                  </a:moveTo>
                  <a:cubicBezTo>
                    <a:pt x="1" y="1"/>
                    <a:pt x="1" y="5"/>
                    <a:pt x="6" y="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1a67eb41a07_1_209"/>
            <p:cNvSpPr/>
            <p:nvPr/>
          </p:nvSpPr>
          <p:spPr>
            <a:xfrm>
              <a:off x="8200898" y="3901466"/>
              <a:ext cx="17450" cy="2785"/>
            </a:xfrm>
            <a:custGeom>
              <a:rect b="b" l="l" r="r" t="t"/>
              <a:pathLst>
                <a:path extrusionOk="0" h="68" w="426">
                  <a:moveTo>
                    <a:pt x="398" y="1"/>
                  </a:moveTo>
                  <a:cubicBezTo>
                    <a:pt x="280" y="1"/>
                    <a:pt x="157" y="8"/>
                    <a:pt x="34" y="20"/>
                  </a:cubicBezTo>
                  <a:cubicBezTo>
                    <a:pt x="1" y="24"/>
                    <a:pt x="6" y="68"/>
                    <a:pt x="39" y="68"/>
                  </a:cubicBezTo>
                  <a:cubicBezTo>
                    <a:pt x="40" y="68"/>
                    <a:pt x="41" y="68"/>
                    <a:pt x="43" y="68"/>
                  </a:cubicBezTo>
                  <a:cubicBezTo>
                    <a:pt x="161" y="52"/>
                    <a:pt x="280" y="44"/>
                    <a:pt x="398" y="39"/>
                  </a:cubicBezTo>
                  <a:cubicBezTo>
                    <a:pt x="425" y="39"/>
                    <a:pt x="425" y="1"/>
                    <a:pt x="398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1a67eb41a07_1_209"/>
            <p:cNvSpPr/>
            <p:nvPr/>
          </p:nvSpPr>
          <p:spPr>
            <a:xfrm>
              <a:off x="8246284" y="3912566"/>
              <a:ext cx="2581" cy="4383"/>
            </a:xfrm>
            <a:custGeom>
              <a:rect b="b" l="l" r="r" t="t"/>
              <a:pathLst>
                <a:path extrusionOk="0" h="107" w="63">
                  <a:moveTo>
                    <a:pt x="21" y="1"/>
                  </a:moveTo>
                  <a:cubicBezTo>
                    <a:pt x="10" y="1"/>
                    <a:pt x="0" y="12"/>
                    <a:pt x="8" y="25"/>
                  </a:cubicBezTo>
                  <a:cubicBezTo>
                    <a:pt x="20" y="45"/>
                    <a:pt x="28" y="65"/>
                    <a:pt x="28" y="88"/>
                  </a:cubicBezTo>
                  <a:cubicBezTo>
                    <a:pt x="30" y="100"/>
                    <a:pt x="38" y="106"/>
                    <a:pt x="47" y="106"/>
                  </a:cubicBezTo>
                  <a:cubicBezTo>
                    <a:pt x="55" y="106"/>
                    <a:pt x="63" y="100"/>
                    <a:pt x="63" y="88"/>
                  </a:cubicBezTo>
                  <a:cubicBezTo>
                    <a:pt x="59" y="61"/>
                    <a:pt x="52" y="34"/>
                    <a:pt x="35" y="10"/>
                  </a:cubicBezTo>
                  <a:cubicBezTo>
                    <a:pt x="32" y="3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1a67eb41a07_1_209"/>
            <p:cNvSpPr/>
            <p:nvPr/>
          </p:nvSpPr>
          <p:spPr>
            <a:xfrm>
              <a:off x="8234118" y="4014521"/>
              <a:ext cx="4752" cy="5243"/>
            </a:xfrm>
            <a:custGeom>
              <a:rect b="b" l="l" r="r" t="t"/>
              <a:pathLst>
                <a:path extrusionOk="0" h="128" w="116">
                  <a:moveTo>
                    <a:pt x="73" y="1"/>
                  </a:moveTo>
                  <a:cubicBezTo>
                    <a:pt x="65" y="1"/>
                    <a:pt x="57" y="4"/>
                    <a:pt x="52" y="11"/>
                  </a:cubicBezTo>
                  <a:cubicBezTo>
                    <a:pt x="25" y="35"/>
                    <a:pt x="1" y="70"/>
                    <a:pt x="5" y="109"/>
                  </a:cubicBezTo>
                  <a:cubicBezTo>
                    <a:pt x="5" y="121"/>
                    <a:pt x="16" y="128"/>
                    <a:pt x="27" y="128"/>
                  </a:cubicBezTo>
                  <a:cubicBezTo>
                    <a:pt x="36" y="128"/>
                    <a:pt x="45" y="124"/>
                    <a:pt x="48" y="113"/>
                  </a:cubicBezTo>
                  <a:cubicBezTo>
                    <a:pt x="52" y="90"/>
                    <a:pt x="72" y="73"/>
                    <a:pt x="92" y="62"/>
                  </a:cubicBezTo>
                  <a:cubicBezTo>
                    <a:pt x="112" y="55"/>
                    <a:pt x="116" y="31"/>
                    <a:pt x="104" y="15"/>
                  </a:cubicBezTo>
                  <a:cubicBezTo>
                    <a:pt x="95" y="6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a67eb41a07_1_209"/>
            <p:cNvSpPr/>
            <p:nvPr/>
          </p:nvSpPr>
          <p:spPr>
            <a:xfrm>
              <a:off x="8178696" y="4039466"/>
              <a:ext cx="8766" cy="5284"/>
            </a:xfrm>
            <a:custGeom>
              <a:rect b="b" l="l" r="r" t="t"/>
              <a:pathLst>
                <a:path extrusionOk="0" h="129" w="214">
                  <a:moveTo>
                    <a:pt x="39" y="0"/>
                  </a:moveTo>
                  <a:cubicBezTo>
                    <a:pt x="16" y="0"/>
                    <a:pt x="1" y="34"/>
                    <a:pt x="20" y="56"/>
                  </a:cubicBezTo>
                  <a:cubicBezTo>
                    <a:pt x="52" y="96"/>
                    <a:pt x="99" y="124"/>
                    <a:pt x="150" y="127"/>
                  </a:cubicBezTo>
                  <a:cubicBezTo>
                    <a:pt x="154" y="128"/>
                    <a:pt x="158" y="128"/>
                    <a:pt x="162" y="128"/>
                  </a:cubicBezTo>
                  <a:cubicBezTo>
                    <a:pt x="186" y="128"/>
                    <a:pt x="206" y="116"/>
                    <a:pt x="210" y="89"/>
                  </a:cubicBezTo>
                  <a:cubicBezTo>
                    <a:pt x="213" y="66"/>
                    <a:pt x="196" y="32"/>
                    <a:pt x="167" y="32"/>
                  </a:cubicBezTo>
                  <a:cubicBezTo>
                    <a:pt x="165" y="32"/>
                    <a:pt x="164" y="33"/>
                    <a:pt x="162" y="33"/>
                  </a:cubicBezTo>
                  <a:cubicBezTo>
                    <a:pt x="155" y="34"/>
                    <a:pt x="149" y="34"/>
                    <a:pt x="142" y="34"/>
                  </a:cubicBezTo>
                  <a:cubicBezTo>
                    <a:pt x="111" y="34"/>
                    <a:pt x="85" y="25"/>
                    <a:pt x="55" y="5"/>
                  </a:cubicBezTo>
                  <a:cubicBezTo>
                    <a:pt x="50" y="2"/>
                    <a:pt x="44" y="0"/>
                    <a:pt x="3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a67eb41a07_1_209"/>
            <p:cNvSpPr/>
            <p:nvPr/>
          </p:nvSpPr>
          <p:spPr>
            <a:xfrm>
              <a:off x="8163008" y="4046676"/>
              <a:ext cx="5735" cy="3072"/>
            </a:xfrm>
            <a:custGeom>
              <a:rect b="b" l="l" r="r" t="t"/>
              <a:pathLst>
                <a:path extrusionOk="0" h="75" w="140">
                  <a:moveTo>
                    <a:pt x="36" y="0"/>
                  </a:moveTo>
                  <a:cubicBezTo>
                    <a:pt x="26" y="0"/>
                    <a:pt x="14" y="7"/>
                    <a:pt x="8" y="15"/>
                  </a:cubicBezTo>
                  <a:cubicBezTo>
                    <a:pt x="1" y="27"/>
                    <a:pt x="5" y="46"/>
                    <a:pt x="21" y="55"/>
                  </a:cubicBezTo>
                  <a:cubicBezTo>
                    <a:pt x="48" y="66"/>
                    <a:pt x="76" y="75"/>
                    <a:pt x="107" y="75"/>
                  </a:cubicBezTo>
                  <a:cubicBezTo>
                    <a:pt x="131" y="75"/>
                    <a:pt x="139" y="35"/>
                    <a:pt x="115" y="31"/>
                  </a:cubicBezTo>
                  <a:cubicBezTo>
                    <a:pt x="88" y="27"/>
                    <a:pt x="68" y="19"/>
                    <a:pt x="48" y="4"/>
                  </a:cubicBezTo>
                  <a:cubicBezTo>
                    <a:pt x="45" y="1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1a67eb41a07_1_209"/>
            <p:cNvSpPr/>
            <p:nvPr/>
          </p:nvSpPr>
          <p:spPr>
            <a:xfrm>
              <a:off x="8201799" y="4054336"/>
              <a:ext cx="11388" cy="7005"/>
            </a:xfrm>
            <a:custGeom>
              <a:rect b="b" l="l" r="r" t="t"/>
              <a:pathLst>
                <a:path extrusionOk="0" h="171" w="278">
                  <a:moveTo>
                    <a:pt x="237" y="1"/>
                  </a:moveTo>
                  <a:cubicBezTo>
                    <a:pt x="216" y="1"/>
                    <a:pt x="193" y="18"/>
                    <a:pt x="198" y="45"/>
                  </a:cubicBezTo>
                  <a:cubicBezTo>
                    <a:pt x="202" y="81"/>
                    <a:pt x="159" y="88"/>
                    <a:pt x="135" y="92"/>
                  </a:cubicBezTo>
                  <a:cubicBezTo>
                    <a:pt x="99" y="96"/>
                    <a:pt x="64" y="101"/>
                    <a:pt x="28" y="105"/>
                  </a:cubicBezTo>
                  <a:cubicBezTo>
                    <a:pt x="1" y="108"/>
                    <a:pt x="1" y="156"/>
                    <a:pt x="28" y="163"/>
                  </a:cubicBezTo>
                  <a:cubicBezTo>
                    <a:pt x="54" y="167"/>
                    <a:pt x="79" y="170"/>
                    <a:pt x="104" y="170"/>
                  </a:cubicBezTo>
                  <a:cubicBezTo>
                    <a:pt x="132" y="170"/>
                    <a:pt x="161" y="166"/>
                    <a:pt x="190" y="156"/>
                  </a:cubicBezTo>
                  <a:cubicBezTo>
                    <a:pt x="249" y="136"/>
                    <a:pt x="277" y="88"/>
                    <a:pt x="265" y="25"/>
                  </a:cubicBezTo>
                  <a:cubicBezTo>
                    <a:pt x="262" y="8"/>
                    <a:pt x="250" y="1"/>
                    <a:pt x="23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1a67eb41a07_1_209"/>
            <p:cNvSpPr/>
            <p:nvPr/>
          </p:nvSpPr>
          <p:spPr>
            <a:xfrm>
              <a:off x="8150064" y="4021607"/>
              <a:ext cx="4915" cy="4301"/>
            </a:xfrm>
            <a:custGeom>
              <a:rect b="b" l="l" r="r" t="t"/>
              <a:pathLst>
                <a:path extrusionOk="0" h="105" w="120">
                  <a:moveTo>
                    <a:pt x="80" y="1"/>
                  </a:moveTo>
                  <a:cubicBezTo>
                    <a:pt x="73" y="1"/>
                    <a:pt x="66" y="4"/>
                    <a:pt x="60" y="11"/>
                  </a:cubicBezTo>
                  <a:cubicBezTo>
                    <a:pt x="44" y="27"/>
                    <a:pt x="33" y="47"/>
                    <a:pt x="17" y="62"/>
                  </a:cubicBezTo>
                  <a:cubicBezTo>
                    <a:pt x="1" y="81"/>
                    <a:pt x="17" y="105"/>
                    <a:pt x="36" y="105"/>
                  </a:cubicBezTo>
                  <a:cubicBezTo>
                    <a:pt x="42" y="105"/>
                    <a:pt x="47" y="103"/>
                    <a:pt x="53" y="98"/>
                  </a:cubicBezTo>
                  <a:cubicBezTo>
                    <a:pt x="68" y="82"/>
                    <a:pt x="88" y="71"/>
                    <a:pt x="104" y="55"/>
                  </a:cubicBezTo>
                  <a:cubicBezTo>
                    <a:pt x="120" y="43"/>
                    <a:pt x="115" y="19"/>
                    <a:pt x="104" y="11"/>
                  </a:cubicBezTo>
                  <a:cubicBezTo>
                    <a:pt x="97" y="5"/>
                    <a:pt x="88" y="1"/>
                    <a:pt x="80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1a67eb41a07_1_209"/>
            <p:cNvSpPr/>
            <p:nvPr/>
          </p:nvSpPr>
          <p:spPr>
            <a:xfrm>
              <a:off x="8161124" y="4052165"/>
              <a:ext cx="8070" cy="2622"/>
            </a:xfrm>
            <a:custGeom>
              <a:rect b="b" l="l" r="r" t="t"/>
              <a:pathLst>
                <a:path extrusionOk="0" h="64" w="197">
                  <a:moveTo>
                    <a:pt x="152" y="0"/>
                  </a:moveTo>
                  <a:cubicBezTo>
                    <a:pt x="111" y="0"/>
                    <a:pt x="72" y="16"/>
                    <a:pt x="31" y="19"/>
                  </a:cubicBezTo>
                  <a:cubicBezTo>
                    <a:pt x="1" y="23"/>
                    <a:pt x="6" y="63"/>
                    <a:pt x="35" y="63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83" y="51"/>
                    <a:pt x="123" y="30"/>
                    <a:pt x="166" y="30"/>
                  </a:cubicBezTo>
                  <a:cubicBezTo>
                    <a:pt x="170" y="30"/>
                    <a:pt x="173" y="30"/>
                    <a:pt x="177" y="31"/>
                  </a:cubicBezTo>
                  <a:cubicBezTo>
                    <a:pt x="193" y="31"/>
                    <a:pt x="196" y="3"/>
                    <a:pt x="181" y="3"/>
                  </a:cubicBezTo>
                  <a:cubicBezTo>
                    <a:pt x="171" y="1"/>
                    <a:pt x="162" y="0"/>
                    <a:pt x="15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1a67eb41a07_1_209"/>
            <p:cNvSpPr/>
            <p:nvPr/>
          </p:nvSpPr>
          <p:spPr>
            <a:xfrm>
              <a:off x="8214866" y="4023204"/>
              <a:ext cx="14869" cy="12985"/>
            </a:xfrm>
            <a:custGeom>
              <a:rect b="b" l="l" r="r" t="t"/>
              <a:pathLst>
                <a:path extrusionOk="0" h="317" w="363">
                  <a:moveTo>
                    <a:pt x="301" y="1"/>
                  </a:moveTo>
                  <a:cubicBezTo>
                    <a:pt x="292" y="1"/>
                    <a:pt x="283" y="4"/>
                    <a:pt x="274" y="12"/>
                  </a:cubicBezTo>
                  <a:cubicBezTo>
                    <a:pt x="187" y="94"/>
                    <a:pt x="88" y="169"/>
                    <a:pt x="13" y="264"/>
                  </a:cubicBezTo>
                  <a:cubicBezTo>
                    <a:pt x="0" y="283"/>
                    <a:pt x="14" y="316"/>
                    <a:pt x="34" y="316"/>
                  </a:cubicBezTo>
                  <a:cubicBezTo>
                    <a:pt x="39" y="316"/>
                    <a:pt x="44" y="315"/>
                    <a:pt x="48" y="311"/>
                  </a:cubicBezTo>
                  <a:cubicBezTo>
                    <a:pt x="148" y="237"/>
                    <a:pt x="238" y="150"/>
                    <a:pt x="329" y="71"/>
                  </a:cubicBezTo>
                  <a:cubicBezTo>
                    <a:pt x="363" y="43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1a67eb41a07_1_209"/>
            <p:cNvSpPr/>
            <p:nvPr/>
          </p:nvSpPr>
          <p:spPr>
            <a:xfrm>
              <a:off x="8151702" y="4056670"/>
              <a:ext cx="3113" cy="3769"/>
            </a:xfrm>
            <a:custGeom>
              <a:rect b="b" l="l" r="r" t="t"/>
              <a:pathLst>
                <a:path extrusionOk="0" h="92" w="76">
                  <a:moveTo>
                    <a:pt x="44" y="0"/>
                  </a:moveTo>
                  <a:cubicBezTo>
                    <a:pt x="24" y="0"/>
                    <a:pt x="9" y="15"/>
                    <a:pt x="16" y="35"/>
                  </a:cubicBezTo>
                  <a:lnTo>
                    <a:pt x="16" y="51"/>
                  </a:lnTo>
                  <a:cubicBezTo>
                    <a:pt x="13" y="59"/>
                    <a:pt x="9" y="63"/>
                    <a:pt x="4" y="71"/>
                  </a:cubicBezTo>
                  <a:cubicBezTo>
                    <a:pt x="0" y="75"/>
                    <a:pt x="4" y="83"/>
                    <a:pt x="9" y="86"/>
                  </a:cubicBezTo>
                  <a:cubicBezTo>
                    <a:pt x="13" y="91"/>
                    <a:pt x="20" y="91"/>
                    <a:pt x="24" y="91"/>
                  </a:cubicBezTo>
                  <a:cubicBezTo>
                    <a:pt x="48" y="79"/>
                    <a:pt x="64" y="59"/>
                    <a:pt x="71" y="35"/>
                  </a:cubicBezTo>
                  <a:cubicBezTo>
                    <a:pt x="75" y="15"/>
                    <a:pt x="60" y="0"/>
                    <a:pt x="4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1a67eb41a07_1_209"/>
            <p:cNvSpPr/>
            <p:nvPr/>
          </p:nvSpPr>
          <p:spPr>
            <a:xfrm>
              <a:off x="8170463" y="4144902"/>
              <a:ext cx="5530" cy="5202"/>
            </a:xfrm>
            <a:custGeom>
              <a:rect b="b" l="l" r="r" t="t"/>
              <a:pathLst>
                <a:path extrusionOk="0" h="127" w="135">
                  <a:moveTo>
                    <a:pt x="72" y="1"/>
                  </a:moveTo>
                  <a:cubicBezTo>
                    <a:pt x="59" y="1"/>
                    <a:pt x="52" y="5"/>
                    <a:pt x="39" y="9"/>
                  </a:cubicBezTo>
                  <a:cubicBezTo>
                    <a:pt x="36" y="16"/>
                    <a:pt x="28" y="21"/>
                    <a:pt x="24" y="25"/>
                  </a:cubicBezTo>
                  <a:cubicBezTo>
                    <a:pt x="16" y="28"/>
                    <a:pt x="8" y="32"/>
                    <a:pt x="4" y="40"/>
                  </a:cubicBezTo>
                  <a:cubicBezTo>
                    <a:pt x="1" y="48"/>
                    <a:pt x="1" y="56"/>
                    <a:pt x="1" y="63"/>
                  </a:cubicBezTo>
                  <a:cubicBezTo>
                    <a:pt x="1" y="72"/>
                    <a:pt x="1" y="80"/>
                    <a:pt x="4" y="87"/>
                  </a:cubicBezTo>
                  <a:cubicBezTo>
                    <a:pt x="8" y="96"/>
                    <a:pt x="16" y="103"/>
                    <a:pt x="24" y="107"/>
                  </a:cubicBezTo>
                  <a:cubicBezTo>
                    <a:pt x="28" y="111"/>
                    <a:pt x="36" y="116"/>
                    <a:pt x="39" y="119"/>
                  </a:cubicBezTo>
                  <a:cubicBezTo>
                    <a:pt x="52" y="123"/>
                    <a:pt x="59" y="127"/>
                    <a:pt x="72" y="127"/>
                  </a:cubicBezTo>
                  <a:cubicBezTo>
                    <a:pt x="83" y="127"/>
                    <a:pt x="95" y="123"/>
                    <a:pt x="103" y="119"/>
                  </a:cubicBezTo>
                  <a:cubicBezTo>
                    <a:pt x="123" y="107"/>
                    <a:pt x="134" y="87"/>
                    <a:pt x="134" y="63"/>
                  </a:cubicBezTo>
                  <a:cubicBezTo>
                    <a:pt x="134" y="44"/>
                    <a:pt x="123" y="21"/>
                    <a:pt x="103" y="9"/>
                  </a:cubicBezTo>
                  <a:cubicBezTo>
                    <a:pt x="95" y="5"/>
                    <a:pt x="83" y="1"/>
                    <a:pt x="7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1a67eb41a07_1_209"/>
            <p:cNvSpPr/>
            <p:nvPr/>
          </p:nvSpPr>
          <p:spPr>
            <a:xfrm>
              <a:off x="8104964" y="4163909"/>
              <a:ext cx="3932" cy="3195"/>
            </a:xfrm>
            <a:custGeom>
              <a:rect b="b" l="l" r="r" t="t"/>
              <a:pathLst>
                <a:path extrusionOk="0" h="78" w="96">
                  <a:moveTo>
                    <a:pt x="39" y="1"/>
                  </a:moveTo>
                  <a:cubicBezTo>
                    <a:pt x="18" y="1"/>
                    <a:pt x="1" y="17"/>
                    <a:pt x="1" y="38"/>
                  </a:cubicBezTo>
                  <a:cubicBezTo>
                    <a:pt x="1" y="62"/>
                    <a:pt x="19" y="77"/>
                    <a:pt x="41" y="77"/>
                  </a:cubicBezTo>
                  <a:cubicBezTo>
                    <a:pt x="47" y="77"/>
                    <a:pt x="54" y="76"/>
                    <a:pt x="60" y="73"/>
                  </a:cubicBezTo>
                  <a:cubicBezTo>
                    <a:pt x="64" y="69"/>
                    <a:pt x="72" y="65"/>
                    <a:pt x="76" y="62"/>
                  </a:cubicBezTo>
                  <a:cubicBezTo>
                    <a:pt x="96" y="54"/>
                    <a:pt x="96" y="26"/>
                    <a:pt x="76" y="14"/>
                  </a:cubicBezTo>
                  <a:cubicBezTo>
                    <a:pt x="72" y="14"/>
                    <a:pt x="64" y="11"/>
                    <a:pt x="60" y="7"/>
                  </a:cubicBezTo>
                  <a:cubicBezTo>
                    <a:pt x="53" y="3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1a67eb41a07_1_209"/>
            <p:cNvSpPr/>
            <p:nvPr/>
          </p:nvSpPr>
          <p:spPr>
            <a:xfrm>
              <a:off x="8181441" y="3850468"/>
              <a:ext cx="36211" cy="9626"/>
            </a:xfrm>
            <a:custGeom>
              <a:rect b="b" l="l" r="r" t="t"/>
              <a:pathLst>
                <a:path extrusionOk="0" h="235" w="884">
                  <a:moveTo>
                    <a:pt x="473" y="0"/>
                  </a:moveTo>
                  <a:cubicBezTo>
                    <a:pt x="462" y="0"/>
                    <a:pt x="450" y="1"/>
                    <a:pt x="438" y="2"/>
                  </a:cubicBezTo>
                  <a:cubicBezTo>
                    <a:pt x="281" y="18"/>
                    <a:pt x="178" y="191"/>
                    <a:pt x="24" y="200"/>
                  </a:cubicBezTo>
                  <a:cubicBezTo>
                    <a:pt x="1" y="204"/>
                    <a:pt x="1" y="235"/>
                    <a:pt x="24" y="235"/>
                  </a:cubicBezTo>
                  <a:cubicBezTo>
                    <a:pt x="135" y="231"/>
                    <a:pt x="214" y="144"/>
                    <a:pt x="312" y="97"/>
                  </a:cubicBezTo>
                  <a:cubicBezTo>
                    <a:pt x="365" y="68"/>
                    <a:pt x="416" y="58"/>
                    <a:pt x="467" y="58"/>
                  </a:cubicBezTo>
                  <a:cubicBezTo>
                    <a:pt x="592" y="58"/>
                    <a:pt x="713" y="123"/>
                    <a:pt x="846" y="140"/>
                  </a:cubicBezTo>
                  <a:cubicBezTo>
                    <a:pt x="847" y="140"/>
                    <a:pt x="848" y="140"/>
                    <a:pt x="849" y="140"/>
                  </a:cubicBezTo>
                  <a:cubicBezTo>
                    <a:pt x="874" y="140"/>
                    <a:pt x="883" y="105"/>
                    <a:pt x="857" y="100"/>
                  </a:cubicBezTo>
                  <a:cubicBezTo>
                    <a:pt x="726" y="75"/>
                    <a:pt x="606" y="0"/>
                    <a:pt x="47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1a67eb41a07_1_209"/>
            <p:cNvSpPr/>
            <p:nvPr/>
          </p:nvSpPr>
          <p:spPr>
            <a:xfrm>
              <a:off x="8242106" y="3862675"/>
              <a:ext cx="3728" cy="3318"/>
            </a:xfrm>
            <a:custGeom>
              <a:rect b="b" l="l" r="r" t="t"/>
              <a:pathLst>
                <a:path extrusionOk="0" h="81" w="91">
                  <a:moveTo>
                    <a:pt x="28" y="0"/>
                  </a:moveTo>
                  <a:cubicBezTo>
                    <a:pt x="10" y="0"/>
                    <a:pt x="0" y="28"/>
                    <a:pt x="23" y="35"/>
                  </a:cubicBezTo>
                  <a:cubicBezTo>
                    <a:pt x="43" y="39"/>
                    <a:pt x="55" y="48"/>
                    <a:pt x="63" y="71"/>
                  </a:cubicBezTo>
                  <a:cubicBezTo>
                    <a:pt x="63" y="77"/>
                    <a:pt x="67" y="80"/>
                    <a:pt x="72" y="80"/>
                  </a:cubicBezTo>
                  <a:cubicBezTo>
                    <a:pt x="74" y="80"/>
                    <a:pt x="76" y="80"/>
                    <a:pt x="79" y="79"/>
                  </a:cubicBezTo>
                  <a:cubicBezTo>
                    <a:pt x="86" y="79"/>
                    <a:pt x="90" y="71"/>
                    <a:pt x="90" y="63"/>
                  </a:cubicBezTo>
                  <a:cubicBezTo>
                    <a:pt x="82" y="32"/>
                    <a:pt x="63" y="8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1a67eb41a07_1_209"/>
            <p:cNvSpPr/>
            <p:nvPr/>
          </p:nvSpPr>
          <p:spPr>
            <a:xfrm>
              <a:off x="8214784" y="3952832"/>
              <a:ext cx="11756" cy="5448"/>
            </a:xfrm>
            <a:custGeom>
              <a:rect b="b" l="l" r="r" t="t"/>
              <a:pathLst>
                <a:path extrusionOk="0" h="133" w="287">
                  <a:moveTo>
                    <a:pt x="12" y="1"/>
                  </a:moveTo>
                  <a:cubicBezTo>
                    <a:pt x="2" y="1"/>
                    <a:pt x="1" y="13"/>
                    <a:pt x="12" y="13"/>
                  </a:cubicBezTo>
                  <a:cubicBezTo>
                    <a:pt x="103" y="40"/>
                    <a:pt x="205" y="60"/>
                    <a:pt x="276" y="131"/>
                  </a:cubicBezTo>
                  <a:cubicBezTo>
                    <a:pt x="277" y="132"/>
                    <a:pt x="278" y="133"/>
                    <a:pt x="279" y="133"/>
                  </a:cubicBezTo>
                  <a:cubicBezTo>
                    <a:pt x="283" y="133"/>
                    <a:pt x="286" y="129"/>
                    <a:pt x="283" y="124"/>
                  </a:cubicBezTo>
                  <a:cubicBezTo>
                    <a:pt x="212" y="53"/>
                    <a:pt x="110" y="29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1a67eb41a07_1_209"/>
            <p:cNvSpPr/>
            <p:nvPr/>
          </p:nvSpPr>
          <p:spPr>
            <a:xfrm>
              <a:off x="8215235" y="3837442"/>
              <a:ext cx="2949" cy="2867"/>
            </a:xfrm>
            <a:custGeom>
              <a:rect b="b" l="l" r="r" t="t"/>
              <a:pathLst>
                <a:path extrusionOk="0" h="70" w="72">
                  <a:moveTo>
                    <a:pt x="24" y="1"/>
                  </a:moveTo>
                  <a:cubicBezTo>
                    <a:pt x="21" y="1"/>
                    <a:pt x="12" y="4"/>
                    <a:pt x="8" y="8"/>
                  </a:cubicBezTo>
                  <a:cubicBezTo>
                    <a:pt x="4" y="12"/>
                    <a:pt x="1" y="21"/>
                    <a:pt x="1" y="24"/>
                  </a:cubicBezTo>
                  <a:cubicBezTo>
                    <a:pt x="1" y="36"/>
                    <a:pt x="4" y="40"/>
                    <a:pt x="12" y="48"/>
                  </a:cubicBezTo>
                  <a:cubicBezTo>
                    <a:pt x="21" y="52"/>
                    <a:pt x="32" y="59"/>
                    <a:pt x="39" y="68"/>
                  </a:cubicBezTo>
                  <a:cubicBezTo>
                    <a:pt x="42" y="69"/>
                    <a:pt x="45" y="69"/>
                    <a:pt x="47" y="69"/>
                  </a:cubicBezTo>
                  <a:cubicBezTo>
                    <a:pt x="54" y="69"/>
                    <a:pt x="60" y="67"/>
                    <a:pt x="63" y="63"/>
                  </a:cubicBezTo>
                  <a:cubicBezTo>
                    <a:pt x="68" y="56"/>
                    <a:pt x="72" y="48"/>
                    <a:pt x="68" y="40"/>
                  </a:cubicBezTo>
                  <a:cubicBezTo>
                    <a:pt x="59" y="32"/>
                    <a:pt x="52" y="21"/>
                    <a:pt x="48" y="12"/>
                  </a:cubicBezTo>
                  <a:cubicBezTo>
                    <a:pt x="39" y="4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1a67eb41a07_1_209"/>
            <p:cNvSpPr/>
            <p:nvPr/>
          </p:nvSpPr>
          <p:spPr>
            <a:xfrm>
              <a:off x="8258081" y="3863289"/>
              <a:ext cx="4875" cy="4875"/>
            </a:xfrm>
            <a:custGeom>
              <a:rect b="b" l="l" r="r" t="t"/>
              <a:pathLst>
                <a:path extrusionOk="0" h="119" w="119">
                  <a:moveTo>
                    <a:pt x="51" y="1"/>
                  </a:moveTo>
                  <a:cubicBezTo>
                    <a:pt x="35" y="1"/>
                    <a:pt x="24" y="5"/>
                    <a:pt x="16" y="17"/>
                  </a:cubicBezTo>
                  <a:cubicBezTo>
                    <a:pt x="4" y="24"/>
                    <a:pt x="0" y="37"/>
                    <a:pt x="0" y="53"/>
                  </a:cubicBezTo>
                  <a:cubicBezTo>
                    <a:pt x="0" y="68"/>
                    <a:pt x="8" y="84"/>
                    <a:pt x="24" y="95"/>
                  </a:cubicBezTo>
                  <a:cubicBezTo>
                    <a:pt x="35" y="100"/>
                    <a:pt x="44" y="108"/>
                    <a:pt x="51" y="111"/>
                  </a:cubicBezTo>
                  <a:cubicBezTo>
                    <a:pt x="55" y="115"/>
                    <a:pt x="59" y="115"/>
                    <a:pt x="64" y="119"/>
                  </a:cubicBezTo>
                  <a:lnTo>
                    <a:pt x="79" y="119"/>
                  </a:lnTo>
                  <a:cubicBezTo>
                    <a:pt x="91" y="115"/>
                    <a:pt x="99" y="111"/>
                    <a:pt x="106" y="108"/>
                  </a:cubicBezTo>
                  <a:cubicBezTo>
                    <a:pt x="111" y="100"/>
                    <a:pt x="115" y="95"/>
                    <a:pt x="115" y="88"/>
                  </a:cubicBezTo>
                  <a:cubicBezTo>
                    <a:pt x="119" y="76"/>
                    <a:pt x="119" y="64"/>
                    <a:pt x="111" y="53"/>
                  </a:cubicBezTo>
                  <a:cubicBezTo>
                    <a:pt x="106" y="44"/>
                    <a:pt x="99" y="37"/>
                    <a:pt x="95" y="24"/>
                  </a:cubicBezTo>
                  <a:cubicBezTo>
                    <a:pt x="83" y="13"/>
                    <a:pt x="68" y="1"/>
                    <a:pt x="51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1a67eb41a07_1_209"/>
            <p:cNvSpPr/>
            <p:nvPr/>
          </p:nvSpPr>
          <p:spPr>
            <a:xfrm>
              <a:off x="8232848" y="3801805"/>
              <a:ext cx="4096" cy="3400"/>
            </a:xfrm>
            <a:custGeom>
              <a:rect b="b" l="l" r="r" t="t"/>
              <a:pathLst>
                <a:path extrusionOk="0" h="83" w="100">
                  <a:moveTo>
                    <a:pt x="57" y="1"/>
                  </a:moveTo>
                  <a:cubicBezTo>
                    <a:pt x="50" y="1"/>
                    <a:pt x="43" y="2"/>
                    <a:pt x="36" y="6"/>
                  </a:cubicBezTo>
                  <a:cubicBezTo>
                    <a:pt x="32" y="10"/>
                    <a:pt x="24" y="14"/>
                    <a:pt x="21" y="18"/>
                  </a:cubicBezTo>
                  <a:cubicBezTo>
                    <a:pt x="1" y="30"/>
                    <a:pt x="1" y="57"/>
                    <a:pt x="21" y="69"/>
                  </a:cubicBezTo>
                  <a:cubicBezTo>
                    <a:pt x="24" y="73"/>
                    <a:pt x="32" y="73"/>
                    <a:pt x="36" y="77"/>
                  </a:cubicBezTo>
                  <a:cubicBezTo>
                    <a:pt x="43" y="81"/>
                    <a:pt x="50" y="83"/>
                    <a:pt x="57" y="83"/>
                  </a:cubicBezTo>
                  <a:cubicBezTo>
                    <a:pt x="79" y="83"/>
                    <a:pt x="99" y="66"/>
                    <a:pt x="99" y="42"/>
                  </a:cubicBezTo>
                  <a:cubicBezTo>
                    <a:pt x="99" y="17"/>
                    <a:pt x="79" y="1"/>
                    <a:pt x="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1a67eb41a07_1_209"/>
            <p:cNvSpPr/>
            <p:nvPr/>
          </p:nvSpPr>
          <p:spPr>
            <a:xfrm>
              <a:off x="8213596" y="3831912"/>
              <a:ext cx="4096" cy="3154"/>
            </a:xfrm>
            <a:custGeom>
              <a:rect b="b" l="l" r="r" t="t"/>
              <a:pathLst>
                <a:path extrusionOk="0" h="77" w="100">
                  <a:moveTo>
                    <a:pt x="35" y="0"/>
                  </a:moveTo>
                  <a:cubicBezTo>
                    <a:pt x="28" y="0"/>
                    <a:pt x="19" y="6"/>
                    <a:pt x="13" y="9"/>
                  </a:cubicBezTo>
                  <a:cubicBezTo>
                    <a:pt x="5" y="17"/>
                    <a:pt x="1" y="29"/>
                    <a:pt x="1" y="37"/>
                  </a:cubicBezTo>
                  <a:cubicBezTo>
                    <a:pt x="1" y="49"/>
                    <a:pt x="5" y="61"/>
                    <a:pt x="13" y="65"/>
                  </a:cubicBezTo>
                  <a:cubicBezTo>
                    <a:pt x="21" y="72"/>
                    <a:pt x="32" y="76"/>
                    <a:pt x="41" y="76"/>
                  </a:cubicBezTo>
                  <a:lnTo>
                    <a:pt x="64" y="76"/>
                  </a:lnTo>
                  <a:cubicBezTo>
                    <a:pt x="72" y="72"/>
                    <a:pt x="79" y="72"/>
                    <a:pt x="88" y="65"/>
                  </a:cubicBezTo>
                  <a:cubicBezTo>
                    <a:pt x="96" y="56"/>
                    <a:pt x="99" y="49"/>
                    <a:pt x="99" y="37"/>
                  </a:cubicBezTo>
                  <a:cubicBezTo>
                    <a:pt x="99" y="29"/>
                    <a:pt x="96" y="21"/>
                    <a:pt x="88" y="14"/>
                  </a:cubicBezTo>
                  <a:cubicBezTo>
                    <a:pt x="79" y="5"/>
                    <a:pt x="72" y="1"/>
                    <a:pt x="64" y="1"/>
                  </a:cubicBezTo>
                  <a:lnTo>
                    <a:pt x="41" y="1"/>
                  </a:lnTo>
                  <a:cubicBezTo>
                    <a:pt x="39" y="0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1a67eb41a07_1_209"/>
            <p:cNvSpPr/>
            <p:nvPr/>
          </p:nvSpPr>
          <p:spPr>
            <a:xfrm>
              <a:off x="8229367" y="3848666"/>
              <a:ext cx="5325" cy="4096"/>
            </a:xfrm>
            <a:custGeom>
              <a:rect b="b" l="l" r="r" t="t"/>
              <a:pathLst>
                <a:path extrusionOk="0" h="100" w="130">
                  <a:moveTo>
                    <a:pt x="23" y="1"/>
                  </a:moveTo>
                  <a:cubicBezTo>
                    <a:pt x="8" y="1"/>
                    <a:pt x="0" y="20"/>
                    <a:pt x="11" y="31"/>
                  </a:cubicBezTo>
                  <a:cubicBezTo>
                    <a:pt x="26" y="54"/>
                    <a:pt x="54" y="66"/>
                    <a:pt x="73" y="89"/>
                  </a:cubicBezTo>
                  <a:cubicBezTo>
                    <a:pt x="79" y="97"/>
                    <a:pt x="86" y="100"/>
                    <a:pt x="94" y="100"/>
                  </a:cubicBezTo>
                  <a:cubicBezTo>
                    <a:pt x="103" y="100"/>
                    <a:pt x="113" y="95"/>
                    <a:pt x="117" y="86"/>
                  </a:cubicBezTo>
                  <a:cubicBezTo>
                    <a:pt x="129" y="70"/>
                    <a:pt x="125" y="50"/>
                    <a:pt x="109" y="42"/>
                  </a:cubicBezTo>
                  <a:cubicBezTo>
                    <a:pt x="86" y="26"/>
                    <a:pt x="54" y="18"/>
                    <a:pt x="31" y="2"/>
                  </a:cubicBezTo>
                  <a:cubicBezTo>
                    <a:pt x="28" y="1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1a67eb41a07_1_209"/>
            <p:cNvSpPr/>
            <p:nvPr/>
          </p:nvSpPr>
          <p:spPr>
            <a:xfrm>
              <a:off x="8213473" y="3803321"/>
              <a:ext cx="3236" cy="3113"/>
            </a:xfrm>
            <a:custGeom>
              <a:rect b="b" l="l" r="r" t="t"/>
              <a:pathLst>
                <a:path extrusionOk="0" h="76" w="79">
                  <a:moveTo>
                    <a:pt x="45" y="0"/>
                  </a:moveTo>
                  <a:cubicBezTo>
                    <a:pt x="31" y="0"/>
                    <a:pt x="16" y="15"/>
                    <a:pt x="16" y="32"/>
                  </a:cubicBezTo>
                  <a:lnTo>
                    <a:pt x="16" y="35"/>
                  </a:lnTo>
                  <a:lnTo>
                    <a:pt x="16" y="35"/>
                  </a:lnTo>
                  <a:cubicBezTo>
                    <a:pt x="14" y="36"/>
                    <a:pt x="11" y="36"/>
                    <a:pt x="8" y="36"/>
                  </a:cubicBezTo>
                  <a:cubicBezTo>
                    <a:pt x="4" y="40"/>
                    <a:pt x="0" y="52"/>
                    <a:pt x="0" y="60"/>
                  </a:cubicBezTo>
                  <a:cubicBezTo>
                    <a:pt x="4" y="67"/>
                    <a:pt x="11" y="76"/>
                    <a:pt x="20" y="76"/>
                  </a:cubicBezTo>
                  <a:lnTo>
                    <a:pt x="40" y="76"/>
                  </a:lnTo>
                  <a:cubicBezTo>
                    <a:pt x="47" y="76"/>
                    <a:pt x="55" y="67"/>
                    <a:pt x="59" y="64"/>
                  </a:cubicBezTo>
                  <a:cubicBezTo>
                    <a:pt x="64" y="56"/>
                    <a:pt x="67" y="52"/>
                    <a:pt x="67" y="44"/>
                  </a:cubicBezTo>
                  <a:cubicBezTo>
                    <a:pt x="79" y="29"/>
                    <a:pt x="71" y="9"/>
                    <a:pt x="51" y="1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1a67eb41a07_1_209"/>
            <p:cNvSpPr/>
            <p:nvPr/>
          </p:nvSpPr>
          <p:spPr>
            <a:xfrm>
              <a:off x="8174150" y="3864108"/>
              <a:ext cx="3932" cy="3850"/>
            </a:xfrm>
            <a:custGeom>
              <a:rect b="b" l="l" r="r" t="t"/>
              <a:pathLst>
                <a:path extrusionOk="0" h="94" w="96">
                  <a:moveTo>
                    <a:pt x="29" y="0"/>
                  </a:moveTo>
                  <a:cubicBezTo>
                    <a:pt x="17" y="0"/>
                    <a:pt x="5" y="13"/>
                    <a:pt x="1" y="24"/>
                  </a:cubicBezTo>
                  <a:cubicBezTo>
                    <a:pt x="1" y="36"/>
                    <a:pt x="5" y="52"/>
                    <a:pt x="17" y="56"/>
                  </a:cubicBezTo>
                  <a:cubicBezTo>
                    <a:pt x="17" y="76"/>
                    <a:pt x="34" y="93"/>
                    <a:pt x="53" y="93"/>
                  </a:cubicBezTo>
                  <a:cubicBezTo>
                    <a:pt x="57" y="93"/>
                    <a:pt x="60" y="92"/>
                    <a:pt x="64" y="91"/>
                  </a:cubicBezTo>
                  <a:cubicBezTo>
                    <a:pt x="76" y="91"/>
                    <a:pt x="84" y="84"/>
                    <a:pt x="88" y="75"/>
                  </a:cubicBezTo>
                  <a:cubicBezTo>
                    <a:pt x="95" y="64"/>
                    <a:pt x="95" y="48"/>
                    <a:pt x="88" y="36"/>
                  </a:cubicBezTo>
                  <a:cubicBezTo>
                    <a:pt x="84" y="33"/>
                    <a:pt x="84" y="24"/>
                    <a:pt x="80" y="20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1a67eb41a07_1_209"/>
            <p:cNvSpPr/>
            <p:nvPr/>
          </p:nvSpPr>
          <p:spPr>
            <a:xfrm>
              <a:off x="8170135" y="3936775"/>
              <a:ext cx="4547" cy="5612"/>
            </a:xfrm>
            <a:custGeom>
              <a:rect b="b" l="l" r="r" t="t"/>
              <a:pathLst>
                <a:path extrusionOk="0" h="137" w="111">
                  <a:moveTo>
                    <a:pt x="56" y="1"/>
                  </a:moveTo>
                  <a:cubicBezTo>
                    <a:pt x="44" y="1"/>
                    <a:pt x="32" y="7"/>
                    <a:pt x="28" y="18"/>
                  </a:cubicBezTo>
                  <a:cubicBezTo>
                    <a:pt x="20" y="30"/>
                    <a:pt x="16" y="42"/>
                    <a:pt x="9" y="58"/>
                  </a:cubicBezTo>
                  <a:cubicBezTo>
                    <a:pt x="0" y="73"/>
                    <a:pt x="0" y="93"/>
                    <a:pt x="9" y="109"/>
                  </a:cubicBezTo>
                  <a:cubicBezTo>
                    <a:pt x="20" y="125"/>
                    <a:pt x="36" y="137"/>
                    <a:pt x="56" y="137"/>
                  </a:cubicBezTo>
                  <a:cubicBezTo>
                    <a:pt x="75" y="137"/>
                    <a:pt x="91" y="125"/>
                    <a:pt x="103" y="109"/>
                  </a:cubicBezTo>
                  <a:cubicBezTo>
                    <a:pt x="111" y="93"/>
                    <a:pt x="111" y="73"/>
                    <a:pt x="103" y="58"/>
                  </a:cubicBezTo>
                  <a:cubicBezTo>
                    <a:pt x="95" y="42"/>
                    <a:pt x="91" y="30"/>
                    <a:pt x="83" y="18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1a67eb41a07_1_209"/>
            <p:cNvSpPr/>
            <p:nvPr/>
          </p:nvSpPr>
          <p:spPr>
            <a:xfrm>
              <a:off x="8200038" y="3923913"/>
              <a:ext cx="2622" cy="3154"/>
            </a:xfrm>
            <a:custGeom>
              <a:rect b="b" l="l" r="r" t="t"/>
              <a:pathLst>
                <a:path extrusionOk="0" h="77" w="64">
                  <a:moveTo>
                    <a:pt x="32" y="1"/>
                  </a:moveTo>
                  <a:cubicBezTo>
                    <a:pt x="20" y="1"/>
                    <a:pt x="8" y="5"/>
                    <a:pt x="4" y="17"/>
                  </a:cubicBezTo>
                  <a:cubicBezTo>
                    <a:pt x="0" y="21"/>
                    <a:pt x="0" y="25"/>
                    <a:pt x="0" y="32"/>
                  </a:cubicBezTo>
                  <a:cubicBezTo>
                    <a:pt x="0" y="36"/>
                    <a:pt x="0" y="44"/>
                    <a:pt x="4" y="48"/>
                  </a:cubicBezTo>
                  <a:cubicBezTo>
                    <a:pt x="8" y="52"/>
                    <a:pt x="8" y="60"/>
                    <a:pt x="13" y="68"/>
                  </a:cubicBezTo>
                  <a:cubicBezTo>
                    <a:pt x="16" y="74"/>
                    <a:pt x="24" y="77"/>
                    <a:pt x="32" y="77"/>
                  </a:cubicBezTo>
                  <a:cubicBezTo>
                    <a:pt x="40" y="77"/>
                    <a:pt x="48" y="74"/>
                    <a:pt x="52" y="68"/>
                  </a:cubicBezTo>
                  <a:cubicBezTo>
                    <a:pt x="52" y="60"/>
                    <a:pt x="55" y="52"/>
                    <a:pt x="60" y="48"/>
                  </a:cubicBezTo>
                  <a:cubicBezTo>
                    <a:pt x="60" y="44"/>
                    <a:pt x="64" y="36"/>
                    <a:pt x="64" y="32"/>
                  </a:cubicBezTo>
                  <a:cubicBezTo>
                    <a:pt x="64" y="25"/>
                    <a:pt x="60" y="21"/>
                    <a:pt x="60" y="17"/>
                  </a:cubicBezTo>
                  <a:cubicBezTo>
                    <a:pt x="52" y="5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1a67eb41a07_1_209"/>
            <p:cNvSpPr/>
            <p:nvPr/>
          </p:nvSpPr>
          <p:spPr>
            <a:xfrm>
              <a:off x="8212490" y="3947671"/>
              <a:ext cx="3605" cy="2785"/>
            </a:xfrm>
            <a:custGeom>
              <a:rect b="b" l="l" r="r" t="t"/>
              <a:pathLst>
                <a:path extrusionOk="0" h="68" w="88">
                  <a:moveTo>
                    <a:pt x="44" y="1"/>
                  </a:moveTo>
                  <a:cubicBezTo>
                    <a:pt x="0" y="1"/>
                    <a:pt x="0" y="68"/>
                    <a:pt x="44" y="68"/>
                  </a:cubicBezTo>
                  <a:cubicBezTo>
                    <a:pt x="88" y="68"/>
                    <a:pt x="88" y="1"/>
                    <a:pt x="4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1a67eb41a07_1_209"/>
            <p:cNvSpPr/>
            <p:nvPr/>
          </p:nvSpPr>
          <p:spPr>
            <a:xfrm>
              <a:off x="8227155" y="3952299"/>
              <a:ext cx="4629" cy="9176"/>
            </a:xfrm>
            <a:custGeom>
              <a:rect b="b" l="l" r="r" t="t"/>
              <a:pathLst>
                <a:path extrusionOk="0" h="224" w="113">
                  <a:moveTo>
                    <a:pt x="28" y="1"/>
                  </a:moveTo>
                  <a:cubicBezTo>
                    <a:pt x="14" y="1"/>
                    <a:pt x="0" y="15"/>
                    <a:pt x="9" y="30"/>
                  </a:cubicBezTo>
                  <a:cubicBezTo>
                    <a:pt x="41" y="77"/>
                    <a:pt x="41" y="137"/>
                    <a:pt x="41" y="192"/>
                  </a:cubicBezTo>
                  <a:cubicBezTo>
                    <a:pt x="41" y="213"/>
                    <a:pt x="56" y="223"/>
                    <a:pt x="73" y="223"/>
                  </a:cubicBezTo>
                  <a:cubicBezTo>
                    <a:pt x="92" y="223"/>
                    <a:pt x="113" y="208"/>
                    <a:pt x="108" y="180"/>
                  </a:cubicBezTo>
                  <a:cubicBezTo>
                    <a:pt x="96" y="121"/>
                    <a:pt x="85" y="53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1a67eb41a07_1_209"/>
            <p:cNvSpPr/>
            <p:nvPr/>
          </p:nvSpPr>
          <p:spPr>
            <a:xfrm>
              <a:off x="8227687" y="3916171"/>
              <a:ext cx="5038" cy="4055"/>
            </a:xfrm>
            <a:custGeom>
              <a:rect b="b" l="l" r="r" t="t"/>
              <a:pathLst>
                <a:path extrusionOk="0" h="99" w="123">
                  <a:moveTo>
                    <a:pt x="63" y="0"/>
                  </a:moveTo>
                  <a:cubicBezTo>
                    <a:pt x="1" y="0"/>
                    <a:pt x="1" y="99"/>
                    <a:pt x="63" y="99"/>
                  </a:cubicBezTo>
                  <a:cubicBezTo>
                    <a:pt x="123" y="99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1a67eb41a07_1_209"/>
            <p:cNvSpPr/>
            <p:nvPr/>
          </p:nvSpPr>
          <p:spPr>
            <a:xfrm>
              <a:off x="8245915" y="3969012"/>
              <a:ext cx="4915" cy="4588"/>
            </a:xfrm>
            <a:custGeom>
              <a:rect b="b" l="l" r="r" t="t"/>
              <a:pathLst>
                <a:path extrusionOk="0" h="112" w="120">
                  <a:moveTo>
                    <a:pt x="31" y="0"/>
                  </a:moveTo>
                  <a:cubicBezTo>
                    <a:pt x="26" y="0"/>
                    <a:pt x="22" y="2"/>
                    <a:pt x="17" y="5"/>
                  </a:cubicBezTo>
                  <a:cubicBezTo>
                    <a:pt x="9" y="9"/>
                    <a:pt x="1" y="20"/>
                    <a:pt x="6" y="33"/>
                  </a:cubicBezTo>
                  <a:cubicBezTo>
                    <a:pt x="17" y="64"/>
                    <a:pt x="29" y="91"/>
                    <a:pt x="61" y="108"/>
                  </a:cubicBezTo>
                  <a:cubicBezTo>
                    <a:pt x="66" y="110"/>
                    <a:pt x="73" y="111"/>
                    <a:pt x="79" y="111"/>
                  </a:cubicBezTo>
                  <a:cubicBezTo>
                    <a:pt x="93" y="111"/>
                    <a:pt x="106" y="104"/>
                    <a:pt x="112" y="88"/>
                  </a:cubicBezTo>
                  <a:cubicBezTo>
                    <a:pt x="119" y="68"/>
                    <a:pt x="112" y="44"/>
                    <a:pt x="88" y="40"/>
                  </a:cubicBezTo>
                  <a:lnTo>
                    <a:pt x="80" y="37"/>
                  </a:lnTo>
                  <a:cubicBezTo>
                    <a:pt x="77" y="37"/>
                    <a:pt x="77" y="33"/>
                    <a:pt x="72" y="33"/>
                  </a:cubicBezTo>
                  <a:cubicBezTo>
                    <a:pt x="72" y="29"/>
                    <a:pt x="72" y="29"/>
                    <a:pt x="68" y="29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9" y="27"/>
                    <a:pt x="69" y="27"/>
                    <a:pt x="69" y="27"/>
                  </a:cubicBezTo>
                  <a:cubicBezTo>
                    <a:pt x="70" y="27"/>
                    <a:pt x="70" y="26"/>
                    <a:pt x="68" y="24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7" y="26"/>
                    <a:pt x="66" y="24"/>
                    <a:pt x="64" y="20"/>
                  </a:cubicBezTo>
                  <a:cubicBezTo>
                    <a:pt x="61" y="17"/>
                    <a:pt x="53" y="13"/>
                    <a:pt x="48" y="9"/>
                  </a:cubicBezTo>
                  <a:cubicBezTo>
                    <a:pt x="44" y="4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1a67eb41a07_1_209"/>
            <p:cNvSpPr/>
            <p:nvPr/>
          </p:nvSpPr>
          <p:spPr>
            <a:xfrm>
              <a:off x="8207943" y="3955126"/>
              <a:ext cx="4588" cy="4752"/>
            </a:xfrm>
            <a:custGeom>
              <a:rect b="b" l="l" r="r" t="t"/>
              <a:pathLst>
                <a:path extrusionOk="0" h="116" w="112">
                  <a:moveTo>
                    <a:pt x="56" y="0"/>
                  </a:moveTo>
                  <a:cubicBezTo>
                    <a:pt x="28" y="0"/>
                    <a:pt x="1" y="32"/>
                    <a:pt x="9" y="60"/>
                  </a:cubicBezTo>
                  <a:cubicBezTo>
                    <a:pt x="13" y="68"/>
                    <a:pt x="17" y="75"/>
                    <a:pt x="17" y="84"/>
                  </a:cubicBezTo>
                  <a:cubicBezTo>
                    <a:pt x="24" y="99"/>
                    <a:pt x="40" y="115"/>
                    <a:pt x="56" y="115"/>
                  </a:cubicBezTo>
                  <a:cubicBezTo>
                    <a:pt x="75" y="115"/>
                    <a:pt x="92" y="103"/>
                    <a:pt x="95" y="84"/>
                  </a:cubicBezTo>
                  <a:cubicBezTo>
                    <a:pt x="99" y="75"/>
                    <a:pt x="104" y="68"/>
                    <a:pt x="104" y="60"/>
                  </a:cubicBezTo>
                  <a:cubicBezTo>
                    <a:pt x="111" y="3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1a67eb41a07_1_209"/>
            <p:cNvSpPr/>
            <p:nvPr/>
          </p:nvSpPr>
          <p:spPr>
            <a:xfrm>
              <a:off x="8171282" y="3952013"/>
              <a:ext cx="9585" cy="6718"/>
            </a:xfrm>
            <a:custGeom>
              <a:rect b="b" l="l" r="r" t="t"/>
              <a:pathLst>
                <a:path extrusionOk="0" h="164" w="234">
                  <a:moveTo>
                    <a:pt x="198" y="1"/>
                  </a:moveTo>
                  <a:cubicBezTo>
                    <a:pt x="194" y="1"/>
                    <a:pt x="189" y="2"/>
                    <a:pt x="185" y="5"/>
                  </a:cubicBezTo>
                  <a:cubicBezTo>
                    <a:pt x="162" y="21"/>
                    <a:pt x="142" y="37"/>
                    <a:pt x="118" y="53"/>
                  </a:cubicBezTo>
                  <a:cubicBezTo>
                    <a:pt x="99" y="73"/>
                    <a:pt x="79" y="84"/>
                    <a:pt x="52" y="84"/>
                  </a:cubicBezTo>
                  <a:cubicBezTo>
                    <a:pt x="1" y="89"/>
                    <a:pt x="4" y="164"/>
                    <a:pt x="48" y="164"/>
                  </a:cubicBezTo>
                  <a:cubicBezTo>
                    <a:pt x="49" y="164"/>
                    <a:pt x="51" y="164"/>
                    <a:pt x="52" y="164"/>
                  </a:cubicBezTo>
                  <a:cubicBezTo>
                    <a:pt x="130" y="155"/>
                    <a:pt x="178" y="104"/>
                    <a:pt x="221" y="41"/>
                  </a:cubicBezTo>
                  <a:cubicBezTo>
                    <a:pt x="233" y="23"/>
                    <a:pt x="216" y="1"/>
                    <a:pt x="1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1a67eb41a07_1_209"/>
            <p:cNvSpPr/>
            <p:nvPr/>
          </p:nvSpPr>
          <p:spPr>
            <a:xfrm>
              <a:off x="8199546" y="3925428"/>
              <a:ext cx="5694" cy="4260"/>
            </a:xfrm>
            <a:custGeom>
              <a:rect b="b" l="l" r="r" t="t"/>
              <a:pathLst>
                <a:path extrusionOk="0" h="104" w="139">
                  <a:moveTo>
                    <a:pt x="98" y="1"/>
                  </a:moveTo>
                  <a:cubicBezTo>
                    <a:pt x="92" y="1"/>
                    <a:pt x="86" y="2"/>
                    <a:pt x="80" y="4"/>
                  </a:cubicBezTo>
                  <a:cubicBezTo>
                    <a:pt x="52" y="7"/>
                    <a:pt x="28" y="23"/>
                    <a:pt x="12" y="51"/>
                  </a:cubicBezTo>
                  <a:cubicBezTo>
                    <a:pt x="1" y="66"/>
                    <a:pt x="9" y="86"/>
                    <a:pt x="20" y="98"/>
                  </a:cubicBezTo>
                  <a:cubicBezTo>
                    <a:pt x="27" y="102"/>
                    <a:pt x="35" y="104"/>
                    <a:pt x="42" y="104"/>
                  </a:cubicBezTo>
                  <a:cubicBezTo>
                    <a:pt x="52" y="104"/>
                    <a:pt x="61" y="101"/>
                    <a:pt x="67" y="94"/>
                  </a:cubicBezTo>
                  <a:lnTo>
                    <a:pt x="72" y="90"/>
                  </a:lnTo>
                  <a:cubicBezTo>
                    <a:pt x="76" y="90"/>
                    <a:pt x="76" y="86"/>
                    <a:pt x="76" y="86"/>
                  </a:cubicBezTo>
                  <a:lnTo>
                    <a:pt x="91" y="86"/>
                  </a:lnTo>
                  <a:cubicBezTo>
                    <a:pt x="93" y="86"/>
                    <a:pt x="95" y="86"/>
                    <a:pt x="96" y="86"/>
                  </a:cubicBezTo>
                  <a:cubicBezTo>
                    <a:pt x="122" y="86"/>
                    <a:pt x="138" y="61"/>
                    <a:pt x="135" y="39"/>
                  </a:cubicBezTo>
                  <a:cubicBezTo>
                    <a:pt x="135" y="27"/>
                    <a:pt x="127" y="15"/>
                    <a:pt x="119" y="7"/>
                  </a:cubicBezTo>
                  <a:cubicBezTo>
                    <a:pt x="112" y="3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1a67eb41a07_1_209"/>
            <p:cNvSpPr/>
            <p:nvPr/>
          </p:nvSpPr>
          <p:spPr>
            <a:xfrm>
              <a:off x="8196146" y="4020132"/>
              <a:ext cx="3932" cy="3605"/>
            </a:xfrm>
            <a:custGeom>
              <a:rect b="b" l="l" r="r" t="t"/>
              <a:pathLst>
                <a:path extrusionOk="0" h="88" w="96">
                  <a:moveTo>
                    <a:pt x="54" y="1"/>
                  </a:moveTo>
                  <a:cubicBezTo>
                    <a:pt x="42" y="1"/>
                    <a:pt x="30" y="5"/>
                    <a:pt x="21" y="12"/>
                  </a:cubicBezTo>
                  <a:cubicBezTo>
                    <a:pt x="17" y="16"/>
                    <a:pt x="13" y="20"/>
                    <a:pt x="8" y="24"/>
                  </a:cubicBezTo>
                  <a:cubicBezTo>
                    <a:pt x="1" y="36"/>
                    <a:pt x="1" y="51"/>
                    <a:pt x="8" y="63"/>
                  </a:cubicBezTo>
                  <a:cubicBezTo>
                    <a:pt x="13" y="67"/>
                    <a:pt x="17" y="71"/>
                    <a:pt x="21" y="75"/>
                  </a:cubicBezTo>
                  <a:cubicBezTo>
                    <a:pt x="31" y="83"/>
                    <a:pt x="41" y="87"/>
                    <a:pt x="52" y="87"/>
                  </a:cubicBezTo>
                  <a:cubicBezTo>
                    <a:pt x="58" y="87"/>
                    <a:pt x="65" y="86"/>
                    <a:pt x="72" y="83"/>
                  </a:cubicBezTo>
                  <a:cubicBezTo>
                    <a:pt x="84" y="79"/>
                    <a:pt x="95" y="60"/>
                    <a:pt x="95" y="43"/>
                  </a:cubicBezTo>
                  <a:cubicBezTo>
                    <a:pt x="95" y="27"/>
                    <a:pt x="88" y="16"/>
                    <a:pt x="75" y="7"/>
                  </a:cubicBezTo>
                  <a:cubicBezTo>
                    <a:pt x="69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1a67eb41a07_1_209"/>
            <p:cNvSpPr/>
            <p:nvPr/>
          </p:nvSpPr>
          <p:spPr>
            <a:xfrm>
              <a:off x="8174150" y="4006041"/>
              <a:ext cx="65991" cy="6595"/>
            </a:xfrm>
            <a:custGeom>
              <a:rect b="b" l="l" r="r" t="t"/>
              <a:pathLst>
                <a:path extrusionOk="0" h="161" w="1611">
                  <a:moveTo>
                    <a:pt x="54" y="1"/>
                  </a:moveTo>
                  <a:cubicBezTo>
                    <a:pt x="46" y="1"/>
                    <a:pt x="37" y="1"/>
                    <a:pt x="29" y="1"/>
                  </a:cubicBezTo>
                  <a:cubicBezTo>
                    <a:pt x="5" y="1"/>
                    <a:pt x="1" y="40"/>
                    <a:pt x="24" y="44"/>
                  </a:cubicBezTo>
                  <a:cubicBezTo>
                    <a:pt x="297" y="80"/>
                    <a:pt x="538" y="154"/>
                    <a:pt x="814" y="154"/>
                  </a:cubicBezTo>
                  <a:cubicBezTo>
                    <a:pt x="849" y="154"/>
                    <a:pt x="1083" y="161"/>
                    <a:pt x="1283" y="161"/>
                  </a:cubicBezTo>
                  <a:cubicBezTo>
                    <a:pt x="1440" y="161"/>
                    <a:pt x="1576" y="157"/>
                    <a:pt x="1580" y="143"/>
                  </a:cubicBezTo>
                  <a:cubicBezTo>
                    <a:pt x="1580" y="148"/>
                    <a:pt x="1584" y="151"/>
                    <a:pt x="1589" y="151"/>
                  </a:cubicBezTo>
                  <a:cubicBezTo>
                    <a:pt x="1591" y="151"/>
                    <a:pt x="1594" y="150"/>
                    <a:pt x="1596" y="147"/>
                  </a:cubicBezTo>
                  <a:cubicBezTo>
                    <a:pt x="1599" y="143"/>
                    <a:pt x="1603" y="135"/>
                    <a:pt x="1607" y="131"/>
                  </a:cubicBezTo>
                  <a:cubicBezTo>
                    <a:pt x="1611" y="123"/>
                    <a:pt x="1607" y="115"/>
                    <a:pt x="1603" y="115"/>
                  </a:cubicBezTo>
                  <a:cubicBezTo>
                    <a:pt x="1516" y="84"/>
                    <a:pt x="1414" y="75"/>
                    <a:pt x="1311" y="75"/>
                  </a:cubicBezTo>
                  <a:cubicBezTo>
                    <a:pt x="1186" y="75"/>
                    <a:pt x="1058" y="87"/>
                    <a:pt x="945" y="87"/>
                  </a:cubicBezTo>
                  <a:cubicBezTo>
                    <a:pt x="937" y="87"/>
                    <a:pt x="929" y="87"/>
                    <a:pt x="920" y="87"/>
                  </a:cubicBezTo>
                  <a:cubicBezTo>
                    <a:pt x="629" y="80"/>
                    <a:pt x="344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1a67eb41a07_1_209"/>
            <p:cNvSpPr/>
            <p:nvPr/>
          </p:nvSpPr>
          <p:spPr>
            <a:xfrm>
              <a:off x="8220437" y="3989370"/>
              <a:ext cx="9995" cy="2499"/>
            </a:xfrm>
            <a:custGeom>
              <a:rect b="b" l="l" r="r" t="t"/>
              <a:pathLst>
                <a:path extrusionOk="0" h="61" w="244">
                  <a:moveTo>
                    <a:pt x="20" y="0"/>
                  </a:moveTo>
                  <a:cubicBezTo>
                    <a:pt x="3" y="0"/>
                    <a:pt x="1" y="25"/>
                    <a:pt x="16" y="29"/>
                  </a:cubicBezTo>
                  <a:cubicBezTo>
                    <a:pt x="83" y="53"/>
                    <a:pt x="145" y="60"/>
                    <a:pt x="213" y="60"/>
                  </a:cubicBezTo>
                  <a:cubicBezTo>
                    <a:pt x="214" y="61"/>
                    <a:pt x="215" y="61"/>
                    <a:pt x="216" y="61"/>
                  </a:cubicBezTo>
                  <a:cubicBezTo>
                    <a:pt x="244" y="61"/>
                    <a:pt x="243" y="17"/>
                    <a:pt x="213" y="17"/>
                  </a:cubicBezTo>
                  <a:cubicBezTo>
                    <a:pt x="198" y="18"/>
                    <a:pt x="183" y="18"/>
                    <a:pt x="168" y="18"/>
                  </a:cubicBezTo>
                  <a:cubicBezTo>
                    <a:pt x="120" y="18"/>
                    <a:pt x="72" y="13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1a67eb41a07_1_209"/>
            <p:cNvSpPr/>
            <p:nvPr/>
          </p:nvSpPr>
          <p:spPr>
            <a:xfrm>
              <a:off x="8211220" y="3923135"/>
              <a:ext cx="3236" cy="164"/>
            </a:xfrm>
            <a:custGeom>
              <a:rect b="b" l="l" r="r" t="t"/>
              <a:pathLst>
                <a:path extrusionOk="0" h="4" w="79">
                  <a:moveTo>
                    <a:pt x="0" y="0"/>
                  </a:moveTo>
                  <a:lnTo>
                    <a:pt x="0" y="4"/>
                  </a:lnTo>
                  <a:lnTo>
                    <a:pt x="75" y="4"/>
                  </a:lnTo>
                  <a:cubicBezTo>
                    <a:pt x="79" y="4"/>
                    <a:pt x="79" y="0"/>
                    <a:pt x="7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1a67eb41a07_1_209"/>
            <p:cNvSpPr/>
            <p:nvPr/>
          </p:nvSpPr>
          <p:spPr>
            <a:xfrm>
              <a:off x="8183694" y="4072482"/>
              <a:ext cx="18474" cy="3973"/>
            </a:xfrm>
            <a:custGeom>
              <a:rect b="b" l="l" r="r" t="t"/>
              <a:pathLst>
                <a:path extrusionOk="0" h="97" w="451">
                  <a:moveTo>
                    <a:pt x="40" y="1"/>
                  </a:moveTo>
                  <a:cubicBezTo>
                    <a:pt x="13" y="4"/>
                    <a:pt x="1" y="40"/>
                    <a:pt x="24" y="56"/>
                  </a:cubicBezTo>
                  <a:cubicBezTo>
                    <a:pt x="84" y="89"/>
                    <a:pt x="159" y="96"/>
                    <a:pt x="235" y="96"/>
                  </a:cubicBezTo>
                  <a:cubicBezTo>
                    <a:pt x="295" y="96"/>
                    <a:pt x="355" y="92"/>
                    <a:pt x="407" y="92"/>
                  </a:cubicBezTo>
                  <a:cubicBezTo>
                    <a:pt x="451" y="92"/>
                    <a:pt x="451" y="20"/>
                    <a:pt x="407" y="20"/>
                  </a:cubicBezTo>
                  <a:lnTo>
                    <a:pt x="222" y="20"/>
                  </a:lnTo>
                  <a:cubicBezTo>
                    <a:pt x="163" y="17"/>
                    <a:pt x="99" y="1"/>
                    <a:pt x="40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1a67eb41a07_1_209"/>
            <p:cNvSpPr/>
            <p:nvPr/>
          </p:nvSpPr>
          <p:spPr>
            <a:xfrm>
              <a:off x="8165670" y="4118523"/>
              <a:ext cx="20235" cy="4629"/>
            </a:xfrm>
            <a:custGeom>
              <a:rect b="b" l="l" r="r" t="t"/>
              <a:pathLst>
                <a:path extrusionOk="0" h="113" w="494">
                  <a:moveTo>
                    <a:pt x="457" y="1"/>
                  </a:moveTo>
                  <a:cubicBezTo>
                    <a:pt x="454" y="1"/>
                    <a:pt x="452" y="1"/>
                    <a:pt x="449" y="2"/>
                  </a:cubicBezTo>
                  <a:cubicBezTo>
                    <a:pt x="302" y="25"/>
                    <a:pt x="156" y="49"/>
                    <a:pt x="14" y="88"/>
                  </a:cubicBezTo>
                  <a:cubicBezTo>
                    <a:pt x="0" y="92"/>
                    <a:pt x="6" y="112"/>
                    <a:pt x="19" y="112"/>
                  </a:cubicBezTo>
                  <a:cubicBezTo>
                    <a:pt x="21" y="112"/>
                    <a:pt x="22" y="112"/>
                    <a:pt x="23" y="112"/>
                  </a:cubicBezTo>
                  <a:cubicBezTo>
                    <a:pt x="165" y="80"/>
                    <a:pt x="311" y="68"/>
                    <a:pt x="457" y="53"/>
                  </a:cubicBezTo>
                  <a:cubicBezTo>
                    <a:pt x="494" y="49"/>
                    <a:pt x="489" y="1"/>
                    <a:pt x="4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1a67eb41a07_1_209"/>
            <p:cNvSpPr/>
            <p:nvPr/>
          </p:nvSpPr>
          <p:spPr>
            <a:xfrm>
              <a:off x="7787343" y="3085627"/>
              <a:ext cx="127721" cy="140870"/>
            </a:xfrm>
            <a:custGeom>
              <a:rect b="b" l="l" r="r" t="t"/>
              <a:pathLst>
                <a:path extrusionOk="0" h="3439" w="3118">
                  <a:moveTo>
                    <a:pt x="2689" y="0"/>
                  </a:moveTo>
                  <a:cubicBezTo>
                    <a:pt x="2671" y="0"/>
                    <a:pt x="2653" y="15"/>
                    <a:pt x="2660" y="39"/>
                  </a:cubicBezTo>
                  <a:cubicBezTo>
                    <a:pt x="2940" y="978"/>
                    <a:pt x="2842" y="1898"/>
                    <a:pt x="1961" y="2454"/>
                  </a:cubicBezTo>
                  <a:cubicBezTo>
                    <a:pt x="1685" y="2628"/>
                    <a:pt x="1425" y="2750"/>
                    <a:pt x="1097" y="2782"/>
                  </a:cubicBezTo>
                  <a:cubicBezTo>
                    <a:pt x="782" y="2812"/>
                    <a:pt x="438" y="2927"/>
                    <a:pt x="125" y="2927"/>
                  </a:cubicBezTo>
                  <a:cubicBezTo>
                    <a:pt x="120" y="2927"/>
                    <a:pt x="115" y="2927"/>
                    <a:pt x="110" y="2927"/>
                  </a:cubicBezTo>
                  <a:cubicBezTo>
                    <a:pt x="28" y="2927"/>
                    <a:pt x="0" y="3026"/>
                    <a:pt x="48" y="3082"/>
                  </a:cubicBezTo>
                  <a:cubicBezTo>
                    <a:pt x="279" y="3356"/>
                    <a:pt x="586" y="3438"/>
                    <a:pt x="925" y="3438"/>
                  </a:cubicBezTo>
                  <a:cubicBezTo>
                    <a:pt x="995" y="3438"/>
                    <a:pt x="1068" y="3435"/>
                    <a:pt x="1141" y="3428"/>
                  </a:cubicBezTo>
                  <a:cubicBezTo>
                    <a:pt x="1649" y="3390"/>
                    <a:pt x="1899" y="3192"/>
                    <a:pt x="2258" y="2836"/>
                  </a:cubicBezTo>
                  <a:cubicBezTo>
                    <a:pt x="3035" y="2067"/>
                    <a:pt x="3118" y="1006"/>
                    <a:pt x="2719" y="23"/>
                  </a:cubicBezTo>
                  <a:cubicBezTo>
                    <a:pt x="2714" y="7"/>
                    <a:pt x="2702" y="0"/>
                    <a:pt x="2689" y="0"/>
                  </a:cubicBezTo>
                  <a:close/>
                </a:path>
              </a:pathLst>
            </a:custGeom>
            <a:solidFill>
              <a:srgbClr val="9011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18"/>
          <p:cNvGrpSpPr/>
          <p:nvPr/>
        </p:nvGrpSpPr>
        <p:grpSpPr>
          <a:xfrm>
            <a:off x="3711300" y="1459674"/>
            <a:ext cx="5224367" cy="3452881"/>
            <a:chOff x="3863700" y="1459674"/>
            <a:chExt cx="5224367" cy="3452881"/>
          </a:xfrm>
        </p:grpSpPr>
        <p:sp>
          <p:nvSpPr>
            <p:cNvPr id="1022" name="Google Shape;1022;p18"/>
            <p:cNvSpPr/>
            <p:nvPr/>
          </p:nvSpPr>
          <p:spPr>
            <a:xfrm>
              <a:off x="7477982" y="1529451"/>
              <a:ext cx="1346518" cy="3157000"/>
            </a:xfrm>
            <a:custGeom>
              <a:rect b="b" l="l" r="r" t="t"/>
              <a:pathLst>
                <a:path extrusionOk="0" h="45018" w="19201">
                  <a:moveTo>
                    <a:pt x="1" y="0"/>
                  </a:moveTo>
                  <a:lnTo>
                    <a:pt x="1" y="45018"/>
                  </a:lnTo>
                  <a:lnTo>
                    <a:pt x="19200" y="45018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3863700" y="4732599"/>
              <a:ext cx="5224367" cy="179956"/>
            </a:xfrm>
            <a:custGeom>
              <a:rect b="b" l="l" r="r" t="t"/>
              <a:pathLst>
                <a:path extrusionOk="0" h="6446" w="41064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5364419" y="2391814"/>
              <a:ext cx="925473" cy="409404"/>
            </a:xfrm>
            <a:custGeom>
              <a:rect b="b" l="l" r="r" t="t"/>
              <a:pathLst>
                <a:path extrusionOk="0" h="5838" w="13197">
                  <a:moveTo>
                    <a:pt x="13197" y="0"/>
                  </a:moveTo>
                  <a:lnTo>
                    <a:pt x="8272" y="3951"/>
                  </a:lnTo>
                  <a:lnTo>
                    <a:pt x="2739" y="2309"/>
                  </a:lnTo>
                  <a:cubicBezTo>
                    <a:pt x="2739" y="2309"/>
                    <a:pt x="2293" y="1421"/>
                    <a:pt x="1569" y="1421"/>
                  </a:cubicBezTo>
                  <a:cubicBezTo>
                    <a:pt x="1405" y="1421"/>
                    <a:pt x="1226" y="1467"/>
                    <a:pt x="1034" y="1579"/>
                  </a:cubicBezTo>
                  <a:cubicBezTo>
                    <a:pt x="0" y="2187"/>
                    <a:pt x="490" y="3770"/>
                    <a:pt x="1157" y="4255"/>
                  </a:cubicBezTo>
                  <a:cubicBezTo>
                    <a:pt x="1275" y="4341"/>
                    <a:pt x="1382" y="4378"/>
                    <a:pt x="1477" y="4378"/>
                  </a:cubicBezTo>
                  <a:cubicBezTo>
                    <a:pt x="1923" y="4378"/>
                    <a:pt x="2120" y="3572"/>
                    <a:pt x="2068" y="3221"/>
                  </a:cubicBezTo>
                  <a:lnTo>
                    <a:pt x="2068" y="3221"/>
                  </a:lnTo>
                  <a:lnTo>
                    <a:pt x="2348" y="3371"/>
                  </a:lnTo>
                  <a:cubicBezTo>
                    <a:pt x="2348" y="3371"/>
                    <a:pt x="1820" y="4007"/>
                    <a:pt x="2171" y="4424"/>
                  </a:cubicBezTo>
                  <a:cubicBezTo>
                    <a:pt x="2221" y="4483"/>
                    <a:pt x="2271" y="4509"/>
                    <a:pt x="2319" y="4509"/>
                  </a:cubicBezTo>
                  <a:cubicBezTo>
                    <a:pt x="2618" y="4509"/>
                    <a:pt x="2862" y="3525"/>
                    <a:pt x="2862" y="3525"/>
                  </a:cubicBezTo>
                  <a:lnTo>
                    <a:pt x="8454" y="5838"/>
                  </a:lnTo>
                  <a:lnTo>
                    <a:pt x="13078" y="316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6397820" y="2255976"/>
              <a:ext cx="202388" cy="226722"/>
            </a:xfrm>
            <a:custGeom>
              <a:rect b="b" l="l" r="r" t="t"/>
              <a:pathLst>
                <a:path extrusionOk="0" h="3233" w="2886">
                  <a:moveTo>
                    <a:pt x="545" y="0"/>
                  </a:moveTo>
                  <a:lnTo>
                    <a:pt x="0" y="3232"/>
                  </a:lnTo>
                  <a:lnTo>
                    <a:pt x="0" y="3232"/>
                  </a:lnTo>
                  <a:lnTo>
                    <a:pt x="2885" y="966"/>
                  </a:lnTo>
                  <a:lnTo>
                    <a:pt x="2017" y="753"/>
                  </a:lnTo>
                  <a:lnTo>
                    <a:pt x="1342" y="46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6270538" y="1501190"/>
              <a:ext cx="291450" cy="895668"/>
            </a:xfrm>
            <a:custGeom>
              <a:rect b="b" l="l" r="r" t="t"/>
              <a:pathLst>
                <a:path extrusionOk="0" h="12772" w="4156">
                  <a:moveTo>
                    <a:pt x="3623" y="1"/>
                  </a:moveTo>
                  <a:lnTo>
                    <a:pt x="678" y="64"/>
                  </a:lnTo>
                  <a:cubicBezTo>
                    <a:pt x="678" y="64"/>
                    <a:pt x="0" y="6919"/>
                    <a:pt x="44" y="8343"/>
                  </a:cubicBezTo>
                  <a:cubicBezTo>
                    <a:pt x="1196" y="8711"/>
                    <a:pt x="2321" y="9137"/>
                    <a:pt x="2593" y="9252"/>
                  </a:cubicBezTo>
                  <a:lnTo>
                    <a:pt x="2984" y="12771"/>
                  </a:lnTo>
                  <a:lnTo>
                    <a:pt x="4155" y="11844"/>
                  </a:lnTo>
                  <a:lnTo>
                    <a:pt x="4132" y="521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6273273" y="1459674"/>
              <a:ext cx="328828" cy="385351"/>
            </a:xfrm>
            <a:custGeom>
              <a:rect b="b" l="l" r="r" t="t"/>
              <a:pathLst>
                <a:path extrusionOk="0" h="5495" w="4689">
                  <a:moveTo>
                    <a:pt x="63" y="1"/>
                  </a:moveTo>
                  <a:cubicBezTo>
                    <a:pt x="22" y="1"/>
                    <a:pt x="0" y="1"/>
                    <a:pt x="0" y="1"/>
                  </a:cubicBezTo>
                  <a:cubicBezTo>
                    <a:pt x="0" y="1"/>
                    <a:pt x="644" y="1041"/>
                    <a:pt x="2166" y="1041"/>
                  </a:cubicBezTo>
                  <a:cubicBezTo>
                    <a:pt x="2547" y="1041"/>
                    <a:pt x="2983" y="976"/>
                    <a:pt x="3477" y="813"/>
                  </a:cubicBezTo>
                  <a:lnTo>
                    <a:pt x="3477" y="813"/>
                  </a:lnTo>
                  <a:cubicBezTo>
                    <a:pt x="3477" y="814"/>
                    <a:pt x="2925" y="3691"/>
                    <a:pt x="3912" y="5494"/>
                  </a:cubicBezTo>
                  <a:lnTo>
                    <a:pt x="4508" y="5494"/>
                  </a:lnTo>
                  <a:cubicBezTo>
                    <a:pt x="4508" y="5494"/>
                    <a:pt x="4689" y="2480"/>
                    <a:pt x="3746" y="403"/>
                  </a:cubicBezTo>
                  <a:cubicBezTo>
                    <a:pt x="3024" y="17"/>
                    <a:pt x="493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6344382" y="3299619"/>
              <a:ext cx="816775" cy="1477376"/>
            </a:xfrm>
            <a:custGeom>
              <a:rect b="b" l="l" r="r" t="t"/>
              <a:pathLst>
                <a:path extrusionOk="0" h="21067" w="11647">
                  <a:moveTo>
                    <a:pt x="4499" y="0"/>
                  </a:moveTo>
                  <a:lnTo>
                    <a:pt x="0" y="126"/>
                  </a:lnTo>
                  <a:lnTo>
                    <a:pt x="6457" y="20282"/>
                  </a:lnTo>
                  <a:lnTo>
                    <a:pt x="7104" y="20854"/>
                  </a:lnTo>
                  <a:lnTo>
                    <a:pt x="2614" y="1985"/>
                  </a:lnTo>
                  <a:lnTo>
                    <a:pt x="11166" y="21067"/>
                  </a:lnTo>
                  <a:lnTo>
                    <a:pt x="11647" y="20471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122498" y="2250506"/>
              <a:ext cx="581217" cy="1059346"/>
            </a:xfrm>
            <a:custGeom>
              <a:rect b="b" l="l" r="r" t="t"/>
              <a:pathLst>
                <a:path extrusionOk="0" h="15106" w="8288">
                  <a:moveTo>
                    <a:pt x="4248" y="1"/>
                  </a:moveTo>
                  <a:cubicBezTo>
                    <a:pt x="4084" y="1"/>
                    <a:pt x="3922" y="59"/>
                    <a:pt x="3792" y="173"/>
                  </a:cubicBezTo>
                  <a:cubicBezTo>
                    <a:pt x="3026" y="831"/>
                    <a:pt x="1428" y="2355"/>
                    <a:pt x="374" y="4344"/>
                  </a:cubicBezTo>
                  <a:lnTo>
                    <a:pt x="434" y="4308"/>
                  </a:lnTo>
                  <a:lnTo>
                    <a:pt x="434" y="4308"/>
                  </a:lnTo>
                  <a:cubicBezTo>
                    <a:pt x="434" y="4308"/>
                    <a:pt x="0" y="4991"/>
                    <a:pt x="619" y="7217"/>
                  </a:cubicBezTo>
                  <a:cubicBezTo>
                    <a:pt x="1239" y="9439"/>
                    <a:pt x="2964" y="15051"/>
                    <a:pt x="2964" y="15051"/>
                  </a:cubicBezTo>
                  <a:cubicBezTo>
                    <a:pt x="2964" y="15051"/>
                    <a:pt x="4053" y="15105"/>
                    <a:pt x="5234" y="15105"/>
                  </a:cubicBezTo>
                  <a:cubicBezTo>
                    <a:pt x="6141" y="15105"/>
                    <a:pt x="7101" y="15073"/>
                    <a:pt x="7663" y="14960"/>
                  </a:cubicBezTo>
                  <a:cubicBezTo>
                    <a:pt x="7423" y="10208"/>
                    <a:pt x="7798" y="4885"/>
                    <a:pt x="7798" y="4885"/>
                  </a:cubicBezTo>
                  <a:lnTo>
                    <a:pt x="8288" y="2154"/>
                  </a:lnTo>
                  <a:cubicBezTo>
                    <a:pt x="7711" y="1665"/>
                    <a:pt x="7202" y="1274"/>
                    <a:pt x="6811" y="1044"/>
                  </a:cubicBezTo>
                  <a:lnTo>
                    <a:pt x="4388" y="2261"/>
                  </a:lnTo>
                  <a:lnTo>
                    <a:pt x="4388" y="2261"/>
                  </a:lnTo>
                  <a:lnTo>
                    <a:pt x="4641" y="121"/>
                  </a:lnTo>
                  <a:cubicBezTo>
                    <a:pt x="4521" y="41"/>
                    <a:pt x="4384" y="1"/>
                    <a:pt x="4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528958" y="1823147"/>
              <a:ext cx="121321" cy="115710"/>
            </a:xfrm>
            <a:custGeom>
              <a:rect b="b" l="l" r="r" t="t"/>
              <a:pathLst>
                <a:path extrusionOk="0" h="1650" w="1730">
                  <a:moveTo>
                    <a:pt x="939" y="0"/>
                  </a:moveTo>
                  <a:cubicBezTo>
                    <a:pt x="401" y="0"/>
                    <a:pt x="119" y="473"/>
                    <a:pt x="119" y="473"/>
                  </a:cubicBezTo>
                  <a:lnTo>
                    <a:pt x="1" y="1247"/>
                  </a:lnTo>
                  <a:cubicBezTo>
                    <a:pt x="1" y="1247"/>
                    <a:pt x="345" y="1650"/>
                    <a:pt x="755" y="1650"/>
                  </a:cubicBezTo>
                  <a:cubicBezTo>
                    <a:pt x="890" y="1650"/>
                    <a:pt x="1031" y="1607"/>
                    <a:pt x="1169" y="1491"/>
                  </a:cubicBezTo>
                  <a:cubicBezTo>
                    <a:pt x="1729" y="1022"/>
                    <a:pt x="1603" y="55"/>
                    <a:pt x="1015" y="4"/>
                  </a:cubicBezTo>
                  <a:cubicBezTo>
                    <a:pt x="989" y="1"/>
                    <a:pt x="964" y="0"/>
                    <a:pt x="939" y="0"/>
                  </a:cubicBez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6541441" y="1847130"/>
              <a:ext cx="69566" cy="60730"/>
            </a:xfrm>
            <a:custGeom>
              <a:rect b="b" l="l" r="r" t="t"/>
              <a:pathLst>
                <a:path extrusionOk="0" h="866" w="992">
                  <a:moveTo>
                    <a:pt x="569" y="1"/>
                  </a:moveTo>
                  <a:cubicBezTo>
                    <a:pt x="506" y="1"/>
                    <a:pt x="442" y="12"/>
                    <a:pt x="383" y="40"/>
                  </a:cubicBezTo>
                  <a:cubicBezTo>
                    <a:pt x="277" y="88"/>
                    <a:pt x="194" y="175"/>
                    <a:pt x="139" y="270"/>
                  </a:cubicBezTo>
                  <a:cubicBezTo>
                    <a:pt x="112" y="317"/>
                    <a:pt x="88" y="368"/>
                    <a:pt x="68" y="419"/>
                  </a:cubicBezTo>
                  <a:lnTo>
                    <a:pt x="24" y="574"/>
                  </a:lnTo>
                  <a:lnTo>
                    <a:pt x="1" y="648"/>
                  </a:lnTo>
                  <a:lnTo>
                    <a:pt x="79" y="636"/>
                  </a:lnTo>
                  <a:cubicBezTo>
                    <a:pt x="105" y="633"/>
                    <a:pt x="133" y="628"/>
                    <a:pt x="158" y="628"/>
                  </a:cubicBezTo>
                  <a:cubicBezTo>
                    <a:pt x="163" y="628"/>
                    <a:pt x="169" y="628"/>
                    <a:pt x="174" y="629"/>
                  </a:cubicBezTo>
                  <a:cubicBezTo>
                    <a:pt x="206" y="636"/>
                    <a:pt x="218" y="640"/>
                    <a:pt x="221" y="668"/>
                  </a:cubicBezTo>
                  <a:cubicBezTo>
                    <a:pt x="225" y="727"/>
                    <a:pt x="186" y="802"/>
                    <a:pt x="150" y="865"/>
                  </a:cubicBezTo>
                  <a:cubicBezTo>
                    <a:pt x="183" y="842"/>
                    <a:pt x="210" y="814"/>
                    <a:pt x="234" y="782"/>
                  </a:cubicBezTo>
                  <a:cubicBezTo>
                    <a:pt x="257" y="751"/>
                    <a:pt x="281" y="716"/>
                    <a:pt x="285" y="668"/>
                  </a:cubicBezTo>
                  <a:cubicBezTo>
                    <a:pt x="289" y="645"/>
                    <a:pt x="281" y="612"/>
                    <a:pt x="261" y="589"/>
                  </a:cubicBezTo>
                  <a:cubicBezTo>
                    <a:pt x="241" y="569"/>
                    <a:pt x="218" y="558"/>
                    <a:pt x="194" y="550"/>
                  </a:cubicBezTo>
                  <a:cubicBezTo>
                    <a:pt x="178" y="545"/>
                    <a:pt x="162" y="543"/>
                    <a:pt x="147" y="541"/>
                  </a:cubicBezTo>
                  <a:lnTo>
                    <a:pt x="147" y="541"/>
                  </a:lnTo>
                  <a:cubicBezTo>
                    <a:pt x="156" y="514"/>
                    <a:pt x="165" y="488"/>
                    <a:pt x="174" y="463"/>
                  </a:cubicBezTo>
                  <a:cubicBezTo>
                    <a:pt x="198" y="419"/>
                    <a:pt x="218" y="376"/>
                    <a:pt x="241" y="337"/>
                  </a:cubicBezTo>
                  <a:cubicBezTo>
                    <a:pt x="296" y="257"/>
                    <a:pt x="356" y="186"/>
                    <a:pt x="435" y="143"/>
                  </a:cubicBezTo>
                  <a:cubicBezTo>
                    <a:pt x="497" y="109"/>
                    <a:pt x="567" y="94"/>
                    <a:pt x="641" y="94"/>
                  </a:cubicBezTo>
                  <a:cubicBezTo>
                    <a:pt x="755" y="94"/>
                    <a:pt x="877" y="128"/>
                    <a:pt x="991" y="179"/>
                  </a:cubicBezTo>
                  <a:cubicBezTo>
                    <a:pt x="917" y="108"/>
                    <a:pt x="822" y="48"/>
                    <a:pt x="715" y="20"/>
                  </a:cubicBezTo>
                  <a:cubicBezTo>
                    <a:pt x="669" y="8"/>
                    <a:pt x="619" y="1"/>
                    <a:pt x="569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127638" y="4705192"/>
              <a:ext cx="421817" cy="84013"/>
            </a:xfrm>
            <a:custGeom>
              <a:rect b="b" l="l" r="r" t="t"/>
              <a:pathLst>
                <a:path extrusionOk="0" h="1198" w="6015">
                  <a:moveTo>
                    <a:pt x="2912" y="1"/>
                  </a:moveTo>
                  <a:cubicBezTo>
                    <a:pt x="1584" y="1"/>
                    <a:pt x="478" y="428"/>
                    <a:pt x="478" y="428"/>
                  </a:cubicBezTo>
                  <a:lnTo>
                    <a:pt x="0" y="1197"/>
                  </a:lnTo>
                  <a:lnTo>
                    <a:pt x="6015" y="1197"/>
                  </a:lnTo>
                  <a:cubicBezTo>
                    <a:pt x="5128" y="263"/>
                    <a:pt x="3952" y="1"/>
                    <a:pt x="2912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6422154" y="4701756"/>
              <a:ext cx="432967" cy="94602"/>
            </a:xfrm>
            <a:custGeom>
              <a:rect b="b" l="l" r="r" t="t"/>
              <a:pathLst>
                <a:path extrusionOk="0" h="1349" w="6174">
                  <a:moveTo>
                    <a:pt x="3135" y="1"/>
                  </a:moveTo>
                  <a:cubicBezTo>
                    <a:pt x="1978" y="1"/>
                    <a:pt x="667" y="273"/>
                    <a:pt x="1" y="1348"/>
                  </a:cubicBezTo>
                  <a:cubicBezTo>
                    <a:pt x="2826" y="1348"/>
                    <a:pt x="6173" y="1246"/>
                    <a:pt x="6173" y="1246"/>
                  </a:cubicBezTo>
                  <a:lnTo>
                    <a:pt x="5995" y="860"/>
                  </a:lnTo>
                  <a:lnTo>
                    <a:pt x="5348" y="288"/>
                  </a:lnTo>
                  <a:cubicBezTo>
                    <a:pt x="5348" y="288"/>
                    <a:pt x="4323" y="1"/>
                    <a:pt x="3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6385126" y="1763818"/>
              <a:ext cx="22441" cy="37518"/>
            </a:xfrm>
            <a:custGeom>
              <a:rect b="b" l="l" r="r" t="t"/>
              <a:pathLst>
                <a:path extrusionOk="0" h="535" w="320">
                  <a:moveTo>
                    <a:pt x="162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2"/>
                    <a:pt x="71" y="534"/>
                    <a:pt x="162" y="534"/>
                  </a:cubicBezTo>
                  <a:cubicBezTo>
                    <a:pt x="248" y="534"/>
                    <a:pt x="319" y="412"/>
                    <a:pt x="319" y="265"/>
                  </a:cubicBezTo>
                  <a:cubicBezTo>
                    <a:pt x="319" y="119"/>
                    <a:pt x="248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6299290" y="1761364"/>
              <a:ext cx="22511" cy="37448"/>
            </a:xfrm>
            <a:custGeom>
              <a:rect b="b" l="l" r="r" t="t"/>
              <a:pathLst>
                <a:path extrusionOk="0" h="534" w="321">
                  <a:moveTo>
                    <a:pt x="159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1"/>
                    <a:pt x="71" y="533"/>
                    <a:pt x="159" y="533"/>
                  </a:cubicBezTo>
                  <a:cubicBezTo>
                    <a:pt x="245" y="533"/>
                    <a:pt x="321" y="411"/>
                    <a:pt x="321" y="265"/>
                  </a:cubicBezTo>
                  <a:cubicBezTo>
                    <a:pt x="321" y="119"/>
                    <a:pt x="24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6265559" y="1791309"/>
              <a:ext cx="99651" cy="139554"/>
            </a:xfrm>
            <a:custGeom>
              <a:rect b="b" l="l" r="r" t="t"/>
              <a:pathLst>
                <a:path extrusionOk="0" h="1990" w="1421">
                  <a:moveTo>
                    <a:pt x="1137" y="0"/>
                  </a:moveTo>
                  <a:lnTo>
                    <a:pt x="0" y="1989"/>
                  </a:lnTo>
                  <a:lnTo>
                    <a:pt x="1421" y="1705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6257775" y="1791309"/>
              <a:ext cx="107435" cy="145304"/>
            </a:xfrm>
            <a:custGeom>
              <a:rect b="b" l="l" r="r" t="t"/>
              <a:pathLst>
                <a:path extrusionOk="0" h="2072" w="1532">
                  <a:moveTo>
                    <a:pt x="1248" y="0"/>
                  </a:moveTo>
                  <a:lnTo>
                    <a:pt x="1248" y="0"/>
                  </a:lnTo>
                  <a:cubicBezTo>
                    <a:pt x="1031" y="315"/>
                    <a:pt x="833" y="639"/>
                    <a:pt x="632" y="967"/>
                  </a:cubicBezTo>
                  <a:lnTo>
                    <a:pt x="344" y="1460"/>
                  </a:lnTo>
                  <a:cubicBezTo>
                    <a:pt x="245" y="1625"/>
                    <a:pt x="155" y="1796"/>
                    <a:pt x="60" y="1962"/>
                  </a:cubicBezTo>
                  <a:lnTo>
                    <a:pt x="0" y="2071"/>
                  </a:lnTo>
                  <a:lnTo>
                    <a:pt x="123" y="2044"/>
                  </a:lnTo>
                  <a:cubicBezTo>
                    <a:pt x="359" y="1997"/>
                    <a:pt x="596" y="1945"/>
                    <a:pt x="829" y="1886"/>
                  </a:cubicBezTo>
                  <a:cubicBezTo>
                    <a:pt x="1066" y="1831"/>
                    <a:pt x="1299" y="1772"/>
                    <a:pt x="1532" y="1705"/>
                  </a:cubicBezTo>
                  <a:lnTo>
                    <a:pt x="1532" y="1705"/>
                  </a:lnTo>
                  <a:cubicBezTo>
                    <a:pt x="1291" y="1732"/>
                    <a:pt x="1050" y="1767"/>
                    <a:pt x="813" y="1807"/>
                  </a:cubicBezTo>
                  <a:cubicBezTo>
                    <a:pt x="615" y="1837"/>
                    <a:pt x="420" y="1871"/>
                    <a:pt x="225" y="1908"/>
                  </a:cubicBezTo>
                  <a:lnTo>
                    <a:pt x="225" y="1908"/>
                  </a:lnTo>
                  <a:cubicBezTo>
                    <a:pt x="300" y="1780"/>
                    <a:pt x="375" y="1653"/>
                    <a:pt x="447" y="1523"/>
                  </a:cubicBezTo>
                  <a:lnTo>
                    <a:pt x="727" y="1022"/>
                  </a:lnTo>
                  <a:cubicBezTo>
                    <a:pt x="908" y="683"/>
                    <a:pt x="1086" y="347"/>
                    <a:pt x="1248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6370119" y="1913261"/>
              <a:ext cx="88922" cy="98880"/>
            </a:xfrm>
            <a:custGeom>
              <a:rect b="b" l="l" r="r" t="t"/>
              <a:pathLst>
                <a:path extrusionOk="0" h="1410" w="1268">
                  <a:moveTo>
                    <a:pt x="1244" y="1"/>
                  </a:moveTo>
                  <a:lnTo>
                    <a:pt x="1058" y="522"/>
                  </a:lnTo>
                  <a:cubicBezTo>
                    <a:pt x="992" y="691"/>
                    <a:pt x="924" y="857"/>
                    <a:pt x="834" y="995"/>
                  </a:cubicBezTo>
                  <a:cubicBezTo>
                    <a:pt x="746" y="1132"/>
                    <a:pt x="637" y="1233"/>
                    <a:pt x="499" y="1233"/>
                  </a:cubicBezTo>
                  <a:cubicBezTo>
                    <a:pt x="493" y="1233"/>
                    <a:pt x="488" y="1233"/>
                    <a:pt x="482" y="1232"/>
                  </a:cubicBezTo>
                  <a:cubicBezTo>
                    <a:pt x="329" y="1225"/>
                    <a:pt x="163" y="1126"/>
                    <a:pt x="1" y="1031"/>
                  </a:cubicBezTo>
                  <a:lnTo>
                    <a:pt x="1" y="1031"/>
                  </a:lnTo>
                  <a:cubicBezTo>
                    <a:pt x="103" y="1189"/>
                    <a:pt x="238" y="1347"/>
                    <a:pt x="458" y="1398"/>
                  </a:cubicBezTo>
                  <a:cubicBezTo>
                    <a:pt x="489" y="1406"/>
                    <a:pt x="520" y="1409"/>
                    <a:pt x="552" y="1409"/>
                  </a:cubicBezTo>
                  <a:cubicBezTo>
                    <a:pt x="634" y="1409"/>
                    <a:pt x="719" y="1385"/>
                    <a:pt x="790" y="1343"/>
                  </a:cubicBezTo>
                  <a:cubicBezTo>
                    <a:pt x="888" y="1283"/>
                    <a:pt x="956" y="1201"/>
                    <a:pt x="1015" y="1114"/>
                  </a:cubicBezTo>
                  <a:cubicBezTo>
                    <a:pt x="1121" y="941"/>
                    <a:pt x="1185" y="755"/>
                    <a:pt x="1220" y="569"/>
                  </a:cubicBezTo>
                  <a:cubicBezTo>
                    <a:pt x="1256" y="380"/>
                    <a:pt x="1267" y="190"/>
                    <a:pt x="1244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7572094" y="4678684"/>
              <a:ext cx="187381" cy="113817"/>
            </a:xfrm>
            <a:custGeom>
              <a:rect b="b" l="l" r="r" t="t"/>
              <a:pathLst>
                <a:path extrusionOk="0" h="1623" w="2672">
                  <a:moveTo>
                    <a:pt x="1" y="1"/>
                  </a:moveTo>
                  <a:lnTo>
                    <a:pt x="1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487610" y="4678684"/>
              <a:ext cx="187451" cy="113817"/>
            </a:xfrm>
            <a:custGeom>
              <a:rect b="b" l="l" r="r" t="t"/>
              <a:pathLst>
                <a:path extrusionOk="0" h="1623" w="2673">
                  <a:moveTo>
                    <a:pt x="0" y="1"/>
                  </a:moveTo>
                  <a:lnTo>
                    <a:pt x="0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636771" y="2335361"/>
              <a:ext cx="86958" cy="482197"/>
            </a:xfrm>
            <a:custGeom>
              <a:rect b="b" l="l" r="r" t="t"/>
              <a:pathLst>
                <a:path extrusionOk="0" h="6876" w="1240">
                  <a:moveTo>
                    <a:pt x="1" y="0"/>
                  </a:moveTo>
                  <a:lnTo>
                    <a:pt x="1" y="6876"/>
                  </a:lnTo>
                  <a:lnTo>
                    <a:pt x="1240" y="687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4080802" y="2973314"/>
              <a:ext cx="839146" cy="199863"/>
            </a:xfrm>
            <a:custGeom>
              <a:rect b="b" l="l" r="r" t="t"/>
              <a:pathLst>
                <a:path extrusionOk="0" h="2850" w="11966">
                  <a:moveTo>
                    <a:pt x="0" y="1"/>
                  </a:moveTo>
                  <a:lnTo>
                    <a:pt x="2849" y="2850"/>
                  </a:lnTo>
                  <a:lnTo>
                    <a:pt x="9140" y="2830"/>
                  </a:lnTo>
                  <a:lnTo>
                    <a:pt x="119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8523038" y="3219603"/>
              <a:ext cx="45513" cy="1586424"/>
            </a:xfrm>
            <a:custGeom>
              <a:rect b="b" l="l" r="r" t="t"/>
              <a:pathLst>
                <a:path extrusionOk="0" h="22622" w="649">
                  <a:moveTo>
                    <a:pt x="324" y="1"/>
                  </a:moveTo>
                  <a:cubicBezTo>
                    <a:pt x="142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2" y="22622"/>
                    <a:pt x="324" y="22622"/>
                  </a:cubicBezTo>
                  <a:cubicBezTo>
                    <a:pt x="501" y="22622"/>
                    <a:pt x="648" y="22476"/>
                    <a:pt x="648" y="22299"/>
                  </a:cubicBezTo>
                  <a:lnTo>
                    <a:pt x="648" y="325"/>
                  </a:lnTo>
                  <a:cubicBezTo>
                    <a:pt x="648" y="143"/>
                    <a:pt x="501" y="1"/>
                    <a:pt x="324" y="1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6284513" y="1660099"/>
              <a:ext cx="59468" cy="39342"/>
            </a:xfrm>
            <a:custGeom>
              <a:rect b="b" l="l" r="r" t="t"/>
              <a:pathLst>
                <a:path extrusionOk="0" h="561" w="848">
                  <a:moveTo>
                    <a:pt x="797" y="0"/>
                  </a:moveTo>
                  <a:cubicBezTo>
                    <a:pt x="777" y="4"/>
                    <a:pt x="308" y="71"/>
                    <a:pt x="0" y="225"/>
                  </a:cubicBezTo>
                  <a:lnTo>
                    <a:pt x="170" y="560"/>
                  </a:lnTo>
                  <a:cubicBezTo>
                    <a:pt x="418" y="434"/>
                    <a:pt x="844" y="371"/>
                    <a:pt x="848" y="371"/>
                  </a:cubicBezTo>
                  <a:lnTo>
                    <a:pt x="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6386339" y="1669777"/>
              <a:ext cx="61993" cy="46565"/>
            </a:xfrm>
            <a:custGeom>
              <a:rect b="b" l="l" r="r" t="t"/>
              <a:pathLst>
                <a:path extrusionOk="0" h="664" w="884">
                  <a:moveTo>
                    <a:pt x="106" y="1"/>
                  </a:moveTo>
                  <a:lnTo>
                    <a:pt x="0" y="360"/>
                  </a:lnTo>
                  <a:cubicBezTo>
                    <a:pt x="4" y="360"/>
                    <a:pt x="419" y="486"/>
                    <a:pt x="659" y="664"/>
                  </a:cubicBezTo>
                  <a:lnTo>
                    <a:pt x="884" y="363"/>
                  </a:lnTo>
                  <a:cubicBezTo>
                    <a:pt x="588" y="143"/>
                    <a:pt x="126" y="4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4148896" y="3219603"/>
              <a:ext cx="45443" cy="1586424"/>
            </a:xfrm>
            <a:custGeom>
              <a:rect b="b" l="l" r="r" t="t"/>
              <a:pathLst>
                <a:path extrusionOk="0" h="22622" w="648">
                  <a:moveTo>
                    <a:pt x="324" y="1"/>
                  </a:moveTo>
                  <a:cubicBezTo>
                    <a:pt x="146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6" y="22622"/>
                    <a:pt x="324" y="22622"/>
                  </a:cubicBezTo>
                  <a:cubicBezTo>
                    <a:pt x="505" y="22622"/>
                    <a:pt x="647" y="22476"/>
                    <a:pt x="647" y="22299"/>
                  </a:cubicBezTo>
                  <a:lnTo>
                    <a:pt x="647" y="325"/>
                  </a:lnTo>
                  <a:cubicBezTo>
                    <a:pt x="647" y="143"/>
                    <a:pt x="50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7850514" y="2599953"/>
              <a:ext cx="637178" cy="611301"/>
            </a:xfrm>
            <a:custGeom>
              <a:rect b="b" l="l" r="r" t="t"/>
              <a:pathLst>
                <a:path extrusionOk="0" h="8717" w="9086">
                  <a:moveTo>
                    <a:pt x="3351" y="1"/>
                  </a:moveTo>
                  <a:lnTo>
                    <a:pt x="3205" y="518"/>
                  </a:lnTo>
                  <a:cubicBezTo>
                    <a:pt x="2025" y="1030"/>
                    <a:pt x="198" y="4239"/>
                    <a:pt x="0" y="7897"/>
                  </a:cubicBezTo>
                  <a:cubicBezTo>
                    <a:pt x="1042" y="8245"/>
                    <a:pt x="4227" y="8580"/>
                    <a:pt x="4452" y="8580"/>
                  </a:cubicBezTo>
                  <a:cubicBezTo>
                    <a:pt x="4452" y="8580"/>
                    <a:pt x="4675" y="8717"/>
                    <a:pt x="5203" y="8717"/>
                  </a:cubicBezTo>
                  <a:cubicBezTo>
                    <a:pt x="5468" y="8717"/>
                    <a:pt x="5809" y="8683"/>
                    <a:pt x="6236" y="8580"/>
                  </a:cubicBezTo>
                  <a:cubicBezTo>
                    <a:pt x="8395" y="7132"/>
                    <a:pt x="8774" y="2265"/>
                    <a:pt x="8774" y="2265"/>
                  </a:cubicBezTo>
                  <a:lnTo>
                    <a:pt x="9085" y="1693"/>
                  </a:lnTo>
                  <a:lnTo>
                    <a:pt x="3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8075273" y="2636209"/>
              <a:ext cx="398254" cy="574905"/>
            </a:xfrm>
            <a:custGeom>
              <a:rect b="b" l="l" r="r" t="t"/>
              <a:pathLst>
                <a:path extrusionOk="0" h="8198" w="5679">
                  <a:moveTo>
                    <a:pt x="0" y="1"/>
                  </a:moveTo>
                  <a:lnTo>
                    <a:pt x="0" y="1"/>
                  </a:lnTo>
                  <a:cubicBezTo>
                    <a:pt x="1815" y="601"/>
                    <a:pt x="3633" y="1187"/>
                    <a:pt x="5459" y="1765"/>
                  </a:cubicBezTo>
                  <a:lnTo>
                    <a:pt x="5459" y="1765"/>
                  </a:lnTo>
                  <a:cubicBezTo>
                    <a:pt x="4943" y="2120"/>
                    <a:pt x="4462" y="2519"/>
                    <a:pt x="4014" y="2952"/>
                  </a:cubicBezTo>
                  <a:cubicBezTo>
                    <a:pt x="3540" y="3411"/>
                    <a:pt x="3102" y="3908"/>
                    <a:pt x="2735" y="4456"/>
                  </a:cubicBezTo>
                  <a:cubicBezTo>
                    <a:pt x="2372" y="5005"/>
                    <a:pt x="2076" y="5608"/>
                    <a:pt x="1946" y="6256"/>
                  </a:cubicBezTo>
                  <a:cubicBezTo>
                    <a:pt x="1879" y="6579"/>
                    <a:pt x="1851" y="6910"/>
                    <a:pt x="1879" y="7242"/>
                  </a:cubicBezTo>
                  <a:cubicBezTo>
                    <a:pt x="1906" y="7570"/>
                    <a:pt x="1981" y="7890"/>
                    <a:pt x="2096" y="8198"/>
                  </a:cubicBezTo>
                  <a:cubicBezTo>
                    <a:pt x="1989" y="7886"/>
                    <a:pt x="1926" y="7566"/>
                    <a:pt x="1906" y="7238"/>
                  </a:cubicBezTo>
                  <a:cubicBezTo>
                    <a:pt x="1890" y="6910"/>
                    <a:pt x="1930" y="6587"/>
                    <a:pt x="1997" y="6267"/>
                  </a:cubicBezTo>
                  <a:cubicBezTo>
                    <a:pt x="2139" y="5632"/>
                    <a:pt x="2443" y="5040"/>
                    <a:pt x="2806" y="4504"/>
                  </a:cubicBezTo>
                  <a:cubicBezTo>
                    <a:pt x="3173" y="3967"/>
                    <a:pt x="3607" y="3473"/>
                    <a:pt x="4081" y="3023"/>
                  </a:cubicBezTo>
                  <a:cubicBezTo>
                    <a:pt x="4554" y="2577"/>
                    <a:pt x="5059" y="2156"/>
                    <a:pt x="5596" y="1788"/>
                  </a:cubicBezTo>
                  <a:lnTo>
                    <a:pt x="5679" y="1733"/>
                  </a:lnTo>
                  <a:lnTo>
                    <a:pt x="5584" y="1701"/>
                  </a:lnTo>
                  <a:cubicBezTo>
                    <a:pt x="3726" y="1121"/>
                    <a:pt x="1866" y="549"/>
                    <a:pt x="0" y="1"/>
                  </a:cubicBezTo>
                  <a:close/>
                </a:path>
              </a:pathLst>
            </a:custGeom>
            <a:solidFill>
              <a:srgbClr val="B085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8023799" y="2703953"/>
              <a:ext cx="290328" cy="132962"/>
            </a:xfrm>
            <a:custGeom>
              <a:rect b="b" l="l" r="r" t="t"/>
              <a:pathLst>
                <a:path extrusionOk="0" h="1896" w="4140">
                  <a:moveTo>
                    <a:pt x="375" y="1"/>
                  </a:moveTo>
                  <a:lnTo>
                    <a:pt x="0" y="672"/>
                  </a:lnTo>
                  <a:lnTo>
                    <a:pt x="3516" y="1895"/>
                  </a:lnTo>
                  <a:lnTo>
                    <a:pt x="4139" y="113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7539988" y="2421688"/>
              <a:ext cx="228125" cy="783324"/>
            </a:xfrm>
            <a:custGeom>
              <a:rect b="b" l="l" r="r" t="t"/>
              <a:pathLst>
                <a:path extrusionOk="0" h="11170" w="3253">
                  <a:moveTo>
                    <a:pt x="1046" y="1"/>
                  </a:moveTo>
                  <a:lnTo>
                    <a:pt x="1046" y="2416"/>
                  </a:lnTo>
                  <a:cubicBezTo>
                    <a:pt x="241" y="2736"/>
                    <a:pt x="0" y="3406"/>
                    <a:pt x="0" y="3983"/>
                  </a:cubicBezTo>
                  <a:lnTo>
                    <a:pt x="0" y="10590"/>
                  </a:lnTo>
                  <a:cubicBezTo>
                    <a:pt x="0" y="10909"/>
                    <a:pt x="261" y="11169"/>
                    <a:pt x="581" y="11169"/>
                  </a:cubicBezTo>
                  <a:lnTo>
                    <a:pt x="2672" y="11169"/>
                  </a:lnTo>
                  <a:cubicBezTo>
                    <a:pt x="2992" y="11169"/>
                    <a:pt x="3253" y="10909"/>
                    <a:pt x="3253" y="10590"/>
                  </a:cubicBezTo>
                  <a:lnTo>
                    <a:pt x="3253" y="3983"/>
                  </a:lnTo>
                  <a:cubicBezTo>
                    <a:pt x="3253" y="3406"/>
                    <a:pt x="3071" y="2618"/>
                    <a:pt x="2206" y="241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7607030" y="2415657"/>
              <a:ext cx="94111" cy="22441"/>
            </a:xfrm>
            <a:custGeom>
              <a:rect b="b" l="l" r="r" t="t"/>
              <a:pathLst>
                <a:path extrusionOk="0" h="320" w="1342">
                  <a:moveTo>
                    <a:pt x="15" y="0"/>
                  </a:moveTo>
                  <a:cubicBezTo>
                    <a:pt x="4" y="0"/>
                    <a:pt x="0" y="8"/>
                    <a:pt x="0" y="20"/>
                  </a:cubicBezTo>
                  <a:lnTo>
                    <a:pt x="0" y="320"/>
                  </a:lnTo>
                  <a:lnTo>
                    <a:pt x="1341" y="320"/>
                  </a:lnTo>
                  <a:lnTo>
                    <a:pt x="1341" y="20"/>
                  </a:lnTo>
                  <a:cubicBezTo>
                    <a:pt x="1341" y="8"/>
                    <a:pt x="133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7608293" y="2430594"/>
              <a:ext cx="15077" cy="7504"/>
            </a:xfrm>
            <a:custGeom>
              <a:rect b="b" l="l" r="r" t="t"/>
              <a:pathLst>
                <a:path extrusionOk="0" h="107" w="215">
                  <a:moveTo>
                    <a:pt x="108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7623861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4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7639079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7654296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7669514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684732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7610817" y="2468533"/>
              <a:ext cx="86467" cy="49861"/>
            </a:xfrm>
            <a:custGeom>
              <a:rect b="b" l="l" r="r" t="t"/>
              <a:pathLst>
                <a:path extrusionOk="0" h="711" w="1233">
                  <a:moveTo>
                    <a:pt x="617" y="0"/>
                  </a:moveTo>
                  <a:cubicBezTo>
                    <a:pt x="471" y="0"/>
                    <a:pt x="349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9" y="623"/>
                    <a:pt x="471" y="711"/>
                    <a:pt x="617" y="711"/>
                  </a:cubicBezTo>
                  <a:cubicBezTo>
                    <a:pt x="759" y="711"/>
                    <a:pt x="885" y="623"/>
                    <a:pt x="941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1" y="209"/>
                  </a:lnTo>
                  <a:cubicBezTo>
                    <a:pt x="885" y="83"/>
                    <a:pt x="759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7556328" y="2723378"/>
              <a:ext cx="195445" cy="222585"/>
            </a:xfrm>
            <a:custGeom>
              <a:rect b="b" l="l" r="r" t="t"/>
              <a:pathLst>
                <a:path extrusionOk="0" h="3174" w="2787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7715167" y="2421688"/>
              <a:ext cx="227844" cy="783324"/>
            </a:xfrm>
            <a:custGeom>
              <a:rect b="b" l="l" r="r" t="t"/>
              <a:pathLst>
                <a:path extrusionOk="0" h="11170" w="3249">
                  <a:moveTo>
                    <a:pt x="1043" y="1"/>
                  </a:moveTo>
                  <a:lnTo>
                    <a:pt x="1043" y="2416"/>
                  </a:lnTo>
                  <a:cubicBezTo>
                    <a:pt x="238" y="2736"/>
                    <a:pt x="1" y="3406"/>
                    <a:pt x="1" y="3983"/>
                  </a:cubicBezTo>
                  <a:lnTo>
                    <a:pt x="1" y="10590"/>
                  </a:lnTo>
                  <a:cubicBezTo>
                    <a:pt x="1" y="10909"/>
                    <a:pt x="258" y="11169"/>
                    <a:pt x="581" y="11169"/>
                  </a:cubicBezTo>
                  <a:lnTo>
                    <a:pt x="2668" y="11169"/>
                  </a:lnTo>
                  <a:cubicBezTo>
                    <a:pt x="2988" y="11169"/>
                    <a:pt x="3249" y="10909"/>
                    <a:pt x="3249" y="10590"/>
                  </a:cubicBezTo>
                  <a:lnTo>
                    <a:pt x="3249" y="3983"/>
                  </a:lnTo>
                  <a:cubicBezTo>
                    <a:pt x="3249" y="3406"/>
                    <a:pt x="3067" y="2618"/>
                    <a:pt x="2203" y="2416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7781859" y="2415657"/>
              <a:ext cx="94462" cy="22441"/>
            </a:xfrm>
            <a:custGeom>
              <a:rect b="b" l="l" r="r" t="t"/>
              <a:pathLst>
                <a:path extrusionOk="0" h="320" w="1347">
                  <a:moveTo>
                    <a:pt x="17" y="0"/>
                  </a:moveTo>
                  <a:cubicBezTo>
                    <a:pt x="8" y="0"/>
                    <a:pt x="1" y="8"/>
                    <a:pt x="1" y="20"/>
                  </a:cubicBezTo>
                  <a:lnTo>
                    <a:pt x="1" y="320"/>
                  </a:lnTo>
                  <a:lnTo>
                    <a:pt x="1347" y="320"/>
                  </a:lnTo>
                  <a:lnTo>
                    <a:pt x="1347" y="20"/>
                  </a:lnTo>
                  <a:cubicBezTo>
                    <a:pt x="1347" y="8"/>
                    <a:pt x="1338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7783542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3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7798759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7813977" y="2430594"/>
              <a:ext cx="14727" cy="7504"/>
            </a:xfrm>
            <a:custGeom>
              <a:rect b="b" l="l" r="r" t="t"/>
              <a:pathLst>
                <a:path extrusionOk="0" h="107" w="21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7829195" y="2430594"/>
              <a:ext cx="15007" cy="7504"/>
            </a:xfrm>
            <a:custGeom>
              <a:rect b="b" l="l" r="r" t="t"/>
              <a:pathLst>
                <a:path extrusionOk="0" h="107" w="214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cubicBezTo>
                    <a:pt x="210" y="107"/>
                    <a:pt x="213" y="107"/>
                    <a:pt x="213" y="103"/>
                  </a:cubicBezTo>
                  <a:cubicBezTo>
                    <a:pt x="213" y="4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7844483" y="2430594"/>
              <a:ext cx="15007" cy="7504"/>
            </a:xfrm>
            <a:custGeom>
              <a:rect b="b" l="l" r="r" t="t"/>
              <a:pathLst>
                <a:path extrusionOk="0" h="107" w="214">
                  <a:moveTo>
                    <a:pt x="106" y="0"/>
                  </a:moveTo>
                  <a:cubicBezTo>
                    <a:pt x="47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3" y="107"/>
                  </a:lnTo>
                  <a:lnTo>
                    <a:pt x="213" y="103"/>
                  </a:lnTo>
                  <a:cubicBezTo>
                    <a:pt x="213" y="48"/>
                    <a:pt x="166" y="0"/>
                    <a:pt x="106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7859630" y="2430594"/>
              <a:ext cx="15077" cy="7504"/>
            </a:xfrm>
            <a:custGeom>
              <a:rect b="b" l="l" r="r" t="t"/>
              <a:pathLst>
                <a:path extrusionOk="0" h="107" w="215">
                  <a:moveTo>
                    <a:pt x="107" y="0"/>
                  </a:moveTo>
                  <a:cubicBezTo>
                    <a:pt x="48" y="0"/>
                    <a:pt x="1" y="48"/>
                    <a:pt x="1" y="103"/>
                  </a:cubicBezTo>
                  <a:cubicBezTo>
                    <a:pt x="1" y="107"/>
                    <a:pt x="5" y="107"/>
                    <a:pt x="5" y="107"/>
                  </a:cubicBez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7785716" y="2468533"/>
              <a:ext cx="86467" cy="49861"/>
            </a:xfrm>
            <a:custGeom>
              <a:rect b="b" l="l" r="r" t="t"/>
              <a:pathLst>
                <a:path extrusionOk="0" h="711" w="1233">
                  <a:moveTo>
                    <a:pt x="616" y="0"/>
                  </a:moveTo>
                  <a:cubicBezTo>
                    <a:pt x="474" y="0"/>
                    <a:pt x="348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8" y="623"/>
                    <a:pt x="474" y="711"/>
                    <a:pt x="616" y="711"/>
                  </a:cubicBezTo>
                  <a:cubicBezTo>
                    <a:pt x="762" y="711"/>
                    <a:pt x="885" y="623"/>
                    <a:pt x="940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0" y="209"/>
                  </a:lnTo>
                  <a:cubicBezTo>
                    <a:pt x="885" y="83"/>
                    <a:pt x="762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7731226" y="2723378"/>
              <a:ext cx="195445" cy="222585"/>
            </a:xfrm>
            <a:custGeom>
              <a:rect b="b" l="l" r="r" t="t"/>
              <a:pathLst>
                <a:path extrusionOk="0" h="3174" w="2787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7254359" y="3021772"/>
              <a:ext cx="261015" cy="179947"/>
            </a:xfrm>
            <a:custGeom>
              <a:rect b="b" l="l" r="r" t="t"/>
              <a:pathLst>
                <a:path extrusionOk="0" h="2566" w="3722">
                  <a:moveTo>
                    <a:pt x="1137" y="0"/>
                  </a:moveTo>
                  <a:cubicBezTo>
                    <a:pt x="761" y="0"/>
                    <a:pt x="396" y="186"/>
                    <a:pt x="277" y="840"/>
                  </a:cubicBezTo>
                  <a:cubicBezTo>
                    <a:pt x="1" y="2356"/>
                    <a:pt x="1552" y="2565"/>
                    <a:pt x="1552" y="2565"/>
                  </a:cubicBezTo>
                  <a:cubicBezTo>
                    <a:pt x="3651" y="2565"/>
                    <a:pt x="3722" y="636"/>
                    <a:pt x="3170" y="359"/>
                  </a:cubicBezTo>
                  <a:cubicBezTo>
                    <a:pt x="2968" y="258"/>
                    <a:pt x="2778" y="226"/>
                    <a:pt x="2617" y="226"/>
                  </a:cubicBezTo>
                  <a:cubicBezTo>
                    <a:pt x="2337" y="226"/>
                    <a:pt x="2148" y="323"/>
                    <a:pt x="2148" y="323"/>
                  </a:cubicBezTo>
                  <a:cubicBezTo>
                    <a:pt x="2148" y="323"/>
                    <a:pt x="1633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7339283" y="2941195"/>
              <a:ext cx="73143" cy="105261"/>
            </a:xfrm>
            <a:custGeom>
              <a:rect b="b" l="l" r="r" t="t"/>
              <a:pathLst>
                <a:path extrusionOk="0" h="1501" w="1043">
                  <a:moveTo>
                    <a:pt x="31" y="1"/>
                  </a:moveTo>
                  <a:cubicBezTo>
                    <a:pt x="21" y="1"/>
                    <a:pt x="11" y="7"/>
                    <a:pt x="6" y="16"/>
                  </a:cubicBezTo>
                  <a:cubicBezTo>
                    <a:pt x="1" y="28"/>
                    <a:pt x="6" y="44"/>
                    <a:pt x="21" y="51"/>
                  </a:cubicBezTo>
                  <a:cubicBezTo>
                    <a:pt x="988" y="486"/>
                    <a:pt x="913" y="1461"/>
                    <a:pt x="913" y="1472"/>
                  </a:cubicBezTo>
                  <a:cubicBezTo>
                    <a:pt x="913" y="1484"/>
                    <a:pt x="921" y="1501"/>
                    <a:pt x="937" y="1501"/>
                  </a:cubicBezTo>
                  <a:cubicBezTo>
                    <a:pt x="953" y="1501"/>
                    <a:pt x="964" y="1488"/>
                    <a:pt x="964" y="1477"/>
                  </a:cubicBezTo>
                  <a:cubicBezTo>
                    <a:pt x="964" y="1465"/>
                    <a:pt x="1043" y="454"/>
                    <a:pt x="41" y="4"/>
                  </a:cubicBezTo>
                  <a:cubicBezTo>
                    <a:pt x="38" y="2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7394684" y="2921419"/>
              <a:ext cx="94181" cy="72442"/>
            </a:xfrm>
            <a:custGeom>
              <a:rect b="b" l="l" r="r" t="t"/>
              <a:pathLst>
                <a:path extrusionOk="0" h="1033" w="1343">
                  <a:moveTo>
                    <a:pt x="792" y="0"/>
                  </a:moveTo>
                  <a:cubicBezTo>
                    <a:pt x="64" y="0"/>
                    <a:pt x="1" y="1032"/>
                    <a:pt x="1" y="1032"/>
                  </a:cubicBezTo>
                  <a:cubicBezTo>
                    <a:pt x="1" y="1032"/>
                    <a:pt x="1342" y="930"/>
                    <a:pt x="1074" y="45"/>
                  </a:cubicBezTo>
                  <a:cubicBezTo>
                    <a:pt x="970" y="14"/>
                    <a:pt x="877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5104526" y="3022403"/>
              <a:ext cx="568243" cy="128053"/>
            </a:xfrm>
            <a:custGeom>
              <a:rect b="b" l="l" r="r" t="t"/>
              <a:pathLst>
                <a:path extrusionOk="0" h="1826" w="8103">
                  <a:moveTo>
                    <a:pt x="4336" y="0"/>
                  </a:moveTo>
                  <a:cubicBezTo>
                    <a:pt x="3969" y="0"/>
                    <a:pt x="3605" y="21"/>
                    <a:pt x="3260" y="70"/>
                  </a:cubicBezTo>
                  <a:cubicBezTo>
                    <a:pt x="1185" y="366"/>
                    <a:pt x="1" y="1700"/>
                    <a:pt x="1236" y="1798"/>
                  </a:cubicBezTo>
                  <a:cubicBezTo>
                    <a:pt x="1483" y="1818"/>
                    <a:pt x="1898" y="1826"/>
                    <a:pt x="2404" y="1826"/>
                  </a:cubicBezTo>
                  <a:cubicBezTo>
                    <a:pt x="4427" y="1826"/>
                    <a:pt x="7905" y="1700"/>
                    <a:pt x="7905" y="1700"/>
                  </a:cubicBezTo>
                  <a:lnTo>
                    <a:pt x="8103" y="516"/>
                  </a:lnTo>
                  <a:cubicBezTo>
                    <a:pt x="8103" y="516"/>
                    <a:pt x="6179" y="0"/>
                    <a:pt x="4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5104526" y="3148493"/>
              <a:ext cx="786340" cy="27770"/>
            </a:xfrm>
            <a:custGeom>
              <a:rect b="b" l="l" r="r" t="t"/>
              <a:pathLst>
                <a:path extrusionOk="0" h="396" w="11213">
                  <a:moveTo>
                    <a:pt x="1" y="0"/>
                  </a:moveTo>
                  <a:lnTo>
                    <a:pt x="1" y="395"/>
                  </a:lnTo>
                  <a:lnTo>
                    <a:pt x="11212" y="395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3892860" y="3174511"/>
              <a:ext cx="4931646" cy="78683"/>
            </a:xfrm>
            <a:custGeom>
              <a:rect b="b" l="l" r="r" t="t"/>
              <a:pathLst>
                <a:path extrusionOk="0" h="1122" w="70324">
                  <a:moveTo>
                    <a:pt x="1" y="1"/>
                  </a:moveTo>
                  <a:lnTo>
                    <a:pt x="1" y="1121"/>
                  </a:lnTo>
                  <a:lnTo>
                    <a:pt x="70323" y="1121"/>
                  </a:lnTo>
                  <a:lnTo>
                    <a:pt x="70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5210839" y="3752154"/>
              <a:ext cx="47897" cy="1046162"/>
            </a:xfrm>
            <a:custGeom>
              <a:rect b="b" l="l" r="r" t="t"/>
              <a:pathLst>
                <a:path extrusionOk="0" h="14918" w="683">
                  <a:moveTo>
                    <a:pt x="0" y="0"/>
                  </a:moveTo>
                  <a:lnTo>
                    <a:pt x="0" y="14918"/>
                  </a:lnTo>
                  <a:lnTo>
                    <a:pt x="682" y="1491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5649978" y="3752154"/>
              <a:ext cx="48248" cy="1046162"/>
            </a:xfrm>
            <a:custGeom>
              <a:rect b="b" l="l" r="r" t="t"/>
              <a:pathLst>
                <a:path extrusionOk="0" h="14918" w="688">
                  <a:moveTo>
                    <a:pt x="1" y="0"/>
                  </a:moveTo>
                  <a:lnTo>
                    <a:pt x="1" y="14918"/>
                  </a:lnTo>
                  <a:lnTo>
                    <a:pt x="688" y="149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5245693" y="4461147"/>
              <a:ext cx="410737" cy="35765"/>
            </a:xfrm>
            <a:custGeom>
              <a:rect b="b" l="l" r="r" t="t"/>
              <a:pathLst>
                <a:path extrusionOk="0" h="510" w="5857">
                  <a:moveTo>
                    <a:pt x="1" y="1"/>
                  </a:moveTo>
                  <a:lnTo>
                    <a:pt x="1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6936961" y="3752154"/>
              <a:ext cx="47897" cy="1046162"/>
            </a:xfrm>
            <a:custGeom>
              <a:rect b="b" l="l" r="r" t="t"/>
              <a:pathLst>
                <a:path extrusionOk="0" h="14918" w="683">
                  <a:moveTo>
                    <a:pt x="0" y="0"/>
                  </a:moveTo>
                  <a:lnTo>
                    <a:pt x="0" y="14918"/>
                  </a:lnTo>
                  <a:lnTo>
                    <a:pt x="683" y="1491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7376170" y="3752154"/>
              <a:ext cx="48248" cy="1046162"/>
            </a:xfrm>
            <a:custGeom>
              <a:rect b="b" l="l" r="r" t="t"/>
              <a:pathLst>
                <a:path extrusionOk="0" h="14918" w="688">
                  <a:moveTo>
                    <a:pt x="1" y="0"/>
                  </a:moveTo>
                  <a:lnTo>
                    <a:pt x="1" y="14918"/>
                  </a:lnTo>
                  <a:lnTo>
                    <a:pt x="687" y="1491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6971814" y="4461147"/>
              <a:ext cx="410737" cy="35765"/>
            </a:xfrm>
            <a:custGeom>
              <a:rect b="b" l="l" r="r" t="t"/>
              <a:pathLst>
                <a:path extrusionOk="0" h="510" w="5857">
                  <a:moveTo>
                    <a:pt x="0" y="1"/>
                  </a:moveTo>
                  <a:lnTo>
                    <a:pt x="0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5121146" y="3631183"/>
              <a:ext cx="666772" cy="125107"/>
            </a:xfrm>
            <a:custGeom>
              <a:rect b="b" l="l" r="r" t="t"/>
              <a:pathLst>
                <a:path extrusionOk="0" h="1784" w="9508">
                  <a:moveTo>
                    <a:pt x="1" y="0"/>
                  </a:moveTo>
                  <a:lnTo>
                    <a:pt x="1" y="1784"/>
                  </a:lnTo>
                  <a:lnTo>
                    <a:pt x="9507" y="1784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6847268" y="3631183"/>
              <a:ext cx="666492" cy="125107"/>
            </a:xfrm>
            <a:custGeom>
              <a:rect b="b" l="l" r="r" t="t"/>
              <a:pathLst>
                <a:path extrusionOk="0" h="1784" w="9504">
                  <a:moveTo>
                    <a:pt x="0" y="0"/>
                  </a:moveTo>
                  <a:lnTo>
                    <a:pt x="0" y="1784"/>
                  </a:lnTo>
                  <a:lnTo>
                    <a:pt x="9503" y="1784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7960333" y="3200388"/>
              <a:ext cx="642438" cy="635075"/>
            </a:xfrm>
            <a:custGeom>
              <a:rect b="b" l="l" r="r" t="t"/>
              <a:pathLst>
                <a:path extrusionOk="0" h="9056" w="9161">
                  <a:moveTo>
                    <a:pt x="595" y="0"/>
                  </a:moveTo>
                  <a:cubicBezTo>
                    <a:pt x="457" y="0"/>
                    <a:pt x="319" y="54"/>
                    <a:pt x="214" y="160"/>
                  </a:cubicBezTo>
                  <a:cubicBezTo>
                    <a:pt x="1" y="369"/>
                    <a:pt x="1" y="712"/>
                    <a:pt x="214" y="922"/>
                  </a:cubicBezTo>
                  <a:lnTo>
                    <a:pt x="8182" y="8894"/>
                  </a:lnTo>
                  <a:cubicBezTo>
                    <a:pt x="8289" y="9000"/>
                    <a:pt x="8427" y="9056"/>
                    <a:pt x="8565" y="9056"/>
                  </a:cubicBezTo>
                  <a:cubicBezTo>
                    <a:pt x="8703" y="9056"/>
                    <a:pt x="8842" y="9000"/>
                    <a:pt x="8948" y="8894"/>
                  </a:cubicBezTo>
                  <a:cubicBezTo>
                    <a:pt x="9161" y="8685"/>
                    <a:pt x="9161" y="8342"/>
                    <a:pt x="8948" y="8132"/>
                  </a:cubicBezTo>
                  <a:lnTo>
                    <a:pt x="976" y="160"/>
                  </a:lnTo>
                  <a:cubicBezTo>
                    <a:pt x="872" y="54"/>
                    <a:pt x="734" y="0"/>
                    <a:pt x="595" y="0"/>
                  </a:cubicBezTo>
                  <a:close/>
                </a:path>
              </a:pathLst>
            </a:custGeom>
            <a:solidFill>
              <a:srgbClr val="2823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112640" y="3200388"/>
              <a:ext cx="642158" cy="635075"/>
            </a:xfrm>
            <a:custGeom>
              <a:rect b="b" l="l" r="r" t="t"/>
              <a:pathLst>
                <a:path extrusionOk="0" h="9056" w="9157">
                  <a:moveTo>
                    <a:pt x="8566" y="0"/>
                  </a:moveTo>
                  <a:cubicBezTo>
                    <a:pt x="8427" y="0"/>
                    <a:pt x="8288" y="54"/>
                    <a:pt x="8182" y="160"/>
                  </a:cubicBezTo>
                  <a:lnTo>
                    <a:pt x="209" y="8132"/>
                  </a:lnTo>
                  <a:cubicBezTo>
                    <a:pt x="0" y="8342"/>
                    <a:pt x="0" y="8685"/>
                    <a:pt x="209" y="8894"/>
                  </a:cubicBezTo>
                  <a:cubicBezTo>
                    <a:pt x="316" y="9000"/>
                    <a:pt x="454" y="9056"/>
                    <a:pt x="592" y="9056"/>
                  </a:cubicBezTo>
                  <a:cubicBezTo>
                    <a:pt x="730" y="9056"/>
                    <a:pt x="869" y="9000"/>
                    <a:pt x="975" y="8894"/>
                  </a:cubicBezTo>
                  <a:lnTo>
                    <a:pt x="8947" y="922"/>
                  </a:lnTo>
                  <a:cubicBezTo>
                    <a:pt x="9156" y="712"/>
                    <a:pt x="9156" y="369"/>
                    <a:pt x="8947" y="160"/>
                  </a:cubicBezTo>
                  <a:cubicBezTo>
                    <a:pt x="8842" y="54"/>
                    <a:pt x="8704" y="0"/>
                    <a:pt x="8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5475361" y="2511101"/>
              <a:ext cx="1172953" cy="666422"/>
            </a:xfrm>
            <a:custGeom>
              <a:rect b="b" l="l" r="r" t="t"/>
              <a:pathLst>
                <a:path extrusionOk="0" h="9503" w="16726">
                  <a:moveTo>
                    <a:pt x="14717" y="0"/>
                  </a:moveTo>
                  <a:lnTo>
                    <a:pt x="11130" y="5537"/>
                  </a:lnTo>
                  <a:lnTo>
                    <a:pt x="4622" y="7969"/>
                  </a:lnTo>
                  <a:cubicBezTo>
                    <a:pt x="4622" y="7969"/>
                    <a:pt x="3549" y="7299"/>
                    <a:pt x="2746" y="7299"/>
                  </a:cubicBezTo>
                  <a:cubicBezTo>
                    <a:pt x="2612" y="7299"/>
                    <a:pt x="2485" y="7317"/>
                    <a:pt x="2373" y="7361"/>
                  </a:cubicBezTo>
                  <a:cubicBezTo>
                    <a:pt x="1888" y="7601"/>
                    <a:pt x="2314" y="7847"/>
                    <a:pt x="2314" y="7847"/>
                  </a:cubicBezTo>
                  <a:cubicBezTo>
                    <a:pt x="2314" y="7847"/>
                    <a:pt x="1584" y="7847"/>
                    <a:pt x="731" y="8636"/>
                  </a:cubicBezTo>
                  <a:cubicBezTo>
                    <a:pt x="1" y="9315"/>
                    <a:pt x="1949" y="9502"/>
                    <a:pt x="3019" y="9502"/>
                  </a:cubicBezTo>
                  <a:cubicBezTo>
                    <a:pt x="3198" y="9502"/>
                    <a:pt x="3352" y="9497"/>
                    <a:pt x="3466" y="9488"/>
                  </a:cubicBezTo>
                  <a:cubicBezTo>
                    <a:pt x="4259" y="9428"/>
                    <a:pt x="5048" y="8943"/>
                    <a:pt x="5048" y="8943"/>
                  </a:cubicBezTo>
                  <a:lnTo>
                    <a:pt x="12286" y="6753"/>
                  </a:lnTo>
                  <a:lnTo>
                    <a:pt x="16726" y="1098"/>
                  </a:lnTo>
                  <a:lnTo>
                    <a:pt x="1471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6475591" y="2401491"/>
              <a:ext cx="319150" cy="308140"/>
            </a:xfrm>
            <a:custGeom>
              <a:rect b="b" l="l" r="r" t="t"/>
              <a:pathLst>
                <a:path extrusionOk="0" h="4394" w="4551">
                  <a:moveTo>
                    <a:pt x="3253" y="1"/>
                  </a:moveTo>
                  <a:lnTo>
                    <a:pt x="0" y="1165"/>
                  </a:lnTo>
                  <a:cubicBezTo>
                    <a:pt x="0" y="1165"/>
                    <a:pt x="166" y="1410"/>
                    <a:pt x="1737" y="4393"/>
                  </a:cubicBezTo>
                  <a:cubicBezTo>
                    <a:pt x="4550" y="917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5506077" y="2552617"/>
              <a:ext cx="7854" cy="65078"/>
            </a:xfrm>
            <a:custGeom>
              <a:rect b="b" l="l" r="r" t="t"/>
              <a:pathLst>
                <a:path extrusionOk="0" h="928" w="112">
                  <a:moveTo>
                    <a:pt x="60" y="0"/>
                  </a:moveTo>
                  <a:cubicBezTo>
                    <a:pt x="17" y="155"/>
                    <a:pt x="5" y="312"/>
                    <a:pt x="0" y="466"/>
                  </a:cubicBezTo>
                  <a:cubicBezTo>
                    <a:pt x="0" y="620"/>
                    <a:pt x="9" y="774"/>
                    <a:pt x="48" y="928"/>
                  </a:cubicBezTo>
                  <a:cubicBezTo>
                    <a:pt x="91" y="774"/>
                    <a:pt x="104" y="620"/>
                    <a:pt x="111" y="466"/>
                  </a:cubicBezTo>
                  <a:cubicBezTo>
                    <a:pt x="111" y="312"/>
                    <a:pt x="104" y="159"/>
                    <a:pt x="6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5472626" y="2556824"/>
              <a:ext cx="21880" cy="120970"/>
            </a:xfrm>
            <a:custGeom>
              <a:rect b="b" l="l" r="r" t="t"/>
              <a:pathLst>
                <a:path extrusionOk="0" h="1725" w="312">
                  <a:moveTo>
                    <a:pt x="0" y="0"/>
                  </a:moveTo>
                  <a:lnTo>
                    <a:pt x="0" y="0"/>
                  </a:lnTo>
                  <a:cubicBezTo>
                    <a:pt x="12" y="292"/>
                    <a:pt x="56" y="583"/>
                    <a:pt x="103" y="872"/>
                  </a:cubicBezTo>
                  <a:cubicBezTo>
                    <a:pt x="158" y="1157"/>
                    <a:pt x="217" y="1444"/>
                    <a:pt x="312" y="1725"/>
                  </a:cubicBezTo>
                  <a:cubicBezTo>
                    <a:pt x="304" y="1428"/>
                    <a:pt x="261" y="1140"/>
                    <a:pt x="209" y="852"/>
                  </a:cubicBezTo>
                  <a:cubicBezTo>
                    <a:pt x="154" y="565"/>
                    <a:pt x="95" y="280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5436931" y="2574427"/>
              <a:ext cx="37658" cy="125248"/>
            </a:xfrm>
            <a:custGeom>
              <a:rect b="b" l="l" r="r" t="t"/>
              <a:pathLst>
                <a:path extrusionOk="0" h="1786" w="537">
                  <a:moveTo>
                    <a:pt x="0" y="1"/>
                  </a:moveTo>
                  <a:lnTo>
                    <a:pt x="0" y="1"/>
                  </a:lnTo>
                  <a:cubicBezTo>
                    <a:pt x="52" y="309"/>
                    <a:pt x="130" y="609"/>
                    <a:pt x="217" y="909"/>
                  </a:cubicBezTo>
                  <a:cubicBezTo>
                    <a:pt x="308" y="1205"/>
                    <a:pt x="411" y="1497"/>
                    <a:pt x="537" y="1785"/>
                  </a:cubicBezTo>
                  <a:cubicBezTo>
                    <a:pt x="489" y="1474"/>
                    <a:pt x="411" y="1174"/>
                    <a:pt x="323" y="877"/>
                  </a:cubicBezTo>
                  <a:cubicBezTo>
                    <a:pt x="229" y="582"/>
                    <a:pt x="130" y="285"/>
                    <a:pt x="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5407337" y="2590275"/>
              <a:ext cx="38219" cy="99932"/>
            </a:xfrm>
            <a:custGeom>
              <a:rect b="b" l="l" r="r" t="t"/>
              <a:pathLst>
                <a:path extrusionOk="0" h="1425" w="545">
                  <a:moveTo>
                    <a:pt x="0" y="0"/>
                  </a:moveTo>
                  <a:lnTo>
                    <a:pt x="0" y="0"/>
                  </a:lnTo>
                  <a:cubicBezTo>
                    <a:pt x="51" y="253"/>
                    <a:pt x="135" y="498"/>
                    <a:pt x="221" y="734"/>
                  </a:cubicBezTo>
                  <a:cubicBezTo>
                    <a:pt x="315" y="971"/>
                    <a:pt x="414" y="1204"/>
                    <a:pt x="545" y="1425"/>
                  </a:cubicBezTo>
                  <a:cubicBezTo>
                    <a:pt x="493" y="1172"/>
                    <a:pt x="410" y="931"/>
                    <a:pt x="324" y="695"/>
                  </a:cubicBezTo>
                  <a:cubicBezTo>
                    <a:pt x="229" y="458"/>
                    <a:pt x="130" y="225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5506918" y="2562575"/>
              <a:ext cx="22230" cy="65709"/>
            </a:xfrm>
            <a:custGeom>
              <a:rect b="b" l="l" r="r" t="t"/>
              <a:pathLst>
                <a:path extrusionOk="0" h="937" w="317">
                  <a:moveTo>
                    <a:pt x="79" y="0"/>
                  </a:moveTo>
                  <a:cubicBezTo>
                    <a:pt x="1" y="166"/>
                    <a:pt x="5" y="344"/>
                    <a:pt x="41" y="506"/>
                  </a:cubicBezTo>
                  <a:cubicBezTo>
                    <a:pt x="64" y="589"/>
                    <a:pt x="92" y="667"/>
                    <a:pt x="139" y="743"/>
                  </a:cubicBezTo>
                  <a:cubicBezTo>
                    <a:pt x="183" y="818"/>
                    <a:pt x="238" y="885"/>
                    <a:pt x="316" y="936"/>
                  </a:cubicBezTo>
                  <a:cubicBezTo>
                    <a:pt x="312" y="754"/>
                    <a:pt x="285" y="609"/>
                    <a:pt x="249" y="454"/>
                  </a:cubicBezTo>
                  <a:cubicBezTo>
                    <a:pt x="234" y="379"/>
                    <a:pt x="210" y="308"/>
                    <a:pt x="186" y="230"/>
                  </a:cubicBezTo>
                  <a:cubicBezTo>
                    <a:pt x="159" y="155"/>
                    <a:pt x="127" y="80"/>
                    <a:pt x="7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5637566" y="3058449"/>
              <a:ext cx="46565" cy="7714"/>
            </a:xfrm>
            <a:custGeom>
              <a:rect b="b" l="l" r="r" t="t"/>
              <a:pathLst>
                <a:path extrusionOk="0" h="110" w="664">
                  <a:moveTo>
                    <a:pt x="282" y="1"/>
                  </a:moveTo>
                  <a:cubicBezTo>
                    <a:pt x="188" y="1"/>
                    <a:pt x="94" y="11"/>
                    <a:pt x="1" y="42"/>
                  </a:cubicBezTo>
                  <a:cubicBezTo>
                    <a:pt x="107" y="89"/>
                    <a:pt x="218" y="104"/>
                    <a:pt x="328" y="108"/>
                  </a:cubicBezTo>
                  <a:cubicBezTo>
                    <a:pt x="350" y="109"/>
                    <a:pt x="372" y="109"/>
                    <a:pt x="394" y="109"/>
                  </a:cubicBezTo>
                  <a:cubicBezTo>
                    <a:pt x="483" y="109"/>
                    <a:pt x="572" y="100"/>
                    <a:pt x="664" y="69"/>
                  </a:cubicBezTo>
                  <a:cubicBezTo>
                    <a:pt x="553" y="26"/>
                    <a:pt x="442" y="9"/>
                    <a:pt x="332" y="2"/>
                  </a:cubicBezTo>
                  <a:cubicBezTo>
                    <a:pt x="316" y="1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5536302" y="3092742"/>
              <a:ext cx="106874" cy="14376"/>
            </a:xfrm>
            <a:custGeom>
              <a:rect b="b" l="l" r="r" t="t"/>
              <a:pathLst>
                <a:path extrusionOk="0" h="205" w="1524">
                  <a:moveTo>
                    <a:pt x="1417" y="1"/>
                  </a:moveTo>
                  <a:cubicBezTo>
                    <a:pt x="1199" y="1"/>
                    <a:pt x="978" y="22"/>
                    <a:pt x="758" y="50"/>
                  </a:cubicBezTo>
                  <a:cubicBezTo>
                    <a:pt x="505" y="85"/>
                    <a:pt x="249" y="129"/>
                    <a:pt x="0" y="203"/>
                  </a:cubicBezTo>
                  <a:cubicBezTo>
                    <a:pt x="34" y="204"/>
                    <a:pt x="67" y="205"/>
                    <a:pt x="100" y="205"/>
                  </a:cubicBezTo>
                  <a:cubicBezTo>
                    <a:pt x="325" y="205"/>
                    <a:pt x="545" y="183"/>
                    <a:pt x="766" y="156"/>
                  </a:cubicBezTo>
                  <a:cubicBezTo>
                    <a:pt x="1019" y="121"/>
                    <a:pt x="1271" y="77"/>
                    <a:pt x="1523" y="3"/>
                  </a:cubicBezTo>
                  <a:cubicBezTo>
                    <a:pt x="1488" y="1"/>
                    <a:pt x="1453" y="1"/>
                    <a:pt x="1417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5519331" y="3116936"/>
              <a:ext cx="126861" cy="25246"/>
            </a:xfrm>
            <a:custGeom>
              <a:rect b="b" l="l" r="r" t="t"/>
              <a:pathLst>
                <a:path extrusionOk="0" h="360" w="1809">
                  <a:moveTo>
                    <a:pt x="1809" y="0"/>
                  </a:moveTo>
                  <a:lnTo>
                    <a:pt x="1809" y="0"/>
                  </a:lnTo>
                  <a:cubicBezTo>
                    <a:pt x="1501" y="17"/>
                    <a:pt x="1197" y="68"/>
                    <a:pt x="897" y="126"/>
                  </a:cubicBezTo>
                  <a:cubicBezTo>
                    <a:pt x="593" y="190"/>
                    <a:pt x="294" y="257"/>
                    <a:pt x="1" y="359"/>
                  </a:cubicBezTo>
                  <a:cubicBezTo>
                    <a:pt x="309" y="339"/>
                    <a:pt x="613" y="292"/>
                    <a:pt x="913" y="233"/>
                  </a:cubicBezTo>
                  <a:cubicBezTo>
                    <a:pt x="1213" y="170"/>
                    <a:pt x="1513" y="99"/>
                    <a:pt x="180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5555867" y="3147441"/>
              <a:ext cx="101404" cy="13254"/>
            </a:xfrm>
            <a:custGeom>
              <a:rect b="b" l="l" r="r" t="t"/>
              <a:pathLst>
                <a:path extrusionOk="0" h="189" w="1446">
                  <a:moveTo>
                    <a:pt x="1310" y="1"/>
                  </a:moveTo>
                  <a:cubicBezTo>
                    <a:pt x="1115" y="1"/>
                    <a:pt x="918" y="20"/>
                    <a:pt x="720" y="43"/>
                  </a:cubicBezTo>
                  <a:cubicBezTo>
                    <a:pt x="479" y="75"/>
                    <a:pt x="238" y="114"/>
                    <a:pt x="1" y="185"/>
                  </a:cubicBezTo>
                  <a:cubicBezTo>
                    <a:pt x="53" y="187"/>
                    <a:pt x="104" y="189"/>
                    <a:pt x="155" y="189"/>
                  </a:cubicBezTo>
                  <a:cubicBezTo>
                    <a:pt x="348" y="189"/>
                    <a:pt x="537" y="172"/>
                    <a:pt x="727" y="150"/>
                  </a:cubicBezTo>
                  <a:cubicBezTo>
                    <a:pt x="968" y="118"/>
                    <a:pt x="1205" y="79"/>
                    <a:pt x="1445" y="4"/>
                  </a:cubicBezTo>
                  <a:cubicBezTo>
                    <a:pt x="1400" y="2"/>
                    <a:pt x="1355" y="1"/>
                    <a:pt x="131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5768424" y="2890563"/>
              <a:ext cx="2104" cy="1473"/>
            </a:xfrm>
            <a:custGeom>
              <a:rect b="b" l="l" r="r" t="t"/>
              <a:pathLst>
                <a:path extrusionOk="0" h="21" w="30">
                  <a:moveTo>
                    <a:pt x="13" y="0"/>
                  </a:moveTo>
                  <a:cubicBezTo>
                    <a:pt x="1" y="0"/>
                    <a:pt x="1" y="20"/>
                    <a:pt x="13" y="20"/>
                  </a:cubicBezTo>
                  <a:cubicBezTo>
                    <a:pt x="29" y="20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5663583" y="2802272"/>
              <a:ext cx="1964" cy="1753"/>
            </a:xfrm>
            <a:custGeom>
              <a:rect b="b" l="l" r="r" t="t"/>
              <a:pathLst>
                <a:path extrusionOk="0" h="25" w="28">
                  <a:moveTo>
                    <a:pt x="16" y="1"/>
                  </a:moveTo>
                  <a:cubicBezTo>
                    <a:pt x="0" y="1"/>
                    <a:pt x="0" y="24"/>
                    <a:pt x="16" y="24"/>
                  </a:cubicBezTo>
                  <a:cubicBezTo>
                    <a:pt x="28" y="24"/>
                    <a:pt x="28" y="1"/>
                    <a:pt x="16" y="1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5519120" y="2791192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5483425" y="2736422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5533496" y="276489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5514352" y="2807812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493103" y="2788667"/>
              <a:ext cx="70" cy="421"/>
            </a:xfrm>
            <a:custGeom>
              <a:rect b="b" l="l" r="r" t="t"/>
              <a:pathLst>
                <a:path extrusionOk="0" h="6" w="1">
                  <a:moveTo>
                    <a:pt x="1" y="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5500817" y="2739227"/>
              <a:ext cx="11150" cy="15288"/>
            </a:xfrm>
            <a:custGeom>
              <a:rect b="b" l="l" r="r" t="t"/>
              <a:pathLst>
                <a:path extrusionOk="0" h="218" w="159">
                  <a:moveTo>
                    <a:pt x="126" y="0"/>
                  </a:moveTo>
                  <a:cubicBezTo>
                    <a:pt x="111" y="0"/>
                    <a:pt x="97" y="9"/>
                    <a:pt x="99" y="27"/>
                  </a:cubicBezTo>
                  <a:cubicBezTo>
                    <a:pt x="99" y="59"/>
                    <a:pt x="92" y="95"/>
                    <a:pt x="75" y="122"/>
                  </a:cubicBezTo>
                  <a:cubicBezTo>
                    <a:pt x="60" y="153"/>
                    <a:pt x="37" y="166"/>
                    <a:pt x="13" y="185"/>
                  </a:cubicBezTo>
                  <a:cubicBezTo>
                    <a:pt x="1" y="193"/>
                    <a:pt x="4" y="213"/>
                    <a:pt x="20" y="217"/>
                  </a:cubicBezTo>
                  <a:cubicBezTo>
                    <a:pt x="24" y="218"/>
                    <a:pt x="28" y="218"/>
                    <a:pt x="32" y="218"/>
                  </a:cubicBezTo>
                  <a:cubicBezTo>
                    <a:pt x="67" y="218"/>
                    <a:pt x="101" y="186"/>
                    <a:pt x="119" y="157"/>
                  </a:cubicBezTo>
                  <a:cubicBezTo>
                    <a:pt x="143" y="118"/>
                    <a:pt x="159" y="75"/>
                    <a:pt x="155" y="27"/>
                  </a:cubicBezTo>
                  <a:cubicBezTo>
                    <a:pt x="155" y="9"/>
                    <a:pt x="140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519120" y="2779340"/>
              <a:ext cx="70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533496" y="2810267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5502220" y="2818051"/>
              <a:ext cx="10309" cy="6522"/>
            </a:xfrm>
            <a:custGeom>
              <a:rect b="b" l="l" r="r" t="t"/>
              <a:pathLst>
                <a:path extrusionOk="0" h="93" w="147">
                  <a:moveTo>
                    <a:pt x="44" y="0"/>
                  </a:moveTo>
                  <a:cubicBezTo>
                    <a:pt x="24" y="0"/>
                    <a:pt x="0" y="24"/>
                    <a:pt x="20" y="44"/>
                  </a:cubicBezTo>
                  <a:cubicBezTo>
                    <a:pt x="40" y="64"/>
                    <a:pt x="68" y="75"/>
                    <a:pt x="91" y="87"/>
                  </a:cubicBezTo>
                  <a:cubicBezTo>
                    <a:pt x="97" y="91"/>
                    <a:pt x="102" y="93"/>
                    <a:pt x="108" y="93"/>
                  </a:cubicBezTo>
                  <a:cubicBezTo>
                    <a:pt x="121" y="93"/>
                    <a:pt x="134" y="85"/>
                    <a:pt x="139" y="71"/>
                  </a:cubicBezTo>
                  <a:cubicBezTo>
                    <a:pt x="146" y="51"/>
                    <a:pt x="135" y="36"/>
                    <a:pt x="115" y="28"/>
                  </a:cubicBezTo>
                  <a:cubicBezTo>
                    <a:pt x="91" y="16"/>
                    <a:pt x="72" y="4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5457127" y="2783969"/>
              <a:ext cx="7223" cy="7083"/>
            </a:xfrm>
            <a:custGeom>
              <a:rect b="b" l="l" r="r" t="t"/>
              <a:pathLst>
                <a:path extrusionOk="0" h="101" w="103">
                  <a:moveTo>
                    <a:pt x="37" y="0"/>
                  </a:moveTo>
                  <a:cubicBezTo>
                    <a:pt x="22" y="0"/>
                    <a:pt x="7" y="12"/>
                    <a:pt x="4" y="29"/>
                  </a:cubicBezTo>
                  <a:cubicBezTo>
                    <a:pt x="0" y="44"/>
                    <a:pt x="8" y="64"/>
                    <a:pt x="28" y="68"/>
                  </a:cubicBezTo>
                  <a:cubicBezTo>
                    <a:pt x="30" y="69"/>
                    <a:pt x="32" y="70"/>
                    <a:pt x="35" y="71"/>
                  </a:cubicBezTo>
                  <a:lnTo>
                    <a:pt x="35" y="71"/>
                  </a:lnTo>
                  <a:cubicBezTo>
                    <a:pt x="36" y="76"/>
                    <a:pt x="38" y="80"/>
                    <a:pt x="40" y="84"/>
                  </a:cubicBezTo>
                  <a:cubicBezTo>
                    <a:pt x="46" y="94"/>
                    <a:pt x="58" y="101"/>
                    <a:pt x="71" y="101"/>
                  </a:cubicBezTo>
                  <a:cubicBezTo>
                    <a:pt x="74" y="101"/>
                    <a:pt x="76" y="100"/>
                    <a:pt x="79" y="100"/>
                  </a:cubicBezTo>
                  <a:cubicBezTo>
                    <a:pt x="95" y="96"/>
                    <a:pt x="103" y="84"/>
                    <a:pt x="103" y="68"/>
                  </a:cubicBezTo>
                  <a:cubicBezTo>
                    <a:pt x="103" y="56"/>
                    <a:pt x="99" y="44"/>
                    <a:pt x="99" y="33"/>
                  </a:cubicBezTo>
                  <a:cubicBezTo>
                    <a:pt x="95" y="20"/>
                    <a:pt x="83" y="13"/>
                    <a:pt x="71" y="9"/>
                  </a:cubicBezTo>
                  <a:cubicBezTo>
                    <a:pt x="64" y="5"/>
                    <a:pt x="55" y="5"/>
                    <a:pt x="44" y="1"/>
                  </a:cubicBezTo>
                  <a:cubicBezTo>
                    <a:pt x="42" y="1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5461826" y="2810617"/>
              <a:ext cx="5330" cy="4138"/>
            </a:xfrm>
            <a:custGeom>
              <a:rect b="b" l="l" r="r" t="t"/>
              <a:pathLst>
                <a:path extrusionOk="0" h="59" w="76">
                  <a:moveTo>
                    <a:pt x="36" y="0"/>
                  </a:moveTo>
                  <a:cubicBezTo>
                    <a:pt x="1" y="0"/>
                    <a:pt x="1" y="59"/>
                    <a:pt x="36" y="59"/>
                  </a:cubicBezTo>
                  <a:cubicBezTo>
                    <a:pt x="75" y="5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5480340" y="2850730"/>
              <a:ext cx="6241" cy="5049"/>
            </a:xfrm>
            <a:custGeom>
              <a:rect b="b" l="l" r="r" t="t"/>
              <a:pathLst>
                <a:path extrusionOk="0" h="72" w="89">
                  <a:moveTo>
                    <a:pt x="44" y="0"/>
                  </a:moveTo>
                  <a:cubicBezTo>
                    <a:pt x="1" y="0"/>
                    <a:pt x="1" y="71"/>
                    <a:pt x="44" y="71"/>
                  </a:cubicBezTo>
                  <a:cubicBezTo>
                    <a:pt x="88" y="71"/>
                    <a:pt x="88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5485880" y="2879483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5505025" y="2915178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5538195" y="2829411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5516876" y="2793646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485880" y="2781795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485529" y="2784530"/>
              <a:ext cx="14587" cy="15779"/>
            </a:xfrm>
            <a:custGeom>
              <a:rect b="b" l="l" r="r" t="t"/>
              <a:pathLst>
                <a:path extrusionOk="0" h="225" w="208">
                  <a:moveTo>
                    <a:pt x="37" y="0"/>
                  </a:moveTo>
                  <a:cubicBezTo>
                    <a:pt x="18" y="0"/>
                    <a:pt x="0" y="15"/>
                    <a:pt x="9" y="36"/>
                  </a:cubicBezTo>
                  <a:cubicBezTo>
                    <a:pt x="29" y="79"/>
                    <a:pt x="41" y="127"/>
                    <a:pt x="69" y="167"/>
                  </a:cubicBezTo>
                  <a:cubicBezTo>
                    <a:pt x="88" y="194"/>
                    <a:pt x="123" y="225"/>
                    <a:pt x="159" y="225"/>
                  </a:cubicBezTo>
                  <a:cubicBezTo>
                    <a:pt x="169" y="225"/>
                    <a:pt x="178" y="223"/>
                    <a:pt x="187" y="218"/>
                  </a:cubicBezTo>
                  <a:cubicBezTo>
                    <a:pt x="207" y="210"/>
                    <a:pt x="203" y="186"/>
                    <a:pt x="187" y="178"/>
                  </a:cubicBezTo>
                  <a:cubicBezTo>
                    <a:pt x="171" y="167"/>
                    <a:pt x="156" y="167"/>
                    <a:pt x="140" y="154"/>
                  </a:cubicBezTo>
                  <a:cubicBezTo>
                    <a:pt x="128" y="143"/>
                    <a:pt x="116" y="131"/>
                    <a:pt x="109" y="119"/>
                  </a:cubicBezTo>
                  <a:cubicBezTo>
                    <a:pt x="93" y="88"/>
                    <a:pt x="80" y="52"/>
                    <a:pt x="69" y="21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516876" y="2841263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532655" y="2888880"/>
              <a:ext cx="6452" cy="4839"/>
            </a:xfrm>
            <a:custGeom>
              <a:rect b="b" l="l" r="r" t="t"/>
              <a:pathLst>
                <a:path extrusionOk="0" h="69" w="92">
                  <a:moveTo>
                    <a:pt x="48" y="1"/>
                  </a:moveTo>
                  <a:cubicBezTo>
                    <a:pt x="0" y="1"/>
                    <a:pt x="0" y="68"/>
                    <a:pt x="48" y="68"/>
                  </a:cubicBezTo>
                  <a:cubicBezTo>
                    <a:pt x="91" y="68"/>
                    <a:pt x="9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518840" y="2890914"/>
              <a:ext cx="16199" cy="7363"/>
            </a:xfrm>
            <a:custGeom>
              <a:rect b="b" l="l" r="r" t="t"/>
              <a:pathLst>
                <a:path extrusionOk="0" h="105" w="231">
                  <a:moveTo>
                    <a:pt x="177" y="1"/>
                  </a:moveTo>
                  <a:cubicBezTo>
                    <a:pt x="171" y="1"/>
                    <a:pt x="165" y="3"/>
                    <a:pt x="158" y="7"/>
                  </a:cubicBezTo>
                  <a:cubicBezTo>
                    <a:pt x="122" y="27"/>
                    <a:pt x="79" y="43"/>
                    <a:pt x="40" y="47"/>
                  </a:cubicBezTo>
                  <a:cubicBezTo>
                    <a:pt x="0" y="47"/>
                    <a:pt x="4" y="98"/>
                    <a:pt x="40" y="102"/>
                  </a:cubicBezTo>
                  <a:cubicBezTo>
                    <a:pt x="52" y="103"/>
                    <a:pt x="64" y="104"/>
                    <a:pt x="75" y="104"/>
                  </a:cubicBezTo>
                  <a:cubicBezTo>
                    <a:pt x="117" y="104"/>
                    <a:pt x="156" y="93"/>
                    <a:pt x="194" y="74"/>
                  </a:cubicBezTo>
                  <a:cubicBezTo>
                    <a:pt x="230" y="54"/>
                    <a:pt x="208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478727" y="2903607"/>
              <a:ext cx="4769" cy="6662"/>
            </a:xfrm>
            <a:custGeom>
              <a:rect b="b" l="l" r="r" t="t"/>
              <a:pathLst>
                <a:path extrusionOk="0" h="95" w="68">
                  <a:moveTo>
                    <a:pt x="35" y="0"/>
                  </a:moveTo>
                  <a:cubicBezTo>
                    <a:pt x="24" y="0"/>
                    <a:pt x="8" y="8"/>
                    <a:pt x="8" y="19"/>
                  </a:cubicBezTo>
                  <a:cubicBezTo>
                    <a:pt x="4" y="31"/>
                    <a:pt x="4" y="43"/>
                    <a:pt x="0" y="55"/>
                  </a:cubicBezTo>
                  <a:cubicBezTo>
                    <a:pt x="0" y="66"/>
                    <a:pt x="0" y="79"/>
                    <a:pt x="12" y="86"/>
                  </a:cubicBezTo>
                  <a:cubicBezTo>
                    <a:pt x="16" y="95"/>
                    <a:pt x="24" y="95"/>
                    <a:pt x="35" y="95"/>
                  </a:cubicBezTo>
                  <a:cubicBezTo>
                    <a:pt x="44" y="95"/>
                    <a:pt x="51" y="95"/>
                    <a:pt x="59" y="86"/>
                  </a:cubicBezTo>
                  <a:cubicBezTo>
                    <a:pt x="67" y="79"/>
                    <a:pt x="67" y="66"/>
                    <a:pt x="67" y="55"/>
                  </a:cubicBezTo>
                  <a:cubicBezTo>
                    <a:pt x="64" y="43"/>
                    <a:pt x="64" y="31"/>
                    <a:pt x="64" y="19"/>
                  </a:cubicBezTo>
                  <a:cubicBezTo>
                    <a:pt x="59" y="12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475150" y="2905220"/>
              <a:ext cx="7223" cy="5610"/>
            </a:xfrm>
            <a:custGeom>
              <a:rect b="b" l="l" r="r" t="t"/>
              <a:pathLst>
                <a:path extrusionOk="0" h="80" w="103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2" y="79"/>
                    <a:pt x="102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498924" y="2868332"/>
              <a:ext cx="5260" cy="3156"/>
            </a:xfrm>
            <a:custGeom>
              <a:rect b="b" l="l" r="r" t="t"/>
              <a:pathLst>
                <a:path extrusionOk="0" h="45" w="75">
                  <a:moveTo>
                    <a:pt x="56" y="0"/>
                  </a:moveTo>
                  <a:cubicBezTo>
                    <a:pt x="54" y="0"/>
                    <a:pt x="53" y="1"/>
                    <a:pt x="51" y="1"/>
                  </a:cubicBezTo>
                  <a:cubicBezTo>
                    <a:pt x="40" y="1"/>
                    <a:pt x="28" y="1"/>
                    <a:pt x="20" y="6"/>
                  </a:cubicBezTo>
                  <a:cubicBezTo>
                    <a:pt x="8" y="6"/>
                    <a:pt x="0" y="10"/>
                    <a:pt x="0" y="21"/>
                  </a:cubicBezTo>
                  <a:cubicBezTo>
                    <a:pt x="0" y="33"/>
                    <a:pt x="8" y="41"/>
                    <a:pt x="20" y="41"/>
                  </a:cubicBezTo>
                  <a:cubicBezTo>
                    <a:pt x="28" y="41"/>
                    <a:pt x="40" y="45"/>
                    <a:pt x="51" y="45"/>
                  </a:cubicBezTo>
                  <a:cubicBezTo>
                    <a:pt x="64" y="45"/>
                    <a:pt x="75" y="33"/>
                    <a:pt x="75" y="21"/>
                  </a:cubicBezTo>
                  <a:cubicBezTo>
                    <a:pt x="75" y="11"/>
                    <a:pt x="66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5469260" y="2915178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5495277" y="2942317"/>
              <a:ext cx="5119" cy="13184"/>
            </a:xfrm>
            <a:custGeom>
              <a:rect b="b" l="l" r="r" t="t"/>
              <a:pathLst>
                <a:path extrusionOk="0" h="188" w="73">
                  <a:moveTo>
                    <a:pt x="37" y="0"/>
                  </a:moveTo>
                  <a:cubicBezTo>
                    <a:pt x="30" y="0"/>
                    <a:pt x="23" y="4"/>
                    <a:pt x="21" y="12"/>
                  </a:cubicBezTo>
                  <a:cubicBezTo>
                    <a:pt x="1" y="55"/>
                    <a:pt x="5" y="111"/>
                    <a:pt x="1" y="159"/>
                  </a:cubicBezTo>
                  <a:cubicBezTo>
                    <a:pt x="1" y="178"/>
                    <a:pt x="18" y="188"/>
                    <a:pt x="35" y="188"/>
                  </a:cubicBezTo>
                  <a:cubicBezTo>
                    <a:pt x="51" y="188"/>
                    <a:pt x="68" y="178"/>
                    <a:pt x="68" y="159"/>
                  </a:cubicBezTo>
                  <a:cubicBezTo>
                    <a:pt x="68" y="111"/>
                    <a:pt x="72" y="55"/>
                    <a:pt x="52" y="12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5502500" y="2941195"/>
              <a:ext cx="70" cy="281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5502991" y="2894701"/>
              <a:ext cx="5961" cy="12483"/>
            </a:xfrm>
            <a:custGeom>
              <a:rect b="b" l="l" r="r" t="t"/>
              <a:pathLst>
                <a:path extrusionOk="0" h="178" w="85">
                  <a:moveTo>
                    <a:pt x="61" y="0"/>
                  </a:moveTo>
                  <a:cubicBezTo>
                    <a:pt x="53" y="0"/>
                    <a:pt x="44" y="5"/>
                    <a:pt x="41" y="16"/>
                  </a:cubicBezTo>
                  <a:cubicBezTo>
                    <a:pt x="29" y="60"/>
                    <a:pt x="17" y="103"/>
                    <a:pt x="6" y="151"/>
                  </a:cubicBezTo>
                  <a:cubicBezTo>
                    <a:pt x="0" y="167"/>
                    <a:pt x="15" y="178"/>
                    <a:pt x="30" y="178"/>
                  </a:cubicBezTo>
                  <a:cubicBezTo>
                    <a:pt x="40" y="178"/>
                    <a:pt x="50" y="173"/>
                    <a:pt x="53" y="162"/>
                  </a:cubicBezTo>
                  <a:cubicBezTo>
                    <a:pt x="61" y="115"/>
                    <a:pt x="73" y="71"/>
                    <a:pt x="80" y="24"/>
                  </a:cubicBezTo>
                  <a:cubicBezTo>
                    <a:pt x="85" y="10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5526624" y="2849047"/>
              <a:ext cx="4418" cy="6101"/>
            </a:xfrm>
            <a:custGeom>
              <a:rect b="b" l="l" r="r" t="t"/>
              <a:pathLst>
                <a:path extrusionOk="0" h="87" w="63">
                  <a:moveTo>
                    <a:pt x="31" y="1"/>
                  </a:moveTo>
                  <a:cubicBezTo>
                    <a:pt x="15" y="1"/>
                    <a:pt x="8" y="12"/>
                    <a:pt x="8" y="24"/>
                  </a:cubicBezTo>
                  <a:cubicBezTo>
                    <a:pt x="4" y="36"/>
                    <a:pt x="4" y="48"/>
                    <a:pt x="4" y="59"/>
                  </a:cubicBezTo>
                  <a:cubicBezTo>
                    <a:pt x="0" y="75"/>
                    <a:pt x="15" y="87"/>
                    <a:pt x="31" y="87"/>
                  </a:cubicBezTo>
                  <a:cubicBezTo>
                    <a:pt x="44" y="87"/>
                    <a:pt x="63" y="75"/>
                    <a:pt x="59" y="59"/>
                  </a:cubicBezTo>
                  <a:cubicBezTo>
                    <a:pt x="59" y="48"/>
                    <a:pt x="55" y="36"/>
                    <a:pt x="55" y="24"/>
                  </a:cubicBezTo>
                  <a:cubicBezTo>
                    <a:pt x="55" y="12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5528798" y="2838809"/>
              <a:ext cx="70" cy="7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5514352" y="276489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5507199" y="2748274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5471504" y="2736422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5464912" y="2741752"/>
              <a:ext cx="3927" cy="8205"/>
            </a:xfrm>
            <a:custGeom>
              <a:rect b="b" l="l" r="r" t="t"/>
              <a:pathLst>
                <a:path extrusionOk="0" h="117" w="56">
                  <a:moveTo>
                    <a:pt x="28" y="0"/>
                  </a:moveTo>
                  <a:cubicBezTo>
                    <a:pt x="14" y="0"/>
                    <a:pt x="0" y="9"/>
                    <a:pt x="0" y="26"/>
                  </a:cubicBezTo>
                  <a:cubicBezTo>
                    <a:pt x="0" y="50"/>
                    <a:pt x="4" y="74"/>
                    <a:pt x="8" y="101"/>
                  </a:cubicBezTo>
                  <a:cubicBezTo>
                    <a:pt x="8" y="111"/>
                    <a:pt x="18" y="116"/>
                    <a:pt x="28" y="116"/>
                  </a:cubicBezTo>
                  <a:cubicBezTo>
                    <a:pt x="38" y="116"/>
                    <a:pt x="48" y="111"/>
                    <a:pt x="48" y="101"/>
                  </a:cubicBezTo>
                  <a:cubicBezTo>
                    <a:pt x="51" y="74"/>
                    <a:pt x="55" y="50"/>
                    <a:pt x="55" y="26"/>
                  </a:cubicBezTo>
                  <a:cubicBezTo>
                    <a:pt x="55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3" name="Google Shape;1133;p18"/>
          <p:cNvSpPr txBox="1"/>
          <p:nvPr>
            <p:ph type="ctrTitle"/>
          </p:nvPr>
        </p:nvSpPr>
        <p:spPr>
          <a:xfrm>
            <a:off x="33524" y="534649"/>
            <a:ext cx="6390300" cy="9865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-US">
                <a:solidFill>
                  <a:srgbClr val="2A2929"/>
                </a:solidFill>
              </a:rPr>
              <a:t>Thanks!</a:t>
            </a:r>
            <a:endParaRPr b="0">
              <a:solidFill>
                <a:srgbClr val="2A292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91" name="Google Shape;191;p2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/>
          <p:nvPr>
            <p:ph idx="1" type="body"/>
          </p:nvPr>
        </p:nvSpPr>
        <p:spPr>
          <a:xfrm>
            <a:off x="718500" y="1736333"/>
            <a:ext cx="7706400" cy="2917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D</a:t>
            </a:r>
            <a:r>
              <a:rPr lang="en-US" sz="1500"/>
              <a:t>ata m</a:t>
            </a:r>
            <a:r>
              <a:rPr lang="en-US" sz="1500"/>
              <a:t>erged with business objectives can unravel new opportunities and possibilities in various realms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Proposing to analyze the data from a chain of convenience stores, we intend to infer the store profitability relative to demographic elements, customer preferences, and marketing strategies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Aiming to drive the commercial success of each store, we aim to formulate profitable business strategies for each store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3683586"/>
            <a:ext cx="1255250" cy="135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204" name="Google Shape;204;p3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About our DataFrame</a:t>
            </a:r>
            <a:endParaRPr/>
          </a:p>
        </p:txBody>
      </p:sp>
      <p:sp>
        <p:nvSpPr>
          <p:cNvPr id="210" name="Google Shape;210;p3"/>
          <p:cNvSpPr txBox="1"/>
          <p:nvPr>
            <p:ph idx="1" type="body"/>
          </p:nvPr>
        </p:nvSpPr>
        <p:spPr>
          <a:xfrm>
            <a:off x="3327475" y="1736325"/>
            <a:ext cx="50976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Light"/>
              <a:buChar char="●"/>
            </a:pPr>
            <a:r>
              <a:rPr lang="en-US" sz="1500"/>
              <a:t>Our dataset contains data </a:t>
            </a:r>
            <a:r>
              <a:rPr lang="en-US" sz="1500"/>
              <a:t>about Convenient Food Mart, a big chain of grocery stores.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</a:rPr>
              <a:t>It consists of over 60,000 records and 40 features of customers' details, their shopping preferences and store details of Convenient Food Mart (CFM).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Light"/>
              <a:buChar char="●"/>
            </a:pPr>
            <a:r>
              <a:rPr lang="en-US" sz="1500"/>
              <a:t>The data was obtained from Kaggle, where the Kaggle user had originally scrapped it, using BeautifulSoup, from an unmentioned website. 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11" name="Google Shape;2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3" y="1488925"/>
            <a:ext cx="3613900" cy="3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"/>
          <p:cNvGrpSpPr/>
          <p:nvPr/>
        </p:nvGrpSpPr>
        <p:grpSpPr>
          <a:xfrm>
            <a:off x="4054225" y="0"/>
            <a:ext cx="4702500" cy="2301750"/>
            <a:chOff x="4121900" y="0"/>
            <a:chExt cx="4702500" cy="2301750"/>
          </a:xfrm>
        </p:grpSpPr>
        <p:sp>
          <p:nvSpPr>
            <p:cNvPr id="217" name="Google Shape;217;p4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4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219" name="Google Shape;219;p4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220" name="Google Shape;220;p4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4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4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223" name="Google Shape;223;p4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4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5" name="Google Shape;225;p4"/>
          <p:cNvSpPr txBox="1"/>
          <p:nvPr>
            <p:ph idx="1" type="subTitle"/>
          </p:nvPr>
        </p:nvSpPr>
        <p:spPr>
          <a:xfrm>
            <a:off x="4121900" y="2466500"/>
            <a:ext cx="48288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bel"/>
              <a:buChar char="●"/>
            </a:pPr>
            <a:r>
              <a:rPr lang="en-US" sz="1500"/>
              <a:t>Transforming the information into quality data </a:t>
            </a:r>
            <a:endParaRPr sz="15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bel"/>
              <a:buChar char="●"/>
            </a:pPr>
            <a:r>
              <a:rPr lang="en-US" sz="1500"/>
              <a:t>Deriving  actionable  intelligence  to  enable  informed  strategies  and  optimize  business operations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6" name="Google Shape;226;p4"/>
          <p:cNvSpPr txBox="1"/>
          <p:nvPr>
            <p:ph type="ctrTitle"/>
          </p:nvPr>
        </p:nvSpPr>
        <p:spPr>
          <a:xfrm>
            <a:off x="4347500" y="460925"/>
            <a:ext cx="32496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MISSION</a:t>
            </a:r>
            <a:endParaRPr/>
          </a:p>
        </p:txBody>
      </p:sp>
      <p:grpSp>
        <p:nvGrpSpPr>
          <p:cNvPr id="227" name="Google Shape;227;p4"/>
          <p:cNvGrpSpPr/>
          <p:nvPr/>
        </p:nvGrpSpPr>
        <p:grpSpPr>
          <a:xfrm>
            <a:off x="1128542" y="932451"/>
            <a:ext cx="1757756" cy="3787553"/>
            <a:chOff x="1128542" y="932451"/>
            <a:chExt cx="1757756" cy="3787553"/>
          </a:xfrm>
        </p:grpSpPr>
        <p:sp>
          <p:nvSpPr>
            <p:cNvPr id="228" name="Google Shape;228;p4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rect b="b" l="l" r="r" t="t"/>
              <a:pathLst>
                <a:path extrusionOk="0" h="5050" w="3216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rect b="b" l="l" r="r" t="t"/>
              <a:pathLst>
                <a:path extrusionOk="0" h="3216" w="1323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rect b="b" l="l" r="r" t="t"/>
              <a:pathLst>
                <a:path extrusionOk="0" h="3722" w="1454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rect b="b" l="l" r="r" t="t"/>
              <a:pathLst>
                <a:path extrusionOk="0" h="15798" w="16352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rect b="b" l="l" r="r" t="t"/>
              <a:pathLst>
                <a:path extrusionOk="0" h="15864" w="821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rect b="b" l="l" r="r" t="t"/>
              <a:pathLst>
                <a:path extrusionOk="0" h="7296" w="8648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rect b="b" l="l" r="r" t="t"/>
              <a:pathLst>
                <a:path extrusionOk="0" h="2436" w="2157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rect b="b" l="l" r="r" t="t"/>
              <a:pathLst>
                <a:path extrusionOk="0" h="15053" w="9421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rect b="b" l="l" r="r" t="t"/>
              <a:pathLst>
                <a:path extrusionOk="0" h="6533" w="4136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rect b="b" l="l" r="r" t="t"/>
              <a:pathLst>
                <a:path extrusionOk="0" h="1256" w="4496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rect b="b" l="l" r="r" t="t"/>
              <a:pathLst>
                <a:path extrusionOk="0" h="4353" w="3089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rect b="b" l="l" r="r" t="t"/>
              <a:pathLst>
                <a:path extrusionOk="0" h="10905" w="11193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rect b="b" l="l" r="r" t="t"/>
              <a:pathLst>
                <a:path extrusionOk="0" h="19801" w="19672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rect b="b" l="l" r="r" t="t"/>
              <a:pathLst>
                <a:path extrusionOk="0" h="3611" w="1366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rect b="b" l="l" r="r" t="t"/>
              <a:pathLst>
                <a:path extrusionOk="0" h="3916" w="1896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rect b="b" l="l" r="r" t="t"/>
              <a:pathLst>
                <a:path extrusionOk="0" h="6177" w="411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rect b="b" l="l" r="r" t="t"/>
              <a:pathLst>
                <a:path extrusionOk="0" h="9836" w="1861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rect b="b" l="l" r="r" t="t"/>
              <a:pathLst>
                <a:path extrusionOk="0" h="1908" w="3683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rect b="b" l="l" r="r" t="t"/>
              <a:pathLst>
                <a:path extrusionOk="0" h="2061" w="4137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 flipH="1">
              <a:off x="2241720" y="2549357"/>
              <a:ext cx="94321" cy="65624"/>
            </a:xfrm>
            <a:custGeom>
              <a:rect b="b" l="l" r="r" t="t"/>
              <a:pathLst>
                <a:path extrusionOk="0" h="1244" w="1788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rect b="b" l="l" r="r" t="t"/>
              <a:pathLst>
                <a:path extrusionOk="0" h="1907" w="1725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rect b="b" l="l" r="r" t="t"/>
              <a:pathLst>
                <a:path extrusionOk="0" h="3143" w="649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 flipH="1">
              <a:off x="1994208" y="2248934"/>
              <a:ext cx="28592" cy="28592"/>
            </a:xfrm>
            <a:custGeom>
              <a:rect b="b" l="l" r="r" t="t"/>
              <a:pathLst>
                <a:path extrusionOk="0" h="542" w="542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rect b="b" l="l" r="r" t="t"/>
              <a:pathLst>
                <a:path extrusionOk="0" h="42849" w="15357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rect b="b" l="l" r="r" t="t"/>
              <a:pathLst>
                <a:path extrusionOk="0" h="17425" w="2093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rect b="b" l="l" r="r" t="t"/>
              <a:pathLst>
                <a:path extrusionOk="0" h="20542" w="5551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rect b="b" l="l" r="r" t="t"/>
              <a:pathLst>
                <a:path extrusionOk="0" h="2093" w="11185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rect b="b" l="l" r="r" t="t"/>
              <a:pathLst>
                <a:path extrusionOk="0" h="1923" w="982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 flipH="1">
              <a:off x="2105357" y="2365358"/>
              <a:ext cx="13610" cy="12291"/>
            </a:xfrm>
            <a:custGeom>
              <a:rect b="b" l="l" r="r" t="t"/>
              <a:pathLst>
                <a:path extrusionOk="0" h="233" w="258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rect b="b" l="l" r="r" t="t"/>
              <a:pathLst>
                <a:path extrusionOk="0" h="5930" w="113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 flipH="1">
              <a:off x="2169082" y="2725074"/>
              <a:ext cx="12555" cy="13557"/>
            </a:xfrm>
            <a:custGeom>
              <a:rect b="b" l="l" r="r" t="t"/>
              <a:pathLst>
                <a:path extrusionOk="0" h="257" w="238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rect b="b" l="l" r="r" t="t"/>
              <a:pathLst>
                <a:path extrusionOk="0" h="1015" w="5566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 flipH="1">
              <a:off x="1830097" y="2781889"/>
              <a:ext cx="12819" cy="12555"/>
            </a:xfrm>
            <a:custGeom>
              <a:rect b="b" l="l" r="r" t="t"/>
              <a:pathLst>
                <a:path extrusionOk="0" h="238" w="243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rect b="b" l="l" r="r" t="t"/>
              <a:pathLst>
                <a:path extrusionOk="0" h="6623" w="651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 flipH="1">
              <a:off x="1797021" y="2384296"/>
              <a:ext cx="12133" cy="12555"/>
            </a:xfrm>
            <a:custGeom>
              <a:rect b="b" l="l" r="r" t="t"/>
              <a:pathLst>
                <a:path extrusionOk="0" h="238" w="23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rect b="b" l="l" r="r" t="t"/>
              <a:pathLst>
                <a:path extrusionOk="0" h="407" w="497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rect b="b" l="l" r="r" t="t"/>
              <a:pathLst>
                <a:path extrusionOk="0" h="3316" w="3316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rect b="b" l="l" r="r" t="t"/>
              <a:pathLst>
                <a:path extrusionOk="0" h="2929" w="2932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rect b="b" l="l" r="r" t="t"/>
              <a:pathLst>
                <a:path extrusionOk="0" h="3162" w="2988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rect b="b" l="l" r="r" t="t"/>
              <a:pathLst>
                <a:path extrusionOk="0" h="11068" w="14698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rect b="b" l="l" r="r" t="t"/>
              <a:pathLst>
                <a:path extrusionOk="0" h="15984" w="4402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rect b="b" l="l" r="r" t="t"/>
              <a:pathLst>
                <a:path extrusionOk="0" h="14600" w="9674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rect b="b" l="l" r="r" t="t"/>
              <a:pathLst>
                <a:path extrusionOk="0" h="1103" w="3932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rect b="b" l="l" r="r" t="t"/>
              <a:pathLst>
                <a:path extrusionOk="0" h="1355" w="3619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9B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rect b="b" l="l" r="r" t="t"/>
              <a:pathLst>
                <a:path extrusionOk="0" h="3425" w="8382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rect b="b" l="l" r="r" t="t"/>
              <a:pathLst>
                <a:path extrusionOk="0" h="3966" w="6582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 flipH="1">
              <a:off x="2033719" y="1605041"/>
              <a:ext cx="56076" cy="92633"/>
            </a:xfrm>
            <a:custGeom>
              <a:rect b="b" l="l" r="r" t="t"/>
              <a:pathLst>
                <a:path extrusionOk="0" h="1756" w="1063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rect b="b" l="l" r="r" t="t"/>
              <a:pathLst>
                <a:path extrusionOk="0" h="981" w="1919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 flipH="1">
              <a:off x="1780615" y="1654839"/>
              <a:ext cx="72271" cy="60771"/>
            </a:xfrm>
            <a:custGeom>
              <a:rect b="b" l="l" r="r" t="t"/>
              <a:pathLst>
                <a:path extrusionOk="0" h="1152" w="137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 flipH="1">
              <a:off x="1991887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 flipH="1">
              <a:off x="2059568" y="1584837"/>
              <a:ext cx="23158" cy="38140"/>
            </a:xfrm>
            <a:custGeom>
              <a:rect b="b" l="l" r="r" t="t"/>
              <a:pathLst>
                <a:path extrusionOk="0" h="723" w="439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 flipH="1">
              <a:off x="1945043" y="1531821"/>
              <a:ext cx="77071" cy="36188"/>
            </a:xfrm>
            <a:custGeom>
              <a:rect b="b" l="l" r="r" t="t"/>
              <a:pathLst>
                <a:path extrusionOk="0" h="686" w="1461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 flipH="1">
              <a:off x="2046643" y="1524594"/>
              <a:ext cx="77335" cy="39090"/>
            </a:xfrm>
            <a:custGeom>
              <a:rect b="b" l="l" r="r" t="t"/>
              <a:pathLst>
                <a:path extrusionOk="0" h="741" w="1466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rect b="b" l="l" r="r" t="t"/>
              <a:pathLst>
                <a:path extrusionOk="0" h="2436" w="2069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 flipH="1">
              <a:off x="2761539" y="2157145"/>
              <a:ext cx="61931" cy="29172"/>
            </a:xfrm>
            <a:custGeom>
              <a:rect b="b" l="l" r="r" t="t"/>
              <a:pathLst>
                <a:path extrusionOk="0" h="553" w="1174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 flipH="1">
              <a:off x="2741388" y="2215225"/>
              <a:ext cx="71005" cy="24424"/>
            </a:xfrm>
            <a:custGeom>
              <a:rect b="b" l="l" r="r" t="t"/>
              <a:pathLst>
                <a:path extrusionOk="0" h="463" w="1346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 flipH="1">
              <a:off x="2738645" y="2275521"/>
              <a:ext cx="53122" cy="12344"/>
            </a:xfrm>
            <a:custGeom>
              <a:rect b="b" l="l" r="r" t="t"/>
              <a:pathLst>
                <a:path extrusionOk="0" h="234" w="1007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 flipH="1">
              <a:off x="1830572" y="2272672"/>
              <a:ext cx="22314" cy="77493"/>
            </a:xfrm>
            <a:custGeom>
              <a:rect b="b" l="l" r="r" t="t"/>
              <a:pathLst>
                <a:path extrusionOk="0" h="1469" w="423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 flipH="1">
              <a:off x="1945044" y="2286862"/>
              <a:ext cx="9021" cy="42730"/>
            </a:xfrm>
            <a:custGeom>
              <a:rect b="b" l="l" r="r" t="t"/>
              <a:pathLst>
                <a:path extrusionOk="0" h="810" w="171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 flipH="1">
              <a:off x="1961713" y="2331807"/>
              <a:ext cx="9021" cy="45631"/>
            </a:xfrm>
            <a:custGeom>
              <a:rect b="b" l="l" r="r" t="t"/>
              <a:pathLst>
                <a:path extrusionOk="0" h="865" w="171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 flipH="1">
              <a:off x="1925314" y="2258323"/>
              <a:ext cx="13135" cy="30860"/>
            </a:xfrm>
            <a:custGeom>
              <a:rect b="b" l="l" r="r" t="t"/>
              <a:pathLst>
                <a:path extrusionOk="0" h="585" w="249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5"/>
          <p:cNvGrpSpPr/>
          <p:nvPr/>
        </p:nvGrpSpPr>
        <p:grpSpPr>
          <a:xfrm>
            <a:off x="306025" y="2077315"/>
            <a:ext cx="8526449" cy="2108696"/>
            <a:chOff x="306025" y="2020325"/>
            <a:chExt cx="8526449" cy="2108696"/>
          </a:xfrm>
        </p:grpSpPr>
        <p:sp>
          <p:nvSpPr>
            <p:cNvPr id="294" name="Google Shape;294;p5"/>
            <p:cNvSpPr/>
            <p:nvPr/>
          </p:nvSpPr>
          <p:spPr>
            <a:xfrm>
              <a:off x="306025" y="2550471"/>
              <a:ext cx="8526449" cy="15785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" name="Google Shape;295;p5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296" name="Google Shape;296;p5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8" name="Google Shape;298;p5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299" name="Google Shape;299;p5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1" name="Google Shape;301;p5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302" name="Google Shape;302;p5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5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06" name="Google Shape;306;p5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8" name="Google Shape;308;p5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"/>
          <p:cNvSpPr txBox="1"/>
          <p:nvPr>
            <p:ph type="ctrTitle"/>
          </p:nvPr>
        </p:nvSpPr>
        <p:spPr>
          <a:xfrm>
            <a:off x="1678462" y="2816125"/>
            <a:ext cx="57975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/>
              <a:t>Data Processing</a:t>
            </a:r>
            <a:endParaRPr sz="4800"/>
          </a:p>
        </p:txBody>
      </p:sp>
      <p:sp>
        <p:nvSpPr>
          <p:cNvPr id="310" name="Google Shape;310;p5"/>
          <p:cNvSpPr txBox="1"/>
          <p:nvPr>
            <p:ph idx="2" type="title"/>
          </p:nvPr>
        </p:nvSpPr>
        <p:spPr>
          <a:xfrm>
            <a:off x="3783712" y="877525"/>
            <a:ext cx="1587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641a41988_1_0"/>
          <p:cNvSpPr txBox="1"/>
          <p:nvPr/>
        </p:nvSpPr>
        <p:spPr>
          <a:xfrm>
            <a:off x="941250" y="1712500"/>
            <a:ext cx="7261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rlow"/>
                <a:ea typeface="Barlow"/>
                <a:cs typeface="Barlow"/>
                <a:sym typeface="Barlow"/>
              </a:rPr>
              <a:t>Data cleaning tasks included: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US" sz="1500">
                <a:latin typeface="Barlow"/>
                <a:ea typeface="Barlow"/>
                <a:cs typeface="Barlow"/>
                <a:sym typeface="Barlow"/>
              </a:rPr>
              <a:t>Checking for and dropping null values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US" sz="1500">
                <a:latin typeface="Barlow"/>
                <a:ea typeface="Barlow"/>
                <a:cs typeface="Barlow"/>
                <a:sym typeface="Barlow"/>
              </a:rPr>
              <a:t>Selecting the data belonging to the United States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US" sz="1500">
                <a:latin typeface="Barlow"/>
                <a:ea typeface="Barlow"/>
                <a:cs typeface="Barlow"/>
                <a:sym typeface="Barlow"/>
              </a:rPr>
              <a:t>Dropping irrelevant columns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US" sz="1500">
                <a:latin typeface="Barlow"/>
                <a:ea typeface="Barlow"/>
                <a:cs typeface="Barlow"/>
                <a:sym typeface="Barlow"/>
              </a:rPr>
              <a:t>Re-indexing the data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rlow"/>
                <a:ea typeface="Barlow"/>
                <a:cs typeface="Barlow"/>
                <a:sym typeface="Barlow"/>
              </a:rPr>
              <a:t>Data source: </a:t>
            </a:r>
            <a:r>
              <a:rPr lang="en-US" sz="15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https://www.kaggle.com/datasets/ramjasmaurya/medias-cost-prediction-in-foodmart?resource=download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16" name="Google Shape;316;g1a641a41988_1_0"/>
          <p:cNvGrpSpPr/>
          <p:nvPr/>
        </p:nvGrpSpPr>
        <p:grpSpPr>
          <a:xfrm>
            <a:off x="941492" y="0"/>
            <a:ext cx="7076755" cy="1135461"/>
            <a:chOff x="4121897" y="0"/>
            <a:chExt cx="4507200" cy="2301766"/>
          </a:xfrm>
        </p:grpSpPr>
        <p:sp>
          <p:nvSpPr>
            <p:cNvPr id="317" name="Google Shape;317;g1a641a41988_1_0"/>
            <p:cNvSpPr/>
            <p:nvPr/>
          </p:nvSpPr>
          <p:spPr>
            <a:xfrm>
              <a:off x="4121897" y="363166"/>
              <a:ext cx="4507200" cy="193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700">
                  <a:latin typeface="Barlow"/>
                  <a:ea typeface="Barlow"/>
                  <a:cs typeface="Barlow"/>
                  <a:sym typeface="Barlow"/>
                </a:rPr>
                <a:t>Data Processing Tasks</a:t>
              </a:r>
              <a:endParaRPr i="0" sz="27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18" name="Google Shape;318;g1a641a41988_1_0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</p:grpSpPr>
          <p:grpSp>
            <p:nvGrpSpPr>
              <p:cNvPr id="319" name="Google Shape;319;g1a641a41988_1_0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</p:grpSpPr>
            <p:sp>
              <p:nvSpPr>
                <p:cNvPr id="320" name="Google Shape;320;g1a641a41988_1_0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g1a641a41988_1_0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2" name="Google Shape;322;g1a641a41988_1_0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</p:grpSpPr>
            <p:sp>
              <p:nvSpPr>
                <p:cNvPr id="323" name="Google Shape;323;g1a641a41988_1_0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g1a641a41988_1_0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2"/>
          <p:cNvGrpSpPr/>
          <p:nvPr/>
        </p:nvGrpSpPr>
        <p:grpSpPr>
          <a:xfrm>
            <a:off x="314000" y="2020326"/>
            <a:ext cx="8490953" cy="1719824"/>
            <a:chOff x="314000" y="2020325"/>
            <a:chExt cx="8490953" cy="2119205"/>
          </a:xfrm>
        </p:grpSpPr>
        <p:sp>
          <p:nvSpPr>
            <p:cNvPr id="330" name="Google Shape;330;p12"/>
            <p:cNvSpPr/>
            <p:nvPr/>
          </p:nvSpPr>
          <p:spPr>
            <a:xfrm>
              <a:off x="314000" y="2542250"/>
              <a:ext cx="8490953" cy="1597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12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332" name="Google Shape;332;p12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2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4" name="Google Shape;334;p12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335" name="Google Shape;335;p12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2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37" name="Google Shape;337;p12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338" name="Google Shape;338;p12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" name="Google Shape;341;p12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342" name="Google Shape;342;p12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2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4" name="Google Shape;344;p12"/>
          <p:cNvSpPr/>
          <p:nvPr/>
        </p:nvSpPr>
        <p:spPr>
          <a:xfrm>
            <a:off x="4440650" y="0"/>
            <a:ext cx="262800" cy="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 txBox="1"/>
          <p:nvPr>
            <p:ph type="ctrTitle"/>
          </p:nvPr>
        </p:nvSpPr>
        <p:spPr>
          <a:xfrm>
            <a:off x="1678462" y="2542250"/>
            <a:ext cx="57975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 Data Features Analysis</a:t>
            </a:r>
            <a:endParaRPr sz="3600"/>
          </a:p>
        </p:txBody>
      </p:sp>
      <p:sp>
        <p:nvSpPr>
          <p:cNvPr id="346" name="Google Shape;346;p12"/>
          <p:cNvSpPr txBox="1"/>
          <p:nvPr>
            <p:ph idx="2" type="title"/>
          </p:nvPr>
        </p:nvSpPr>
        <p:spPr>
          <a:xfrm>
            <a:off x="3783712" y="877525"/>
            <a:ext cx="1587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02.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Demographic Data Analysis</a:t>
            </a:r>
            <a:endParaRPr b="0">
              <a:solidFill>
                <a:srgbClr val="2A2929"/>
              </a:solidFill>
            </a:endParaRPr>
          </a:p>
        </p:txBody>
      </p:sp>
      <p:pic>
        <p:nvPicPr>
          <p:cNvPr descr="https://lh4.googleusercontent.com/Im6sh_G5Utj-Df07pLWKkfXxs-tQksLn8oSav-Tfung9BrAxxBc2L-0-I_8mDKnrHwzART2bkiveQ6UqF_1iDgy_MPQmPvGhFweoX6oDJJrOaT-MvGdhB1vMInWVkQr13e_KXDUMLDGp7ip2PttetF7hh0epGemG0vacVHUEHQx2JZnsjyGtwkHlh4SQ5lvH=s2048" id="352" name="Google Shape;3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850" y="1288325"/>
            <a:ext cx="7229476" cy="2815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3" name="Google Shape;353;p13"/>
          <p:cNvGraphicFramePr/>
          <p:nvPr/>
        </p:nvGraphicFramePr>
        <p:xfrm>
          <a:off x="1084853" y="4221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{F532B32F-141A-43B5-82F0-83099A2ABE5C}</a:tableStyleId>
              </a:tblPr>
              <a:tblGrid>
                <a:gridCol w="2409825"/>
                <a:gridCol w="2409825"/>
                <a:gridCol w="2409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F- Female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 Married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Y- Have children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 Male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 Single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 No children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13"/>
          <p:cNvSpPr/>
          <p:nvPr/>
        </p:nvSpPr>
        <p:spPr>
          <a:xfrm>
            <a:off x="1084853" y="3999171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Demographic Data Analysis</a:t>
            </a:r>
            <a:endParaRPr b="0">
              <a:solidFill>
                <a:srgbClr val="2A2929"/>
              </a:solidFill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457200" y="1771825"/>
            <a:ext cx="8282700" cy="2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Observations:</a:t>
            </a:r>
            <a:endParaRPr b="1"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Customers are fairly similar for gender and marital status.</a:t>
            </a:r>
            <a:endParaRPr sz="1500"/>
          </a:p>
          <a:p>
            <a:pPr indent="-952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Most customers are </a:t>
            </a:r>
            <a:r>
              <a:rPr b="1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Child-Bearers</a:t>
            </a: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/>
          </a:p>
          <a:p>
            <a:pPr indent="-952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“We’re relying on the kid to pester the mom to buy the product, rather than going straight </a:t>
            </a:r>
            <a:endParaRPr b="0" i="0" sz="1500" u="none" cap="none" strike="noStrike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 the mom.”</a:t>
            </a:r>
            <a:endParaRPr sz="1500"/>
          </a:p>
          <a:p>
            <a:pPr indent="-952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More </a:t>
            </a:r>
            <a:r>
              <a:rPr b="1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Disposable</a:t>
            </a: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income.</a:t>
            </a:r>
            <a:endParaRPr sz="1500"/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Influence over business strategy: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Advertising</a:t>
            </a:r>
            <a:endParaRPr b="0" i="0" sz="1500" u="none" cap="none" strike="noStrike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Creating a </a:t>
            </a:r>
            <a:r>
              <a:rPr b="1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Child-Inclusive</a:t>
            </a: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environment.</a:t>
            </a:r>
            <a:endParaRPr sz="1500"/>
          </a:p>
          <a:p>
            <a:pPr indent="-9525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In-store modifications.</a:t>
            </a:r>
            <a:endParaRPr sz="1500"/>
          </a:p>
        </p:txBody>
      </p:sp>
      <p:pic>
        <p:nvPicPr>
          <p:cNvPr id="361" name="Google Shape;3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625" y="786075"/>
            <a:ext cx="1371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