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AB4AC47-D794-4791-A0BD-3194C4807A2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ZS Associates Challenge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latin typeface="Arial"/>
              </a:rPr>
              <a:t>Aditya Ashtekar</a:t>
            </a: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Model Building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Evaluated various models on the dataset using cross validation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RandomForest performed best.  Gave an SMAPE(function defined in Notebook) of 16 on an average.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Performed HyperParameter tuning and chose the best  parameters(that were shown on an average every time model ran)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Thank you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Thank you for the opportunity.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Was a great learning curve for me.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 few temporary variables have been used throughout model building in order to avoid data inconsistency.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174960"/>
            <a:ext cx="9071640" cy="10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Understanding the problem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Understood the problem statement thoroughly.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As this was a Sales Prediction problem, I  understood  we were supposed to build a  Regression model.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It was also understood that as this is a sales prediction problem , there was a factor of time involved in it.</a:t>
            </a: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174960"/>
            <a:ext cx="9071640" cy="10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Things I understood from the datasheets provided.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data  in YDS_train2018.csv was sampled at a week frequency, but the YDS_test2018.csv was sampled at monthly frequency.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Thus, we had to aggregate training data monthwise.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 could’nt think of how to use  merchant id, hence dropped  that column.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There was a promotional sheet which provided  expenses for each country X month.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Holidays sheet was provided. Initially, the holiday detail section was undecipherable. But, eventuallly, googletrans API came to the rescue.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How I used the data?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First, I aggregated the training data month wise.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There was no Date column in some sheets. So, had to create a seperate Day variable so, pd.to_datetime() can be used to create datetime column.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holiday sheet, another column called Fest_count which was initialised at 1. It denotes the number of festivals on a date. It will be later on used  for aggregation of Festival counts for that month. After aggregation, fest_count will denote the  number of festivals in that month.</a:t>
            </a: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Holiday Translation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 seperate notebook was created for translating the holidays into English.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Google Trans API was used  in order to convert it.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 bit of text cleaning was also performed in the notebook.</a:t>
            </a: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174960"/>
            <a:ext cx="9071640" cy="104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Feature Extraction from translated holidays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Promo expenses, holiday , train were merged together to form a training dataset.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Feature Extraction from translated  holidays was done by TfIdfvectorizer from Sklearn.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Stop words were handled by vectorizer.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Some highly correlated extracted features were removed later 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  <a:ea typeface="Noto Sans CJK SC Regular"/>
              </a:rPr>
              <a:t>Note:</a:t>
            </a:r>
            <a:r>
              <a:rPr b="0" lang="en-IN" sz="3200" spc="-1" strike="noStrike">
                <a:latin typeface="Arial"/>
              </a:rPr>
              <a:t>A few temporary variables have been used throughout model building in order to avoid data inconsistency.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Line graphs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Line graphs for Sales and promotional Expenses were made for each country with Products as legends.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Found a similarity between the two graphs which denoted both were related to each other. i.e there is a causality. </a:t>
            </a: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Imputing missing values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Many missing values were there after merging all these datasets.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KNN was used for predicting missing values.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Appropriate parameters were used in order to achieve the same.</a:t>
            </a: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Data Preprocessing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RobustScaler has been used for scaling.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Imputing done by KNN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2018-07-23T21:21:42Z</dcterms:created>
  <dc:creator/>
  <dc:description/>
  <dc:language>en-IN</dc:language>
  <cp:lastModifiedBy/>
  <dcterms:modified xsi:type="dcterms:W3CDTF">2018-07-23T21:49:47Z</dcterms:modified>
  <cp:revision>1</cp:revision>
  <dc:subject/>
  <dc:title/>
</cp:coreProperties>
</file>