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AC00-C323-4B1D-9967-42AE958C05F5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21DD-998E-4DEC-B269-F50F78BBAC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AC00-C323-4B1D-9967-42AE958C05F5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21DD-998E-4DEC-B269-F50F78BBAC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AC00-C323-4B1D-9967-42AE958C05F5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21DD-998E-4DEC-B269-F50F78BBAC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AC00-C323-4B1D-9967-42AE958C05F5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21DD-998E-4DEC-B269-F50F78BBAC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AC00-C323-4B1D-9967-42AE958C05F5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21DD-998E-4DEC-B269-F50F78BBAC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AC00-C323-4B1D-9967-42AE958C05F5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21DD-998E-4DEC-B269-F50F78BBAC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AC00-C323-4B1D-9967-42AE958C05F5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21DD-998E-4DEC-B269-F50F78BBAC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AC00-C323-4B1D-9967-42AE958C05F5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21DD-998E-4DEC-B269-F50F78BBAC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AC00-C323-4B1D-9967-42AE958C05F5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21DD-998E-4DEC-B269-F50F78BBAC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AC00-C323-4B1D-9967-42AE958C05F5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21DD-998E-4DEC-B269-F50F78BBAC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AC00-C323-4B1D-9967-42AE958C05F5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21DD-998E-4DEC-B269-F50F78BBAC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AC00-C323-4B1D-9967-42AE958C05F5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721DD-998E-4DEC-B269-F50F78BBAC8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nana-bananas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8078" y="2957446"/>
            <a:ext cx="847843" cy="94310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Ravindra</dc:creator>
  <cp:lastModifiedBy>Ravindra</cp:lastModifiedBy>
  <cp:revision>1</cp:revision>
  <dcterms:created xsi:type="dcterms:W3CDTF">2016-06-09T11:14:20Z</dcterms:created>
  <dcterms:modified xsi:type="dcterms:W3CDTF">2016-06-09T11:21:06Z</dcterms:modified>
</cp:coreProperties>
</file>