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482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36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00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883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995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29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53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5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8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042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158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8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github%20rep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Lane Detection for Autonomous Vehicles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Hashira | Code for Bharat 2.0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Add support for curved lane detection.</a:t>
            </a:r>
          </a:p>
          <a:p>
            <a:r>
              <a:t>Integrate with object detection for complete ADAS.</a:t>
            </a:r>
          </a:p>
          <a:p>
            <a:r>
              <a:t>Use deep learning models for better accuracy.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Thanks to Code for Bharat 2.0 organizers.</a:t>
            </a:r>
          </a:p>
          <a:p>
            <a:r>
              <a:rPr dirty="0"/>
              <a:t>Supported by open-source community and mentors.</a:t>
            </a:r>
          </a:p>
          <a:p>
            <a:r>
              <a:rPr dirty="0"/>
              <a:t>Developed by Team Hashira.</a:t>
            </a:r>
            <a:endParaRPr lang="en-US" dirty="0"/>
          </a:p>
          <a:p>
            <a:r>
              <a:rPr lang="en-US" dirty="0"/>
              <a:t>Team members: Aditya Singh, Devang Shukla</a:t>
            </a:r>
          </a:p>
          <a:p>
            <a:pPr marL="0" indent="0">
              <a:buNone/>
            </a:pPr>
            <a:r>
              <a:rPr lang="en-US" dirty="0"/>
              <a:t>                     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&amp;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GitHub Repo: </a:t>
            </a:r>
            <a:r>
              <a:rPr lang="en-US" dirty="0">
                <a:hlinkClick r:id="rId2" action="ppaction://hlinkfile"/>
              </a:rPr>
              <a:t>repo</a:t>
            </a:r>
            <a:endParaRPr dirty="0"/>
          </a:p>
          <a:p>
            <a:r>
              <a:rPr dirty="0"/>
              <a:t>Demo Video: recording.mp4 available in the repo.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Autonomous navigation requires robust lane detection.</a:t>
            </a:r>
          </a:p>
          <a:p>
            <a:r>
              <a:t>Poor or missing road markings can confuse the system.</a:t>
            </a:r>
          </a:p>
          <a:p>
            <a:r>
              <a:t>Accurate lane detection is critical for safety and control.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Develop a Python-based pipeline to detect lane lines from video input.</a:t>
            </a:r>
          </a:p>
          <a:p>
            <a:r>
              <a:t>Use computer vision techniques (OpenCV) to process frames.</a:t>
            </a:r>
          </a:p>
          <a:p>
            <a:r>
              <a:t>Output video with real-time lane overlay.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Frame-by-frame processing of input video.</a:t>
            </a:r>
          </a:p>
          <a:p>
            <a:r>
              <a:t>Apply Canny edge detection and ROI masking.</a:t>
            </a:r>
          </a:p>
          <a:p>
            <a:r>
              <a:t>Use Hough Transform to detect straight lines.</a:t>
            </a:r>
          </a:p>
          <a:p>
            <a:r>
              <a:t>Overlay detected lane lines on original video.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Languages: Python</a:t>
            </a:r>
          </a:p>
          <a:p>
            <a:r>
              <a:t>Libraries: OpenCV, NumPy</a:t>
            </a:r>
          </a:p>
          <a:p>
            <a:r>
              <a:t>Tools: GitHub, VS Code, Google Colab (optional)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Read video frame</a:t>
            </a:r>
          </a:p>
          <a:p>
            <a:r>
              <a:t>2. Apply Canny edge detection</a:t>
            </a:r>
          </a:p>
          <a:p>
            <a:r>
              <a:t>3. Mask region of interest (ROI)</a:t>
            </a:r>
          </a:p>
          <a:p>
            <a:r>
              <a:t>4. Detect lines using Hough Transform</a:t>
            </a:r>
          </a:p>
          <a:p>
            <a:r>
              <a:t>5. Draw and overlay lane lines</a:t>
            </a:r>
          </a:p>
          <a:p>
            <a:r>
              <a:t>6. Save or display output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Input vs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Left: Raw video frame</a:t>
            </a:r>
          </a:p>
          <a:p>
            <a:r>
              <a:rPr dirty="0"/>
              <a:t>Right: Lane detection overlay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121065-164A-DE11-CA85-2B50E3483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891" y="3429000"/>
            <a:ext cx="3433259" cy="18483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main.py - Entry point script</a:t>
            </a:r>
          </a:p>
          <a:p>
            <a:r>
              <a:t>lane_detection.py - Lane detection pipeline</a:t>
            </a:r>
          </a:p>
          <a:p>
            <a:r>
              <a:t>utils.py - Drawing and display helpers</a:t>
            </a:r>
          </a:p>
          <a:p>
            <a:r>
              <a:t>test_videos/ - Input videos</a:t>
            </a:r>
          </a:p>
          <a:p>
            <a:r>
              <a:t>output_videos/ - Output with overlay</a:t>
            </a:r>
          </a:p>
          <a:p>
            <a:r>
              <a:t>recording.mp4 - Demo video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Tested on urban and highway road videos.</a:t>
            </a:r>
          </a:p>
          <a:p>
            <a:r>
              <a:t>Successfully detected lanes in clear daylight conditions.</a:t>
            </a:r>
          </a:p>
          <a:p>
            <a:r>
              <a:t>Runs in real-time (~20 FPS on CPU).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</TotalTime>
  <Words>329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Lane Detection for Autonomous Vehicles</vt:lpstr>
      <vt:lpstr>Problem Statement</vt:lpstr>
      <vt:lpstr>Objective</vt:lpstr>
      <vt:lpstr>Proposed Solution</vt:lpstr>
      <vt:lpstr>Tech Stack</vt:lpstr>
      <vt:lpstr>Architecture Flow</vt:lpstr>
      <vt:lpstr>Sample Input vs Output</vt:lpstr>
      <vt:lpstr>Project Folder Structure</vt:lpstr>
      <vt:lpstr>Results</vt:lpstr>
      <vt:lpstr>Future Scope</vt:lpstr>
      <vt:lpstr>Acknowledgment</vt:lpstr>
      <vt:lpstr>GitHub &amp; Demo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Aditya Singh</cp:lastModifiedBy>
  <cp:revision>3</cp:revision>
  <dcterms:created xsi:type="dcterms:W3CDTF">2013-01-27T09:14:16Z</dcterms:created>
  <dcterms:modified xsi:type="dcterms:W3CDTF">2025-07-13T03:35:02Z</dcterms:modified>
  <cp:category/>
</cp:coreProperties>
</file>