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69B3D7F-2E2A-442E-A94F-9E559EB6F675}" type="datetimeFigureOut">
              <a:rPr lang="en-IN" smtClean="0"/>
              <a:t>30-09-2021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283475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9B3D7F-2E2A-442E-A94F-9E559EB6F675}"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304354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9B3D7F-2E2A-442E-A94F-9E559EB6F675}"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427766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9B3D7F-2E2A-442E-A94F-9E559EB6F675}"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437806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B3D7F-2E2A-442E-A94F-9E559EB6F675}"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2085223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9B3D7F-2E2A-442E-A94F-9E559EB6F675}"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236696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9B3D7F-2E2A-442E-A94F-9E559EB6F675}" type="datetimeFigureOut">
              <a:rPr lang="en-IN" smtClean="0"/>
              <a:t>30-09-2021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2125857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69B3D7F-2E2A-442E-A94F-9E559EB6F675}"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625523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69B3D7F-2E2A-442E-A94F-9E559EB6F675}"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218446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B3D7F-2E2A-442E-A94F-9E559EB6F675}"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176725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B3D7F-2E2A-442E-A94F-9E559EB6F675}"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8024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9B3D7F-2E2A-442E-A94F-9E559EB6F675}"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222367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9B3D7F-2E2A-442E-A94F-9E559EB6F675}"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277001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9B3D7F-2E2A-442E-A94F-9E559EB6F675}"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2841644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B3D7F-2E2A-442E-A94F-9E559EB6F675}"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411482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9B3D7F-2E2A-442E-A94F-9E559EB6F675}"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33960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9B3D7F-2E2A-442E-A94F-9E559EB6F675}"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7B8F2B-24A6-4519-B949-F5BC5A95956E}" type="slidenum">
              <a:rPr lang="en-IN" smtClean="0"/>
              <a:t>‹#›</a:t>
            </a:fld>
            <a:endParaRPr lang="en-IN"/>
          </a:p>
        </p:txBody>
      </p:sp>
    </p:spTree>
    <p:extLst>
      <p:ext uri="{BB962C8B-B14F-4D97-AF65-F5344CB8AC3E}">
        <p14:creationId xmlns:p14="http://schemas.microsoft.com/office/powerpoint/2010/main" val="313341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69B3D7F-2E2A-442E-A94F-9E559EB6F675}" type="datetimeFigureOut">
              <a:rPr lang="en-IN" smtClean="0"/>
              <a:t>30-09-2021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7B8F2B-24A6-4519-B949-F5BC5A95956E}" type="slidenum">
              <a:rPr lang="en-IN" smtClean="0"/>
              <a:t>‹#›</a:t>
            </a:fld>
            <a:endParaRPr lang="en-IN"/>
          </a:p>
        </p:txBody>
      </p:sp>
    </p:spTree>
    <p:extLst>
      <p:ext uri="{BB962C8B-B14F-4D97-AF65-F5344CB8AC3E}">
        <p14:creationId xmlns:p14="http://schemas.microsoft.com/office/powerpoint/2010/main" val="393850353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7B24-70FB-42A1-94E0-682ADA6FD3F2}"/>
              </a:ext>
            </a:extLst>
          </p:cNvPr>
          <p:cNvSpPr>
            <a:spLocks noGrp="1"/>
          </p:cNvSpPr>
          <p:nvPr>
            <p:ph type="title"/>
          </p:nvPr>
        </p:nvSpPr>
        <p:spPr/>
        <p:txBody>
          <a:bodyPr/>
          <a:lstStyle/>
          <a:p>
            <a:r>
              <a:rPr lang="en-US" dirty="0"/>
              <a:t>           Django Rest Framework</a:t>
            </a:r>
            <a:endParaRPr lang="en-IN" dirty="0"/>
          </a:p>
        </p:txBody>
      </p:sp>
      <p:sp>
        <p:nvSpPr>
          <p:cNvPr id="3" name="Content Placeholder 2">
            <a:extLst>
              <a:ext uri="{FF2B5EF4-FFF2-40B4-BE49-F238E27FC236}">
                <a16:creationId xmlns:a16="http://schemas.microsoft.com/office/drawing/2014/main" id="{95BC93EF-419B-49D3-A025-701D6F70C974}"/>
              </a:ext>
            </a:extLst>
          </p:cNvPr>
          <p:cNvSpPr>
            <a:spLocks noGrp="1"/>
          </p:cNvSpPr>
          <p:nvPr>
            <p:ph idx="1"/>
          </p:nvPr>
        </p:nvSpPr>
        <p:spPr/>
        <p:txBody>
          <a:bodyPr>
            <a:normAutofit/>
          </a:bodyPr>
          <a:lstStyle/>
          <a:p>
            <a:r>
              <a:rPr lang="en-US" dirty="0"/>
              <a:t>serializes = in Django rest framework it is responsible for convert the complex data type such as query to  json and xml form which is converted  to python data type. This process is known as serialization </a:t>
            </a:r>
          </a:p>
          <a:p>
            <a:endParaRPr lang="en-US" dirty="0"/>
          </a:p>
          <a:p>
            <a:endParaRPr lang="en-US" dirty="0"/>
          </a:p>
          <a:p>
            <a:r>
              <a:rPr lang="en-US" dirty="0"/>
              <a:t>Deserlizer = in Django rest framework it is reverse the </a:t>
            </a:r>
            <a:r>
              <a:rPr lang="en-US" dirty="0" err="1"/>
              <a:t>serlization</a:t>
            </a:r>
            <a:r>
              <a:rPr lang="en-US" dirty="0"/>
              <a:t> process means it is responsible for convert the json data to complex data type this process is known as dieselization </a:t>
            </a:r>
          </a:p>
          <a:p>
            <a:pPr marL="0" indent="0">
              <a:buNone/>
            </a:pPr>
            <a:endParaRPr lang="en-IN" dirty="0"/>
          </a:p>
        </p:txBody>
      </p:sp>
    </p:spTree>
    <p:extLst>
      <p:ext uri="{BB962C8B-B14F-4D97-AF65-F5344CB8AC3E}">
        <p14:creationId xmlns:p14="http://schemas.microsoft.com/office/powerpoint/2010/main" val="292191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C4A3-B371-485E-AA87-96464248B6EF}"/>
              </a:ext>
            </a:extLst>
          </p:cNvPr>
          <p:cNvSpPr>
            <a:spLocks noGrp="1"/>
          </p:cNvSpPr>
          <p:nvPr>
            <p:ph type="title"/>
          </p:nvPr>
        </p:nvSpPr>
        <p:spPr>
          <a:xfrm>
            <a:off x="2162660" y="569167"/>
            <a:ext cx="8761413" cy="858417"/>
          </a:xfrm>
        </p:spPr>
        <p:txBody>
          <a:bodyPr/>
          <a:lstStyle/>
          <a:p>
            <a:r>
              <a:rPr lang="en-US" dirty="0"/>
              <a:t>Process of Serialization</a:t>
            </a:r>
            <a:endParaRPr lang="en-IN" dirty="0"/>
          </a:p>
        </p:txBody>
      </p:sp>
      <p:pic>
        <p:nvPicPr>
          <p:cNvPr id="5" name="Content Placeholder 4">
            <a:extLst>
              <a:ext uri="{FF2B5EF4-FFF2-40B4-BE49-F238E27FC236}">
                <a16:creationId xmlns:a16="http://schemas.microsoft.com/office/drawing/2014/main" id="{A1166C62-6DB0-4BA6-82AA-757AACCAC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30220"/>
            <a:ext cx="12191999" cy="5505062"/>
          </a:xfrm>
        </p:spPr>
      </p:pic>
    </p:spTree>
    <p:extLst>
      <p:ext uri="{BB962C8B-B14F-4D97-AF65-F5344CB8AC3E}">
        <p14:creationId xmlns:p14="http://schemas.microsoft.com/office/powerpoint/2010/main" val="317883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2882-1992-4AC5-8599-4F53D870095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55E191C1-1DFC-4F4C-85A8-F249C6B45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2519836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TotalTime>
  <Words>75</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 Boardroom</vt:lpstr>
      <vt:lpstr>           Django Rest Framework</vt:lpstr>
      <vt:lpstr>Process of Serialization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Django Rest Framework</dc:title>
  <dc:creator>ADITYA SINGH</dc:creator>
  <cp:lastModifiedBy>ADITYA SINGH</cp:lastModifiedBy>
  <cp:revision>1</cp:revision>
  <dcterms:created xsi:type="dcterms:W3CDTF">2021-09-30T06:36:21Z</dcterms:created>
  <dcterms:modified xsi:type="dcterms:W3CDTF">2021-09-30T06:48:01Z</dcterms:modified>
</cp:coreProperties>
</file>