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55C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1305-EFB9-4627-A575-B4B530D9E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92B76-2D2F-428A-8C6A-051F28363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0BDA-9731-4637-9AF1-FDD02B5E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185F-988E-4250-88F2-0717ED82B03C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768E-29E2-4688-9CDD-CB835A90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597A8-52D4-412C-9BD5-A2B567AA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DCB-69CB-4089-A04E-C8180EF87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68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33B2-80C6-4745-BC62-DF95619D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746D4-122D-4525-86DC-C21AEBF82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8E49-E6CA-4B52-A4F0-B291C753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185F-988E-4250-88F2-0717ED82B03C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6D20-7EB2-4567-B237-B7043036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9B6F0-0133-47CA-AE7E-5251C7C0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DCB-69CB-4089-A04E-C8180EF87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7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88508-291D-4B48-A6CC-3789C7CF3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62066-6446-4323-A10B-DF904F550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4A16-ACE1-4553-9CA3-7DAD7FA9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185F-988E-4250-88F2-0717ED82B03C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D93AC-F57D-437C-8FD5-CAC90D28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46DA-4357-4DD2-94D0-43FA70D5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DCB-69CB-4089-A04E-C8180EF87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1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9321-7055-433E-B6FC-4D451E47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49A1-CA19-47AF-BC54-8A37056F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39EC-F63E-443A-AF9F-FBB16050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185F-988E-4250-88F2-0717ED82B03C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47F9-B13D-43B4-91C2-B437DBA7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CD90-FF02-4B01-9137-DFB7F668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DCB-69CB-4089-A04E-C8180EF87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0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1A20-E876-433C-9B71-2504C9D1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F888C-316E-4A17-9B32-28B4FBF90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373F-BEA3-4B53-AA52-EDB8E31E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185F-988E-4250-88F2-0717ED82B03C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6937-581B-4136-A487-6CCB01AE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688E-60CE-4ADD-BA23-D68A3C81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DCB-69CB-4089-A04E-C8180EF87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97DD-538D-4F10-9F60-7F612773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7DCF-30B3-46F1-9EBE-4061973EF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53686-DEEA-44E0-A3DE-4EDEEB354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48507-31E3-45C7-922D-3B22FACC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185F-988E-4250-88F2-0717ED82B03C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EB898-0C9B-4E91-A1C2-FE603186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CDF0D-B1B1-44D4-A8D2-D2FCEFC6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DCB-69CB-4089-A04E-C8180EF87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2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7ADB-2BEA-4D92-8C65-7BD426B7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26BF9-F444-4E76-85C9-D03BADC9D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E759D-187F-470A-B724-F7390BE4D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9BCB9-72DB-4653-A7E3-6A603B24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AD4FA-B618-4A57-A32F-9523376A7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32C5D-05A7-40DB-B8A0-9785EE28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185F-988E-4250-88F2-0717ED82B03C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F6F21-852A-4B6B-AB92-80E58CA9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FFCCC-ACBC-437A-9F85-FEFC7C3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DCB-69CB-4089-A04E-C8180EF87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8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9DD5-4678-4DA0-999C-15126B84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41BA3-6569-414A-AC67-6C4FD5F0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185F-988E-4250-88F2-0717ED82B03C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82103-9C1B-4123-9222-3924E572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DF642-16DD-4C05-A9EB-CD3DB64F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DCB-69CB-4089-A04E-C8180EF87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19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06381-393C-4EF8-9FD2-8D268D1E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185F-988E-4250-88F2-0717ED82B03C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C4961-D580-444E-8F3B-19E861B1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7D017-048B-45C2-B345-ACF7CED6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DCB-69CB-4089-A04E-C8180EF87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9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2FBD-C98B-401F-AACB-F649B5A1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95D7-B93F-4E1F-ACE8-5A2F1F07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5F7D-6194-4789-A1BC-9AD976550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E27B-F60A-42EB-818C-2FCF26AD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185F-988E-4250-88F2-0717ED82B03C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FFA2E-C9D4-4C2B-A4A6-48222D01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9BC7-694C-4548-B7A0-443B9EF3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DCB-69CB-4089-A04E-C8180EF87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0FC1-2CE9-446F-B805-F75F424E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73B51-022F-44FB-99B3-9814FA8FF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6DA18-3F9E-484F-AD1D-F29581315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9EC20-BBA9-41F3-8D8E-6B78E0DF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185F-988E-4250-88F2-0717ED82B03C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CF6EE-6B05-4AA5-B313-A03C9E63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13EE3-1BA2-4405-9FBE-F3A0DAB8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7DCB-69CB-4089-A04E-C8180EF87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0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B69AD-C5EE-4DC8-AB37-94CDE78D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0953A-5739-49DA-BDF9-C90384A4B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B1E60-0968-43D7-9886-F447D4855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5185F-988E-4250-88F2-0717ED82B03C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1BCA-A36E-4B1C-8692-301B4018D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880F4-86DC-45A3-94F2-16A29F0C7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7DCB-69CB-4089-A04E-C8180EF87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DFBDE9-CD4B-4157-AC61-866CA9CF2207}"/>
              </a:ext>
            </a:extLst>
          </p:cNvPr>
          <p:cNvGrpSpPr/>
          <p:nvPr/>
        </p:nvGrpSpPr>
        <p:grpSpPr>
          <a:xfrm>
            <a:off x="201593" y="128979"/>
            <a:ext cx="7130762" cy="1253836"/>
            <a:chOff x="4119131" y="1974273"/>
            <a:chExt cx="7130762" cy="1253836"/>
          </a:xfrm>
        </p:grpSpPr>
        <p:pic>
          <p:nvPicPr>
            <p:cNvPr id="1026" name="Picture 2" descr="https://cldup.com/dTxpPi9lDf.thumb.png">
              <a:extLst>
                <a:ext uri="{FF2B5EF4-FFF2-40B4-BE49-F238E27FC236}">
                  <a16:creationId xmlns:a16="http://schemas.microsoft.com/office/drawing/2014/main" id="{7046E4AE-AE67-4E47-A0EB-9D8D7AD4D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131" y="1974273"/>
              <a:ext cx="6347545" cy="1253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CAE653-4069-4753-A97E-E56CFAA72B95}"/>
                </a:ext>
              </a:extLst>
            </p:cNvPr>
            <p:cNvSpPr/>
            <p:nvPr/>
          </p:nvSpPr>
          <p:spPr>
            <a:xfrm>
              <a:off x="4322619" y="2105892"/>
              <a:ext cx="5985164" cy="983673"/>
            </a:xfrm>
            <a:prstGeom prst="rect">
              <a:avLst/>
            </a:prstGeom>
            <a:solidFill>
              <a:srgbClr val="55C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0458F4-458A-4748-96B1-B3760FA91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193" y="2240972"/>
              <a:ext cx="713509" cy="71350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2703FE-BEFB-44AA-8100-614A6D28C61A}"/>
                </a:ext>
              </a:extLst>
            </p:cNvPr>
            <p:cNvSpPr txBox="1"/>
            <p:nvPr/>
          </p:nvSpPr>
          <p:spPr>
            <a:xfrm>
              <a:off x="5155410" y="2274562"/>
              <a:ext cx="60944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bg1"/>
                  </a:solidFill>
                  <a:latin typeface="Corbel" panose="020B0503020204020204" pitchFamily="34" charset="0"/>
                  <a:ea typeface="Adobe Gothic Std B" panose="020B0800000000000000" pitchFamily="34" charset="-128"/>
                </a:rPr>
                <a:t>adityasingh</a:t>
              </a:r>
              <a:r>
                <a:rPr lang="en-IN" sz="3600" dirty="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3007</a:t>
              </a:r>
              <a:r>
                <a:rPr lang="en-IN" sz="3600" dirty="0">
                  <a:solidFill>
                    <a:schemeClr val="bg1"/>
                  </a:solidFill>
                  <a:latin typeface="Corbel" panose="020B0503020204020204" pitchFamily="34" charset="0"/>
                  <a:ea typeface="Adobe Gothic Std B" panose="020B0800000000000000" pitchFamily="34" charset="-128"/>
                </a:rPr>
                <a:t>.github.io               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F732BE-DCE6-4246-9C5F-F093CE5A8DB9}"/>
              </a:ext>
            </a:extLst>
          </p:cNvPr>
          <p:cNvGrpSpPr/>
          <p:nvPr/>
        </p:nvGrpSpPr>
        <p:grpSpPr>
          <a:xfrm>
            <a:off x="2519021" y="3880922"/>
            <a:ext cx="4030878" cy="1268350"/>
            <a:chOff x="2519021" y="3880922"/>
            <a:chExt cx="4030878" cy="1268350"/>
          </a:xfrm>
        </p:grpSpPr>
        <p:pic>
          <p:nvPicPr>
            <p:cNvPr id="14" name="Picture 2" descr="https://cldup.com/dTxpPi9lDf.thumb.png">
              <a:extLst>
                <a:ext uri="{FF2B5EF4-FFF2-40B4-BE49-F238E27FC236}">
                  <a16:creationId xmlns:a16="http://schemas.microsoft.com/office/drawing/2014/main" id="{62B4A7C4-7E9F-4811-9DEC-22ACF7511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619" y="3895436"/>
              <a:ext cx="4018519" cy="1253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D7F4490-4313-44BF-ABD3-965DDB2F92C1}"/>
                </a:ext>
              </a:extLst>
            </p:cNvPr>
            <p:cNvSpPr/>
            <p:nvPr/>
          </p:nvSpPr>
          <p:spPr>
            <a:xfrm rot="16200000">
              <a:off x="2555737" y="3844206"/>
              <a:ext cx="1253835" cy="1327268"/>
            </a:xfrm>
            <a:prstGeom prst="round2SameRect">
              <a:avLst>
                <a:gd name="adj1" fmla="val 2776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AEB394-2095-4EC5-ABED-673929360225}"/>
                </a:ext>
              </a:extLst>
            </p:cNvPr>
            <p:cNvSpPr txBox="1"/>
            <p:nvPr/>
          </p:nvSpPr>
          <p:spPr>
            <a:xfrm>
              <a:off x="2625079" y="4202652"/>
              <a:ext cx="12212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bg1"/>
                  </a:solidFill>
                  <a:latin typeface="Corbel" panose="020B0503020204020204" pitchFamily="34" charset="0"/>
                  <a:ea typeface="Adobe Gothic Std B" panose="020B0800000000000000" pitchFamily="34" charset="-128"/>
                </a:rPr>
                <a:t>build</a:t>
              </a:r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4A5C8A7E-6D63-47A8-AACE-BF9FDD7175E6}"/>
                </a:ext>
              </a:extLst>
            </p:cNvPr>
            <p:cNvSpPr/>
            <p:nvPr/>
          </p:nvSpPr>
          <p:spPr>
            <a:xfrm rot="5400000">
              <a:off x="4571176" y="3156037"/>
              <a:ext cx="1253835" cy="2703610"/>
            </a:xfrm>
            <a:prstGeom prst="round2SameRect">
              <a:avLst>
                <a:gd name="adj1" fmla="val 2776"/>
                <a:gd name="adj2" fmla="val 0"/>
              </a:avLst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35AEF9-EEC0-4CC7-8237-9A00937E6557}"/>
                </a:ext>
              </a:extLst>
            </p:cNvPr>
            <p:cNvSpPr txBox="1"/>
            <p:nvPr/>
          </p:nvSpPr>
          <p:spPr>
            <a:xfrm>
              <a:off x="3984345" y="4172520"/>
              <a:ext cx="2434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bg1"/>
                  </a:solidFill>
                  <a:latin typeface="Corbel" panose="020B0503020204020204" pitchFamily="34" charset="0"/>
                  <a:ea typeface="Adobe Gothic Std B" panose="020B0800000000000000" pitchFamily="34" charset="-128"/>
                </a:rPr>
                <a:t>developing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71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BEFC95-35AA-4766-88BF-D707194B15C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0"/>
          <a:stretch/>
        </p:blipFill>
        <p:spPr>
          <a:xfrm>
            <a:off x="217427" y="185836"/>
            <a:ext cx="1544400" cy="30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6219A2-E00C-47BB-ADCB-D34F61692516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"/>
          <a:stretch/>
        </p:blipFill>
        <p:spPr>
          <a:xfrm>
            <a:off x="217427" y="614770"/>
            <a:ext cx="108000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3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Corbel</vt:lpstr>
      <vt:lpstr>Ebrima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Singh</dc:creator>
  <cp:lastModifiedBy>Aditya Singh</cp:lastModifiedBy>
  <cp:revision>4</cp:revision>
  <dcterms:created xsi:type="dcterms:W3CDTF">2019-06-02T18:39:08Z</dcterms:created>
  <dcterms:modified xsi:type="dcterms:W3CDTF">2019-06-02T19:05:12Z</dcterms:modified>
</cp:coreProperties>
</file>