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3967968-FA9B-4F99-8D9A-42343382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Aditya Singh</cp:lastModifiedBy>
  <cp:revision>1</cp:revision>
  <dcterms:created xsi:type="dcterms:W3CDTF">2023-08-22T13:51:15Z</dcterms:created>
  <dcterms:modified xsi:type="dcterms:W3CDTF">2023-08-25T12:02:53Z</dcterms:modified>
</cp:coreProperties>
</file>