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458A8D-1FC7-4533-93CB-A9BB60662F6C}">
  <a:tblStyle styleId="{6E458A8D-1FC7-4533-93CB-A9BB60662F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chive.ics.uci.edu/ml/datasets/Online+News+Popularity#"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8d044dd0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8d044dd0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Aditya</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8ccaf667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8ccaf667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Anu</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8d044dd0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8d044dd0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Anu</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8d044dd0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8d044dd0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Aditya</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Polynomial - works with interaction, non linear models</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88d044dd0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8d044dd0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Aditya</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Tried scaling, but maybe more transformation</a:t>
            </a: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8ccaf667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8ccaf667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88d044dd0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8d044dd0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88d044dd0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8d044dd0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8ccaf667a_2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8ccaf667a_2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Anu / Aditya</a:t>
            </a:r>
            <a:endParaRPr>
              <a:latin typeface="Times New Roman"/>
              <a:ea typeface="Times New Roman"/>
              <a:cs typeface="Times New Roman"/>
              <a:sym typeface="Times New Roman"/>
            </a:endParaRPr>
          </a:p>
          <a:p>
            <a:pPr indent="0" lvl="0" marL="0" rtl="0" algn="l">
              <a:spcBef>
                <a:spcPts val="0"/>
              </a:spcBef>
              <a:spcAft>
                <a:spcPts val="0"/>
              </a:spcAft>
              <a:buNone/>
            </a:pPr>
            <a:r>
              <a:rPr lang="en" u="sng">
                <a:solidFill>
                  <a:schemeClr val="hlink"/>
                </a:solidFill>
                <a:latin typeface="Times New Roman"/>
                <a:ea typeface="Times New Roman"/>
                <a:cs typeface="Times New Roman"/>
                <a:sym typeface="Times New Roman"/>
                <a:hlinkClick r:id="rId2"/>
              </a:rPr>
              <a:t>https://archive.ics.uci.edu/ml/datasets/Online+News+Popularity#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Median value</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LDAs (statistical model) allows sets of observations to be explained by unobserved groups that explain why some parts of the data are similar. For example, if observations are words collected into documents, it posits that each document is a mixture of a small number of topics and that each word's presence is attributable to one of the document's topics.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8ccaf667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8ccaf667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Anu</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8ccaf667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8ccaf667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23654"/>
                </a:solidFill>
                <a:latin typeface="Times New Roman"/>
                <a:ea typeface="Times New Roman"/>
                <a:cs typeface="Times New Roman"/>
                <a:sym typeface="Times New Roman"/>
              </a:rPr>
              <a:t>Aditya</a:t>
            </a:r>
            <a:endParaRPr sz="1000">
              <a:solidFill>
                <a:srgbClr val="123654"/>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123654"/>
                </a:solidFill>
                <a:latin typeface="Times New Roman"/>
                <a:ea typeface="Times New Roman"/>
                <a:cs typeface="Times New Roman"/>
                <a:sym typeface="Times New Roman"/>
              </a:rPr>
              <a:t>Iterative approach</a:t>
            </a:r>
            <a:endParaRPr sz="1000">
              <a:solidFill>
                <a:srgbClr val="123654"/>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123654"/>
                </a:solidFill>
                <a:latin typeface="Times New Roman"/>
                <a:ea typeface="Times New Roman"/>
                <a:cs typeface="Times New Roman"/>
                <a:sym typeface="Times New Roman"/>
              </a:rPr>
              <a:t>Random Forest but importance Z scores classifies as confirmed, tentative, rejected</a:t>
            </a:r>
            <a:endParaRPr sz="1000">
              <a:solidFill>
                <a:srgbClr val="123654"/>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rgbClr val="123654"/>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8d044dd0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8d044dd0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23654"/>
                </a:solidFill>
                <a:latin typeface="Times New Roman"/>
                <a:ea typeface="Times New Roman"/>
                <a:cs typeface="Times New Roman"/>
                <a:sym typeface="Times New Roman"/>
              </a:rPr>
              <a:t>Aditya</a:t>
            </a:r>
            <a:endParaRPr sz="1000">
              <a:solidFill>
                <a:srgbClr val="123654"/>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123654"/>
                </a:solidFill>
                <a:latin typeface="Times New Roman"/>
                <a:ea typeface="Times New Roman"/>
                <a:cs typeface="Times New Roman"/>
                <a:sym typeface="Times New Roman"/>
              </a:rPr>
              <a:t>MSE is more robust measure due to OOB testing rather than Inc In Node Purity</a:t>
            </a:r>
            <a:endParaRPr sz="1000">
              <a:solidFill>
                <a:srgbClr val="123654"/>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123654"/>
                </a:solidFill>
                <a:latin typeface="Times New Roman"/>
                <a:ea typeface="Times New Roman"/>
                <a:cs typeface="Times New Roman"/>
                <a:sym typeface="Times New Roman"/>
              </a:rPr>
              <a:t>28. self_reference_min_shares: Min. shares of referenced articles in Mashable</a:t>
            </a:r>
            <a:endParaRPr sz="1000">
              <a:solidFill>
                <a:srgbClr val="123654"/>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123654"/>
                </a:solidFill>
                <a:latin typeface="Times New Roman"/>
                <a:ea typeface="Times New Roman"/>
                <a:cs typeface="Times New Roman"/>
                <a:sym typeface="Times New Roman"/>
              </a:rPr>
              <a:t>27. kw_avg_avg: Avg. keyword (avg. shares)</a:t>
            </a:r>
            <a:endParaRPr sz="1000">
              <a:solidFill>
                <a:srgbClr val="123654"/>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123654"/>
                </a:solidFill>
                <a:latin typeface="Times New Roman"/>
                <a:ea typeface="Times New Roman"/>
                <a:cs typeface="Times New Roman"/>
                <a:sym typeface="Times New Roman"/>
              </a:rPr>
              <a:t>38. is_weekend: Was the article published on the weekend?</a:t>
            </a:r>
            <a:endParaRPr sz="1000">
              <a:solidFill>
                <a:srgbClr val="123654"/>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123654"/>
                </a:solidFill>
                <a:latin typeface="Times New Roman"/>
                <a:ea typeface="Times New Roman"/>
                <a:cs typeface="Times New Roman"/>
                <a:sym typeface="Times New Roman"/>
              </a:rPr>
              <a:t>26. kw_max_avg: Avg. keyword (max. shares)</a:t>
            </a:r>
            <a:endParaRPr sz="1000">
              <a:solidFill>
                <a:srgbClr val="123654"/>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123654"/>
                </a:solidFill>
                <a:latin typeface="Times New Roman"/>
                <a:ea typeface="Times New Roman"/>
                <a:cs typeface="Times New Roman"/>
                <a:sym typeface="Times New Roman"/>
              </a:rPr>
              <a:t>30. self_reference_avg_sharess: Avg. shares of referenced articles in Mashable</a:t>
            </a:r>
            <a:endParaRPr sz="1000">
              <a:solidFill>
                <a:srgbClr val="123654"/>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rgbClr val="123654"/>
                </a:solidFill>
                <a:latin typeface="Times New Roman"/>
                <a:ea typeface="Times New Roman"/>
                <a:cs typeface="Times New Roman"/>
                <a:sym typeface="Times New Roman"/>
              </a:rPr>
              <a:t>25. kw_min_avg: Avg. keyword (min. shares)</a:t>
            </a:r>
            <a:endParaRPr sz="1000">
              <a:solidFill>
                <a:srgbClr val="123654"/>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8ccaf667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8ccaf667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Aditya</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56. title_subjectivity: Title subjectivity (sentence expresses an opinion or not)</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57. title_sentiment_polarity: Title polarity</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58. abs_title_subjectivity: Absolute subjectivity level</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2. n_tokens_title: Number of words in the title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8d044dd0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8d044dd0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Anu</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56. title_subjectivity: Title subjectivity</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57. title_sentiment_polarity: Title polarity</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58. abs_title_subjectivity: Absolute subjectivity level</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2. n_tokens_title: Number of words in the title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8d044dd0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8d044dd0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Anu</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Don’t really have that much of a difference on the dependent variable</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87f583c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87f583c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Aditya</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Scaling or no scaling doesn’t matter</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28. self_reference_min_shares: Min. shares of referenced articles in Mashable</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27. kw_avg_avg: Avg. keyword (avg. shares)</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38. is_weekend: Was the article published on the weekend?</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26. kw_max_avg: Avg. keyword (max. shares)</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30. self_reference_avg_sharess: Avg. shares of referenced articles in Mashable</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25. kw_min_avg: Avg. keyword (min. shares)</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1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p2"/>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latin typeface="Arial"/>
                <a:ea typeface="Arial"/>
                <a:cs typeface="Arial"/>
                <a:sym typeface="Aria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5" name="Google Shape;15;p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6553200" y="4767263"/>
            <a:ext cx="2133600" cy="273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200" u="none" cap="none" strike="noStrike">
                <a:solidFill>
                  <a:srgbClr val="FFFFFF"/>
                </a:solidFill>
                <a:latin typeface="Arial"/>
                <a:ea typeface="Arial"/>
                <a:cs typeface="Arial"/>
                <a:sym typeface="Arial"/>
              </a:defRPr>
            </a:lvl1pPr>
            <a:lvl2pPr indent="0" lvl="1" marL="0" algn="r">
              <a:spcBef>
                <a:spcPts val="0"/>
              </a:spcBef>
              <a:buNone/>
              <a:defRPr b="0" i="0" sz="1200" u="none" cap="none" strike="noStrike">
                <a:solidFill>
                  <a:srgbClr val="FFFFFF"/>
                </a:solidFill>
                <a:latin typeface="Arial"/>
                <a:ea typeface="Arial"/>
                <a:cs typeface="Arial"/>
                <a:sym typeface="Arial"/>
              </a:defRPr>
            </a:lvl2pPr>
            <a:lvl3pPr indent="0" lvl="2" marL="0" algn="r">
              <a:spcBef>
                <a:spcPts val="0"/>
              </a:spcBef>
              <a:buNone/>
              <a:defRPr b="0" i="0" sz="1200" u="none" cap="none" strike="noStrike">
                <a:solidFill>
                  <a:srgbClr val="FFFFFF"/>
                </a:solidFill>
                <a:latin typeface="Arial"/>
                <a:ea typeface="Arial"/>
                <a:cs typeface="Arial"/>
                <a:sym typeface="Arial"/>
              </a:defRPr>
            </a:lvl3pPr>
            <a:lvl4pPr indent="0" lvl="3" marL="0" algn="r">
              <a:spcBef>
                <a:spcPts val="0"/>
              </a:spcBef>
              <a:buNone/>
              <a:defRPr b="0" i="0" sz="1200" u="none" cap="none" strike="noStrike">
                <a:solidFill>
                  <a:srgbClr val="FFFFFF"/>
                </a:solidFill>
                <a:latin typeface="Arial"/>
                <a:ea typeface="Arial"/>
                <a:cs typeface="Arial"/>
                <a:sym typeface="Arial"/>
              </a:defRPr>
            </a:lvl4pPr>
            <a:lvl5pPr indent="0" lvl="4" marL="0" algn="r">
              <a:spcBef>
                <a:spcPts val="0"/>
              </a:spcBef>
              <a:buNone/>
              <a:defRPr b="0" i="0" sz="1200" u="none" cap="none" strike="noStrike">
                <a:solidFill>
                  <a:srgbClr val="FFFFFF"/>
                </a:solidFill>
                <a:latin typeface="Arial"/>
                <a:ea typeface="Arial"/>
                <a:cs typeface="Arial"/>
                <a:sym typeface="Arial"/>
              </a:defRPr>
            </a:lvl5pPr>
            <a:lvl6pPr indent="0" lvl="5" marL="0" algn="r">
              <a:spcBef>
                <a:spcPts val="0"/>
              </a:spcBef>
              <a:buNone/>
              <a:defRPr b="0" i="0" sz="1200" u="none" cap="none" strike="noStrike">
                <a:solidFill>
                  <a:srgbClr val="FFFFFF"/>
                </a:solidFill>
                <a:latin typeface="Arial"/>
                <a:ea typeface="Arial"/>
                <a:cs typeface="Arial"/>
                <a:sym typeface="Arial"/>
              </a:defRPr>
            </a:lvl6pPr>
            <a:lvl7pPr indent="0" lvl="6" marL="0" algn="r">
              <a:spcBef>
                <a:spcPts val="0"/>
              </a:spcBef>
              <a:buNone/>
              <a:defRPr b="0" i="0" sz="1200" u="none" cap="none" strike="noStrike">
                <a:solidFill>
                  <a:srgbClr val="FFFFFF"/>
                </a:solidFill>
                <a:latin typeface="Arial"/>
                <a:ea typeface="Arial"/>
                <a:cs typeface="Arial"/>
                <a:sym typeface="Arial"/>
              </a:defRPr>
            </a:lvl7pPr>
            <a:lvl8pPr indent="0" lvl="7" marL="0" algn="r">
              <a:spcBef>
                <a:spcPts val="0"/>
              </a:spcBef>
              <a:buNone/>
              <a:defRPr b="0" i="0" sz="1200" u="none" cap="none" strike="noStrike">
                <a:solidFill>
                  <a:srgbClr val="FFFFFF"/>
                </a:solidFill>
                <a:latin typeface="Arial"/>
                <a:ea typeface="Arial"/>
                <a:cs typeface="Arial"/>
                <a:sym typeface="Arial"/>
              </a:defRPr>
            </a:lvl8pPr>
            <a:lvl9pPr indent="0" lvl="8" marL="0" algn="r">
              <a:spcBef>
                <a:spcPts val="0"/>
              </a:spcBef>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1"/>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Arial"/>
              <a:buNone/>
              <a:defRPr b="1" sz="2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1"/>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atin typeface="Arial"/>
                <a:ea typeface="Arial"/>
                <a:cs typeface="Arial"/>
                <a:sym typeface="Arial"/>
              </a:defRPr>
            </a:lvl1pPr>
            <a:lvl2pPr indent="-406400" lvl="1" marL="914400" algn="l">
              <a:spcBef>
                <a:spcPts val="560"/>
              </a:spcBef>
              <a:spcAft>
                <a:spcPts val="0"/>
              </a:spcAft>
              <a:buClr>
                <a:schemeClr val="dk1"/>
              </a:buClr>
              <a:buSzPts val="2800"/>
              <a:buChar char="–"/>
              <a:defRPr sz="2800">
                <a:latin typeface="Arial"/>
                <a:ea typeface="Arial"/>
                <a:cs typeface="Arial"/>
                <a:sym typeface="Arial"/>
              </a:defRPr>
            </a:lvl2pPr>
            <a:lvl3pPr indent="-381000" lvl="2" marL="1371600" algn="l">
              <a:spcBef>
                <a:spcPts val="480"/>
              </a:spcBef>
              <a:spcAft>
                <a:spcPts val="0"/>
              </a:spcAft>
              <a:buClr>
                <a:schemeClr val="dk1"/>
              </a:buClr>
              <a:buSzPts val="2400"/>
              <a:buChar char="•"/>
              <a:defRPr sz="2400">
                <a:latin typeface="Arial"/>
                <a:ea typeface="Arial"/>
                <a:cs typeface="Arial"/>
                <a:sym typeface="Arial"/>
              </a:defRPr>
            </a:lvl3pPr>
            <a:lvl4pPr indent="-355600" lvl="3" marL="1828800" algn="l">
              <a:spcBef>
                <a:spcPts val="400"/>
              </a:spcBef>
              <a:spcAft>
                <a:spcPts val="0"/>
              </a:spcAft>
              <a:buClr>
                <a:schemeClr val="dk1"/>
              </a:buClr>
              <a:buSzPts val="2000"/>
              <a:buChar char="–"/>
              <a:defRPr sz="2000">
                <a:latin typeface="Arial"/>
                <a:ea typeface="Arial"/>
                <a:cs typeface="Arial"/>
                <a:sym typeface="Arial"/>
              </a:defRPr>
            </a:lvl4pPr>
            <a:lvl5pPr indent="-355600" lvl="4" marL="2286000" algn="l">
              <a:spcBef>
                <a:spcPts val="400"/>
              </a:spcBef>
              <a:spcAft>
                <a:spcPts val="0"/>
              </a:spcAft>
              <a:buClr>
                <a:schemeClr val="dk1"/>
              </a:buClr>
              <a:buSzPts val="2000"/>
              <a:buChar char="»"/>
              <a:defRPr sz="2000">
                <a:latin typeface="Arial"/>
                <a:ea typeface="Arial"/>
                <a:cs typeface="Arial"/>
                <a:sym typeface="Arial"/>
              </a:defRPr>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6" name="Google Shape;66;p11"/>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atin typeface="Arial"/>
                <a:ea typeface="Arial"/>
                <a:cs typeface="Arial"/>
                <a:sym typeface="Arial"/>
              </a:defRPr>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7" name="Google Shape;67;p1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2" type="sldNum"/>
          </p:nvPr>
        </p:nvSpPr>
        <p:spPr>
          <a:xfrm>
            <a:off x="6553200" y="4767263"/>
            <a:ext cx="2133600" cy="273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200" u="none" cap="none" strike="noStrike">
                <a:solidFill>
                  <a:srgbClr val="FFFFFF"/>
                </a:solidFill>
                <a:latin typeface="Arial"/>
                <a:ea typeface="Arial"/>
                <a:cs typeface="Arial"/>
                <a:sym typeface="Arial"/>
              </a:defRPr>
            </a:lvl1pPr>
            <a:lvl2pPr indent="0" lvl="1" marL="0" algn="r">
              <a:spcBef>
                <a:spcPts val="0"/>
              </a:spcBef>
              <a:buNone/>
              <a:defRPr b="0" i="0" sz="1200" u="none" cap="none" strike="noStrike">
                <a:solidFill>
                  <a:srgbClr val="FFFFFF"/>
                </a:solidFill>
                <a:latin typeface="Arial"/>
                <a:ea typeface="Arial"/>
                <a:cs typeface="Arial"/>
                <a:sym typeface="Arial"/>
              </a:defRPr>
            </a:lvl2pPr>
            <a:lvl3pPr indent="0" lvl="2" marL="0" algn="r">
              <a:spcBef>
                <a:spcPts val="0"/>
              </a:spcBef>
              <a:buNone/>
              <a:defRPr b="0" i="0" sz="1200" u="none" cap="none" strike="noStrike">
                <a:solidFill>
                  <a:srgbClr val="FFFFFF"/>
                </a:solidFill>
                <a:latin typeface="Arial"/>
                <a:ea typeface="Arial"/>
                <a:cs typeface="Arial"/>
                <a:sym typeface="Arial"/>
              </a:defRPr>
            </a:lvl3pPr>
            <a:lvl4pPr indent="0" lvl="3" marL="0" algn="r">
              <a:spcBef>
                <a:spcPts val="0"/>
              </a:spcBef>
              <a:buNone/>
              <a:defRPr b="0" i="0" sz="1200" u="none" cap="none" strike="noStrike">
                <a:solidFill>
                  <a:srgbClr val="FFFFFF"/>
                </a:solidFill>
                <a:latin typeface="Arial"/>
                <a:ea typeface="Arial"/>
                <a:cs typeface="Arial"/>
                <a:sym typeface="Arial"/>
              </a:defRPr>
            </a:lvl4pPr>
            <a:lvl5pPr indent="0" lvl="4" marL="0" algn="r">
              <a:spcBef>
                <a:spcPts val="0"/>
              </a:spcBef>
              <a:buNone/>
              <a:defRPr b="0" i="0" sz="1200" u="none" cap="none" strike="noStrike">
                <a:solidFill>
                  <a:srgbClr val="FFFFFF"/>
                </a:solidFill>
                <a:latin typeface="Arial"/>
                <a:ea typeface="Arial"/>
                <a:cs typeface="Arial"/>
                <a:sym typeface="Arial"/>
              </a:defRPr>
            </a:lvl5pPr>
            <a:lvl6pPr indent="0" lvl="5" marL="0" algn="r">
              <a:spcBef>
                <a:spcPts val="0"/>
              </a:spcBef>
              <a:buNone/>
              <a:defRPr b="0" i="0" sz="1200" u="none" cap="none" strike="noStrike">
                <a:solidFill>
                  <a:srgbClr val="FFFFFF"/>
                </a:solidFill>
                <a:latin typeface="Arial"/>
                <a:ea typeface="Arial"/>
                <a:cs typeface="Arial"/>
                <a:sym typeface="Arial"/>
              </a:defRPr>
            </a:lvl6pPr>
            <a:lvl7pPr indent="0" lvl="6" marL="0" algn="r">
              <a:spcBef>
                <a:spcPts val="0"/>
              </a:spcBef>
              <a:buNone/>
              <a:defRPr b="0" i="0" sz="1200" u="none" cap="none" strike="noStrike">
                <a:solidFill>
                  <a:srgbClr val="FFFFFF"/>
                </a:solidFill>
                <a:latin typeface="Arial"/>
                <a:ea typeface="Arial"/>
                <a:cs typeface="Arial"/>
                <a:sym typeface="Arial"/>
              </a:defRPr>
            </a:lvl7pPr>
            <a:lvl8pPr indent="0" lvl="7" marL="0" algn="r">
              <a:spcBef>
                <a:spcPts val="0"/>
              </a:spcBef>
              <a:buNone/>
              <a:defRPr b="0" i="0" sz="1200" u="none" cap="none" strike="noStrike">
                <a:solidFill>
                  <a:srgbClr val="FFFFFF"/>
                </a:solidFill>
                <a:latin typeface="Arial"/>
                <a:ea typeface="Arial"/>
                <a:cs typeface="Arial"/>
                <a:sym typeface="Arial"/>
              </a:defRPr>
            </a:lvl8pPr>
            <a:lvl9pPr indent="0" lvl="8" marL="0" algn="r">
              <a:spcBef>
                <a:spcPts val="0"/>
              </a:spcBef>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2"/>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Arial"/>
              <a:buNone/>
              <a:defRPr b="1" sz="2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2"/>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3" name="Google Shape;73;p12"/>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atin typeface="Arial"/>
                <a:ea typeface="Arial"/>
                <a:cs typeface="Arial"/>
                <a:sym typeface="Arial"/>
              </a:defRPr>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1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2" type="sldNum"/>
          </p:nvPr>
        </p:nvSpPr>
        <p:spPr>
          <a:xfrm>
            <a:off x="6553200" y="4767263"/>
            <a:ext cx="2133600" cy="273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200" u="none" cap="none" strike="noStrike">
                <a:solidFill>
                  <a:srgbClr val="FFFFFF"/>
                </a:solidFill>
                <a:latin typeface="Arial"/>
                <a:ea typeface="Arial"/>
                <a:cs typeface="Arial"/>
                <a:sym typeface="Arial"/>
              </a:defRPr>
            </a:lvl1pPr>
            <a:lvl2pPr indent="0" lvl="1" marL="0" algn="r">
              <a:spcBef>
                <a:spcPts val="0"/>
              </a:spcBef>
              <a:buNone/>
              <a:defRPr b="0" i="0" sz="1200" u="none" cap="none" strike="noStrike">
                <a:solidFill>
                  <a:srgbClr val="FFFFFF"/>
                </a:solidFill>
                <a:latin typeface="Arial"/>
                <a:ea typeface="Arial"/>
                <a:cs typeface="Arial"/>
                <a:sym typeface="Arial"/>
              </a:defRPr>
            </a:lvl2pPr>
            <a:lvl3pPr indent="0" lvl="2" marL="0" algn="r">
              <a:spcBef>
                <a:spcPts val="0"/>
              </a:spcBef>
              <a:buNone/>
              <a:defRPr b="0" i="0" sz="1200" u="none" cap="none" strike="noStrike">
                <a:solidFill>
                  <a:srgbClr val="FFFFFF"/>
                </a:solidFill>
                <a:latin typeface="Arial"/>
                <a:ea typeface="Arial"/>
                <a:cs typeface="Arial"/>
                <a:sym typeface="Arial"/>
              </a:defRPr>
            </a:lvl3pPr>
            <a:lvl4pPr indent="0" lvl="3" marL="0" algn="r">
              <a:spcBef>
                <a:spcPts val="0"/>
              </a:spcBef>
              <a:buNone/>
              <a:defRPr b="0" i="0" sz="1200" u="none" cap="none" strike="noStrike">
                <a:solidFill>
                  <a:srgbClr val="FFFFFF"/>
                </a:solidFill>
                <a:latin typeface="Arial"/>
                <a:ea typeface="Arial"/>
                <a:cs typeface="Arial"/>
                <a:sym typeface="Arial"/>
              </a:defRPr>
            </a:lvl4pPr>
            <a:lvl5pPr indent="0" lvl="4" marL="0" algn="r">
              <a:spcBef>
                <a:spcPts val="0"/>
              </a:spcBef>
              <a:buNone/>
              <a:defRPr b="0" i="0" sz="1200" u="none" cap="none" strike="noStrike">
                <a:solidFill>
                  <a:srgbClr val="FFFFFF"/>
                </a:solidFill>
                <a:latin typeface="Arial"/>
                <a:ea typeface="Arial"/>
                <a:cs typeface="Arial"/>
                <a:sym typeface="Arial"/>
              </a:defRPr>
            </a:lvl5pPr>
            <a:lvl6pPr indent="0" lvl="5" marL="0" algn="r">
              <a:spcBef>
                <a:spcPts val="0"/>
              </a:spcBef>
              <a:buNone/>
              <a:defRPr b="0" i="0" sz="1200" u="none" cap="none" strike="noStrike">
                <a:solidFill>
                  <a:srgbClr val="FFFFFF"/>
                </a:solidFill>
                <a:latin typeface="Arial"/>
                <a:ea typeface="Arial"/>
                <a:cs typeface="Arial"/>
                <a:sym typeface="Arial"/>
              </a:defRPr>
            </a:lvl6pPr>
            <a:lvl7pPr indent="0" lvl="6" marL="0" algn="r">
              <a:spcBef>
                <a:spcPts val="0"/>
              </a:spcBef>
              <a:buNone/>
              <a:defRPr b="0" i="0" sz="1200" u="none" cap="none" strike="noStrike">
                <a:solidFill>
                  <a:srgbClr val="FFFFFF"/>
                </a:solidFill>
                <a:latin typeface="Arial"/>
                <a:ea typeface="Arial"/>
                <a:cs typeface="Arial"/>
                <a:sym typeface="Arial"/>
              </a:defRPr>
            </a:lvl7pPr>
            <a:lvl8pPr indent="0" lvl="7" marL="0" algn="r">
              <a:spcBef>
                <a:spcPts val="0"/>
              </a:spcBef>
              <a:buNone/>
              <a:defRPr b="0" i="0" sz="1200" u="none" cap="none" strike="noStrike">
                <a:solidFill>
                  <a:srgbClr val="FFFFFF"/>
                </a:solidFill>
                <a:latin typeface="Arial"/>
                <a:ea typeface="Arial"/>
                <a:cs typeface="Arial"/>
                <a:sym typeface="Arial"/>
              </a:defRPr>
            </a:lvl8pPr>
            <a:lvl9pPr indent="0" lvl="8" marL="0" algn="r">
              <a:spcBef>
                <a:spcPts val="0"/>
              </a:spcBef>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3"/>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a:latin typeface="Arial"/>
                <a:ea typeface="Arial"/>
                <a:cs typeface="Arial"/>
                <a:sym typeface="Arial"/>
              </a:defRPr>
            </a:lvl1pPr>
            <a:lvl2pPr indent="-406400" lvl="1" marL="914400" algn="l">
              <a:spcBef>
                <a:spcPts val="560"/>
              </a:spcBef>
              <a:spcAft>
                <a:spcPts val="0"/>
              </a:spcAft>
              <a:buClr>
                <a:schemeClr val="dk1"/>
              </a:buClr>
              <a:buSzPts val="2800"/>
              <a:buChar char="–"/>
              <a:defRPr>
                <a:latin typeface="Arial"/>
                <a:ea typeface="Arial"/>
                <a:cs typeface="Arial"/>
                <a:sym typeface="Arial"/>
              </a:defRPr>
            </a:lvl2pPr>
            <a:lvl3pPr indent="-381000" lvl="2" marL="1371600" algn="l">
              <a:spcBef>
                <a:spcPts val="480"/>
              </a:spcBef>
              <a:spcAft>
                <a:spcPts val="0"/>
              </a:spcAft>
              <a:buClr>
                <a:schemeClr val="dk1"/>
              </a:buClr>
              <a:buSzPts val="2400"/>
              <a:buChar char="•"/>
              <a:defRPr>
                <a:latin typeface="Arial"/>
                <a:ea typeface="Arial"/>
                <a:cs typeface="Arial"/>
                <a:sym typeface="Arial"/>
              </a:defRPr>
            </a:lvl3pPr>
            <a:lvl4pPr indent="-355600" lvl="3" marL="1828800" algn="l">
              <a:spcBef>
                <a:spcPts val="400"/>
              </a:spcBef>
              <a:spcAft>
                <a:spcPts val="0"/>
              </a:spcAft>
              <a:buClr>
                <a:schemeClr val="dk1"/>
              </a:buClr>
              <a:buSzPts val="2000"/>
              <a:buChar char="–"/>
              <a:defRPr>
                <a:latin typeface="Arial"/>
                <a:ea typeface="Arial"/>
                <a:cs typeface="Arial"/>
                <a:sym typeface="Arial"/>
              </a:defRPr>
            </a:lvl4pPr>
            <a:lvl5pPr indent="-355600" lvl="4" marL="2286000" algn="l">
              <a:spcBef>
                <a:spcPts val="400"/>
              </a:spcBef>
              <a:spcAft>
                <a:spcPts val="0"/>
              </a:spcAft>
              <a:buClr>
                <a:schemeClr val="dk1"/>
              </a:buClr>
              <a:buSzPts val="2000"/>
              <a:buChar char="»"/>
              <a:defRPr>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3"/>
          <p:cNvSpPr txBox="1"/>
          <p:nvPr>
            <p:ph idx="12" type="sldNum"/>
          </p:nvPr>
        </p:nvSpPr>
        <p:spPr>
          <a:xfrm>
            <a:off x="6553200" y="4767263"/>
            <a:ext cx="2133600" cy="273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200" u="none" cap="none" strike="noStrike">
                <a:solidFill>
                  <a:srgbClr val="FFFFFF"/>
                </a:solidFill>
                <a:latin typeface="Arial"/>
                <a:ea typeface="Arial"/>
                <a:cs typeface="Arial"/>
                <a:sym typeface="Arial"/>
              </a:defRPr>
            </a:lvl1pPr>
            <a:lvl2pPr indent="0" lvl="1" marL="0" algn="r">
              <a:spcBef>
                <a:spcPts val="0"/>
              </a:spcBef>
              <a:buNone/>
              <a:defRPr b="0" i="0" sz="1200" u="none" cap="none" strike="noStrike">
                <a:solidFill>
                  <a:srgbClr val="FFFFFF"/>
                </a:solidFill>
                <a:latin typeface="Arial"/>
                <a:ea typeface="Arial"/>
                <a:cs typeface="Arial"/>
                <a:sym typeface="Arial"/>
              </a:defRPr>
            </a:lvl2pPr>
            <a:lvl3pPr indent="0" lvl="2" marL="0" algn="r">
              <a:spcBef>
                <a:spcPts val="0"/>
              </a:spcBef>
              <a:buNone/>
              <a:defRPr b="0" i="0" sz="1200" u="none" cap="none" strike="noStrike">
                <a:solidFill>
                  <a:srgbClr val="FFFFFF"/>
                </a:solidFill>
                <a:latin typeface="Arial"/>
                <a:ea typeface="Arial"/>
                <a:cs typeface="Arial"/>
                <a:sym typeface="Arial"/>
              </a:defRPr>
            </a:lvl3pPr>
            <a:lvl4pPr indent="0" lvl="3" marL="0" algn="r">
              <a:spcBef>
                <a:spcPts val="0"/>
              </a:spcBef>
              <a:buNone/>
              <a:defRPr b="0" i="0" sz="1200" u="none" cap="none" strike="noStrike">
                <a:solidFill>
                  <a:srgbClr val="FFFFFF"/>
                </a:solidFill>
                <a:latin typeface="Arial"/>
                <a:ea typeface="Arial"/>
                <a:cs typeface="Arial"/>
                <a:sym typeface="Arial"/>
              </a:defRPr>
            </a:lvl4pPr>
            <a:lvl5pPr indent="0" lvl="4" marL="0" algn="r">
              <a:spcBef>
                <a:spcPts val="0"/>
              </a:spcBef>
              <a:buNone/>
              <a:defRPr b="0" i="0" sz="1200" u="none" cap="none" strike="noStrike">
                <a:solidFill>
                  <a:srgbClr val="FFFFFF"/>
                </a:solidFill>
                <a:latin typeface="Arial"/>
                <a:ea typeface="Arial"/>
                <a:cs typeface="Arial"/>
                <a:sym typeface="Arial"/>
              </a:defRPr>
            </a:lvl5pPr>
            <a:lvl6pPr indent="0" lvl="5" marL="0" algn="r">
              <a:spcBef>
                <a:spcPts val="0"/>
              </a:spcBef>
              <a:buNone/>
              <a:defRPr b="0" i="0" sz="1200" u="none" cap="none" strike="noStrike">
                <a:solidFill>
                  <a:srgbClr val="FFFFFF"/>
                </a:solidFill>
                <a:latin typeface="Arial"/>
                <a:ea typeface="Arial"/>
                <a:cs typeface="Arial"/>
                <a:sym typeface="Arial"/>
              </a:defRPr>
            </a:lvl6pPr>
            <a:lvl7pPr indent="0" lvl="6" marL="0" algn="r">
              <a:spcBef>
                <a:spcPts val="0"/>
              </a:spcBef>
              <a:buNone/>
              <a:defRPr b="0" i="0" sz="1200" u="none" cap="none" strike="noStrike">
                <a:solidFill>
                  <a:srgbClr val="FFFFFF"/>
                </a:solidFill>
                <a:latin typeface="Arial"/>
                <a:ea typeface="Arial"/>
                <a:cs typeface="Arial"/>
                <a:sym typeface="Arial"/>
              </a:defRPr>
            </a:lvl7pPr>
            <a:lvl8pPr indent="0" lvl="7" marL="0" algn="r">
              <a:spcBef>
                <a:spcPts val="0"/>
              </a:spcBef>
              <a:buNone/>
              <a:defRPr b="0" i="0" sz="1200" u="none" cap="none" strike="noStrike">
                <a:solidFill>
                  <a:srgbClr val="FFFFFF"/>
                </a:solidFill>
                <a:latin typeface="Arial"/>
                <a:ea typeface="Arial"/>
                <a:cs typeface="Arial"/>
                <a:sym typeface="Arial"/>
              </a:defRPr>
            </a:lvl8pPr>
            <a:lvl9pPr indent="0" lvl="8" marL="0" algn="r">
              <a:spcBef>
                <a:spcPts val="0"/>
              </a:spcBef>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3"/>
          <p:cNvSpPr txBox="1"/>
          <p:nvPr/>
        </p:nvSpPr>
        <p:spPr>
          <a:xfrm>
            <a:off x="3136197" y="-304560"/>
            <a:ext cx="1848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4"/>
          <p:cNvSpPr txBox="1"/>
          <p:nvPr>
            <p:ph type="title"/>
          </p:nvPr>
        </p:nvSpPr>
        <p:spPr>
          <a:xfrm rot="5400000">
            <a:off x="5463750" y="1371628"/>
            <a:ext cx="4388700"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4"/>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a:latin typeface="Arial"/>
                <a:ea typeface="Arial"/>
                <a:cs typeface="Arial"/>
                <a:sym typeface="Arial"/>
              </a:defRPr>
            </a:lvl1pPr>
            <a:lvl2pPr indent="-406400" lvl="1" marL="914400" algn="l">
              <a:spcBef>
                <a:spcPts val="560"/>
              </a:spcBef>
              <a:spcAft>
                <a:spcPts val="0"/>
              </a:spcAft>
              <a:buClr>
                <a:schemeClr val="dk1"/>
              </a:buClr>
              <a:buSzPts val="2800"/>
              <a:buChar char="–"/>
              <a:defRPr>
                <a:latin typeface="Arial"/>
                <a:ea typeface="Arial"/>
                <a:cs typeface="Arial"/>
                <a:sym typeface="Arial"/>
              </a:defRPr>
            </a:lvl2pPr>
            <a:lvl3pPr indent="-381000" lvl="2" marL="1371600" algn="l">
              <a:spcBef>
                <a:spcPts val="480"/>
              </a:spcBef>
              <a:spcAft>
                <a:spcPts val="0"/>
              </a:spcAft>
              <a:buClr>
                <a:schemeClr val="dk1"/>
              </a:buClr>
              <a:buSzPts val="2400"/>
              <a:buChar char="•"/>
              <a:defRPr>
                <a:latin typeface="Arial"/>
                <a:ea typeface="Arial"/>
                <a:cs typeface="Arial"/>
                <a:sym typeface="Arial"/>
              </a:defRPr>
            </a:lvl3pPr>
            <a:lvl4pPr indent="-355600" lvl="3" marL="1828800" algn="l">
              <a:spcBef>
                <a:spcPts val="400"/>
              </a:spcBef>
              <a:spcAft>
                <a:spcPts val="0"/>
              </a:spcAft>
              <a:buClr>
                <a:schemeClr val="dk1"/>
              </a:buClr>
              <a:buSzPts val="2000"/>
              <a:buChar char="–"/>
              <a:defRPr>
                <a:latin typeface="Arial"/>
                <a:ea typeface="Arial"/>
                <a:cs typeface="Arial"/>
                <a:sym typeface="Arial"/>
              </a:defRPr>
            </a:lvl4pPr>
            <a:lvl5pPr indent="-355600" lvl="4" marL="2286000" algn="l">
              <a:spcBef>
                <a:spcPts val="400"/>
              </a:spcBef>
              <a:spcAft>
                <a:spcPts val="0"/>
              </a:spcAft>
              <a:buClr>
                <a:schemeClr val="dk1"/>
              </a:buClr>
              <a:buSzPts val="2000"/>
              <a:buChar char="»"/>
              <a:defRPr>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1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4"/>
          <p:cNvSpPr txBox="1"/>
          <p:nvPr>
            <p:ph idx="12" type="sldNum"/>
          </p:nvPr>
        </p:nvSpPr>
        <p:spPr>
          <a:xfrm>
            <a:off x="6553200" y="4767263"/>
            <a:ext cx="2133600" cy="273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sz="1200">
                <a:solidFill>
                  <a:srgbClr val="FFFFFF"/>
                </a:solidFill>
                <a:latin typeface="Arial"/>
                <a:ea typeface="Arial"/>
                <a:cs typeface="Arial"/>
                <a:sym typeface="Arial"/>
              </a:defRPr>
            </a:lvl1pPr>
            <a:lvl2pPr indent="0" lvl="1" marL="0" algn="r">
              <a:spcBef>
                <a:spcPts val="0"/>
              </a:spcBef>
              <a:buNone/>
              <a:defRPr sz="1200">
                <a:solidFill>
                  <a:srgbClr val="FFFFFF"/>
                </a:solidFill>
                <a:latin typeface="Arial"/>
                <a:ea typeface="Arial"/>
                <a:cs typeface="Arial"/>
                <a:sym typeface="Arial"/>
              </a:defRPr>
            </a:lvl2pPr>
            <a:lvl3pPr indent="0" lvl="2" marL="0" algn="r">
              <a:spcBef>
                <a:spcPts val="0"/>
              </a:spcBef>
              <a:buNone/>
              <a:defRPr sz="1200">
                <a:solidFill>
                  <a:srgbClr val="FFFFFF"/>
                </a:solidFill>
                <a:latin typeface="Arial"/>
                <a:ea typeface="Arial"/>
                <a:cs typeface="Arial"/>
                <a:sym typeface="Arial"/>
              </a:defRPr>
            </a:lvl3pPr>
            <a:lvl4pPr indent="0" lvl="3" marL="0" algn="r">
              <a:spcBef>
                <a:spcPts val="0"/>
              </a:spcBef>
              <a:buNone/>
              <a:defRPr sz="1200">
                <a:solidFill>
                  <a:srgbClr val="FFFFFF"/>
                </a:solidFill>
                <a:latin typeface="Arial"/>
                <a:ea typeface="Arial"/>
                <a:cs typeface="Arial"/>
                <a:sym typeface="Arial"/>
              </a:defRPr>
            </a:lvl4pPr>
            <a:lvl5pPr indent="0" lvl="4" marL="0" algn="r">
              <a:spcBef>
                <a:spcPts val="0"/>
              </a:spcBef>
              <a:buNone/>
              <a:defRPr sz="1200">
                <a:solidFill>
                  <a:srgbClr val="FFFFFF"/>
                </a:solidFill>
                <a:latin typeface="Arial"/>
                <a:ea typeface="Arial"/>
                <a:cs typeface="Arial"/>
                <a:sym typeface="Arial"/>
              </a:defRPr>
            </a:lvl5pPr>
            <a:lvl6pPr indent="0" lvl="5" marL="0" algn="r">
              <a:spcBef>
                <a:spcPts val="0"/>
              </a:spcBef>
              <a:buNone/>
              <a:defRPr sz="1200">
                <a:solidFill>
                  <a:srgbClr val="FFFFFF"/>
                </a:solidFill>
                <a:latin typeface="Arial"/>
                <a:ea typeface="Arial"/>
                <a:cs typeface="Arial"/>
                <a:sym typeface="Arial"/>
              </a:defRPr>
            </a:lvl6pPr>
            <a:lvl7pPr indent="0" lvl="6" marL="0" algn="r">
              <a:spcBef>
                <a:spcPts val="0"/>
              </a:spcBef>
              <a:buNone/>
              <a:defRPr sz="1200">
                <a:solidFill>
                  <a:srgbClr val="FFFFFF"/>
                </a:solidFill>
                <a:latin typeface="Arial"/>
                <a:ea typeface="Arial"/>
                <a:cs typeface="Arial"/>
                <a:sym typeface="Arial"/>
              </a:defRPr>
            </a:lvl7pPr>
            <a:lvl8pPr indent="0" lvl="7" marL="0" algn="r">
              <a:spcBef>
                <a:spcPts val="0"/>
              </a:spcBef>
              <a:buNone/>
              <a:defRPr sz="1200">
                <a:solidFill>
                  <a:srgbClr val="FFFFFF"/>
                </a:solidFill>
                <a:latin typeface="Arial"/>
                <a:ea typeface="Arial"/>
                <a:cs typeface="Arial"/>
                <a:sym typeface="Arial"/>
              </a:defRPr>
            </a:lvl8pPr>
            <a:lvl9pPr indent="0" lvl="8" marL="0" algn="r">
              <a:spcBef>
                <a:spcPts val="0"/>
              </a:spcBef>
              <a:buNone/>
              <a:defRPr sz="12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0" name="Shape 90"/>
        <p:cNvGrpSpPr/>
        <p:nvPr/>
      </p:nvGrpSpPr>
      <p:grpSpPr>
        <a:xfrm>
          <a:off x="0" y="0"/>
          <a:ext cx="0" cy="0"/>
          <a:chOff x="0" y="0"/>
          <a:chExt cx="0" cy="0"/>
        </a:xfrm>
      </p:grpSpPr>
      <p:sp>
        <p:nvSpPr>
          <p:cNvPr id="91" name="Google Shape;91;p15"/>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15"/>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93" name="Google Shape;93;p15"/>
          <p:cNvSpPr txBox="1"/>
          <p:nvPr>
            <p:ph type="ctrTitle"/>
          </p:nvPr>
        </p:nvSpPr>
        <p:spPr>
          <a:xfrm>
            <a:off x="512700" y="1893300"/>
            <a:ext cx="8118600" cy="1522800"/>
          </a:xfrm>
          <a:prstGeom prst="rect">
            <a:avLst/>
          </a:prstGeom>
        </p:spPr>
        <p:txBody>
          <a:bodyPr anchorCtr="0" anchor="b" bIns="45700" lIns="91425" spcFirstLastPara="1" rIns="91425" wrap="square" tIns="45700">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94" name="Google Shape;94;p15"/>
          <p:cNvSpPr txBox="1"/>
          <p:nvPr>
            <p:ph idx="1" type="subTitle"/>
          </p:nvPr>
        </p:nvSpPr>
        <p:spPr>
          <a:xfrm>
            <a:off x="512700" y="3840639"/>
            <a:ext cx="8118600" cy="787500"/>
          </a:xfrm>
          <a:prstGeom prst="rect">
            <a:avLst/>
          </a:prstGeom>
        </p:spPr>
        <p:txBody>
          <a:bodyPr anchorCtr="0" anchor="t" bIns="45700" lIns="91425" spcFirstLastPara="1" rIns="91425" wrap="square" tIns="45700">
            <a:noAutofit/>
          </a:bodyPr>
          <a:lstStyle>
            <a:lvl1pPr lvl="0" rtl="0">
              <a:lnSpc>
                <a:spcPct val="100000"/>
              </a:lnSpc>
              <a:spcBef>
                <a:spcPts val="640"/>
              </a:spcBef>
              <a:spcAft>
                <a:spcPts val="0"/>
              </a:spcAft>
              <a:buClr>
                <a:schemeClr val="accent2"/>
              </a:buClr>
              <a:buSzPts val="2400"/>
              <a:buNone/>
              <a:defRPr sz="2400">
                <a:solidFill>
                  <a:schemeClr val="accent2"/>
                </a:solidFill>
              </a:defRPr>
            </a:lvl1pPr>
            <a:lvl2pPr lvl="1" rtl="0">
              <a:lnSpc>
                <a:spcPct val="100000"/>
              </a:lnSpc>
              <a:spcBef>
                <a:spcPts val="560"/>
              </a:spcBef>
              <a:spcAft>
                <a:spcPts val="0"/>
              </a:spcAft>
              <a:buClr>
                <a:schemeClr val="accent2"/>
              </a:buClr>
              <a:buSzPts val="2400"/>
              <a:buNone/>
              <a:defRPr sz="2400">
                <a:solidFill>
                  <a:schemeClr val="accent2"/>
                </a:solidFill>
              </a:defRPr>
            </a:lvl2pPr>
            <a:lvl3pPr lvl="2" rtl="0">
              <a:lnSpc>
                <a:spcPct val="100000"/>
              </a:lnSpc>
              <a:spcBef>
                <a:spcPts val="480"/>
              </a:spcBef>
              <a:spcAft>
                <a:spcPts val="0"/>
              </a:spcAft>
              <a:buClr>
                <a:schemeClr val="accent2"/>
              </a:buClr>
              <a:buSzPts val="2400"/>
              <a:buNone/>
              <a:defRPr sz="2400">
                <a:solidFill>
                  <a:schemeClr val="accent2"/>
                </a:solidFill>
              </a:defRPr>
            </a:lvl3pPr>
            <a:lvl4pPr lvl="3" rtl="0">
              <a:lnSpc>
                <a:spcPct val="100000"/>
              </a:lnSpc>
              <a:spcBef>
                <a:spcPts val="400"/>
              </a:spcBef>
              <a:spcAft>
                <a:spcPts val="0"/>
              </a:spcAft>
              <a:buClr>
                <a:schemeClr val="accent2"/>
              </a:buClr>
              <a:buSzPts val="2400"/>
              <a:buNone/>
              <a:defRPr sz="2400">
                <a:solidFill>
                  <a:schemeClr val="accent2"/>
                </a:solidFill>
              </a:defRPr>
            </a:lvl4pPr>
            <a:lvl5pPr lvl="4" rtl="0">
              <a:lnSpc>
                <a:spcPct val="100000"/>
              </a:lnSpc>
              <a:spcBef>
                <a:spcPts val="400"/>
              </a:spcBef>
              <a:spcAft>
                <a:spcPts val="0"/>
              </a:spcAft>
              <a:buClr>
                <a:schemeClr val="accent2"/>
              </a:buClr>
              <a:buSzPts val="2400"/>
              <a:buNone/>
              <a:defRPr sz="2400">
                <a:solidFill>
                  <a:schemeClr val="accent2"/>
                </a:solidFill>
              </a:defRPr>
            </a:lvl5pPr>
            <a:lvl6pPr lvl="5" rtl="0">
              <a:lnSpc>
                <a:spcPct val="100000"/>
              </a:lnSpc>
              <a:spcBef>
                <a:spcPts val="400"/>
              </a:spcBef>
              <a:spcAft>
                <a:spcPts val="0"/>
              </a:spcAft>
              <a:buClr>
                <a:schemeClr val="accent2"/>
              </a:buClr>
              <a:buSzPts val="2400"/>
              <a:buNone/>
              <a:defRPr sz="2400">
                <a:solidFill>
                  <a:schemeClr val="accent2"/>
                </a:solidFill>
              </a:defRPr>
            </a:lvl6pPr>
            <a:lvl7pPr lvl="6" rtl="0">
              <a:lnSpc>
                <a:spcPct val="100000"/>
              </a:lnSpc>
              <a:spcBef>
                <a:spcPts val="400"/>
              </a:spcBef>
              <a:spcAft>
                <a:spcPts val="0"/>
              </a:spcAft>
              <a:buClr>
                <a:schemeClr val="accent2"/>
              </a:buClr>
              <a:buSzPts val="2400"/>
              <a:buNone/>
              <a:defRPr sz="2400">
                <a:solidFill>
                  <a:schemeClr val="accent2"/>
                </a:solidFill>
              </a:defRPr>
            </a:lvl7pPr>
            <a:lvl8pPr lvl="7" rtl="0">
              <a:lnSpc>
                <a:spcPct val="100000"/>
              </a:lnSpc>
              <a:spcBef>
                <a:spcPts val="400"/>
              </a:spcBef>
              <a:spcAft>
                <a:spcPts val="0"/>
              </a:spcAft>
              <a:buClr>
                <a:schemeClr val="accent2"/>
              </a:buClr>
              <a:buSzPts val="2400"/>
              <a:buNone/>
              <a:defRPr sz="2400">
                <a:solidFill>
                  <a:schemeClr val="accent2"/>
                </a:solidFill>
              </a:defRPr>
            </a:lvl8pPr>
            <a:lvl9pPr lvl="8" rtl="0">
              <a:lnSpc>
                <a:spcPct val="100000"/>
              </a:lnSpc>
              <a:spcBef>
                <a:spcPts val="400"/>
              </a:spcBef>
              <a:spcAft>
                <a:spcPts val="0"/>
              </a:spcAft>
              <a:buClr>
                <a:schemeClr val="accent2"/>
              </a:buClr>
              <a:buSzPts val="2400"/>
              <a:buNone/>
              <a:defRPr sz="2400">
                <a:solidFill>
                  <a:schemeClr val="accent2"/>
                </a:solidFill>
              </a:defRPr>
            </a:lvl9pPr>
          </a:lstStyle>
          <a:p/>
        </p:txBody>
      </p:sp>
      <p:sp>
        <p:nvSpPr>
          <p:cNvPr id="95" name="Google Shape;95;p15"/>
          <p:cNvSpPr txBox="1"/>
          <p:nvPr>
            <p:ph idx="12" type="sldNum"/>
          </p:nvPr>
        </p:nvSpPr>
        <p:spPr>
          <a:xfrm>
            <a:off x="8472458" y="4663217"/>
            <a:ext cx="548700" cy="393600"/>
          </a:xfrm>
          <a:prstGeom prst="rect">
            <a:avLst/>
          </a:prstGeom>
        </p:spPr>
        <p:txBody>
          <a:bodyPr anchorCtr="0" anchor="b" bIns="45700" lIns="91425" spcFirstLastPara="1" rIns="91425" wrap="square" tIns="4570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 name="Shape 96"/>
        <p:cNvGrpSpPr/>
        <p:nvPr/>
      </p:nvGrpSpPr>
      <p:grpSpPr>
        <a:xfrm>
          <a:off x="0" y="0"/>
          <a:ext cx="0" cy="0"/>
          <a:chOff x="0" y="0"/>
          <a:chExt cx="0" cy="0"/>
        </a:xfrm>
      </p:grpSpPr>
      <p:sp>
        <p:nvSpPr>
          <p:cNvPr id="97" name="Google Shape;97;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311700" y="445025"/>
            <a:ext cx="8520600" cy="613200"/>
          </a:xfrm>
          <a:prstGeom prst="rect">
            <a:avLst/>
          </a:prstGeom>
        </p:spPr>
        <p:txBody>
          <a:bodyPr anchorCtr="0" anchor="ctr" bIns="45700" lIns="91425" spcFirstLastPara="1" rIns="91425" wrap="square" tIns="4570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9" name="Google Shape;99;p16"/>
          <p:cNvSpPr txBox="1"/>
          <p:nvPr>
            <p:ph idx="1" type="body"/>
          </p:nvPr>
        </p:nvSpPr>
        <p:spPr>
          <a:xfrm>
            <a:off x="311700" y="1171600"/>
            <a:ext cx="8520600" cy="3397200"/>
          </a:xfrm>
          <a:prstGeom prst="rect">
            <a:avLst/>
          </a:prstGeom>
        </p:spPr>
        <p:txBody>
          <a:bodyPr anchorCtr="0" anchor="t" bIns="45700" lIns="91425" spcFirstLastPara="1" rIns="91425" wrap="square" tIns="45700">
            <a:noAutofit/>
          </a:bodyPr>
          <a:lstStyle>
            <a:lvl1pPr indent="-431800" lvl="0" marL="457200" rtl="0">
              <a:spcBef>
                <a:spcPts val="640"/>
              </a:spcBef>
              <a:spcAft>
                <a:spcPts val="0"/>
              </a:spcAft>
              <a:buSzPts val="3200"/>
              <a:buChar char="•"/>
              <a:defRPr/>
            </a:lvl1pPr>
            <a:lvl2pPr indent="-406400" lvl="1" marL="914400" rtl="0">
              <a:spcBef>
                <a:spcPts val="560"/>
              </a:spcBef>
              <a:spcAft>
                <a:spcPts val="0"/>
              </a:spcAft>
              <a:buSzPts val="2800"/>
              <a:buChar char="–"/>
              <a:defRPr/>
            </a:lvl2pPr>
            <a:lvl3pPr indent="-381000" lvl="2" marL="1371600" rtl="0">
              <a:spcBef>
                <a:spcPts val="480"/>
              </a:spcBef>
              <a:spcAft>
                <a:spcPts val="0"/>
              </a:spcAft>
              <a:buSzPts val="2400"/>
              <a:buChar char="•"/>
              <a:defRPr/>
            </a:lvl3pPr>
            <a:lvl4pPr indent="-355600" lvl="3" marL="1828800" rtl="0">
              <a:spcBef>
                <a:spcPts val="400"/>
              </a:spcBef>
              <a:spcAft>
                <a:spcPts val="0"/>
              </a:spcAft>
              <a:buSzPts val="2000"/>
              <a:buChar char="–"/>
              <a:defRPr/>
            </a:lvl4pPr>
            <a:lvl5pPr indent="-355600" lvl="4" marL="2286000" rtl="0">
              <a:spcBef>
                <a:spcPts val="400"/>
              </a:spcBef>
              <a:spcAft>
                <a:spcPts val="0"/>
              </a:spcAft>
              <a:buSzPts val="20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100" name="Google Shape;100;p16"/>
          <p:cNvSpPr txBox="1"/>
          <p:nvPr>
            <p:ph idx="12" type="sldNum"/>
          </p:nvPr>
        </p:nvSpPr>
        <p:spPr>
          <a:xfrm>
            <a:off x="8472458" y="4663217"/>
            <a:ext cx="548700" cy="393600"/>
          </a:xfrm>
          <a:prstGeom prst="rect">
            <a:avLst/>
          </a:prstGeom>
        </p:spPr>
        <p:txBody>
          <a:bodyPr anchorCtr="0" anchor="b"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01" name="Shape 101"/>
        <p:cNvGrpSpPr/>
        <p:nvPr/>
      </p:nvGrpSpPr>
      <p:grpSpPr>
        <a:xfrm>
          <a:off x="0" y="0"/>
          <a:ext cx="0" cy="0"/>
          <a:chOff x="0" y="0"/>
          <a:chExt cx="0" cy="0"/>
        </a:xfrm>
      </p:grpSpPr>
      <p:sp>
        <p:nvSpPr>
          <p:cNvPr id="102" name="Google Shape;102;p17"/>
          <p:cNvSpPr txBox="1"/>
          <p:nvPr>
            <p:ph type="title"/>
          </p:nvPr>
        </p:nvSpPr>
        <p:spPr>
          <a:xfrm>
            <a:off x="490250" y="526350"/>
            <a:ext cx="5604000" cy="4090800"/>
          </a:xfrm>
          <a:prstGeom prst="rect">
            <a:avLst/>
          </a:prstGeom>
        </p:spPr>
        <p:txBody>
          <a:bodyPr anchorCtr="0" anchor="ctr" bIns="45700" lIns="91425" spcFirstLastPara="1" rIns="91425" wrap="square" tIns="45700">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103" name="Google Shape;103;p17"/>
          <p:cNvSpPr txBox="1"/>
          <p:nvPr>
            <p:ph idx="12" type="sldNum"/>
          </p:nvPr>
        </p:nvSpPr>
        <p:spPr>
          <a:xfrm>
            <a:off x="8472458" y="4663217"/>
            <a:ext cx="548700" cy="393600"/>
          </a:xfrm>
          <a:prstGeom prst="rect">
            <a:avLst/>
          </a:prstGeom>
        </p:spPr>
        <p:txBody>
          <a:bodyPr anchorCtr="0" anchor="b" bIns="45700" lIns="91425" spcFirstLastPara="1" rIns="91425" wrap="square" tIns="4570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tor Page 1">
  <p:cSld name="Separator Page 1">
    <p:bg>
      <p:bgPr>
        <a:blipFill>
          <a:blip r:embed="rId2">
            <a:alphaModFix/>
          </a:blip>
          <a:stretch>
            <a:fillRect/>
          </a:stretch>
        </a:blipFill>
      </p:bgPr>
    </p:bg>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3">
            <a:alphaModFix/>
          </a:blip>
          <a:srcRect b="0" l="0" r="0" t="0"/>
          <a:stretch/>
        </p:blipFill>
        <p:spPr>
          <a:xfrm>
            <a:off x="0" y="0"/>
            <a:ext cx="6858001" cy="5143501"/>
          </a:xfrm>
          <a:prstGeom prst="rect">
            <a:avLst/>
          </a:prstGeom>
          <a:noFill/>
          <a:ln>
            <a:noFill/>
          </a:ln>
        </p:spPr>
      </p:pic>
      <p:sp>
        <p:nvSpPr>
          <p:cNvPr id="20" name="Google Shape;20;p3"/>
          <p:cNvSpPr txBox="1"/>
          <p:nvPr>
            <p:ph type="title"/>
          </p:nvPr>
        </p:nvSpPr>
        <p:spPr>
          <a:xfrm>
            <a:off x="0" y="1542060"/>
            <a:ext cx="9144000" cy="2054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44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tor Page 2">
  <p:cSld name="Separator Page 2">
    <p:bg>
      <p:bgPr>
        <a:blipFill>
          <a:blip r:embed="rId2">
            <a:alphaModFix/>
          </a:blip>
          <a:stretch>
            <a:fillRect/>
          </a:stretch>
        </a:blipFill>
      </p:bgPr>
    </p:bg>
    <p:spTree>
      <p:nvGrpSpPr>
        <p:cNvPr id="21" name="Shape 21"/>
        <p:cNvGrpSpPr/>
        <p:nvPr/>
      </p:nvGrpSpPr>
      <p:grpSpPr>
        <a:xfrm>
          <a:off x="0" y="0"/>
          <a:ext cx="0" cy="0"/>
          <a:chOff x="0" y="0"/>
          <a:chExt cx="0" cy="0"/>
        </a:xfrm>
      </p:grpSpPr>
      <p:pic>
        <p:nvPicPr>
          <p:cNvPr id="22" name="Google Shape;22;p4"/>
          <p:cNvPicPr preferRelativeResize="0"/>
          <p:nvPr/>
        </p:nvPicPr>
        <p:blipFill rotWithShape="1">
          <a:blip r:embed="rId3">
            <a:alphaModFix/>
          </a:blip>
          <a:srcRect b="0" l="0" r="0" t="0"/>
          <a:stretch/>
        </p:blipFill>
        <p:spPr>
          <a:xfrm>
            <a:off x="0" y="0"/>
            <a:ext cx="6858001" cy="5143501"/>
          </a:xfrm>
          <a:prstGeom prst="rect">
            <a:avLst/>
          </a:prstGeom>
          <a:noFill/>
          <a:ln>
            <a:noFill/>
          </a:ln>
        </p:spPr>
      </p:pic>
      <p:sp>
        <p:nvSpPr>
          <p:cNvPr id="23" name="Google Shape;23;p4"/>
          <p:cNvSpPr txBox="1"/>
          <p:nvPr>
            <p:ph type="title"/>
          </p:nvPr>
        </p:nvSpPr>
        <p:spPr>
          <a:xfrm>
            <a:off x="0" y="1542060"/>
            <a:ext cx="9144000" cy="2054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44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ster 3">
  <p:cSld name="Master 3">
    <p:spTree>
      <p:nvGrpSpPr>
        <p:cNvPr id="24"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b="0" l="0" r="0" t="0"/>
          <a:stretch/>
        </p:blipFill>
        <p:spPr>
          <a:xfrm>
            <a:off x="0" y="0"/>
            <a:ext cx="6858001" cy="5143501"/>
          </a:xfrm>
          <a:prstGeom prst="rect">
            <a:avLst/>
          </a:prstGeom>
          <a:noFill/>
          <a:ln>
            <a:noFill/>
          </a:ln>
        </p:spPr>
      </p:pic>
      <p:sp>
        <p:nvSpPr>
          <p:cNvPr id="26" name="Google Shape;26;p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6553200" y="4767263"/>
            <a:ext cx="2133600" cy="273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200" u="none" cap="none" strike="noStrike">
                <a:solidFill>
                  <a:srgbClr val="FFFFFF"/>
                </a:solidFill>
                <a:latin typeface="Arial"/>
                <a:ea typeface="Arial"/>
                <a:cs typeface="Arial"/>
                <a:sym typeface="Arial"/>
              </a:defRPr>
            </a:lvl1pPr>
            <a:lvl2pPr indent="0" lvl="1" marL="0" algn="r">
              <a:spcBef>
                <a:spcPts val="0"/>
              </a:spcBef>
              <a:buNone/>
              <a:defRPr b="0" i="0" sz="1200" u="none" cap="none" strike="noStrike">
                <a:solidFill>
                  <a:srgbClr val="FFFFFF"/>
                </a:solidFill>
                <a:latin typeface="Arial"/>
                <a:ea typeface="Arial"/>
                <a:cs typeface="Arial"/>
                <a:sym typeface="Arial"/>
              </a:defRPr>
            </a:lvl2pPr>
            <a:lvl3pPr indent="0" lvl="2" marL="0" algn="r">
              <a:spcBef>
                <a:spcPts val="0"/>
              </a:spcBef>
              <a:buNone/>
              <a:defRPr b="0" i="0" sz="1200" u="none" cap="none" strike="noStrike">
                <a:solidFill>
                  <a:srgbClr val="FFFFFF"/>
                </a:solidFill>
                <a:latin typeface="Arial"/>
                <a:ea typeface="Arial"/>
                <a:cs typeface="Arial"/>
                <a:sym typeface="Arial"/>
              </a:defRPr>
            </a:lvl3pPr>
            <a:lvl4pPr indent="0" lvl="3" marL="0" algn="r">
              <a:spcBef>
                <a:spcPts val="0"/>
              </a:spcBef>
              <a:buNone/>
              <a:defRPr b="0" i="0" sz="1200" u="none" cap="none" strike="noStrike">
                <a:solidFill>
                  <a:srgbClr val="FFFFFF"/>
                </a:solidFill>
                <a:latin typeface="Arial"/>
                <a:ea typeface="Arial"/>
                <a:cs typeface="Arial"/>
                <a:sym typeface="Arial"/>
              </a:defRPr>
            </a:lvl4pPr>
            <a:lvl5pPr indent="0" lvl="4" marL="0" algn="r">
              <a:spcBef>
                <a:spcPts val="0"/>
              </a:spcBef>
              <a:buNone/>
              <a:defRPr b="0" i="0" sz="1200" u="none" cap="none" strike="noStrike">
                <a:solidFill>
                  <a:srgbClr val="FFFFFF"/>
                </a:solidFill>
                <a:latin typeface="Arial"/>
                <a:ea typeface="Arial"/>
                <a:cs typeface="Arial"/>
                <a:sym typeface="Arial"/>
              </a:defRPr>
            </a:lvl5pPr>
            <a:lvl6pPr indent="0" lvl="5" marL="0" algn="r">
              <a:spcBef>
                <a:spcPts val="0"/>
              </a:spcBef>
              <a:buNone/>
              <a:defRPr b="0" i="0" sz="1200" u="none" cap="none" strike="noStrike">
                <a:solidFill>
                  <a:srgbClr val="FFFFFF"/>
                </a:solidFill>
                <a:latin typeface="Arial"/>
                <a:ea typeface="Arial"/>
                <a:cs typeface="Arial"/>
                <a:sym typeface="Arial"/>
              </a:defRPr>
            </a:lvl6pPr>
            <a:lvl7pPr indent="0" lvl="6" marL="0" algn="r">
              <a:spcBef>
                <a:spcPts val="0"/>
              </a:spcBef>
              <a:buNone/>
              <a:defRPr b="0" i="0" sz="1200" u="none" cap="none" strike="noStrike">
                <a:solidFill>
                  <a:srgbClr val="FFFFFF"/>
                </a:solidFill>
                <a:latin typeface="Arial"/>
                <a:ea typeface="Arial"/>
                <a:cs typeface="Arial"/>
                <a:sym typeface="Arial"/>
              </a:defRPr>
            </a:lvl7pPr>
            <a:lvl8pPr indent="0" lvl="7" marL="0" algn="r">
              <a:spcBef>
                <a:spcPts val="0"/>
              </a:spcBef>
              <a:buNone/>
              <a:defRPr b="0" i="0" sz="1200" u="none" cap="none" strike="noStrike">
                <a:solidFill>
                  <a:srgbClr val="FFFFFF"/>
                </a:solidFill>
                <a:latin typeface="Arial"/>
                <a:ea typeface="Arial"/>
                <a:cs typeface="Arial"/>
                <a:sym typeface="Arial"/>
              </a:defRPr>
            </a:lvl8pPr>
            <a:lvl9pPr indent="0" lvl="8" marL="0" algn="r">
              <a:spcBef>
                <a:spcPts val="0"/>
              </a:spcBef>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a:latin typeface="Arial"/>
                <a:ea typeface="Arial"/>
                <a:cs typeface="Arial"/>
                <a:sym typeface="Arial"/>
              </a:defRPr>
            </a:lvl1pPr>
            <a:lvl2pPr indent="-406400" lvl="1" marL="914400" algn="l">
              <a:spcBef>
                <a:spcPts val="560"/>
              </a:spcBef>
              <a:spcAft>
                <a:spcPts val="0"/>
              </a:spcAft>
              <a:buClr>
                <a:schemeClr val="dk1"/>
              </a:buClr>
              <a:buSzPts val="2800"/>
              <a:buChar char="–"/>
              <a:defRPr>
                <a:latin typeface="Arial"/>
                <a:ea typeface="Arial"/>
                <a:cs typeface="Arial"/>
                <a:sym typeface="Arial"/>
              </a:defRPr>
            </a:lvl2pPr>
            <a:lvl3pPr indent="-381000" lvl="2" marL="1371600" algn="l">
              <a:spcBef>
                <a:spcPts val="480"/>
              </a:spcBef>
              <a:spcAft>
                <a:spcPts val="0"/>
              </a:spcAft>
              <a:buClr>
                <a:schemeClr val="dk1"/>
              </a:buClr>
              <a:buSzPts val="2400"/>
              <a:buChar char="•"/>
              <a:defRPr>
                <a:latin typeface="Arial"/>
                <a:ea typeface="Arial"/>
                <a:cs typeface="Arial"/>
                <a:sym typeface="Arial"/>
              </a:defRPr>
            </a:lvl3pPr>
            <a:lvl4pPr indent="-355600" lvl="3" marL="1828800" algn="l">
              <a:spcBef>
                <a:spcPts val="400"/>
              </a:spcBef>
              <a:spcAft>
                <a:spcPts val="0"/>
              </a:spcAft>
              <a:buClr>
                <a:schemeClr val="dk1"/>
              </a:buClr>
              <a:buSzPts val="2000"/>
              <a:buChar char="–"/>
              <a:defRPr>
                <a:latin typeface="Arial"/>
                <a:ea typeface="Arial"/>
                <a:cs typeface="Arial"/>
                <a:sym typeface="Arial"/>
              </a:defRPr>
            </a:lvl4pPr>
            <a:lvl5pPr indent="-355600" lvl="4" marL="2286000" algn="l">
              <a:spcBef>
                <a:spcPts val="400"/>
              </a:spcBef>
              <a:spcAft>
                <a:spcPts val="0"/>
              </a:spcAft>
              <a:buClr>
                <a:schemeClr val="dk1"/>
              </a:buClr>
              <a:buSzPts val="2000"/>
              <a:buChar char="»"/>
              <a:defRPr>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6553200" y="4767263"/>
            <a:ext cx="2133600" cy="273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200" u="none" cap="none" strike="noStrike">
                <a:solidFill>
                  <a:srgbClr val="FFFFFF"/>
                </a:solidFill>
                <a:latin typeface="Arial"/>
                <a:ea typeface="Arial"/>
                <a:cs typeface="Arial"/>
                <a:sym typeface="Arial"/>
              </a:defRPr>
            </a:lvl1pPr>
            <a:lvl2pPr indent="0" lvl="1" marL="0" algn="r">
              <a:spcBef>
                <a:spcPts val="0"/>
              </a:spcBef>
              <a:buNone/>
              <a:defRPr b="0" i="0" sz="1200" u="none" cap="none" strike="noStrike">
                <a:solidFill>
                  <a:srgbClr val="FFFFFF"/>
                </a:solidFill>
                <a:latin typeface="Arial"/>
                <a:ea typeface="Arial"/>
                <a:cs typeface="Arial"/>
                <a:sym typeface="Arial"/>
              </a:defRPr>
            </a:lvl2pPr>
            <a:lvl3pPr indent="0" lvl="2" marL="0" algn="r">
              <a:spcBef>
                <a:spcPts val="0"/>
              </a:spcBef>
              <a:buNone/>
              <a:defRPr b="0" i="0" sz="1200" u="none" cap="none" strike="noStrike">
                <a:solidFill>
                  <a:srgbClr val="FFFFFF"/>
                </a:solidFill>
                <a:latin typeface="Arial"/>
                <a:ea typeface="Arial"/>
                <a:cs typeface="Arial"/>
                <a:sym typeface="Arial"/>
              </a:defRPr>
            </a:lvl3pPr>
            <a:lvl4pPr indent="0" lvl="3" marL="0" algn="r">
              <a:spcBef>
                <a:spcPts val="0"/>
              </a:spcBef>
              <a:buNone/>
              <a:defRPr b="0" i="0" sz="1200" u="none" cap="none" strike="noStrike">
                <a:solidFill>
                  <a:srgbClr val="FFFFFF"/>
                </a:solidFill>
                <a:latin typeface="Arial"/>
                <a:ea typeface="Arial"/>
                <a:cs typeface="Arial"/>
                <a:sym typeface="Arial"/>
              </a:defRPr>
            </a:lvl4pPr>
            <a:lvl5pPr indent="0" lvl="4" marL="0" algn="r">
              <a:spcBef>
                <a:spcPts val="0"/>
              </a:spcBef>
              <a:buNone/>
              <a:defRPr b="0" i="0" sz="1200" u="none" cap="none" strike="noStrike">
                <a:solidFill>
                  <a:srgbClr val="FFFFFF"/>
                </a:solidFill>
                <a:latin typeface="Arial"/>
                <a:ea typeface="Arial"/>
                <a:cs typeface="Arial"/>
                <a:sym typeface="Arial"/>
              </a:defRPr>
            </a:lvl5pPr>
            <a:lvl6pPr indent="0" lvl="5" marL="0" algn="r">
              <a:spcBef>
                <a:spcPts val="0"/>
              </a:spcBef>
              <a:buNone/>
              <a:defRPr b="0" i="0" sz="1200" u="none" cap="none" strike="noStrike">
                <a:solidFill>
                  <a:srgbClr val="FFFFFF"/>
                </a:solidFill>
                <a:latin typeface="Arial"/>
                <a:ea typeface="Arial"/>
                <a:cs typeface="Arial"/>
                <a:sym typeface="Arial"/>
              </a:defRPr>
            </a:lvl6pPr>
            <a:lvl7pPr indent="0" lvl="6" marL="0" algn="r">
              <a:spcBef>
                <a:spcPts val="0"/>
              </a:spcBef>
              <a:buNone/>
              <a:defRPr b="0" i="0" sz="1200" u="none" cap="none" strike="noStrike">
                <a:solidFill>
                  <a:srgbClr val="FFFFFF"/>
                </a:solidFill>
                <a:latin typeface="Arial"/>
                <a:ea typeface="Arial"/>
                <a:cs typeface="Arial"/>
                <a:sym typeface="Arial"/>
              </a:defRPr>
            </a:lvl7pPr>
            <a:lvl8pPr indent="0" lvl="7" marL="0" algn="r">
              <a:spcBef>
                <a:spcPts val="0"/>
              </a:spcBef>
              <a:buNone/>
              <a:defRPr b="0" i="0" sz="1200" u="none" cap="none" strike="noStrike">
                <a:solidFill>
                  <a:srgbClr val="FFFFFF"/>
                </a:solidFill>
                <a:latin typeface="Arial"/>
                <a:ea typeface="Arial"/>
                <a:cs typeface="Arial"/>
                <a:sym typeface="Arial"/>
              </a:defRPr>
            </a:lvl8pPr>
            <a:lvl9pPr indent="0" lvl="8" marL="0" algn="r">
              <a:spcBef>
                <a:spcPts val="0"/>
              </a:spcBef>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7"/>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3200"/>
              <a:buFont typeface="Arial"/>
              <a:buNone/>
              <a:defRPr b="1" sz="32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latin typeface="Arial"/>
                <a:ea typeface="Arial"/>
                <a:cs typeface="Arial"/>
                <a:sym typeface="Aria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9" name="Google Shape;39;p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2" type="sldNum"/>
          </p:nvPr>
        </p:nvSpPr>
        <p:spPr>
          <a:xfrm>
            <a:off x="6553200" y="4767263"/>
            <a:ext cx="2133600" cy="273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200" u="none" cap="none" strike="noStrike">
                <a:solidFill>
                  <a:srgbClr val="FFFFFF"/>
                </a:solidFill>
                <a:latin typeface="Arial"/>
                <a:ea typeface="Arial"/>
                <a:cs typeface="Arial"/>
                <a:sym typeface="Arial"/>
              </a:defRPr>
            </a:lvl1pPr>
            <a:lvl2pPr indent="0" lvl="1" marL="0" algn="r">
              <a:spcBef>
                <a:spcPts val="0"/>
              </a:spcBef>
              <a:buNone/>
              <a:defRPr b="0" i="0" sz="1200" u="none" cap="none" strike="noStrike">
                <a:solidFill>
                  <a:srgbClr val="FFFFFF"/>
                </a:solidFill>
                <a:latin typeface="Arial"/>
                <a:ea typeface="Arial"/>
                <a:cs typeface="Arial"/>
                <a:sym typeface="Arial"/>
              </a:defRPr>
            </a:lvl2pPr>
            <a:lvl3pPr indent="0" lvl="2" marL="0" algn="r">
              <a:spcBef>
                <a:spcPts val="0"/>
              </a:spcBef>
              <a:buNone/>
              <a:defRPr b="0" i="0" sz="1200" u="none" cap="none" strike="noStrike">
                <a:solidFill>
                  <a:srgbClr val="FFFFFF"/>
                </a:solidFill>
                <a:latin typeface="Arial"/>
                <a:ea typeface="Arial"/>
                <a:cs typeface="Arial"/>
                <a:sym typeface="Arial"/>
              </a:defRPr>
            </a:lvl3pPr>
            <a:lvl4pPr indent="0" lvl="3" marL="0" algn="r">
              <a:spcBef>
                <a:spcPts val="0"/>
              </a:spcBef>
              <a:buNone/>
              <a:defRPr b="0" i="0" sz="1200" u="none" cap="none" strike="noStrike">
                <a:solidFill>
                  <a:srgbClr val="FFFFFF"/>
                </a:solidFill>
                <a:latin typeface="Arial"/>
                <a:ea typeface="Arial"/>
                <a:cs typeface="Arial"/>
                <a:sym typeface="Arial"/>
              </a:defRPr>
            </a:lvl4pPr>
            <a:lvl5pPr indent="0" lvl="4" marL="0" algn="r">
              <a:spcBef>
                <a:spcPts val="0"/>
              </a:spcBef>
              <a:buNone/>
              <a:defRPr b="0" i="0" sz="1200" u="none" cap="none" strike="noStrike">
                <a:solidFill>
                  <a:srgbClr val="FFFFFF"/>
                </a:solidFill>
                <a:latin typeface="Arial"/>
                <a:ea typeface="Arial"/>
                <a:cs typeface="Arial"/>
                <a:sym typeface="Arial"/>
              </a:defRPr>
            </a:lvl5pPr>
            <a:lvl6pPr indent="0" lvl="5" marL="0" algn="r">
              <a:spcBef>
                <a:spcPts val="0"/>
              </a:spcBef>
              <a:buNone/>
              <a:defRPr b="0" i="0" sz="1200" u="none" cap="none" strike="noStrike">
                <a:solidFill>
                  <a:srgbClr val="FFFFFF"/>
                </a:solidFill>
                <a:latin typeface="Arial"/>
                <a:ea typeface="Arial"/>
                <a:cs typeface="Arial"/>
                <a:sym typeface="Arial"/>
              </a:defRPr>
            </a:lvl6pPr>
            <a:lvl7pPr indent="0" lvl="6" marL="0" algn="r">
              <a:spcBef>
                <a:spcPts val="0"/>
              </a:spcBef>
              <a:buNone/>
              <a:defRPr b="0" i="0" sz="1200" u="none" cap="none" strike="noStrike">
                <a:solidFill>
                  <a:srgbClr val="FFFFFF"/>
                </a:solidFill>
                <a:latin typeface="Arial"/>
                <a:ea typeface="Arial"/>
                <a:cs typeface="Arial"/>
                <a:sym typeface="Arial"/>
              </a:defRPr>
            </a:lvl7pPr>
            <a:lvl8pPr indent="0" lvl="7" marL="0" algn="r">
              <a:spcBef>
                <a:spcPts val="0"/>
              </a:spcBef>
              <a:buNone/>
              <a:defRPr b="0" i="0" sz="1200" u="none" cap="none" strike="noStrike">
                <a:solidFill>
                  <a:srgbClr val="FFFFFF"/>
                </a:solidFill>
                <a:latin typeface="Arial"/>
                <a:ea typeface="Arial"/>
                <a:cs typeface="Arial"/>
                <a:sym typeface="Arial"/>
              </a:defRPr>
            </a:lvl8pPr>
            <a:lvl9pPr indent="0" lvl="8" marL="0" algn="r">
              <a:spcBef>
                <a:spcPts val="0"/>
              </a:spcBef>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8"/>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atin typeface="Arial"/>
                <a:ea typeface="Arial"/>
                <a:cs typeface="Arial"/>
                <a:sym typeface="Arial"/>
              </a:defRPr>
            </a:lvl1pPr>
            <a:lvl2pPr indent="-381000" lvl="1" marL="914400" algn="l">
              <a:spcBef>
                <a:spcPts val="480"/>
              </a:spcBef>
              <a:spcAft>
                <a:spcPts val="0"/>
              </a:spcAft>
              <a:buClr>
                <a:schemeClr val="dk1"/>
              </a:buClr>
              <a:buSzPts val="2400"/>
              <a:buChar char="–"/>
              <a:defRPr sz="2400">
                <a:latin typeface="Arial"/>
                <a:ea typeface="Arial"/>
                <a:cs typeface="Arial"/>
                <a:sym typeface="Arial"/>
              </a:defRPr>
            </a:lvl2pPr>
            <a:lvl3pPr indent="-355600" lvl="2" marL="1371600" algn="l">
              <a:spcBef>
                <a:spcPts val="400"/>
              </a:spcBef>
              <a:spcAft>
                <a:spcPts val="0"/>
              </a:spcAft>
              <a:buClr>
                <a:schemeClr val="dk1"/>
              </a:buClr>
              <a:buSzPts val="2000"/>
              <a:buChar char="•"/>
              <a:defRPr sz="2000">
                <a:latin typeface="Arial"/>
                <a:ea typeface="Arial"/>
                <a:cs typeface="Arial"/>
                <a:sym typeface="Arial"/>
              </a:defRPr>
            </a:lvl3pPr>
            <a:lvl4pPr indent="-342900" lvl="3" marL="1828800" algn="l">
              <a:spcBef>
                <a:spcPts val="360"/>
              </a:spcBef>
              <a:spcAft>
                <a:spcPts val="0"/>
              </a:spcAft>
              <a:buClr>
                <a:schemeClr val="dk1"/>
              </a:buClr>
              <a:buSzPts val="1800"/>
              <a:buChar char="–"/>
              <a:defRPr sz="1800">
                <a:latin typeface="Arial"/>
                <a:ea typeface="Arial"/>
                <a:cs typeface="Arial"/>
                <a:sym typeface="Arial"/>
              </a:defRPr>
            </a:lvl4pPr>
            <a:lvl5pPr indent="-342900" lvl="4" marL="2286000" algn="l">
              <a:spcBef>
                <a:spcPts val="360"/>
              </a:spcBef>
              <a:spcAft>
                <a:spcPts val="0"/>
              </a:spcAft>
              <a:buClr>
                <a:schemeClr val="dk1"/>
              </a:buClr>
              <a:buSzPts val="1800"/>
              <a:buChar char="»"/>
              <a:defRPr sz="1800">
                <a:latin typeface="Arial"/>
                <a:ea typeface="Arial"/>
                <a:cs typeface="Arial"/>
                <a:sym typeface="Aria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8"/>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atin typeface="Arial"/>
                <a:ea typeface="Arial"/>
                <a:cs typeface="Arial"/>
                <a:sym typeface="Arial"/>
              </a:defRPr>
            </a:lvl1pPr>
            <a:lvl2pPr indent="-381000" lvl="1" marL="914400" algn="l">
              <a:spcBef>
                <a:spcPts val="480"/>
              </a:spcBef>
              <a:spcAft>
                <a:spcPts val="0"/>
              </a:spcAft>
              <a:buClr>
                <a:schemeClr val="dk1"/>
              </a:buClr>
              <a:buSzPts val="2400"/>
              <a:buChar char="–"/>
              <a:defRPr sz="2400">
                <a:latin typeface="Arial"/>
                <a:ea typeface="Arial"/>
                <a:cs typeface="Arial"/>
                <a:sym typeface="Arial"/>
              </a:defRPr>
            </a:lvl2pPr>
            <a:lvl3pPr indent="-355600" lvl="2" marL="1371600" algn="l">
              <a:spcBef>
                <a:spcPts val="400"/>
              </a:spcBef>
              <a:spcAft>
                <a:spcPts val="0"/>
              </a:spcAft>
              <a:buClr>
                <a:schemeClr val="dk1"/>
              </a:buClr>
              <a:buSzPts val="2000"/>
              <a:buChar char="•"/>
              <a:defRPr sz="2000">
                <a:latin typeface="Arial"/>
                <a:ea typeface="Arial"/>
                <a:cs typeface="Arial"/>
                <a:sym typeface="Arial"/>
              </a:defRPr>
            </a:lvl3pPr>
            <a:lvl4pPr indent="-342900" lvl="3" marL="1828800" algn="l">
              <a:spcBef>
                <a:spcPts val="360"/>
              </a:spcBef>
              <a:spcAft>
                <a:spcPts val="0"/>
              </a:spcAft>
              <a:buClr>
                <a:schemeClr val="dk1"/>
              </a:buClr>
              <a:buSzPts val="1800"/>
              <a:buChar char="–"/>
              <a:defRPr sz="1800">
                <a:latin typeface="Arial"/>
                <a:ea typeface="Arial"/>
                <a:cs typeface="Arial"/>
                <a:sym typeface="Arial"/>
              </a:defRPr>
            </a:lvl4pPr>
            <a:lvl5pPr indent="-342900" lvl="4" marL="2286000" algn="l">
              <a:spcBef>
                <a:spcPts val="360"/>
              </a:spcBef>
              <a:spcAft>
                <a:spcPts val="0"/>
              </a:spcAft>
              <a:buClr>
                <a:schemeClr val="dk1"/>
              </a:buClr>
              <a:buSzPts val="1800"/>
              <a:buChar char="»"/>
              <a:defRPr sz="1800">
                <a:latin typeface="Arial"/>
                <a:ea typeface="Arial"/>
                <a:cs typeface="Arial"/>
                <a:sym typeface="Aria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6" name="Google Shape;46;p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6553200" y="4767263"/>
            <a:ext cx="2133600" cy="273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200" u="none" cap="none" strike="noStrike">
                <a:solidFill>
                  <a:srgbClr val="FFFFFF"/>
                </a:solidFill>
                <a:latin typeface="Arial"/>
                <a:ea typeface="Arial"/>
                <a:cs typeface="Arial"/>
                <a:sym typeface="Arial"/>
              </a:defRPr>
            </a:lvl1pPr>
            <a:lvl2pPr indent="0" lvl="1" marL="0" algn="r">
              <a:spcBef>
                <a:spcPts val="0"/>
              </a:spcBef>
              <a:buNone/>
              <a:defRPr b="0" i="0" sz="1200" u="none" cap="none" strike="noStrike">
                <a:solidFill>
                  <a:srgbClr val="FFFFFF"/>
                </a:solidFill>
                <a:latin typeface="Arial"/>
                <a:ea typeface="Arial"/>
                <a:cs typeface="Arial"/>
                <a:sym typeface="Arial"/>
              </a:defRPr>
            </a:lvl2pPr>
            <a:lvl3pPr indent="0" lvl="2" marL="0" algn="r">
              <a:spcBef>
                <a:spcPts val="0"/>
              </a:spcBef>
              <a:buNone/>
              <a:defRPr b="0" i="0" sz="1200" u="none" cap="none" strike="noStrike">
                <a:solidFill>
                  <a:srgbClr val="FFFFFF"/>
                </a:solidFill>
                <a:latin typeface="Arial"/>
                <a:ea typeface="Arial"/>
                <a:cs typeface="Arial"/>
                <a:sym typeface="Arial"/>
              </a:defRPr>
            </a:lvl3pPr>
            <a:lvl4pPr indent="0" lvl="3" marL="0" algn="r">
              <a:spcBef>
                <a:spcPts val="0"/>
              </a:spcBef>
              <a:buNone/>
              <a:defRPr b="0" i="0" sz="1200" u="none" cap="none" strike="noStrike">
                <a:solidFill>
                  <a:srgbClr val="FFFFFF"/>
                </a:solidFill>
                <a:latin typeface="Arial"/>
                <a:ea typeface="Arial"/>
                <a:cs typeface="Arial"/>
                <a:sym typeface="Arial"/>
              </a:defRPr>
            </a:lvl4pPr>
            <a:lvl5pPr indent="0" lvl="4" marL="0" algn="r">
              <a:spcBef>
                <a:spcPts val="0"/>
              </a:spcBef>
              <a:buNone/>
              <a:defRPr b="0" i="0" sz="1200" u="none" cap="none" strike="noStrike">
                <a:solidFill>
                  <a:srgbClr val="FFFFFF"/>
                </a:solidFill>
                <a:latin typeface="Arial"/>
                <a:ea typeface="Arial"/>
                <a:cs typeface="Arial"/>
                <a:sym typeface="Arial"/>
              </a:defRPr>
            </a:lvl5pPr>
            <a:lvl6pPr indent="0" lvl="5" marL="0" algn="r">
              <a:spcBef>
                <a:spcPts val="0"/>
              </a:spcBef>
              <a:buNone/>
              <a:defRPr b="0" i="0" sz="1200" u="none" cap="none" strike="noStrike">
                <a:solidFill>
                  <a:srgbClr val="FFFFFF"/>
                </a:solidFill>
                <a:latin typeface="Arial"/>
                <a:ea typeface="Arial"/>
                <a:cs typeface="Arial"/>
                <a:sym typeface="Arial"/>
              </a:defRPr>
            </a:lvl6pPr>
            <a:lvl7pPr indent="0" lvl="6" marL="0" algn="r">
              <a:spcBef>
                <a:spcPts val="0"/>
              </a:spcBef>
              <a:buNone/>
              <a:defRPr b="0" i="0" sz="1200" u="none" cap="none" strike="noStrike">
                <a:solidFill>
                  <a:srgbClr val="FFFFFF"/>
                </a:solidFill>
                <a:latin typeface="Arial"/>
                <a:ea typeface="Arial"/>
                <a:cs typeface="Arial"/>
                <a:sym typeface="Arial"/>
              </a:defRPr>
            </a:lvl7pPr>
            <a:lvl8pPr indent="0" lvl="7" marL="0" algn="r">
              <a:spcBef>
                <a:spcPts val="0"/>
              </a:spcBef>
              <a:buNone/>
              <a:defRPr b="0" i="0" sz="1200" u="none" cap="none" strike="noStrike">
                <a:solidFill>
                  <a:srgbClr val="FFFFFF"/>
                </a:solidFill>
                <a:latin typeface="Arial"/>
                <a:ea typeface="Arial"/>
                <a:cs typeface="Arial"/>
                <a:sym typeface="Arial"/>
              </a:defRPr>
            </a:lvl8pPr>
            <a:lvl9pPr indent="0" lvl="8" marL="0" algn="r">
              <a:spcBef>
                <a:spcPts val="0"/>
              </a:spcBef>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None/>
              <a:defRPr b="1" sz="2000">
                <a:latin typeface="Arial"/>
                <a:ea typeface="Arial"/>
                <a:cs typeface="Arial"/>
                <a:sym typeface="Aria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9"/>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atin typeface="Arial"/>
                <a:ea typeface="Arial"/>
                <a:cs typeface="Arial"/>
                <a:sym typeface="Arial"/>
              </a:defRPr>
            </a:lvl1pPr>
            <a:lvl2pPr indent="-355600" lvl="1" marL="914400" algn="l">
              <a:spcBef>
                <a:spcPts val="400"/>
              </a:spcBef>
              <a:spcAft>
                <a:spcPts val="0"/>
              </a:spcAft>
              <a:buClr>
                <a:schemeClr val="dk1"/>
              </a:buClr>
              <a:buSzPts val="2000"/>
              <a:buChar char="–"/>
              <a:defRPr sz="2000">
                <a:latin typeface="Arial"/>
                <a:ea typeface="Arial"/>
                <a:cs typeface="Arial"/>
                <a:sym typeface="Arial"/>
              </a:defRPr>
            </a:lvl2pPr>
            <a:lvl3pPr indent="-342900" lvl="2" marL="1371600" algn="l">
              <a:spcBef>
                <a:spcPts val="360"/>
              </a:spcBef>
              <a:spcAft>
                <a:spcPts val="0"/>
              </a:spcAft>
              <a:buClr>
                <a:schemeClr val="dk1"/>
              </a:buClr>
              <a:buSzPts val="1800"/>
              <a:buChar char="•"/>
              <a:defRPr sz="1800">
                <a:latin typeface="Arial"/>
                <a:ea typeface="Arial"/>
                <a:cs typeface="Arial"/>
                <a:sym typeface="Arial"/>
              </a:defRPr>
            </a:lvl3pPr>
            <a:lvl4pPr indent="-330200" lvl="3" marL="1828800" algn="l">
              <a:spcBef>
                <a:spcPts val="320"/>
              </a:spcBef>
              <a:spcAft>
                <a:spcPts val="0"/>
              </a:spcAft>
              <a:buClr>
                <a:schemeClr val="dk1"/>
              </a:buClr>
              <a:buSzPts val="1600"/>
              <a:buChar char="–"/>
              <a:defRPr sz="1600">
                <a:latin typeface="Arial"/>
                <a:ea typeface="Arial"/>
                <a:cs typeface="Arial"/>
                <a:sym typeface="Arial"/>
              </a:defRPr>
            </a:lvl4pPr>
            <a:lvl5pPr indent="-330200" lvl="4" marL="2286000" algn="l">
              <a:spcBef>
                <a:spcPts val="320"/>
              </a:spcBef>
              <a:spcAft>
                <a:spcPts val="0"/>
              </a:spcAft>
              <a:buClr>
                <a:schemeClr val="dk1"/>
              </a:buClr>
              <a:buSzPts val="1600"/>
              <a:buChar char="»"/>
              <a:defRPr sz="1600">
                <a:latin typeface="Arial"/>
                <a:ea typeface="Arial"/>
                <a:cs typeface="Arial"/>
                <a:sym typeface="Aria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9"/>
          <p:cNvSpPr txBox="1"/>
          <p:nvPr>
            <p:ph idx="3" type="body"/>
          </p:nvPr>
        </p:nvSpPr>
        <p:spPr>
          <a:xfrm>
            <a:off x="4645025" y="1151335"/>
            <a:ext cx="4041900" cy="47970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None/>
              <a:defRPr b="1" sz="2000">
                <a:latin typeface="Arial"/>
                <a:ea typeface="Arial"/>
                <a:cs typeface="Arial"/>
                <a:sym typeface="Aria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9"/>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atin typeface="Arial"/>
                <a:ea typeface="Arial"/>
                <a:cs typeface="Arial"/>
                <a:sym typeface="Arial"/>
              </a:defRPr>
            </a:lvl1pPr>
            <a:lvl2pPr indent="-355600" lvl="1" marL="914400" algn="l">
              <a:spcBef>
                <a:spcPts val="400"/>
              </a:spcBef>
              <a:spcAft>
                <a:spcPts val="0"/>
              </a:spcAft>
              <a:buClr>
                <a:schemeClr val="dk1"/>
              </a:buClr>
              <a:buSzPts val="2000"/>
              <a:buChar char="–"/>
              <a:defRPr sz="2000">
                <a:latin typeface="Arial"/>
                <a:ea typeface="Arial"/>
                <a:cs typeface="Arial"/>
                <a:sym typeface="Arial"/>
              </a:defRPr>
            </a:lvl2pPr>
            <a:lvl3pPr indent="-342900" lvl="2" marL="1371600" algn="l">
              <a:spcBef>
                <a:spcPts val="360"/>
              </a:spcBef>
              <a:spcAft>
                <a:spcPts val="0"/>
              </a:spcAft>
              <a:buClr>
                <a:schemeClr val="dk1"/>
              </a:buClr>
              <a:buSzPts val="1800"/>
              <a:buChar char="•"/>
              <a:defRPr sz="1800">
                <a:latin typeface="Arial"/>
                <a:ea typeface="Arial"/>
                <a:cs typeface="Arial"/>
                <a:sym typeface="Arial"/>
              </a:defRPr>
            </a:lvl3pPr>
            <a:lvl4pPr indent="-330200" lvl="3" marL="1828800" algn="l">
              <a:spcBef>
                <a:spcPts val="320"/>
              </a:spcBef>
              <a:spcAft>
                <a:spcPts val="0"/>
              </a:spcAft>
              <a:buClr>
                <a:schemeClr val="dk1"/>
              </a:buClr>
              <a:buSzPts val="1600"/>
              <a:buChar char="–"/>
              <a:defRPr sz="1600">
                <a:latin typeface="Arial"/>
                <a:ea typeface="Arial"/>
                <a:cs typeface="Arial"/>
                <a:sym typeface="Arial"/>
              </a:defRPr>
            </a:lvl4pPr>
            <a:lvl5pPr indent="-330200" lvl="4" marL="2286000" algn="l">
              <a:spcBef>
                <a:spcPts val="320"/>
              </a:spcBef>
              <a:spcAft>
                <a:spcPts val="0"/>
              </a:spcAft>
              <a:buClr>
                <a:schemeClr val="dk1"/>
              </a:buClr>
              <a:buSzPts val="1600"/>
              <a:buChar char="»"/>
              <a:defRPr sz="1600">
                <a:latin typeface="Arial"/>
                <a:ea typeface="Arial"/>
                <a:cs typeface="Arial"/>
                <a:sym typeface="Aria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6553200" y="4767263"/>
            <a:ext cx="2133600" cy="273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200" u="none" cap="none" strike="noStrike">
                <a:solidFill>
                  <a:srgbClr val="FFFFFF"/>
                </a:solidFill>
                <a:latin typeface="Arial"/>
                <a:ea typeface="Arial"/>
                <a:cs typeface="Arial"/>
                <a:sym typeface="Arial"/>
              </a:defRPr>
            </a:lvl1pPr>
            <a:lvl2pPr indent="0" lvl="1" marL="0" algn="r">
              <a:spcBef>
                <a:spcPts val="0"/>
              </a:spcBef>
              <a:buNone/>
              <a:defRPr b="0" i="0" sz="1200" u="none" cap="none" strike="noStrike">
                <a:solidFill>
                  <a:srgbClr val="FFFFFF"/>
                </a:solidFill>
                <a:latin typeface="Arial"/>
                <a:ea typeface="Arial"/>
                <a:cs typeface="Arial"/>
                <a:sym typeface="Arial"/>
              </a:defRPr>
            </a:lvl2pPr>
            <a:lvl3pPr indent="0" lvl="2" marL="0" algn="r">
              <a:spcBef>
                <a:spcPts val="0"/>
              </a:spcBef>
              <a:buNone/>
              <a:defRPr b="0" i="0" sz="1200" u="none" cap="none" strike="noStrike">
                <a:solidFill>
                  <a:srgbClr val="FFFFFF"/>
                </a:solidFill>
                <a:latin typeface="Arial"/>
                <a:ea typeface="Arial"/>
                <a:cs typeface="Arial"/>
                <a:sym typeface="Arial"/>
              </a:defRPr>
            </a:lvl3pPr>
            <a:lvl4pPr indent="0" lvl="3" marL="0" algn="r">
              <a:spcBef>
                <a:spcPts val="0"/>
              </a:spcBef>
              <a:buNone/>
              <a:defRPr b="0" i="0" sz="1200" u="none" cap="none" strike="noStrike">
                <a:solidFill>
                  <a:srgbClr val="FFFFFF"/>
                </a:solidFill>
                <a:latin typeface="Arial"/>
                <a:ea typeface="Arial"/>
                <a:cs typeface="Arial"/>
                <a:sym typeface="Arial"/>
              </a:defRPr>
            </a:lvl4pPr>
            <a:lvl5pPr indent="0" lvl="4" marL="0" algn="r">
              <a:spcBef>
                <a:spcPts val="0"/>
              </a:spcBef>
              <a:buNone/>
              <a:defRPr b="0" i="0" sz="1200" u="none" cap="none" strike="noStrike">
                <a:solidFill>
                  <a:srgbClr val="FFFFFF"/>
                </a:solidFill>
                <a:latin typeface="Arial"/>
                <a:ea typeface="Arial"/>
                <a:cs typeface="Arial"/>
                <a:sym typeface="Arial"/>
              </a:defRPr>
            </a:lvl5pPr>
            <a:lvl6pPr indent="0" lvl="5" marL="0" algn="r">
              <a:spcBef>
                <a:spcPts val="0"/>
              </a:spcBef>
              <a:buNone/>
              <a:defRPr b="0" i="0" sz="1200" u="none" cap="none" strike="noStrike">
                <a:solidFill>
                  <a:srgbClr val="FFFFFF"/>
                </a:solidFill>
                <a:latin typeface="Arial"/>
                <a:ea typeface="Arial"/>
                <a:cs typeface="Arial"/>
                <a:sym typeface="Arial"/>
              </a:defRPr>
            </a:lvl6pPr>
            <a:lvl7pPr indent="0" lvl="6" marL="0" algn="r">
              <a:spcBef>
                <a:spcPts val="0"/>
              </a:spcBef>
              <a:buNone/>
              <a:defRPr b="0" i="0" sz="1200" u="none" cap="none" strike="noStrike">
                <a:solidFill>
                  <a:srgbClr val="FFFFFF"/>
                </a:solidFill>
                <a:latin typeface="Arial"/>
                <a:ea typeface="Arial"/>
                <a:cs typeface="Arial"/>
                <a:sym typeface="Arial"/>
              </a:defRPr>
            </a:lvl7pPr>
            <a:lvl8pPr indent="0" lvl="7" marL="0" algn="r">
              <a:spcBef>
                <a:spcPts val="0"/>
              </a:spcBef>
              <a:buNone/>
              <a:defRPr b="0" i="0" sz="1200" u="none" cap="none" strike="noStrike">
                <a:solidFill>
                  <a:srgbClr val="FFFFFF"/>
                </a:solidFill>
                <a:latin typeface="Arial"/>
                <a:ea typeface="Arial"/>
                <a:cs typeface="Arial"/>
                <a:sym typeface="Arial"/>
              </a:defRPr>
            </a:lvl8pPr>
            <a:lvl9pPr indent="0" lvl="8" marL="0" algn="r">
              <a:spcBef>
                <a:spcPts val="0"/>
              </a:spcBef>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2" type="sldNum"/>
          </p:nvPr>
        </p:nvSpPr>
        <p:spPr>
          <a:xfrm>
            <a:off x="6553200" y="4767263"/>
            <a:ext cx="2133600" cy="2739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200" u="none" cap="none" strike="noStrike">
                <a:solidFill>
                  <a:srgbClr val="FFFFFF"/>
                </a:solidFill>
                <a:latin typeface="Arial"/>
                <a:ea typeface="Arial"/>
                <a:cs typeface="Arial"/>
                <a:sym typeface="Arial"/>
              </a:defRPr>
            </a:lvl1pPr>
            <a:lvl2pPr indent="0" lvl="1" marL="0" algn="r">
              <a:spcBef>
                <a:spcPts val="0"/>
              </a:spcBef>
              <a:buNone/>
              <a:defRPr b="0" i="0" sz="1200" u="none" cap="none" strike="noStrike">
                <a:solidFill>
                  <a:srgbClr val="FFFFFF"/>
                </a:solidFill>
                <a:latin typeface="Arial"/>
                <a:ea typeface="Arial"/>
                <a:cs typeface="Arial"/>
                <a:sym typeface="Arial"/>
              </a:defRPr>
            </a:lvl2pPr>
            <a:lvl3pPr indent="0" lvl="2" marL="0" algn="r">
              <a:spcBef>
                <a:spcPts val="0"/>
              </a:spcBef>
              <a:buNone/>
              <a:defRPr b="0" i="0" sz="1200" u="none" cap="none" strike="noStrike">
                <a:solidFill>
                  <a:srgbClr val="FFFFFF"/>
                </a:solidFill>
                <a:latin typeface="Arial"/>
                <a:ea typeface="Arial"/>
                <a:cs typeface="Arial"/>
                <a:sym typeface="Arial"/>
              </a:defRPr>
            </a:lvl3pPr>
            <a:lvl4pPr indent="0" lvl="3" marL="0" algn="r">
              <a:spcBef>
                <a:spcPts val="0"/>
              </a:spcBef>
              <a:buNone/>
              <a:defRPr b="0" i="0" sz="1200" u="none" cap="none" strike="noStrike">
                <a:solidFill>
                  <a:srgbClr val="FFFFFF"/>
                </a:solidFill>
                <a:latin typeface="Arial"/>
                <a:ea typeface="Arial"/>
                <a:cs typeface="Arial"/>
                <a:sym typeface="Arial"/>
              </a:defRPr>
            </a:lvl4pPr>
            <a:lvl5pPr indent="0" lvl="4" marL="0" algn="r">
              <a:spcBef>
                <a:spcPts val="0"/>
              </a:spcBef>
              <a:buNone/>
              <a:defRPr b="0" i="0" sz="1200" u="none" cap="none" strike="noStrike">
                <a:solidFill>
                  <a:srgbClr val="FFFFFF"/>
                </a:solidFill>
                <a:latin typeface="Arial"/>
                <a:ea typeface="Arial"/>
                <a:cs typeface="Arial"/>
                <a:sym typeface="Arial"/>
              </a:defRPr>
            </a:lvl5pPr>
            <a:lvl6pPr indent="0" lvl="5" marL="0" algn="r">
              <a:spcBef>
                <a:spcPts val="0"/>
              </a:spcBef>
              <a:buNone/>
              <a:defRPr b="0" i="0" sz="1200" u="none" cap="none" strike="noStrike">
                <a:solidFill>
                  <a:srgbClr val="FFFFFF"/>
                </a:solidFill>
                <a:latin typeface="Arial"/>
                <a:ea typeface="Arial"/>
                <a:cs typeface="Arial"/>
                <a:sym typeface="Arial"/>
              </a:defRPr>
            </a:lvl6pPr>
            <a:lvl7pPr indent="0" lvl="6" marL="0" algn="r">
              <a:spcBef>
                <a:spcPts val="0"/>
              </a:spcBef>
              <a:buNone/>
              <a:defRPr b="0" i="0" sz="1200" u="none" cap="none" strike="noStrike">
                <a:solidFill>
                  <a:srgbClr val="FFFFFF"/>
                </a:solidFill>
                <a:latin typeface="Arial"/>
                <a:ea typeface="Arial"/>
                <a:cs typeface="Arial"/>
                <a:sym typeface="Arial"/>
              </a:defRPr>
            </a:lvl7pPr>
            <a:lvl8pPr indent="0" lvl="7" marL="0" algn="r">
              <a:spcBef>
                <a:spcPts val="0"/>
              </a:spcBef>
              <a:buNone/>
              <a:defRPr b="0" i="0" sz="1200" u="none" cap="none" strike="noStrike">
                <a:solidFill>
                  <a:srgbClr val="FFFFFF"/>
                </a:solidFill>
                <a:latin typeface="Arial"/>
                <a:ea typeface="Arial"/>
                <a:cs typeface="Arial"/>
                <a:sym typeface="Arial"/>
              </a:defRPr>
            </a:lvl8pPr>
            <a:lvl9pPr indent="0" lvl="8" marL="0" algn="r">
              <a:spcBef>
                <a:spcPts val="0"/>
              </a:spcBef>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8.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6858001" cy="5143501"/>
          </a:xfrm>
          <a:prstGeom prst="rect">
            <a:avLst/>
          </a:prstGeom>
          <a:noFill/>
          <a:ln>
            <a:noFill/>
          </a:ln>
        </p:spPr>
      </p:pic>
      <p:sp>
        <p:nvSpPr>
          <p:cNvPr id="7" name="Google Shape;7;p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2" type="sldNum"/>
          </p:nvPr>
        </p:nvSpPr>
        <p:spPr>
          <a:xfrm>
            <a:off x="6553200" y="4767263"/>
            <a:ext cx="2133600" cy="2739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200" u="none" cap="none" strike="noStrike">
                <a:solidFill>
                  <a:srgbClr val="FFFFFF"/>
                </a:solidFill>
                <a:latin typeface="Arial"/>
                <a:ea typeface="Arial"/>
                <a:cs typeface="Arial"/>
                <a:sym typeface="Arial"/>
              </a:defRPr>
            </a:lvl1pPr>
            <a:lvl2pPr indent="0" lvl="1" marL="0" marR="0" rtl="0" algn="r">
              <a:spcBef>
                <a:spcPts val="0"/>
              </a:spcBef>
              <a:buNone/>
              <a:defRPr b="0" i="0" sz="1200" u="none" cap="none" strike="noStrike">
                <a:solidFill>
                  <a:srgbClr val="FFFFFF"/>
                </a:solidFill>
                <a:latin typeface="Arial"/>
                <a:ea typeface="Arial"/>
                <a:cs typeface="Arial"/>
                <a:sym typeface="Arial"/>
              </a:defRPr>
            </a:lvl2pPr>
            <a:lvl3pPr indent="0" lvl="2" marL="0" marR="0" rtl="0" algn="r">
              <a:spcBef>
                <a:spcPts val="0"/>
              </a:spcBef>
              <a:buNone/>
              <a:defRPr b="0" i="0" sz="1200" u="none" cap="none" strike="noStrike">
                <a:solidFill>
                  <a:srgbClr val="FFFFFF"/>
                </a:solidFill>
                <a:latin typeface="Arial"/>
                <a:ea typeface="Arial"/>
                <a:cs typeface="Arial"/>
                <a:sym typeface="Arial"/>
              </a:defRPr>
            </a:lvl3pPr>
            <a:lvl4pPr indent="0" lvl="3" marL="0" marR="0" rtl="0" algn="r">
              <a:spcBef>
                <a:spcPts val="0"/>
              </a:spcBef>
              <a:buNone/>
              <a:defRPr b="0" i="0" sz="1200" u="none" cap="none" strike="noStrike">
                <a:solidFill>
                  <a:srgbClr val="FFFFFF"/>
                </a:solidFill>
                <a:latin typeface="Arial"/>
                <a:ea typeface="Arial"/>
                <a:cs typeface="Arial"/>
                <a:sym typeface="Arial"/>
              </a:defRPr>
            </a:lvl4pPr>
            <a:lvl5pPr indent="0" lvl="4" marL="0" marR="0" rtl="0" algn="r">
              <a:spcBef>
                <a:spcPts val="0"/>
              </a:spcBef>
              <a:buNone/>
              <a:defRPr b="0" i="0" sz="1200" u="none" cap="none" strike="noStrike">
                <a:solidFill>
                  <a:srgbClr val="FFFFFF"/>
                </a:solidFill>
                <a:latin typeface="Arial"/>
                <a:ea typeface="Arial"/>
                <a:cs typeface="Arial"/>
                <a:sym typeface="Arial"/>
              </a:defRPr>
            </a:lvl5pPr>
            <a:lvl6pPr indent="0" lvl="5" marL="0" marR="0" rtl="0" algn="r">
              <a:spcBef>
                <a:spcPts val="0"/>
              </a:spcBef>
              <a:buNone/>
              <a:defRPr b="0" i="0" sz="1200" u="none" cap="none" strike="noStrike">
                <a:solidFill>
                  <a:srgbClr val="FFFFFF"/>
                </a:solidFill>
                <a:latin typeface="Arial"/>
                <a:ea typeface="Arial"/>
                <a:cs typeface="Arial"/>
                <a:sym typeface="Arial"/>
              </a:defRPr>
            </a:lvl6pPr>
            <a:lvl7pPr indent="0" lvl="6" marL="0" marR="0" rtl="0" algn="r">
              <a:spcBef>
                <a:spcPts val="0"/>
              </a:spcBef>
              <a:buNone/>
              <a:defRPr b="0" i="0" sz="1200" u="none" cap="none" strike="noStrike">
                <a:solidFill>
                  <a:srgbClr val="FFFFFF"/>
                </a:solidFill>
                <a:latin typeface="Arial"/>
                <a:ea typeface="Arial"/>
                <a:cs typeface="Arial"/>
                <a:sym typeface="Arial"/>
              </a:defRPr>
            </a:lvl7pPr>
            <a:lvl8pPr indent="0" lvl="7" marL="0" marR="0" rtl="0" algn="r">
              <a:spcBef>
                <a:spcPts val="0"/>
              </a:spcBef>
              <a:buNone/>
              <a:defRPr b="0" i="0" sz="1200" u="none" cap="none" strike="noStrike">
                <a:solidFill>
                  <a:srgbClr val="FFFFFF"/>
                </a:solidFill>
                <a:latin typeface="Arial"/>
                <a:ea typeface="Arial"/>
                <a:cs typeface="Arial"/>
                <a:sym typeface="Arial"/>
              </a:defRPr>
            </a:lvl8pPr>
            <a:lvl9pPr indent="0" lvl="8" marL="0" marR="0" rtl="0" algn="r">
              <a:spcBef>
                <a:spcPts val="0"/>
              </a:spcBef>
              <a:buNone/>
              <a:defRPr b="0" i="0" sz="12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32.png"/><Relationship Id="rId5" Type="http://schemas.openxmlformats.org/officeDocument/2006/relationships/image" Target="../media/image25.png"/><Relationship Id="rId6" Type="http://schemas.openxmlformats.org/officeDocument/2006/relationships/image" Target="../media/image19.png"/><Relationship Id="rId7"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35.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6.png"/><Relationship Id="rId7" Type="http://schemas.openxmlformats.org/officeDocument/2006/relationships/image" Target="../media/image5.png"/><Relationship Id="rId8"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6.png"/><Relationship Id="rId6" Type="http://schemas.openxmlformats.org/officeDocument/2006/relationships/image" Target="../media/image13.png"/><Relationship Id="rId7"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8"/>
          <p:cNvPicPr preferRelativeResize="0"/>
          <p:nvPr/>
        </p:nvPicPr>
        <p:blipFill rotWithShape="1">
          <a:blip r:embed="rId3">
            <a:alphaModFix/>
          </a:blip>
          <a:srcRect b="43750" l="0" r="0" t="0"/>
          <a:stretch/>
        </p:blipFill>
        <p:spPr>
          <a:xfrm>
            <a:off x="0" y="0"/>
            <a:ext cx="9144000" cy="4753326"/>
          </a:xfrm>
          <a:prstGeom prst="rect">
            <a:avLst/>
          </a:prstGeom>
          <a:noFill/>
          <a:ln>
            <a:noFill/>
          </a:ln>
        </p:spPr>
      </p:pic>
      <p:sp>
        <p:nvSpPr>
          <p:cNvPr id="109" name="Google Shape;109;p18"/>
          <p:cNvSpPr txBox="1"/>
          <p:nvPr>
            <p:ph type="ctrTitle"/>
          </p:nvPr>
        </p:nvSpPr>
        <p:spPr>
          <a:xfrm>
            <a:off x="432475" y="1274525"/>
            <a:ext cx="8118600" cy="15228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
                <a:solidFill>
                  <a:srgbClr val="401F68"/>
                </a:solidFill>
                <a:latin typeface="Times New Roman"/>
                <a:ea typeface="Times New Roman"/>
                <a:cs typeface="Times New Roman"/>
                <a:sym typeface="Times New Roman"/>
              </a:rPr>
              <a:t>Online </a:t>
            </a:r>
            <a:r>
              <a:rPr b="1" lang="en">
                <a:solidFill>
                  <a:srgbClr val="401F68"/>
                </a:solidFill>
                <a:latin typeface="Times New Roman"/>
                <a:ea typeface="Times New Roman"/>
                <a:cs typeface="Times New Roman"/>
                <a:sym typeface="Times New Roman"/>
              </a:rPr>
              <a:t>News Popularity</a:t>
            </a:r>
            <a:endParaRPr b="1">
              <a:solidFill>
                <a:srgbClr val="401F68"/>
              </a:solidFill>
              <a:latin typeface="Times New Roman"/>
              <a:ea typeface="Times New Roman"/>
              <a:cs typeface="Times New Roman"/>
              <a:sym typeface="Times New Roman"/>
            </a:endParaRPr>
          </a:p>
        </p:txBody>
      </p:sp>
      <p:sp>
        <p:nvSpPr>
          <p:cNvPr id="110" name="Google Shape;110;p18"/>
          <p:cNvSpPr txBox="1"/>
          <p:nvPr>
            <p:ph idx="1" type="subTitle"/>
          </p:nvPr>
        </p:nvSpPr>
        <p:spPr>
          <a:xfrm>
            <a:off x="432475" y="3473964"/>
            <a:ext cx="8118600" cy="7875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b="1" lang="en">
                <a:solidFill>
                  <a:srgbClr val="4E2A84"/>
                </a:solidFill>
                <a:latin typeface="Times New Roman"/>
                <a:ea typeface="Times New Roman"/>
                <a:cs typeface="Times New Roman"/>
                <a:sym typeface="Times New Roman"/>
              </a:rPr>
              <a:t>Team Happy Hour</a:t>
            </a:r>
            <a:endParaRPr b="1">
              <a:solidFill>
                <a:srgbClr val="4E2A84"/>
              </a:solidFill>
              <a:latin typeface="Times New Roman"/>
              <a:ea typeface="Times New Roman"/>
              <a:cs typeface="Times New Roman"/>
              <a:sym typeface="Times New Roman"/>
            </a:endParaRPr>
          </a:p>
          <a:p>
            <a:pPr indent="457200" lvl="0" marL="457200" rtl="0" algn="l">
              <a:spcBef>
                <a:spcPts val="640"/>
              </a:spcBef>
              <a:spcAft>
                <a:spcPts val="0"/>
              </a:spcAft>
              <a:buNone/>
            </a:pPr>
            <a:r>
              <a:rPr b="1" lang="en">
                <a:solidFill>
                  <a:srgbClr val="4E2A84"/>
                </a:solidFill>
                <a:latin typeface="Times New Roman"/>
                <a:ea typeface="Times New Roman"/>
                <a:cs typeface="Times New Roman"/>
                <a:sym typeface="Times New Roman"/>
              </a:rPr>
              <a:t>Aakanksha, Aditya, Angie, Anu, Maninee</a:t>
            </a:r>
            <a:endParaRPr b="1">
              <a:solidFill>
                <a:srgbClr val="4E2A84"/>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45025"/>
            <a:ext cx="8520600" cy="61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800">
                <a:solidFill>
                  <a:srgbClr val="4E2A84"/>
                </a:solidFill>
                <a:latin typeface="Times New Roman"/>
                <a:ea typeface="Times New Roman"/>
                <a:cs typeface="Times New Roman"/>
                <a:sym typeface="Times New Roman"/>
              </a:rPr>
              <a:t>Relationship with important predictors</a:t>
            </a:r>
            <a:endParaRPr sz="3800">
              <a:solidFill>
                <a:srgbClr val="4E2A84"/>
              </a:solidFill>
              <a:latin typeface="Times New Roman"/>
              <a:ea typeface="Times New Roman"/>
              <a:cs typeface="Times New Roman"/>
              <a:sym typeface="Times New Roman"/>
            </a:endParaRPr>
          </a:p>
        </p:txBody>
      </p:sp>
      <p:pic>
        <p:nvPicPr>
          <p:cNvPr id="179" name="Google Shape;179;p27"/>
          <p:cNvPicPr preferRelativeResize="0"/>
          <p:nvPr/>
        </p:nvPicPr>
        <p:blipFill rotWithShape="1">
          <a:blip r:embed="rId3">
            <a:alphaModFix/>
          </a:blip>
          <a:srcRect b="39" l="0" r="0" t="49"/>
          <a:stretch/>
        </p:blipFill>
        <p:spPr>
          <a:xfrm>
            <a:off x="311700" y="1152475"/>
            <a:ext cx="1787550" cy="1842350"/>
          </a:xfrm>
          <a:prstGeom prst="rect">
            <a:avLst/>
          </a:prstGeom>
          <a:noFill/>
          <a:ln>
            <a:noFill/>
          </a:ln>
        </p:spPr>
      </p:pic>
      <p:pic>
        <p:nvPicPr>
          <p:cNvPr id="180" name="Google Shape;180;p27"/>
          <p:cNvPicPr preferRelativeResize="0"/>
          <p:nvPr/>
        </p:nvPicPr>
        <p:blipFill rotWithShape="1">
          <a:blip r:embed="rId4">
            <a:alphaModFix/>
          </a:blip>
          <a:srcRect b="39" l="0" r="0" t="49"/>
          <a:stretch/>
        </p:blipFill>
        <p:spPr>
          <a:xfrm>
            <a:off x="3678225" y="1152475"/>
            <a:ext cx="1787550" cy="1842332"/>
          </a:xfrm>
          <a:prstGeom prst="rect">
            <a:avLst/>
          </a:prstGeom>
          <a:noFill/>
          <a:ln>
            <a:noFill/>
          </a:ln>
        </p:spPr>
      </p:pic>
      <p:pic>
        <p:nvPicPr>
          <p:cNvPr id="181" name="Google Shape;181;p27"/>
          <p:cNvPicPr preferRelativeResize="0"/>
          <p:nvPr/>
        </p:nvPicPr>
        <p:blipFill rotWithShape="1">
          <a:blip r:embed="rId5">
            <a:alphaModFix/>
          </a:blip>
          <a:srcRect b="39" l="0" r="0" t="49"/>
          <a:stretch/>
        </p:blipFill>
        <p:spPr>
          <a:xfrm>
            <a:off x="7044750" y="1152498"/>
            <a:ext cx="1787550" cy="1842330"/>
          </a:xfrm>
          <a:prstGeom prst="rect">
            <a:avLst/>
          </a:prstGeom>
          <a:noFill/>
          <a:ln>
            <a:noFill/>
          </a:ln>
        </p:spPr>
      </p:pic>
      <p:pic>
        <p:nvPicPr>
          <p:cNvPr id="182" name="Google Shape;182;p27"/>
          <p:cNvPicPr preferRelativeResize="0"/>
          <p:nvPr/>
        </p:nvPicPr>
        <p:blipFill rotWithShape="1">
          <a:blip r:embed="rId6">
            <a:alphaModFix/>
          </a:blip>
          <a:srcRect b="39" l="0" r="0" t="49"/>
          <a:stretch/>
        </p:blipFill>
        <p:spPr>
          <a:xfrm>
            <a:off x="1890675" y="2812550"/>
            <a:ext cx="1787550" cy="1842348"/>
          </a:xfrm>
          <a:prstGeom prst="rect">
            <a:avLst/>
          </a:prstGeom>
          <a:noFill/>
          <a:ln>
            <a:noFill/>
          </a:ln>
        </p:spPr>
      </p:pic>
      <p:pic>
        <p:nvPicPr>
          <p:cNvPr id="183" name="Google Shape;183;p27"/>
          <p:cNvPicPr preferRelativeResize="0"/>
          <p:nvPr/>
        </p:nvPicPr>
        <p:blipFill rotWithShape="1">
          <a:blip r:embed="rId7">
            <a:alphaModFix/>
          </a:blip>
          <a:srcRect b="39" l="0" r="0" t="49"/>
          <a:stretch/>
        </p:blipFill>
        <p:spPr>
          <a:xfrm>
            <a:off x="5465775" y="2812550"/>
            <a:ext cx="1787550" cy="18423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341875"/>
            <a:ext cx="8520600" cy="61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800">
                <a:solidFill>
                  <a:srgbClr val="4E2A84"/>
                </a:solidFill>
                <a:latin typeface="Times New Roman"/>
                <a:ea typeface="Times New Roman"/>
                <a:cs typeface="Times New Roman"/>
                <a:sym typeface="Times New Roman"/>
              </a:rPr>
              <a:t>Relationship b/w important predictors</a:t>
            </a:r>
            <a:endParaRPr sz="3800">
              <a:solidFill>
                <a:srgbClr val="4E2A84"/>
              </a:solidFill>
              <a:latin typeface="Times New Roman"/>
              <a:ea typeface="Times New Roman"/>
              <a:cs typeface="Times New Roman"/>
              <a:sym typeface="Times New Roman"/>
            </a:endParaRPr>
          </a:p>
        </p:txBody>
      </p:sp>
      <p:pic>
        <p:nvPicPr>
          <p:cNvPr id="189" name="Google Shape;189;p28"/>
          <p:cNvPicPr preferRelativeResize="0"/>
          <p:nvPr/>
        </p:nvPicPr>
        <p:blipFill>
          <a:blip r:embed="rId3">
            <a:alphaModFix/>
          </a:blip>
          <a:stretch>
            <a:fillRect/>
          </a:stretch>
        </p:blipFill>
        <p:spPr>
          <a:xfrm>
            <a:off x="311700" y="1050550"/>
            <a:ext cx="8520602" cy="702200"/>
          </a:xfrm>
          <a:prstGeom prst="rect">
            <a:avLst/>
          </a:prstGeom>
          <a:noFill/>
          <a:ln>
            <a:noFill/>
          </a:ln>
        </p:spPr>
      </p:pic>
      <p:pic>
        <p:nvPicPr>
          <p:cNvPr id="190" name="Google Shape;190;p28"/>
          <p:cNvPicPr preferRelativeResize="0"/>
          <p:nvPr/>
        </p:nvPicPr>
        <p:blipFill>
          <a:blip r:embed="rId4">
            <a:alphaModFix/>
          </a:blip>
          <a:stretch>
            <a:fillRect/>
          </a:stretch>
        </p:blipFill>
        <p:spPr>
          <a:xfrm>
            <a:off x="1936975" y="1752750"/>
            <a:ext cx="4990245" cy="28573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445025"/>
            <a:ext cx="8520600" cy="61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800">
                <a:solidFill>
                  <a:srgbClr val="4E2A84"/>
                </a:solidFill>
                <a:latin typeface="Times New Roman"/>
                <a:ea typeface="Times New Roman"/>
                <a:cs typeface="Times New Roman"/>
                <a:sym typeface="Times New Roman"/>
              </a:rPr>
              <a:t>Model ROCs</a:t>
            </a:r>
            <a:endParaRPr sz="3800">
              <a:solidFill>
                <a:srgbClr val="4E2A84"/>
              </a:solidFill>
              <a:latin typeface="Times New Roman"/>
              <a:ea typeface="Times New Roman"/>
              <a:cs typeface="Times New Roman"/>
              <a:sym typeface="Times New Roman"/>
            </a:endParaRPr>
          </a:p>
        </p:txBody>
      </p:sp>
      <p:pic>
        <p:nvPicPr>
          <p:cNvPr id="196" name="Google Shape;196;p29"/>
          <p:cNvPicPr preferRelativeResize="0"/>
          <p:nvPr/>
        </p:nvPicPr>
        <p:blipFill>
          <a:blip r:embed="rId3">
            <a:alphaModFix/>
          </a:blip>
          <a:stretch>
            <a:fillRect/>
          </a:stretch>
        </p:blipFill>
        <p:spPr>
          <a:xfrm>
            <a:off x="311700" y="1152475"/>
            <a:ext cx="2280050" cy="2163150"/>
          </a:xfrm>
          <a:prstGeom prst="rect">
            <a:avLst/>
          </a:prstGeom>
          <a:noFill/>
          <a:ln>
            <a:noFill/>
          </a:ln>
        </p:spPr>
      </p:pic>
      <p:pic>
        <p:nvPicPr>
          <p:cNvPr id="197" name="Google Shape;197;p29"/>
          <p:cNvPicPr preferRelativeResize="0"/>
          <p:nvPr/>
        </p:nvPicPr>
        <p:blipFill>
          <a:blip r:embed="rId4">
            <a:alphaModFix/>
          </a:blip>
          <a:stretch>
            <a:fillRect/>
          </a:stretch>
        </p:blipFill>
        <p:spPr>
          <a:xfrm>
            <a:off x="3344397" y="1126325"/>
            <a:ext cx="2455199" cy="2215451"/>
          </a:xfrm>
          <a:prstGeom prst="rect">
            <a:avLst/>
          </a:prstGeom>
          <a:noFill/>
          <a:ln>
            <a:noFill/>
          </a:ln>
        </p:spPr>
      </p:pic>
      <p:pic>
        <p:nvPicPr>
          <p:cNvPr id="198" name="Google Shape;198;p29"/>
          <p:cNvPicPr preferRelativeResize="0"/>
          <p:nvPr/>
        </p:nvPicPr>
        <p:blipFill>
          <a:blip r:embed="rId5">
            <a:alphaModFix/>
          </a:blip>
          <a:stretch>
            <a:fillRect/>
          </a:stretch>
        </p:blipFill>
        <p:spPr>
          <a:xfrm>
            <a:off x="6552250" y="1152472"/>
            <a:ext cx="2059464" cy="2163149"/>
          </a:xfrm>
          <a:prstGeom prst="rect">
            <a:avLst/>
          </a:prstGeom>
          <a:noFill/>
          <a:ln>
            <a:noFill/>
          </a:ln>
        </p:spPr>
      </p:pic>
      <p:sp>
        <p:nvSpPr>
          <p:cNvPr id="199" name="Google Shape;199;p29"/>
          <p:cNvSpPr txBox="1"/>
          <p:nvPr/>
        </p:nvSpPr>
        <p:spPr>
          <a:xfrm>
            <a:off x="311700" y="3552025"/>
            <a:ext cx="2455200" cy="4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Area under the curve:</a:t>
            </a:r>
            <a:r>
              <a:rPr b="1" lang="en">
                <a:latin typeface="Times New Roman"/>
                <a:ea typeface="Times New Roman"/>
                <a:cs typeface="Times New Roman"/>
                <a:sym typeface="Times New Roman"/>
              </a:rPr>
              <a:t> 70.19%</a:t>
            </a:r>
            <a:endParaRPr b="1">
              <a:latin typeface="Times New Roman"/>
              <a:ea typeface="Times New Roman"/>
              <a:cs typeface="Times New Roman"/>
              <a:sym typeface="Times New Roman"/>
            </a:endParaRPr>
          </a:p>
        </p:txBody>
      </p:sp>
      <p:sp>
        <p:nvSpPr>
          <p:cNvPr id="200" name="Google Shape;200;p29"/>
          <p:cNvSpPr txBox="1"/>
          <p:nvPr/>
        </p:nvSpPr>
        <p:spPr>
          <a:xfrm>
            <a:off x="3333050" y="3552025"/>
            <a:ext cx="2455200" cy="4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Area under the curve: </a:t>
            </a:r>
            <a:r>
              <a:rPr b="1" lang="en">
                <a:latin typeface="Times New Roman"/>
                <a:ea typeface="Times New Roman"/>
                <a:cs typeface="Times New Roman"/>
                <a:sym typeface="Times New Roman"/>
              </a:rPr>
              <a:t>66.17%</a:t>
            </a:r>
            <a:endParaRPr b="1">
              <a:latin typeface="Times New Roman"/>
              <a:ea typeface="Times New Roman"/>
              <a:cs typeface="Times New Roman"/>
              <a:sym typeface="Times New Roman"/>
            </a:endParaRPr>
          </a:p>
        </p:txBody>
      </p:sp>
      <p:sp>
        <p:nvSpPr>
          <p:cNvPr id="201" name="Google Shape;201;p29"/>
          <p:cNvSpPr txBox="1"/>
          <p:nvPr/>
        </p:nvSpPr>
        <p:spPr>
          <a:xfrm>
            <a:off x="6354388" y="3552025"/>
            <a:ext cx="2455200" cy="4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Area under the curve: </a:t>
            </a:r>
            <a:r>
              <a:rPr b="1" lang="en">
                <a:latin typeface="Times New Roman"/>
                <a:ea typeface="Times New Roman"/>
                <a:cs typeface="Times New Roman"/>
                <a:sym typeface="Times New Roman"/>
              </a:rPr>
              <a:t>64.17%</a:t>
            </a:r>
            <a:endParaRPr b="1">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232050"/>
            <a:ext cx="8520600" cy="572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800">
                <a:solidFill>
                  <a:srgbClr val="4E2A84"/>
                </a:solidFill>
                <a:latin typeface="Times New Roman"/>
                <a:ea typeface="Times New Roman"/>
                <a:cs typeface="Times New Roman"/>
                <a:sym typeface="Times New Roman"/>
              </a:rPr>
              <a:t>Model scorecard</a:t>
            </a:r>
            <a:endParaRPr b="1" sz="3800">
              <a:solidFill>
                <a:srgbClr val="4E2A84"/>
              </a:solidFill>
              <a:latin typeface="Times New Roman"/>
              <a:ea typeface="Times New Roman"/>
              <a:cs typeface="Times New Roman"/>
              <a:sym typeface="Times New Roman"/>
            </a:endParaRPr>
          </a:p>
        </p:txBody>
      </p:sp>
      <p:graphicFrame>
        <p:nvGraphicFramePr>
          <p:cNvPr id="207" name="Google Shape;207;p30"/>
          <p:cNvGraphicFramePr/>
          <p:nvPr/>
        </p:nvGraphicFramePr>
        <p:xfrm>
          <a:off x="952500" y="1201075"/>
          <a:ext cx="3000000" cy="3000000"/>
        </p:xfrm>
        <a:graphic>
          <a:graphicData uri="http://schemas.openxmlformats.org/drawingml/2006/table">
            <a:tbl>
              <a:tblPr>
                <a:noFill/>
                <a:tableStyleId>{6E458A8D-1FC7-4533-93CB-A9BB60662F6C}</a:tableStyleId>
              </a:tblPr>
              <a:tblGrid>
                <a:gridCol w="3619500"/>
                <a:gridCol w="3619500"/>
              </a:tblGrid>
              <a:tr h="381000">
                <a:tc>
                  <a:txBody>
                    <a:bodyPr/>
                    <a:lstStyle/>
                    <a:p>
                      <a:pPr indent="0" lvl="0" marL="0" rtl="0" algn="ctr">
                        <a:spcBef>
                          <a:spcPts val="0"/>
                        </a:spcBef>
                        <a:spcAft>
                          <a:spcPts val="0"/>
                        </a:spcAft>
                        <a:buNone/>
                      </a:pPr>
                      <a:r>
                        <a:rPr b="1" lang="en">
                          <a:solidFill>
                            <a:schemeClr val="lt1"/>
                          </a:solidFill>
                        </a:rPr>
                        <a:t>Model</a:t>
                      </a:r>
                      <a:endParaRPr b="1">
                        <a:solidFill>
                          <a:schemeClr val="lt1"/>
                        </a:solidFill>
                      </a:endParaRPr>
                    </a:p>
                  </a:txBody>
                  <a:tcPr marT="91425" marB="91425" marR="91425" marL="91425">
                    <a:solidFill>
                      <a:srgbClr val="434343"/>
                    </a:solidFill>
                  </a:tcPr>
                </a:tc>
                <a:tc>
                  <a:txBody>
                    <a:bodyPr/>
                    <a:lstStyle/>
                    <a:p>
                      <a:pPr indent="0" lvl="0" marL="0" rtl="0" algn="ctr">
                        <a:spcBef>
                          <a:spcPts val="0"/>
                        </a:spcBef>
                        <a:spcAft>
                          <a:spcPts val="0"/>
                        </a:spcAft>
                        <a:buNone/>
                      </a:pPr>
                      <a:r>
                        <a:rPr b="1" lang="en">
                          <a:solidFill>
                            <a:schemeClr val="lt1"/>
                          </a:solidFill>
                        </a:rPr>
                        <a:t>Accuracy (%)</a:t>
                      </a:r>
                      <a:endParaRPr b="1">
                        <a:solidFill>
                          <a:schemeClr val="lt1"/>
                        </a:solidFill>
                      </a:endParaRPr>
                    </a:p>
                  </a:txBody>
                  <a:tcPr marT="91425" marB="91425" marR="91425" marL="91425">
                    <a:solidFill>
                      <a:srgbClr val="434343"/>
                    </a:solidFill>
                  </a:tcPr>
                </a:tc>
              </a:tr>
              <a:tr h="381000">
                <a:tc>
                  <a:txBody>
                    <a:bodyPr/>
                    <a:lstStyle/>
                    <a:p>
                      <a:pPr indent="0" lvl="0" marL="0" rtl="0" algn="ctr">
                        <a:spcBef>
                          <a:spcPts val="0"/>
                        </a:spcBef>
                        <a:spcAft>
                          <a:spcPts val="0"/>
                        </a:spcAft>
                        <a:buNone/>
                      </a:pPr>
                      <a:r>
                        <a:rPr lang="en"/>
                        <a:t>Logistic Regression</a:t>
                      </a:r>
                      <a:endParaRPr/>
                    </a:p>
                  </a:txBody>
                  <a:tcPr marT="91425" marB="91425" marR="91425" marL="91425"/>
                </a:tc>
                <a:tc>
                  <a:txBody>
                    <a:bodyPr/>
                    <a:lstStyle/>
                    <a:p>
                      <a:pPr indent="0" lvl="0" marL="0" rtl="0" algn="ctr">
                        <a:lnSpc>
                          <a:spcPct val="115000"/>
                        </a:lnSpc>
                        <a:spcBef>
                          <a:spcPts val="0"/>
                        </a:spcBef>
                        <a:spcAft>
                          <a:spcPts val="0"/>
                        </a:spcAft>
                        <a:buNone/>
                      </a:pPr>
                      <a:r>
                        <a:rPr lang="en"/>
                        <a:t>65.89</a:t>
                      </a:r>
                      <a:endParaRPr/>
                    </a:p>
                  </a:txBody>
                  <a:tcPr marT="91425" marB="91425" marR="91425" marL="91425"/>
                </a:tc>
              </a:tr>
              <a:tr h="381000">
                <a:tc>
                  <a:txBody>
                    <a:bodyPr/>
                    <a:lstStyle/>
                    <a:p>
                      <a:pPr indent="0" lvl="0" marL="0" rtl="0" algn="ctr">
                        <a:spcBef>
                          <a:spcPts val="0"/>
                        </a:spcBef>
                        <a:spcAft>
                          <a:spcPts val="0"/>
                        </a:spcAft>
                        <a:buNone/>
                      </a:pPr>
                      <a:r>
                        <a:rPr lang="en"/>
                        <a:t>Stepwise Regression</a:t>
                      </a:r>
                      <a:endParaRPr/>
                    </a:p>
                  </a:txBody>
                  <a:tcPr marT="91425" marB="91425" marR="91425" marL="91425"/>
                </a:tc>
                <a:tc>
                  <a:txBody>
                    <a:bodyPr/>
                    <a:lstStyle/>
                    <a:p>
                      <a:pPr indent="0" lvl="0" marL="0" rtl="0" algn="ctr">
                        <a:lnSpc>
                          <a:spcPct val="115000"/>
                        </a:lnSpc>
                        <a:spcBef>
                          <a:spcPts val="0"/>
                        </a:spcBef>
                        <a:spcAft>
                          <a:spcPts val="0"/>
                        </a:spcAft>
                        <a:buNone/>
                      </a:pPr>
                      <a:r>
                        <a:rPr lang="en"/>
                        <a:t>63.01</a:t>
                      </a:r>
                      <a:endParaRPr/>
                    </a:p>
                  </a:txBody>
                  <a:tcPr marT="91425" marB="91425" marR="91425" marL="91425"/>
                </a:tc>
              </a:tr>
              <a:tr h="381000">
                <a:tc>
                  <a:txBody>
                    <a:bodyPr/>
                    <a:lstStyle/>
                    <a:p>
                      <a:pPr indent="0" lvl="0" marL="0" rtl="0" algn="ctr">
                        <a:spcBef>
                          <a:spcPts val="0"/>
                        </a:spcBef>
                        <a:spcAft>
                          <a:spcPts val="0"/>
                        </a:spcAft>
                        <a:buNone/>
                      </a:pPr>
                      <a:r>
                        <a:rPr lang="en"/>
                        <a:t>Random Forest</a:t>
                      </a:r>
                      <a:endParaRPr/>
                    </a:p>
                  </a:txBody>
                  <a:tcPr marT="91425" marB="91425" marR="91425" marL="91425">
                    <a:solidFill>
                      <a:srgbClr val="FFFF00"/>
                    </a:solidFill>
                  </a:tcPr>
                </a:tc>
                <a:tc>
                  <a:txBody>
                    <a:bodyPr/>
                    <a:lstStyle/>
                    <a:p>
                      <a:pPr indent="0" lvl="0" marL="0" rtl="0" algn="ctr">
                        <a:lnSpc>
                          <a:spcPct val="115000"/>
                        </a:lnSpc>
                        <a:spcBef>
                          <a:spcPts val="0"/>
                        </a:spcBef>
                        <a:spcAft>
                          <a:spcPts val="0"/>
                        </a:spcAft>
                        <a:buNone/>
                      </a:pPr>
                      <a:r>
                        <a:rPr lang="en"/>
                        <a:t>67.65</a:t>
                      </a:r>
                      <a:endParaRPr/>
                    </a:p>
                  </a:txBody>
                  <a:tcPr marT="91425" marB="91425" marR="91425" marL="91425">
                    <a:solidFill>
                      <a:srgbClr val="FFFF00"/>
                    </a:solidFill>
                  </a:tcPr>
                </a:tc>
              </a:tr>
              <a:tr h="381000">
                <a:tc>
                  <a:txBody>
                    <a:bodyPr/>
                    <a:lstStyle/>
                    <a:p>
                      <a:pPr indent="0" lvl="0" marL="0" rtl="0" algn="ctr">
                        <a:spcBef>
                          <a:spcPts val="0"/>
                        </a:spcBef>
                        <a:spcAft>
                          <a:spcPts val="0"/>
                        </a:spcAft>
                        <a:buNone/>
                      </a:pPr>
                      <a:r>
                        <a:rPr lang="en"/>
                        <a:t>SVM (kernel - polynomial)</a:t>
                      </a:r>
                      <a:endParaRPr/>
                    </a:p>
                  </a:txBody>
                  <a:tcPr marT="91425" marB="91425" marR="91425" marL="91425"/>
                </a:tc>
                <a:tc>
                  <a:txBody>
                    <a:bodyPr/>
                    <a:lstStyle/>
                    <a:p>
                      <a:pPr indent="0" lvl="0" marL="0" rtl="0" algn="ctr">
                        <a:lnSpc>
                          <a:spcPct val="115000"/>
                        </a:lnSpc>
                        <a:spcBef>
                          <a:spcPts val="0"/>
                        </a:spcBef>
                        <a:spcAft>
                          <a:spcPts val="0"/>
                        </a:spcAft>
                        <a:buNone/>
                      </a:pPr>
                      <a:r>
                        <a:rPr lang="en"/>
                        <a:t>65.26</a:t>
                      </a:r>
                      <a:endParaRPr/>
                    </a:p>
                  </a:txBody>
                  <a:tcPr marT="91425" marB="91425" marR="91425" marL="91425"/>
                </a:tc>
              </a:tr>
              <a:tr h="381000">
                <a:tc>
                  <a:txBody>
                    <a:bodyPr/>
                    <a:lstStyle/>
                    <a:p>
                      <a:pPr indent="0" lvl="0" marL="0" rtl="0" algn="ctr">
                        <a:spcBef>
                          <a:spcPts val="0"/>
                        </a:spcBef>
                        <a:spcAft>
                          <a:spcPts val="0"/>
                        </a:spcAft>
                        <a:buNone/>
                      </a:pPr>
                      <a:r>
                        <a:rPr lang="en"/>
                        <a:t>Ridge Regression</a:t>
                      </a:r>
                      <a:endParaRPr/>
                    </a:p>
                  </a:txBody>
                  <a:tcPr marT="91425" marB="91425" marR="91425" marL="91425"/>
                </a:tc>
                <a:tc>
                  <a:txBody>
                    <a:bodyPr/>
                    <a:lstStyle/>
                    <a:p>
                      <a:pPr indent="0" lvl="0" marL="0" rtl="0" algn="ctr">
                        <a:lnSpc>
                          <a:spcPct val="115000"/>
                        </a:lnSpc>
                        <a:spcBef>
                          <a:spcPts val="0"/>
                        </a:spcBef>
                        <a:spcAft>
                          <a:spcPts val="0"/>
                        </a:spcAft>
                        <a:buNone/>
                      </a:pPr>
                      <a:r>
                        <a:rPr lang="en"/>
                        <a:t>62.71</a:t>
                      </a:r>
                      <a:endParaRPr/>
                    </a:p>
                  </a:txBody>
                  <a:tcPr marT="91425" marB="91425" marR="91425" marL="91425"/>
                </a:tc>
              </a:tr>
              <a:tr h="381000">
                <a:tc>
                  <a:txBody>
                    <a:bodyPr/>
                    <a:lstStyle/>
                    <a:p>
                      <a:pPr indent="0" lvl="0" marL="0" rtl="0" algn="ctr">
                        <a:spcBef>
                          <a:spcPts val="0"/>
                        </a:spcBef>
                        <a:spcAft>
                          <a:spcPts val="0"/>
                        </a:spcAft>
                        <a:buNone/>
                      </a:pPr>
                      <a:r>
                        <a:rPr lang="en"/>
                        <a:t>Lasso Regression</a:t>
                      </a:r>
                      <a:endParaRPr/>
                    </a:p>
                  </a:txBody>
                  <a:tcPr marT="91425" marB="91425" marR="91425" marL="91425"/>
                </a:tc>
                <a:tc>
                  <a:txBody>
                    <a:bodyPr/>
                    <a:lstStyle/>
                    <a:p>
                      <a:pPr indent="0" lvl="0" marL="0" rtl="0" algn="ctr">
                        <a:lnSpc>
                          <a:spcPct val="115000"/>
                        </a:lnSpc>
                        <a:spcBef>
                          <a:spcPts val="0"/>
                        </a:spcBef>
                        <a:spcAft>
                          <a:spcPts val="0"/>
                        </a:spcAft>
                        <a:buNone/>
                      </a:pPr>
                      <a:r>
                        <a:rPr lang="en"/>
                        <a:t>63.08</a:t>
                      </a:r>
                      <a:endParaRPr/>
                    </a:p>
                  </a:txBody>
                  <a:tcPr marT="91425" marB="91425" marR="91425" marL="91425"/>
                </a:tc>
              </a:tr>
              <a:tr h="381000">
                <a:tc>
                  <a:txBody>
                    <a:bodyPr/>
                    <a:lstStyle/>
                    <a:p>
                      <a:pPr indent="0" lvl="0" marL="0" rtl="0" algn="ctr">
                        <a:spcBef>
                          <a:spcPts val="0"/>
                        </a:spcBef>
                        <a:spcAft>
                          <a:spcPts val="0"/>
                        </a:spcAft>
                        <a:buNone/>
                      </a:pPr>
                      <a:r>
                        <a:rPr lang="en">
                          <a:solidFill>
                            <a:schemeClr val="dk1"/>
                          </a:solidFill>
                        </a:rPr>
                        <a:t>GAM (with splines)</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t> 64.29</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445025"/>
            <a:ext cx="8520600" cy="61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800">
                <a:solidFill>
                  <a:srgbClr val="4E2A84"/>
                </a:solidFill>
                <a:latin typeface="Times New Roman"/>
                <a:ea typeface="Times New Roman"/>
                <a:cs typeface="Times New Roman"/>
                <a:sym typeface="Times New Roman"/>
              </a:rPr>
              <a:t>Recommendation</a:t>
            </a:r>
            <a:endParaRPr b="1" sz="3800">
              <a:solidFill>
                <a:srgbClr val="4E2A84"/>
              </a:solidFill>
              <a:latin typeface="Times New Roman"/>
              <a:ea typeface="Times New Roman"/>
              <a:cs typeface="Times New Roman"/>
              <a:sym typeface="Times New Roman"/>
            </a:endParaRPr>
          </a:p>
        </p:txBody>
      </p:sp>
      <p:sp>
        <p:nvSpPr>
          <p:cNvPr id="213" name="Google Shape;213;p31"/>
          <p:cNvSpPr txBox="1"/>
          <p:nvPr>
            <p:ph idx="1" type="body"/>
          </p:nvPr>
        </p:nvSpPr>
        <p:spPr>
          <a:xfrm>
            <a:off x="311700" y="1058225"/>
            <a:ext cx="8832300" cy="35214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Traits for popular articles:</a:t>
            </a:r>
            <a:endParaRPr b="1" sz="1800">
              <a:solidFill>
                <a:schemeClr val="dk1"/>
              </a:solidFill>
              <a:latin typeface="Times New Roman"/>
              <a:ea typeface="Times New Roman"/>
              <a:cs typeface="Times New Roman"/>
              <a:sym typeface="Times New Roman"/>
            </a:endParaRPr>
          </a:p>
          <a:p>
            <a:pPr indent="-342900" lvl="0" marL="457200" rtl="0" algn="l">
              <a:spcBef>
                <a:spcPts val="640"/>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Articles posted on the </a:t>
            </a:r>
            <a:r>
              <a:rPr b="1" lang="en" sz="1800">
                <a:solidFill>
                  <a:schemeClr val="dk1"/>
                </a:solidFill>
                <a:latin typeface="Times New Roman"/>
                <a:ea typeface="Times New Roman"/>
                <a:cs typeface="Times New Roman"/>
                <a:sym typeface="Times New Roman"/>
              </a:rPr>
              <a:t>weekend </a:t>
            </a:r>
            <a:r>
              <a:rPr lang="en" sz="1800">
                <a:solidFill>
                  <a:schemeClr val="dk1"/>
                </a:solidFill>
                <a:latin typeface="Times New Roman"/>
                <a:ea typeface="Times New Roman"/>
                <a:cs typeface="Times New Roman"/>
                <a:sym typeface="Times New Roman"/>
              </a:rPr>
              <a:t>are more popular</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Articles based on </a:t>
            </a:r>
            <a:r>
              <a:rPr b="1" lang="en" sz="1800">
                <a:solidFill>
                  <a:schemeClr val="dk1"/>
                </a:solidFill>
                <a:latin typeface="Times New Roman"/>
                <a:ea typeface="Times New Roman"/>
                <a:cs typeface="Times New Roman"/>
                <a:sym typeface="Times New Roman"/>
              </a:rPr>
              <a:t>social media get more shares</a:t>
            </a:r>
            <a:r>
              <a:rPr lang="en" sz="1800">
                <a:solidFill>
                  <a:schemeClr val="dk1"/>
                </a:solidFill>
                <a:latin typeface="Times New Roman"/>
                <a:ea typeface="Times New Roman"/>
                <a:cs typeface="Times New Roman"/>
                <a:sym typeface="Times New Roman"/>
              </a:rPr>
              <a:t> while articles based on </a:t>
            </a:r>
            <a:r>
              <a:rPr b="1" lang="en" sz="1800">
                <a:solidFill>
                  <a:schemeClr val="dk1"/>
                </a:solidFill>
                <a:latin typeface="Times New Roman"/>
                <a:ea typeface="Times New Roman"/>
                <a:cs typeface="Times New Roman"/>
                <a:sym typeface="Times New Roman"/>
              </a:rPr>
              <a:t>entertainment get fewer shares</a:t>
            </a:r>
            <a:endParaRPr b="1" sz="1800">
              <a:solidFill>
                <a:schemeClr val="dk1"/>
              </a:solidFill>
              <a:latin typeface="Times New Roman"/>
              <a:ea typeface="Times New Roman"/>
              <a:cs typeface="Times New Roman"/>
              <a:sym typeface="Times New Roman"/>
            </a:endParaRPr>
          </a:p>
          <a:p>
            <a:pPr indent="-342900" lvl="0" marL="457200" rtl="0" algn="l">
              <a:spcBef>
                <a:spcPts val="640"/>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Similarly, articles close to </a:t>
            </a:r>
            <a:r>
              <a:rPr b="1" lang="en" sz="1800">
                <a:solidFill>
                  <a:schemeClr val="dk1"/>
                </a:solidFill>
                <a:latin typeface="Times New Roman"/>
                <a:ea typeface="Times New Roman"/>
                <a:cs typeface="Times New Roman"/>
                <a:sym typeface="Times New Roman"/>
              </a:rPr>
              <a:t>LDA02 get more shares</a:t>
            </a:r>
            <a:r>
              <a:rPr lang="en" sz="1800">
                <a:solidFill>
                  <a:schemeClr val="dk1"/>
                </a:solidFill>
                <a:latin typeface="Times New Roman"/>
                <a:ea typeface="Times New Roman"/>
                <a:cs typeface="Times New Roman"/>
                <a:sym typeface="Times New Roman"/>
              </a:rPr>
              <a:t> while articles based on </a:t>
            </a:r>
            <a:r>
              <a:rPr b="1" lang="en" sz="1800">
                <a:solidFill>
                  <a:schemeClr val="dk1"/>
                </a:solidFill>
                <a:latin typeface="Times New Roman"/>
                <a:ea typeface="Times New Roman"/>
                <a:cs typeface="Times New Roman"/>
                <a:sym typeface="Times New Roman"/>
              </a:rPr>
              <a:t>LDA00 get fewer shares</a:t>
            </a:r>
            <a:endParaRPr b="1" sz="1800">
              <a:solidFill>
                <a:schemeClr val="dk1"/>
              </a:solidFill>
              <a:latin typeface="Times New Roman"/>
              <a:ea typeface="Times New Roman"/>
              <a:cs typeface="Times New Roman"/>
              <a:sym typeface="Times New Roman"/>
            </a:endParaRPr>
          </a:p>
          <a:p>
            <a:pPr indent="0" lvl="0" marL="0" rtl="0" algn="l">
              <a:spcBef>
                <a:spcPts val="640"/>
              </a:spcBef>
              <a:spcAft>
                <a:spcPts val="0"/>
              </a:spcAft>
              <a:buNone/>
            </a:pPr>
            <a:r>
              <a:rPr b="1" lang="en" sz="1800">
                <a:solidFill>
                  <a:schemeClr val="dk1"/>
                </a:solidFill>
                <a:latin typeface="Times New Roman"/>
                <a:ea typeface="Times New Roman"/>
                <a:cs typeface="Times New Roman"/>
                <a:sym typeface="Times New Roman"/>
              </a:rPr>
              <a:t>Future work:</a:t>
            </a:r>
            <a:endParaRPr b="1" sz="1800">
              <a:solidFill>
                <a:schemeClr val="dk1"/>
              </a:solidFill>
              <a:latin typeface="Times New Roman"/>
              <a:ea typeface="Times New Roman"/>
              <a:cs typeface="Times New Roman"/>
              <a:sym typeface="Times New Roman"/>
            </a:endParaRPr>
          </a:p>
          <a:p>
            <a:pPr indent="-342900" lvl="0" marL="457200" rtl="0" algn="l">
              <a:spcBef>
                <a:spcPts val="640"/>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Work on creating </a:t>
            </a:r>
            <a:r>
              <a:rPr b="1" lang="en" sz="1800">
                <a:solidFill>
                  <a:schemeClr val="dk1"/>
                </a:solidFill>
                <a:latin typeface="Times New Roman"/>
                <a:ea typeface="Times New Roman"/>
                <a:cs typeface="Times New Roman"/>
                <a:sym typeface="Times New Roman"/>
              </a:rPr>
              <a:t>NLP features</a:t>
            </a:r>
            <a:r>
              <a:rPr lang="en" sz="1800">
                <a:solidFill>
                  <a:schemeClr val="dk1"/>
                </a:solidFill>
                <a:latin typeface="Times New Roman"/>
                <a:ea typeface="Times New Roman"/>
                <a:cs typeface="Times New Roman"/>
                <a:sym typeface="Times New Roman"/>
              </a:rPr>
              <a:t> ourselves to better understand what each topic means, essentially working with all words in the articles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sz="1800">
                <a:solidFill>
                  <a:schemeClr val="dk1"/>
                </a:solidFill>
                <a:latin typeface="Times New Roman"/>
                <a:ea typeface="Times New Roman"/>
                <a:cs typeface="Times New Roman"/>
                <a:sym typeface="Times New Roman"/>
              </a:rPr>
              <a:t>Work on </a:t>
            </a:r>
            <a:r>
              <a:rPr b="1" lang="en" sz="1800">
                <a:solidFill>
                  <a:schemeClr val="dk1"/>
                </a:solidFill>
                <a:latin typeface="Times New Roman"/>
                <a:ea typeface="Times New Roman"/>
                <a:cs typeface="Times New Roman"/>
                <a:sym typeface="Times New Roman"/>
              </a:rPr>
              <a:t>data cleaning</a:t>
            </a:r>
            <a:r>
              <a:rPr lang="en" sz="1800">
                <a:solidFill>
                  <a:schemeClr val="dk1"/>
                </a:solidFill>
                <a:latin typeface="Times New Roman"/>
                <a:ea typeface="Times New Roman"/>
                <a:cs typeface="Times New Roman"/>
                <a:sym typeface="Times New Roman"/>
              </a:rPr>
              <a:t> for the features in depth to create a better explained model</a:t>
            </a:r>
            <a:endParaRPr sz="1800">
              <a:solidFill>
                <a:schemeClr val="dk1"/>
              </a:solidFill>
              <a:latin typeface="Times New Roman"/>
              <a:ea typeface="Times New Roman"/>
              <a:cs typeface="Times New Roman"/>
              <a:sym typeface="Times New Roman"/>
            </a:endParaRPr>
          </a:p>
          <a:p>
            <a:pPr indent="0" lvl="0" marL="0" rtl="0" algn="l">
              <a:spcBef>
                <a:spcPts val="64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64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490250" y="526350"/>
            <a:ext cx="5643300" cy="409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800">
                <a:solidFill>
                  <a:srgbClr val="401F68"/>
                </a:solidFill>
                <a:latin typeface="Times New Roman"/>
                <a:ea typeface="Times New Roman"/>
                <a:cs typeface="Times New Roman"/>
                <a:sym typeface="Times New Roman"/>
              </a:rPr>
              <a:t>Thank You! Questions?</a:t>
            </a:r>
            <a:endParaRPr b="1" sz="3800">
              <a:solidFill>
                <a:srgbClr val="401F68"/>
              </a:solidFill>
              <a:latin typeface="Times New Roman"/>
              <a:ea typeface="Times New Roman"/>
              <a:cs typeface="Times New Roman"/>
              <a:sym typeface="Times New Roman"/>
            </a:endParaRPr>
          </a:p>
        </p:txBody>
      </p:sp>
      <p:pic>
        <p:nvPicPr>
          <p:cNvPr id="219" name="Google Shape;219;p32"/>
          <p:cNvPicPr preferRelativeResize="0"/>
          <p:nvPr/>
        </p:nvPicPr>
        <p:blipFill rotWithShape="1">
          <a:blip r:embed="rId3">
            <a:alphaModFix/>
          </a:blip>
          <a:srcRect b="39031" l="24283" r="35821" t="0"/>
          <a:stretch/>
        </p:blipFill>
        <p:spPr>
          <a:xfrm>
            <a:off x="6574575" y="-62425"/>
            <a:ext cx="3568125" cy="52059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445025"/>
            <a:ext cx="8520600" cy="61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800">
                <a:solidFill>
                  <a:srgbClr val="4E2A84"/>
                </a:solidFill>
                <a:latin typeface="Times New Roman"/>
                <a:ea typeface="Times New Roman"/>
                <a:cs typeface="Times New Roman"/>
                <a:sym typeface="Times New Roman"/>
              </a:rPr>
              <a:t>Appendix</a:t>
            </a:r>
            <a:endParaRPr b="1" sz="3800">
              <a:solidFill>
                <a:srgbClr val="4E2A84"/>
              </a:solidFill>
              <a:latin typeface="Times New Roman"/>
              <a:ea typeface="Times New Roman"/>
              <a:cs typeface="Times New Roman"/>
              <a:sym typeface="Times New Roman"/>
            </a:endParaRPr>
          </a:p>
        </p:txBody>
      </p:sp>
      <p:sp>
        <p:nvSpPr>
          <p:cNvPr id="225" name="Google Shape;225;p33"/>
          <p:cNvSpPr txBox="1"/>
          <p:nvPr>
            <p:ph idx="1" type="body"/>
          </p:nvPr>
        </p:nvSpPr>
        <p:spPr>
          <a:xfrm>
            <a:off x="311700" y="1171600"/>
            <a:ext cx="8520600" cy="33972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pic>
        <p:nvPicPr>
          <p:cNvPr id="226" name="Google Shape;226;p33"/>
          <p:cNvPicPr preferRelativeResize="0"/>
          <p:nvPr/>
        </p:nvPicPr>
        <p:blipFill>
          <a:blip r:embed="rId3">
            <a:alphaModFix/>
          </a:blip>
          <a:stretch>
            <a:fillRect/>
          </a:stretch>
        </p:blipFill>
        <p:spPr>
          <a:xfrm>
            <a:off x="311700" y="1319400"/>
            <a:ext cx="8520599" cy="1674550"/>
          </a:xfrm>
          <a:prstGeom prst="rect">
            <a:avLst/>
          </a:prstGeom>
          <a:noFill/>
          <a:ln>
            <a:noFill/>
          </a:ln>
        </p:spPr>
      </p:pic>
      <p:pic>
        <p:nvPicPr>
          <p:cNvPr id="227" name="Google Shape;227;p33"/>
          <p:cNvPicPr preferRelativeResize="0"/>
          <p:nvPr/>
        </p:nvPicPr>
        <p:blipFill>
          <a:blip r:embed="rId4">
            <a:alphaModFix/>
          </a:blip>
          <a:stretch>
            <a:fillRect/>
          </a:stretch>
        </p:blipFill>
        <p:spPr>
          <a:xfrm>
            <a:off x="311700" y="3235825"/>
            <a:ext cx="8520600" cy="1479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311700" y="445025"/>
            <a:ext cx="8520600" cy="61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800">
                <a:solidFill>
                  <a:srgbClr val="4E2A84"/>
                </a:solidFill>
                <a:latin typeface="Times New Roman"/>
                <a:ea typeface="Times New Roman"/>
                <a:cs typeface="Times New Roman"/>
                <a:sym typeface="Times New Roman"/>
              </a:rPr>
              <a:t>Appendix</a:t>
            </a:r>
            <a:endParaRPr b="1" sz="3800">
              <a:solidFill>
                <a:srgbClr val="4E2A84"/>
              </a:solidFill>
              <a:latin typeface="Times New Roman"/>
              <a:ea typeface="Times New Roman"/>
              <a:cs typeface="Times New Roman"/>
              <a:sym typeface="Times New Roman"/>
            </a:endParaRPr>
          </a:p>
        </p:txBody>
      </p:sp>
      <p:sp>
        <p:nvSpPr>
          <p:cNvPr id="233" name="Google Shape;233;p34"/>
          <p:cNvSpPr txBox="1"/>
          <p:nvPr>
            <p:ph idx="1" type="body"/>
          </p:nvPr>
        </p:nvSpPr>
        <p:spPr>
          <a:xfrm>
            <a:off x="311700" y="1171600"/>
            <a:ext cx="8520600" cy="33972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t/>
            </a:r>
            <a:endParaRPr/>
          </a:p>
        </p:txBody>
      </p:sp>
      <p:pic>
        <p:nvPicPr>
          <p:cNvPr id="234" name="Google Shape;234;p34"/>
          <p:cNvPicPr preferRelativeResize="0"/>
          <p:nvPr/>
        </p:nvPicPr>
        <p:blipFill>
          <a:blip r:embed="rId3">
            <a:alphaModFix/>
          </a:blip>
          <a:stretch>
            <a:fillRect/>
          </a:stretch>
        </p:blipFill>
        <p:spPr>
          <a:xfrm>
            <a:off x="311700" y="1290925"/>
            <a:ext cx="8520600" cy="1382650"/>
          </a:xfrm>
          <a:prstGeom prst="rect">
            <a:avLst/>
          </a:prstGeom>
          <a:noFill/>
          <a:ln>
            <a:noFill/>
          </a:ln>
        </p:spPr>
      </p:pic>
      <p:pic>
        <p:nvPicPr>
          <p:cNvPr id="235" name="Google Shape;235;p34"/>
          <p:cNvPicPr preferRelativeResize="0"/>
          <p:nvPr/>
        </p:nvPicPr>
        <p:blipFill>
          <a:blip r:embed="rId4">
            <a:alphaModFix/>
          </a:blip>
          <a:stretch>
            <a:fillRect/>
          </a:stretch>
        </p:blipFill>
        <p:spPr>
          <a:xfrm>
            <a:off x="311700" y="2946775"/>
            <a:ext cx="8520598" cy="1678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61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 sz="3800">
                <a:solidFill>
                  <a:srgbClr val="4E2A84"/>
                </a:solidFill>
                <a:latin typeface="Times New Roman"/>
                <a:ea typeface="Times New Roman"/>
                <a:cs typeface="Times New Roman"/>
                <a:sym typeface="Times New Roman"/>
              </a:rPr>
              <a:t>Introduction</a:t>
            </a:r>
            <a:endParaRPr>
              <a:solidFill>
                <a:srgbClr val="4E2A84"/>
              </a:solidFill>
              <a:latin typeface="Times New Roman"/>
              <a:ea typeface="Times New Roman"/>
              <a:cs typeface="Times New Roman"/>
              <a:sym typeface="Times New Roman"/>
            </a:endParaRPr>
          </a:p>
        </p:txBody>
      </p:sp>
      <p:sp>
        <p:nvSpPr>
          <p:cNvPr id="116" name="Google Shape;116;p19"/>
          <p:cNvSpPr txBox="1"/>
          <p:nvPr>
            <p:ph idx="1" type="body"/>
          </p:nvPr>
        </p:nvSpPr>
        <p:spPr>
          <a:xfrm>
            <a:off x="311700" y="1171600"/>
            <a:ext cx="8520600" cy="3397200"/>
          </a:xfrm>
          <a:prstGeom prst="rect">
            <a:avLst/>
          </a:prstGeom>
        </p:spPr>
        <p:txBody>
          <a:bodyPr anchorCtr="0" anchor="t" bIns="45700" lIns="91425" spcFirstLastPara="1" rIns="91425" wrap="square" tIns="45700">
            <a:noAutofit/>
          </a:bodyPr>
          <a:lstStyle/>
          <a:p>
            <a:pPr indent="-342900" lvl="0" marL="457200" rtl="0" algn="l">
              <a:lnSpc>
                <a:spcPct val="100000"/>
              </a:lnSpc>
              <a:spcBef>
                <a:spcPts val="64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a:t>
            </a:r>
            <a:r>
              <a:rPr lang="en" sz="1800">
                <a:solidFill>
                  <a:srgbClr val="000000"/>
                </a:solidFill>
                <a:latin typeface="Times New Roman"/>
                <a:ea typeface="Times New Roman"/>
                <a:cs typeface="Times New Roman"/>
                <a:sym typeface="Times New Roman"/>
              </a:rPr>
              <a:t>et of features about online articles published by </a:t>
            </a:r>
            <a:r>
              <a:rPr b="1" lang="en" sz="1800">
                <a:solidFill>
                  <a:srgbClr val="000000"/>
                </a:solidFill>
                <a:latin typeface="Times New Roman"/>
                <a:ea typeface="Times New Roman"/>
                <a:cs typeface="Times New Roman"/>
                <a:sym typeface="Times New Roman"/>
              </a:rPr>
              <a:t>Mashable </a:t>
            </a:r>
            <a:r>
              <a:rPr lang="en" sz="1800">
                <a:solidFill>
                  <a:srgbClr val="000000"/>
                </a:solidFill>
                <a:latin typeface="Times New Roman"/>
                <a:ea typeface="Times New Roman"/>
                <a:cs typeface="Times New Roman"/>
                <a:sym typeface="Times New Roman"/>
              </a:rPr>
              <a:t>over a period of two years (c. 2015).</a:t>
            </a:r>
            <a:endParaRPr sz="1800">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Goal is to predict whether an article is </a:t>
            </a:r>
            <a:r>
              <a:rPr b="1" lang="en" sz="1800">
                <a:solidFill>
                  <a:srgbClr val="000000"/>
                </a:solidFill>
                <a:latin typeface="Times New Roman"/>
                <a:ea typeface="Times New Roman"/>
                <a:cs typeface="Times New Roman"/>
                <a:sym typeface="Times New Roman"/>
              </a:rPr>
              <a:t>popular </a:t>
            </a:r>
            <a:r>
              <a:rPr lang="en" sz="1800">
                <a:solidFill>
                  <a:srgbClr val="000000"/>
                </a:solidFill>
                <a:latin typeface="Times New Roman"/>
                <a:ea typeface="Times New Roman"/>
                <a:cs typeface="Times New Roman"/>
                <a:sym typeface="Times New Roman"/>
              </a:rPr>
              <a:t>or not based on </a:t>
            </a:r>
            <a:r>
              <a:rPr b="1" lang="en" sz="1800">
                <a:solidFill>
                  <a:srgbClr val="000000"/>
                </a:solidFill>
                <a:latin typeface="Times New Roman"/>
                <a:ea typeface="Times New Roman"/>
                <a:cs typeface="Times New Roman"/>
                <a:sym typeface="Times New Roman"/>
              </a:rPr>
              <a:t>number of shares</a:t>
            </a:r>
            <a:r>
              <a:rPr lang="en" sz="1800">
                <a:solidFill>
                  <a:srgbClr val="000000"/>
                </a:solidFill>
                <a:latin typeface="Times New Roman"/>
                <a:ea typeface="Times New Roman"/>
                <a:cs typeface="Times New Roman"/>
                <a:sym typeface="Times New Roman"/>
              </a:rPr>
              <a:t>.</a:t>
            </a:r>
            <a:endParaRPr sz="1800">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Number of attributes: </a:t>
            </a:r>
            <a:r>
              <a:rPr b="1" lang="en" sz="1800">
                <a:solidFill>
                  <a:srgbClr val="000000"/>
                </a:solidFill>
                <a:latin typeface="Times New Roman"/>
                <a:ea typeface="Times New Roman"/>
                <a:cs typeface="Times New Roman"/>
                <a:sym typeface="Times New Roman"/>
              </a:rPr>
              <a:t>61</a:t>
            </a:r>
            <a:r>
              <a:rPr lang="en" sz="1800">
                <a:solidFill>
                  <a:srgbClr val="000000"/>
                </a:solidFill>
                <a:latin typeface="Times New Roman"/>
                <a:ea typeface="Times New Roman"/>
                <a:cs typeface="Times New Roman"/>
                <a:sym typeface="Times New Roman"/>
              </a:rPr>
              <a:t> (58 predictive attributes, 2 non-predictive, 1 goal field)</a:t>
            </a:r>
            <a:endParaRPr sz="1800">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Number of rows: </a:t>
            </a:r>
            <a:r>
              <a:rPr b="1" lang="en" sz="1800">
                <a:solidFill>
                  <a:srgbClr val="000000"/>
                </a:solidFill>
                <a:latin typeface="Times New Roman"/>
                <a:ea typeface="Times New Roman"/>
                <a:cs typeface="Times New Roman"/>
                <a:sym typeface="Times New Roman"/>
              </a:rPr>
              <a:t>39797</a:t>
            </a:r>
            <a:endParaRPr b="1" sz="1800">
              <a:solidFill>
                <a:srgbClr val="000000"/>
              </a:solidFill>
              <a:latin typeface="Times New Roman"/>
              <a:ea typeface="Times New Roman"/>
              <a:cs typeface="Times New Roman"/>
              <a:sym typeface="Times New Roman"/>
            </a:endParaRPr>
          </a:p>
          <a:p>
            <a:pPr indent="0" lvl="0" marL="0" rtl="0" algn="l">
              <a:lnSpc>
                <a:spcPct val="100000"/>
              </a:lnSpc>
              <a:spcBef>
                <a:spcPts val="640"/>
              </a:spcBef>
              <a:spcAft>
                <a:spcPts val="0"/>
              </a:spcAft>
              <a:buNone/>
            </a:pPr>
            <a:r>
              <a:rPr b="1" lang="en" sz="1800">
                <a:solidFill>
                  <a:srgbClr val="000000"/>
                </a:solidFill>
                <a:latin typeface="Times New Roman"/>
                <a:ea typeface="Times New Roman"/>
                <a:cs typeface="Times New Roman"/>
                <a:sym typeface="Times New Roman"/>
              </a:rPr>
              <a:t>Types of features:</a:t>
            </a:r>
            <a:endParaRPr b="1" sz="1800">
              <a:solidFill>
                <a:srgbClr val="000000"/>
              </a:solidFill>
              <a:latin typeface="Times New Roman"/>
              <a:ea typeface="Times New Roman"/>
              <a:cs typeface="Times New Roman"/>
              <a:sym typeface="Times New Roman"/>
            </a:endParaRPr>
          </a:p>
          <a:p>
            <a:pPr indent="-342900" lvl="0" marL="457200" rtl="0" algn="l">
              <a:lnSpc>
                <a:spcPct val="100000"/>
              </a:lnSpc>
              <a:spcBef>
                <a:spcPts val="64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Words</a:t>
            </a:r>
            <a:r>
              <a:rPr lang="en" sz="1800">
                <a:solidFill>
                  <a:srgbClr val="000000"/>
                </a:solidFill>
                <a:latin typeface="Times New Roman"/>
                <a:ea typeface="Times New Roman"/>
                <a:cs typeface="Times New Roman"/>
                <a:sym typeface="Times New Roman"/>
              </a:rPr>
              <a:t>: Words in title / content; Rate of unique / non-stop words</a:t>
            </a:r>
            <a:endParaRPr sz="1800">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Digital Media</a:t>
            </a:r>
            <a:r>
              <a:rPr lang="en" sz="1800">
                <a:solidFill>
                  <a:srgbClr val="000000"/>
                </a:solidFill>
                <a:latin typeface="Times New Roman"/>
                <a:ea typeface="Times New Roman"/>
                <a:cs typeface="Times New Roman"/>
                <a:sym typeface="Times New Roman"/>
              </a:rPr>
              <a:t>: No. of links to other articles in Mashable; No. of images / videos</a:t>
            </a:r>
            <a:endParaRPr sz="1800">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Keywords</a:t>
            </a:r>
            <a:r>
              <a:rPr lang="en" sz="1800">
                <a:solidFill>
                  <a:srgbClr val="000000"/>
                </a:solidFill>
                <a:latin typeface="Times New Roman"/>
                <a:ea typeface="Times New Roman"/>
                <a:cs typeface="Times New Roman"/>
                <a:sym typeface="Times New Roman"/>
              </a:rPr>
              <a:t>: N</a:t>
            </a:r>
            <a:r>
              <a:rPr lang="en" sz="1800">
                <a:solidFill>
                  <a:srgbClr val="000000"/>
                </a:solidFill>
                <a:latin typeface="Times New Roman"/>
                <a:ea typeface="Times New Roman"/>
                <a:cs typeface="Times New Roman"/>
                <a:sym typeface="Times New Roman"/>
              </a:rPr>
              <a:t>o. of keywords; Article category</a:t>
            </a:r>
            <a:endParaRPr sz="1800">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NLP</a:t>
            </a:r>
            <a:r>
              <a:rPr lang="en" sz="1800">
                <a:solidFill>
                  <a:srgbClr val="000000"/>
                </a:solidFill>
                <a:latin typeface="Times New Roman"/>
                <a:ea typeface="Times New Roman"/>
                <a:cs typeface="Times New Roman"/>
                <a:sym typeface="Times New Roman"/>
              </a:rPr>
              <a:t>: Closeness to 5 LDA topics; Title / content polarity</a:t>
            </a:r>
            <a:endParaRPr sz="1800">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Target</a:t>
            </a:r>
            <a:r>
              <a:rPr lang="en" sz="1800">
                <a:solidFill>
                  <a:srgbClr val="000000"/>
                </a:solidFill>
                <a:latin typeface="Times New Roman"/>
                <a:ea typeface="Times New Roman"/>
                <a:cs typeface="Times New Roman"/>
                <a:sym typeface="Times New Roman"/>
              </a:rPr>
              <a:t>: Number of shares at Mashable</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0"/>
          <p:cNvPicPr preferRelativeResize="0"/>
          <p:nvPr/>
        </p:nvPicPr>
        <p:blipFill>
          <a:blip r:embed="rId3">
            <a:alphaModFix/>
          </a:blip>
          <a:stretch>
            <a:fillRect/>
          </a:stretch>
        </p:blipFill>
        <p:spPr>
          <a:xfrm>
            <a:off x="6620150" y="3154487"/>
            <a:ext cx="1721653" cy="1302676"/>
          </a:xfrm>
          <a:prstGeom prst="rect">
            <a:avLst/>
          </a:prstGeom>
          <a:noFill/>
          <a:ln>
            <a:noFill/>
          </a:ln>
        </p:spPr>
      </p:pic>
      <p:sp>
        <p:nvSpPr>
          <p:cNvPr id="122" name="Google Shape;122;p20"/>
          <p:cNvSpPr txBox="1"/>
          <p:nvPr>
            <p:ph type="title"/>
          </p:nvPr>
        </p:nvSpPr>
        <p:spPr>
          <a:xfrm>
            <a:off x="311700" y="445025"/>
            <a:ext cx="8520600" cy="61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 sz="3800">
                <a:solidFill>
                  <a:srgbClr val="4E2A84"/>
                </a:solidFill>
                <a:latin typeface="Times New Roman"/>
                <a:ea typeface="Times New Roman"/>
                <a:cs typeface="Times New Roman"/>
                <a:sym typeface="Times New Roman"/>
              </a:rPr>
              <a:t>Dependent variable - Number of shares</a:t>
            </a:r>
            <a:endParaRPr>
              <a:solidFill>
                <a:srgbClr val="4E2A84"/>
              </a:solidFill>
              <a:latin typeface="Times New Roman"/>
              <a:ea typeface="Times New Roman"/>
              <a:cs typeface="Times New Roman"/>
              <a:sym typeface="Times New Roman"/>
            </a:endParaRPr>
          </a:p>
        </p:txBody>
      </p:sp>
      <p:pic>
        <p:nvPicPr>
          <p:cNvPr id="123" name="Google Shape;123;p20"/>
          <p:cNvPicPr preferRelativeResize="0"/>
          <p:nvPr/>
        </p:nvPicPr>
        <p:blipFill>
          <a:blip r:embed="rId4">
            <a:alphaModFix/>
          </a:blip>
          <a:stretch>
            <a:fillRect/>
          </a:stretch>
        </p:blipFill>
        <p:spPr>
          <a:xfrm>
            <a:off x="311700" y="1574163"/>
            <a:ext cx="1721625" cy="1302650"/>
          </a:xfrm>
          <a:prstGeom prst="rect">
            <a:avLst/>
          </a:prstGeom>
          <a:noFill/>
          <a:ln>
            <a:noFill/>
          </a:ln>
        </p:spPr>
      </p:pic>
      <p:pic>
        <p:nvPicPr>
          <p:cNvPr id="124" name="Google Shape;124;p20"/>
          <p:cNvPicPr preferRelativeResize="0"/>
          <p:nvPr/>
        </p:nvPicPr>
        <p:blipFill>
          <a:blip r:embed="rId5">
            <a:alphaModFix/>
          </a:blip>
          <a:stretch>
            <a:fillRect/>
          </a:stretch>
        </p:blipFill>
        <p:spPr>
          <a:xfrm>
            <a:off x="3465928" y="1574169"/>
            <a:ext cx="1721625" cy="1302669"/>
          </a:xfrm>
          <a:prstGeom prst="rect">
            <a:avLst/>
          </a:prstGeom>
          <a:noFill/>
          <a:ln>
            <a:noFill/>
          </a:ln>
        </p:spPr>
      </p:pic>
      <p:sp>
        <p:nvSpPr>
          <p:cNvPr id="125" name="Google Shape;125;p20"/>
          <p:cNvSpPr txBox="1"/>
          <p:nvPr>
            <p:ph idx="1" type="body"/>
          </p:nvPr>
        </p:nvSpPr>
        <p:spPr>
          <a:xfrm>
            <a:off x="311700" y="1171600"/>
            <a:ext cx="8520600" cy="3397200"/>
          </a:xfrm>
          <a:prstGeom prst="rect">
            <a:avLst/>
          </a:prstGeom>
        </p:spPr>
        <p:txBody>
          <a:bodyPr anchorCtr="0" anchor="t" bIns="45700" lIns="91425" spcFirstLastPara="1" rIns="91425" wrap="square" tIns="45700">
            <a:noAutofit/>
          </a:bodyPr>
          <a:lstStyle/>
          <a:p>
            <a:pPr indent="0" lvl="0" marL="0" rtl="0" algn="l">
              <a:lnSpc>
                <a:spcPct val="100000"/>
              </a:lnSpc>
              <a:spcBef>
                <a:spcPts val="640"/>
              </a:spcBef>
              <a:spcAft>
                <a:spcPts val="0"/>
              </a:spcAft>
              <a:buNone/>
            </a:pPr>
            <a:r>
              <a:rPr b="1" lang="en" sz="1600">
                <a:latin typeface="Times New Roman"/>
                <a:ea typeface="Times New Roman"/>
                <a:cs typeface="Times New Roman"/>
                <a:sym typeface="Times New Roman"/>
              </a:rPr>
              <a:t>Without transformation (non centered, non linear and right skewed)</a:t>
            </a:r>
            <a:endParaRPr b="1" sz="1600">
              <a:latin typeface="Times New Roman"/>
              <a:ea typeface="Times New Roman"/>
              <a:cs typeface="Times New Roman"/>
              <a:sym typeface="Times New Roman"/>
            </a:endParaRPr>
          </a:p>
          <a:p>
            <a:pPr indent="0" lvl="0" marL="0" rtl="0" algn="l">
              <a:lnSpc>
                <a:spcPct val="100000"/>
              </a:lnSpc>
              <a:spcBef>
                <a:spcPts val="640"/>
              </a:spcBef>
              <a:spcAft>
                <a:spcPts val="0"/>
              </a:spcAft>
              <a:buNone/>
            </a:pPr>
            <a:r>
              <a:t/>
            </a:r>
            <a:endParaRPr b="1" sz="1600">
              <a:latin typeface="Times New Roman"/>
              <a:ea typeface="Times New Roman"/>
              <a:cs typeface="Times New Roman"/>
              <a:sym typeface="Times New Roman"/>
            </a:endParaRPr>
          </a:p>
          <a:p>
            <a:pPr indent="0" lvl="0" marL="0" rtl="0" algn="l">
              <a:lnSpc>
                <a:spcPct val="100000"/>
              </a:lnSpc>
              <a:spcBef>
                <a:spcPts val="640"/>
              </a:spcBef>
              <a:spcAft>
                <a:spcPts val="0"/>
              </a:spcAft>
              <a:buNone/>
            </a:pPr>
            <a:r>
              <a:t/>
            </a:r>
            <a:endParaRPr b="1" sz="1600">
              <a:latin typeface="Times New Roman"/>
              <a:ea typeface="Times New Roman"/>
              <a:cs typeface="Times New Roman"/>
              <a:sym typeface="Times New Roman"/>
            </a:endParaRPr>
          </a:p>
          <a:p>
            <a:pPr indent="0" lvl="0" marL="0" rtl="0" algn="l">
              <a:lnSpc>
                <a:spcPct val="100000"/>
              </a:lnSpc>
              <a:spcBef>
                <a:spcPts val="640"/>
              </a:spcBef>
              <a:spcAft>
                <a:spcPts val="0"/>
              </a:spcAft>
              <a:buNone/>
            </a:pPr>
            <a:r>
              <a:t/>
            </a:r>
            <a:endParaRPr b="1" sz="1600">
              <a:latin typeface="Times New Roman"/>
              <a:ea typeface="Times New Roman"/>
              <a:cs typeface="Times New Roman"/>
              <a:sym typeface="Times New Roman"/>
            </a:endParaRPr>
          </a:p>
          <a:p>
            <a:pPr indent="0" lvl="0" marL="0" rtl="0" algn="l">
              <a:lnSpc>
                <a:spcPct val="100000"/>
              </a:lnSpc>
              <a:spcBef>
                <a:spcPts val="640"/>
              </a:spcBef>
              <a:spcAft>
                <a:spcPts val="0"/>
              </a:spcAft>
              <a:buNone/>
            </a:pPr>
            <a:r>
              <a:t/>
            </a:r>
            <a:endParaRPr b="1" sz="1600">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1100"/>
              <a:buFont typeface="Arial"/>
              <a:buNone/>
            </a:pPr>
            <a:r>
              <a:rPr b="1" lang="en" sz="1600">
                <a:latin typeface="Times New Roman"/>
                <a:ea typeface="Times New Roman"/>
                <a:cs typeface="Times New Roman"/>
                <a:sym typeface="Times New Roman"/>
              </a:rPr>
              <a:t>With log transformation (more centered, linear and normally distributed)</a:t>
            </a:r>
            <a:endParaRPr b="1" sz="1600">
              <a:latin typeface="Times New Roman"/>
              <a:ea typeface="Times New Roman"/>
              <a:cs typeface="Times New Roman"/>
              <a:sym typeface="Times New Roman"/>
            </a:endParaRPr>
          </a:p>
          <a:p>
            <a:pPr indent="0" lvl="0" marL="0" rtl="0" algn="l">
              <a:lnSpc>
                <a:spcPct val="100000"/>
              </a:lnSpc>
              <a:spcBef>
                <a:spcPts val="640"/>
              </a:spcBef>
              <a:spcAft>
                <a:spcPts val="0"/>
              </a:spcAft>
              <a:buNone/>
            </a:pPr>
            <a:r>
              <a:t/>
            </a:r>
            <a:endParaRPr b="1" sz="1600">
              <a:latin typeface="Times New Roman"/>
              <a:ea typeface="Times New Roman"/>
              <a:cs typeface="Times New Roman"/>
              <a:sym typeface="Times New Roman"/>
            </a:endParaRPr>
          </a:p>
        </p:txBody>
      </p:sp>
      <p:pic>
        <p:nvPicPr>
          <p:cNvPr id="126" name="Google Shape;126;p20"/>
          <p:cNvPicPr preferRelativeResize="0"/>
          <p:nvPr/>
        </p:nvPicPr>
        <p:blipFill>
          <a:blip r:embed="rId6">
            <a:alphaModFix/>
          </a:blip>
          <a:stretch>
            <a:fillRect/>
          </a:stretch>
        </p:blipFill>
        <p:spPr>
          <a:xfrm>
            <a:off x="6620155" y="1574188"/>
            <a:ext cx="1721620" cy="1302650"/>
          </a:xfrm>
          <a:prstGeom prst="rect">
            <a:avLst/>
          </a:prstGeom>
          <a:noFill/>
          <a:ln>
            <a:noFill/>
          </a:ln>
        </p:spPr>
      </p:pic>
      <p:pic>
        <p:nvPicPr>
          <p:cNvPr id="127" name="Google Shape;127;p20"/>
          <p:cNvPicPr preferRelativeResize="0"/>
          <p:nvPr/>
        </p:nvPicPr>
        <p:blipFill>
          <a:blip r:embed="rId7">
            <a:alphaModFix/>
          </a:blip>
          <a:stretch>
            <a:fillRect/>
          </a:stretch>
        </p:blipFill>
        <p:spPr>
          <a:xfrm>
            <a:off x="369000" y="3154500"/>
            <a:ext cx="1721625" cy="1302654"/>
          </a:xfrm>
          <a:prstGeom prst="rect">
            <a:avLst/>
          </a:prstGeom>
          <a:noFill/>
          <a:ln>
            <a:noFill/>
          </a:ln>
        </p:spPr>
      </p:pic>
      <p:pic>
        <p:nvPicPr>
          <p:cNvPr id="128" name="Google Shape;128;p20"/>
          <p:cNvPicPr preferRelativeResize="0"/>
          <p:nvPr/>
        </p:nvPicPr>
        <p:blipFill>
          <a:blip r:embed="rId8">
            <a:alphaModFix/>
          </a:blip>
          <a:stretch>
            <a:fillRect/>
          </a:stretch>
        </p:blipFill>
        <p:spPr>
          <a:xfrm>
            <a:off x="3494563" y="3154488"/>
            <a:ext cx="1721625" cy="13026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61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 sz="3800">
                <a:solidFill>
                  <a:srgbClr val="4E2A84"/>
                </a:solidFill>
                <a:latin typeface="Times New Roman"/>
                <a:ea typeface="Times New Roman"/>
                <a:cs typeface="Times New Roman"/>
                <a:sym typeface="Times New Roman"/>
              </a:rPr>
              <a:t>Feature selection</a:t>
            </a:r>
            <a:endParaRPr>
              <a:solidFill>
                <a:srgbClr val="4E2A84"/>
              </a:solidFill>
              <a:latin typeface="Times New Roman"/>
              <a:ea typeface="Times New Roman"/>
              <a:cs typeface="Times New Roman"/>
              <a:sym typeface="Times New Roman"/>
            </a:endParaRPr>
          </a:p>
        </p:txBody>
      </p:sp>
      <p:sp>
        <p:nvSpPr>
          <p:cNvPr id="134" name="Google Shape;134;p21"/>
          <p:cNvSpPr txBox="1"/>
          <p:nvPr>
            <p:ph idx="1" type="body"/>
          </p:nvPr>
        </p:nvSpPr>
        <p:spPr>
          <a:xfrm>
            <a:off x="311700" y="1171600"/>
            <a:ext cx="8520600" cy="3397200"/>
          </a:xfrm>
          <a:prstGeom prst="rect">
            <a:avLst/>
          </a:prstGeom>
        </p:spPr>
        <p:txBody>
          <a:bodyPr anchorCtr="0" anchor="t" bIns="45700" lIns="91425" spcFirstLastPara="1" rIns="91425" wrap="square" tIns="45700">
            <a:noAutofit/>
          </a:bodyPr>
          <a:lstStyle/>
          <a:p>
            <a:pPr indent="-336550" lvl="0" marL="457200" rtl="0" algn="l">
              <a:lnSpc>
                <a:spcPct val="100000"/>
              </a:lnSpc>
              <a:spcBef>
                <a:spcPts val="64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First, performed </a:t>
            </a:r>
            <a:r>
              <a:rPr b="1" lang="en" sz="1700">
                <a:solidFill>
                  <a:srgbClr val="000000"/>
                </a:solidFill>
                <a:latin typeface="Times New Roman"/>
                <a:ea typeface="Times New Roman"/>
                <a:cs typeface="Times New Roman"/>
                <a:sym typeface="Times New Roman"/>
              </a:rPr>
              <a:t>logistic regression</a:t>
            </a:r>
            <a:r>
              <a:rPr lang="en" sz="1700">
                <a:solidFill>
                  <a:srgbClr val="000000"/>
                </a:solidFill>
                <a:latin typeface="Times New Roman"/>
                <a:ea typeface="Times New Roman"/>
                <a:cs typeface="Times New Roman"/>
                <a:sym typeface="Times New Roman"/>
              </a:rPr>
              <a:t> on all variables </a:t>
            </a:r>
            <a:r>
              <a:rPr b="1" lang="en" sz="1700">
                <a:solidFill>
                  <a:srgbClr val="000000"/>
                </a:solidFill>
                <a:latin typeface="Times New Roman"/>
                <a:ea typeface="Times New Roman"/>
                <a:cs typeface="Times New Roman"/>
                <a:sym typeface="Times New Roman"/>
              </a:rPr>
              <a:t>(58)</a:t>
            </a:r>
            <a:endParaRPr b="1" sz="1700">
              <a:solidFill>
                <a:srgbClr val="000000"/>
              </a:solidFill>
              <a:latin typeface="Times New Roman"/>
              <a:ea typeface="Times New Roman"/>
              <a:cs typeface="Times New Roman"/>
              <a:sym typeface="Times New Roman"/>
            </a:endParaRPr>
          </a:p>
          <a:p>
            <a:pPr indent="-336550" lvl="0" marL="457200" rtl="0" algn="l">
              <a:lnSpc>
                <a:spcPct val="100000"/>
              </a:lnSpc>
              <a:spcBef>
                <a:spcPts val="10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Using above fit, performed </a:t>
            </a:r>
            <a:r>
              <a:rPr b="1" lang="en" sz="1700">
                <a:solidFill>
                  <a:srgbClr val="000000"/>
                </a:solidFill>
                <a:latin typeface="Times New Roman"/>
                <a:ea typeface="Times New Roman"/>
                <a:cs typeface="Times New Roman"/>
                <a:sym typeface="Times New Roman"/>
              </a:rPr>
              <a:t>stepwise</a:t>
            </a:r>
            <a:r>
              <a:rPr lang="en" sz="1700">
                <a:solidFill>
                  <a:srgbClr val="000000"/>
                </a:solidFill>
                <a:latin typeface="Times New Roman"/>
                <a:ea typeface="Times New Roman"/>
                <a:cs typeface="Times New Roman"/>
                <a:sym typeface="Times New Roman"/>
              </a:rPr>
              <a:t> logistic regression to select best subset of variables </a:t>
            </a:r>
            <a:r>
              <a:rPr b="1" lang="en" sz="1700">
                <a:solidFill>
                  <a:srgbClr val="000000"/>
                </a:solidFill>
                <a:latin typeface="Times New Roman"/>
                <a:ea typeface="Times New Roman"/>
                <a:cs typeface="Times New Roman"/>
                <a:sym typeface="Times New Roman"/>
              </a:rPr>
              <a:t>(36)</a:t>
            </a:r>
            <a:endParaRPr b="1" sz="1700">
              <a:solidFill>
                <a:srgbClr val="000000"/>
              </a:solidFill>
              <a:latin typeface="Times New Roman"/>
              <a:ea typeface="Times New Roman"/>
              <a:cs typeface="Times New Roman"/>
              <a:sym typeface="Times New Roman"/>
            </a:endParaRPr>
          </a:p>
          <a:p>
            <a:pPr indent="-336550" lvl="0" marL="457200" rtl="0" algn="l">
              <a:lnSpc>
                <a:spcPct val="100000"/>
              </a:lnSpc>
              <a:spcBef>
                <a:spcPts val="10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Applied </a:t>
            </a:r>
            <a:r>
              <a:rPr b="1" lang="en" sz="1700">
                <a:solidFill>
                  <a:srgbClr val="000000"/>
                </a:solidFill>
                <a:latin typeface="Times New Roman"/>
                <a:ea typeface="Times New Roman"/>
                <a:cs typeface="Times New Roman"/>
                <a:sym typeface="Times New Roman"/>
              </a:rPr>
              <a:t>Boruta algorithm</a:t>
            </a:r>
            <a:r>
              <a:rPr lang="en" sz="1700">
                <a:solidFill>
                  <a:srgbClr val="000000"/>
                </a:solidFill>
                <a:latin typeface="Times New Roman"/>
                <a:ea typeface="Times New Roman"/>
                <a:cs typeface="Times New Roman"/>
                <a:sym typeface="Times New Roman"/>
              </a:rPr>
              <a:t> on the best subset of </a:t>
            </a:r>
            <a:r>
              <a:rPr lang="en" sz="1700">
                <a:solidFill>
                  <a:srgbClr val="000000"/>
                </a:solidFill>
                <a:latin typeface="Times New Roman"/>
                <a:ea typeface="Times New Roman"/>
                <a:cs typeface="Times New Roman"/>
                <a:sym typeface="Times New Roman"/>
              </a:rPr>
              <a:t>v</a:t>
            </a:r>
            <a:r>
              <a:rPr lang="en" sz="1700">
                <a:solidFill>
                  <a:srgbClr val="000000"/>
                </a:solidFill>
                <a:latin typeface="Times New Roman"/>
                <a:ea typeface="Times New Roman"/>
                <a:cs typeface="Times New Roman"/>
                <a:sym typeface="Times New Roman"/>
              </a:rPr>
              <a:t>ariables to obtain our final subset of variables </a:t>
            </a:r>
            <a:r>
              <a:rPr b="1" lang="en" sz="1700">
                <a:solidFill>
                  <a:srgbClr val="000000"/>
                </a:solidFill>
                <a:latin typeface="Times New Roman"/>
                <a:ea typeface="Times New Roman"/>
                <a:cs typeface="Times New Roman"/>
                <a:sym typeface="Times New Roman"/>
              </a:rPr>
              <a:t>(32)</a:t>
            </a:r>
            <a:endParaRPr b="1" sz="1700">
              <a:solidFill>
                <a:srgbClr val="000000"/>
              </a:solidFill>
              <a:latin typeface="Times New Roman"/>
              <a:ea typeface="Times New Roman"/>
              <a:cs typeface="Times New Roman"/>
              <a:sym typeface="Times New Roman"/>
            </a:endParaRPr>
          </a:p>
          <a:p>
            <a:pPr indent="-336550" lvl="0" marL="457200" rtl="0" algn="l">
              <a:lnSpc>
                <a:spcPct val="100000"/>
              </a:lnSpc>
              <a:spcBef>
                <a:spcPts val="10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Boruta is a </a:t>
            </a:r>
            <a:r>
              <a:rPr b="1" lang="en" sz="1700">
                <a:solidFill>
                  <a:srgbClr val="000000"/>
                </a:solidFill>
                <a:latin typeface="Times New Roman"/>
                <a:ea typeface="Times New Roman"/>
                <a:cs typeface="Times New Roman"/>
                <a:sym typeface="Times New Roman"/>
              </a:rPr>
              <a:t>feature selection algorithm</a:t>
            </a:r>
            <a:r>
              <a:rPr lang="en" sz="1700">
                <a:solidFill>
                  <a:srgbClr val="000000"/>
                </a:solidFill>
                <a:latin typeface="Times New Roman"/>
                <a:ea typeface="Times New Roman"/>
                <a:cs typeface="Times New Roman"/>
                <a:sym typeface="Times New Roman"/>
              </a:rPr>
              <a:t> based on Random Forest which creates </a:t>
            </a:r>
            <a:r>
              <a:rPr b="1" lang="en" sz="1700">
                <a:solidFill>
                  <a:srgbClr val="000000"/>
                </a:solidFill>
                <a:latin typeface="Times New Roman"/>
                <a:ea typeface="Times New Roman"/>
                <a:cs typeface="Times New Roman"/>
                <a:sym typeface="Times New Roman"/>
              </a:rPr>
              <a:t>shadow features</a:t>
            </a:r>
            <a:endParaRPr b="1" sz="1700">
              <a:solidFill>
                <a:srgbClr val="000000"/>
              </a:solidFill>
              <a:latin typeface="Times New Roman"/>
              <a:ea typeface="Times New Roman"/>
              <a:cs typeface="Times New Roman"/>
              <a:sym typeface="Times New Roman"/>
            </a:endParaRPr>
          </a:p>
          <a:p>
            <a:pPr indent="-336550" lvl="0" marL="457200" rtl="0" algn="l">
              <a:lnSpc>
                <a:spcPct val="100000"/>
              </a:lnSpc>
              <a:spcBef>
                <a:spcPts val="10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It then </a:t>
            </a:r>
            <a:r>
              <a:rPr b="1" lang="en" sz="1700">
                <a:solidFill>
                  <a:srgbClr val="000000"/>
                </a:solidFill>
                <a:latin typeface="Times New Roman"/>
                <a:ea typeface="Times New Roman"/>
                <a:cs typeface="Times New Roman"/>
                <a:sym typeface="Times New Roman"/>
              </a:rPr>
              <a:t>randomly shuffles</a:t>
            </a:r>
            <a:r>
              <a:rPr lang="en" sz="1700">
                <a:solidFill>
                  <a:srgbClr val="000000"/>
                </a:solidFill>
                <a:latin typeface="Times New Roman"/>
                <a:ea typeface="Times New Roman"/>
                <a:cs typeface="Times New Roman"/>
                <a:sym typeface="Times New Roman"/>
              </a:rPr>
              <a:t> values for each feature to remove correlation </a:t>
            </a:r>
            <a:r>
              <a:rPr lang="en" sz="1700">
                <a:solidFill>
                  <a:srgbClr val="000000"/>
                </a:solidFill>
                <a:latin typeface="Times New Roman"/>
                <a:ea typeface="Times New Roman"/>
                <a:cs typeface="Times New Roman"/>
                <a:sym typeface="Times New Roman"/>
              </a:rPr>
              <a:t>a</a:t>
            </a:r>
            <a:r>
              <a:rPr lang="en" sz="1700">
                <a:solidFill>
                  <a:srgbClr val="000000"/>
                </a:solidFill>
                <a:latin typeface="Times New Roman"/>
                <a:ea typeface="Times New Roman"/>
                <a:cs typeface="Times New Roman"/>
                <a:sym typeface="Times New Roman"/>
              </a:rPr>
              <a:t>nd compares them to original features for </a:t>
            </a:r>
            <a:r>
              <a:rPr b="1" lang="en" sz="1700">
                <a:solidFill>
                  <a:srgbClr val="000000"/>
                </a:solidFill>
                <a:latin typeface="Times New Roman"/>
                <a:ea typeface="Times New Roman"/>
                <a:cs typeface="Times New Roman"/>
                <a:sym typeface="Times New Roman"/>
              </a:rPr>
              <a:t>importance</a:t>
            </a:r>
            <a:endParaRPr b="1" sz="1700">
              <a:solidFill>
                <a:srgbClr val="000000"/>
              </a:solidFill>
              <a:latin typeface="Times New Roman"/>
              <a:ea typeface="Times New Roman"/>
              <a:cs typeface="Times New Roman"/>
              <a:sym typeface="Times New Roman"/>
            </a:endParaRPr>
          </a:p>
          <a:p>
            <a:pPr indent="-336550" lvl="0" marL="457200" rtl="0" algn="l">
              <a:lnSpc>
                <a:spcPct val="100000"/>
              </a:lnSpc>
              <a:spcBef>
                <a:spcPts val="1000"/>
              </a:spcBef>
              <a:spcAft>
                <a:spcPts val="100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PCA </a:t>
            </a:r>
            <a:r>
              <a:rPr lang="en" sz="1700">
                <a:solidFill>
                  <a:srgbClr val="000000"/>
                </a:solidFill>
                <a:latin typeface="Times New Roman"/>
                <a:ea typeface="Times New Roman"/>
                <a:cs typeface="Times New Roman"/>
                <a:sym typeface="Times New Roman"/>
              </a:rPr>
              <a:t>was not used since that results in degrading the model results</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45025"/>
            <a:ext cx="8520600" cy="61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 sz="3800">
                <a:solidFill>
                  <a:srgbClr val="4E2A84"/>
                </a:solidFill>
                <a:latin typeface="Times New Roman"/>
                <a:ea typeface="Times New Roman"/>
                <a:cs typeface="Times New Roman"/>
                <a:sym typeface="Times New Roman"/>
              </a:rPr>
              <a:t>Important predictors</a:t>
            </a:r>
            <a:endParaRPr>
              <a:solidFill>
                <a:srgbClr val="4E2A84"/>
              </a:solidFill>
              <a:latin typeface="Times New Roman"/>
              <a:ea typeface="Times New Roman"/>
              <a:cs typeface="Times New Roman"/>
              <a:sym typeface="Times New Roman"/>
            </a:endParaRPr>
          </a:p>
        </p:txBody>
      </p:sp>
      <p:pic>
        <p:nvPicPr>
          <p:cNvPr id="140" name="Google Shape;140;p22"/>
          <p:cNvPicPr preferRelativeResize="0"/>
          <p:nvPr/>
        </p:nvPicPr>
        <p:blipFill>
          <a:blip r:embed="rId3">
            <a:alphaModFix/>
          </a:blip>
          <a:stretch>
            <a:fillRect/>
          </a:stretch>
        </p:blipFill>
        <p:spPr>
          <a:xfrm>
            <a:off x="5757764" y="1276288"/>
            <a:ext cx="3074536" cy="3168776"/>
          </a:xfrm>
          <a:prstGeom prst="rect">
            <a:avLst/>
          </a:prstGeom>
          <a:noFill/>
          <a:ln>
            <a:noFill/>
          </a:ln>
        </p:spPr>
      </p:pic>
      <p:pic>
        <p:nvPicPr>
          <p:cNvPr id="141" name="Google Shape;141;p22"/>
          <p:cNvPicPr preferRelativeResize="0"/>
          <p:nvPr/>
        </p:nvPicPr>
        <p:blipFill>
          <a:blip r:embed="rId4">
            <a:alphaModFix/>
          </a:blip>
          <a:stretch>
            <a:fillRect/>
          </a:stretch>
        </p:blipFill>
        <p:spPr>
          <a:xfrm>
            <a:off x="500698" y="1276288"/>
            <a:ext cx="4837004" cy="316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61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 sz="3800">
                <a:solidFill>
                  <a:srgbClr val="4E2A84"/>
                </a:solidFill>
                <a:latin typeface="Times New Roman"/>
                <a:ea typeface="Times New Roman"/>
                <a:cs typeface="Times New Roman"/>
                <a:sym typeface="Times New Roman"/>
              </a:rPr>
              <a:t>Independent variables (Predictors)</a:t>
            </a:r>
            <a:endParaRPr>
              <a:solidFill>
                <a:srgbClr val="4E2A84"/>
              </a:solidFill>
              <a:latin typeface="Times New Roman"/>
              <a:ea typeface="Times New Roman"/>
              <a:cs typeface="Times New Roman"/>
              <a:sym typeface="Times New Roman"/>
            </a:endParaRPr>
          </a:p>
        </p:txBody>
      </p:sp>
      <p:sp>
        <p:nvSpPr>
          <p:cNvPr id="147" name="Google Shape;147;p23"/>
          <p:cNvSpPr txBox="1"/>
          <p:nvPr>
            <p:ph idx="1" type="body"/>
          </p:nvPr>
        </p:nvSpPr>
        <p:spPr>
          <a:xfrm>
            <a:off x="658650" y="1111350"/>
            <a:ext cx="7826700" cy="2920800"/>
          </a:xfrm>
          <a:prstGeom prst="rect">
            <a:avLst/>
          </a:prstGeom>
        </p:spPr>
        <p:txBody>
          <a:bodyPr anchorCtr="0" anchor="t" bIns="45700" lIns="91425" spcFirstLastPara="1" rIns="91425" wrap="square" tIns="45700">
            <a:noAutofit/>
          </a:bodyPr>
          <a:lstStyle/>
          <a:p>
            <a:pPr indent="0" lvl="0" marL="0" rtl="0" algn="l">
              <a:lnSpc>
                <a:spcPct val="100000"/>
              </a:lnSpc>
              <a:spcBef>
                <a:spcPts val="640"/>
              </a:spcBef>
              <a:spcAft>
                <a:spcPts val="0"/>
              </a:spcAft>
              <a:buNone/>
            </a:pPr>
            <a:r>
              <a:rPr b="1" lang="en" sz="1600">
                <a:solidFill>
                  <a:srgbClr val="000000"/>
                </a:solidFill>
                <a:latin typeface="Times New Roman"/>
                <a:ea typeface="Times New Roman"/>
                <a:cs typeface="Times New Roman"/>
                <a:sym typeface="Times New Roman"/>
              </a:rPr>
              <a:t>Weak Predictors (Categorized as tentative by Boruta and low importance in RF)</a:t>
            </a:r>
            <a:endParaRPr b="1" sz="1600">
              <a:solidFill>
                <a:srgbClr val="000000"/>
              </a:solidFill>
              <a:latin typeface="Times New Roman"/>
              <a:ea typeface="Times New Roman"/>
              <a:cs typeface="Times New Roman"/>
              <a:sym typeface="Times New Roman"/>
            </a:endParaRPr>
          </a:p>
          <a:p>
            <a:pPr indent="-330200" lvl="0" marL="457200" rtl="0" algn="l">
              <a:lnSpc>
                <a:spcPct val="100000"/>
              </a:lnSpc>
              <a:spcBef>
                <a:spcPts val="64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Title subjectivity and absolute title subjectivity</a:t>
            </a:r>
            <a:endParaRPr sz="1600">
              <a:solidFill>
                <a:srgbClr val="00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Number of words in the title</a:t>
            </a:r>
            <a:endParaRPr sz="1600">
              <a:solidFill>
                <a:srgbClr val="00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Article type is lifestyle or business</a:t>
            </a:r>
            <a:endParaRPr sz="1600">
              <a:solidFill>
                <a:srgbClr val="00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Polarity of article</a:t>
            </a:r>
            <a:endParaRPr sz="1600">
              <a:solidFill>
                <a:srgbClr val="000000"/>
              </a:solidFill>
              <a:latin typeface="Times New Roman"/>
              <a:ea typeface="Times New Roman"/>
              <a:cs typeface="Times New Roman"/>
              <a:sym typeface="Times New Roman"/>
            </a:endParaRPr>
          </a:p>
          <a:p>
            <a:pPr indent="0" lvl="0" marL="0" rtl="0" algn="l">
              <a:lnSpc>
                <a:spcPct val="100000"/>
              </a:lnSpc>
              <a:spcBef>
                <a:spcPts val="640"/>
              </a:spcBef>
              <a:spcAft>
                <a:spcPts val="0"/>
              </a:spcAft>
              <a:buNone/>
            </a:pPr>
            <a:r>
              <a:rPr b="1" lang="en" sz="1600">
                <a:solidFill>
                  <a:srgbClr val="000000"/>
                </a:solidFill>
                <a:latin typeface="Times New Roman"/>
                <a:ea typeface="Times New Roman"/>
                <a:cs typeface="Times New Roman"/>
                <a:sym typeface="Times New Roman"/>
              </a:rPr>
              <a:t>Little </a:t>
            </a:r>
            <a:r>
              <a:rPr b="1" lang="en" sz="1600">
                <a:solidFill>
                  <a:srgbClr val="000000"/>
                </a:solidFill>
                <a:latin typeface="Times New Roman"/>
                <a:ea typeface="Times New Roman"/>
                <a:cs typeface="Times New Roman"/>
                <a:sym typeface="Times New Roman"/>
              </a:rPr>
              <a:t>or no relationship (Very high p-value &gt; 0.5)</a:t>
            </a:r>
            <a:endParaRPr b="1" sz="1600">
              <a:solidFill>
                <a:srgbClr val="000000"/>
              </a:solidFill>
              <a:latin typeface="Times New Roman"/>
              <a:ea typeface="Times New Roman"/>
              <a:cs typeface="Times New Roman"/>
              <a:sym typeface="Times New Roman"/>
            </a:endParaRPr>
          </a:p>
          <a:p>
            <a:pPr indent="-330200" lvl="0" marL="457200" rtl="0" algn="l">
              <a:lnSpc>
                <a:spcPct val="100000"/>
              </a:lnSpc>
              <a:spcBef>
                <a:spcPts val="64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Weekday is Monday, Tuesday etc</a:t>
            </a:r>
            <a:endParaRPr sz="1600">
              <a:solidFill>
                <a:srgbClr val="00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LDA_04 has perfect collinearity with other variables (singularity)</a:t>
            </a:r>
            <a:endParaRPr sz="1600">
              <a:solidFill>
                <a:srgbClr val="00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Number of images or videos</a:t>
            </a:r>
            <a:endParaRPr sz="1600">
              <a:solidFill>
                <a:srgbClr val="000000"/>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Article type is world</a:t>
            </a:r>
            <a:endParaRPr sz="1600">
              <a:solidFill>
                <a:srgbClr val="000000"/>
              </a:solidFill>
              <a:latin typeface="Times New Roman"/>
              <a:ea typeface="Times New Roman"/>
              <a:cs typeface="Times New Roman"/>
              <a:sym typeface="Times New Roman"/>
            </a:endParaRPr>
          </a:p>
          <a:p>
            <a:pPr indent="0" lvl="0" marL="0" rtl="0" algn="l">
              <a:lnSpc>
                <a:spcPct val="100000"/>
              </a:lnSpc>
              <a:spcBef>
                <a:spcPts val="640"/>
              </a:spcBef>
              <a:spcAft>
                <a:spcPts val="0"/>
              </a:spcAft>
              <a:buNone/>
            </a:pPr>
            <a:r>
              <a:rPr lang="en" sz="1600">
                <a:solidFill>
                  <a:srgbClr val="000000"/>
                </a:solidFill>
                <a:latin typeface="Times New Roman"/>
                <a:ea typeface="Times New Roman"/>
                <a:cs typeface="Times New Roman"/>
                <a:sym typeface="Times New Roman"/>
              </a:rPr>
              <a:t>Lastly, when we run lasso regression we can observe that features like article type is world, no. of videos, article polarity etc have been regularized by shrinking their coefficients to 0.</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45025"/>
            <a:ext cx="8520600" cy="61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 sz="3800">
                <a:solidFill>
                  <a:srgbClr val="4E2A84"/>
                </a:solidFill>
                <a:latin typeface="Times New Roman"/>
                <a:ea typeface="Times New Roman"/>
                <a:cs typeface="Times New Roman"/>
                <a:sym typeface="Times New Roman"/>
              </a:rPr>
              <a:t>Relationship b/w predictors</a:t>
            </a:r>
            <a:endParaRPr>
              <a:solidFill>
                <a:srgbClr val="4E2A84"/>
              </a:solidFill>
              <a:latin typeface="Times New Roman"/>
              <a:ea typeface="Times New Roman"/>
              <a:cs typeface="Times New Roman"/>
              <a:sym typeface="Times New Roman"/>
            </a:endParaRPr>
          </a:p>
        </p:txBody>
      </p:sp>
      <p:sp>
        <p:nvSpPr>
          <p:cNvPr id="153" name="Google Shape;153;p24"/>
          <p:cNvSpPr txBox="1"/>
          <p:nvPr>
            <p:ph idx="1" type="body"/>
          </p:nvPr>
        </p:nvSpPr>
        <p:spPr>
          <a:xfrm>
            <a:off x="311700" y="1171600"/>
            <a:ext cx="8520600" cy="3397200"/>
          </a:xfrm>
          <a:prstGeom prst="rect">
            <a:avLst/>
          </a:prstGeom>
        </p:spPr>
        <p:txBody>
          <a:bodyPr anchorCtr="0" anchor="t" bIns="45700" lIns="91425" spcFirstLastPara="1" rIns="91425" wrap="square" tIns="45700">
            <a:noAutofit/>
          </a:bodyPr>
          <a:lstStyle/>
          <a:p>
            <a:pPr indent="0" lvl="0" marL="0" rtl="0" algn="l">
              <a:lnSpc>
                <a:spcPct val="100000"/>
              </a:lnSpc>
              <a:spcBef>
                <a:spcPts val="640"/>
              </a:spcBef>
              <a:spcAft>
                <a:spcPts val="0"/>
              </a:spcAft>
              <a:buNone/>
            </a:pPr>
            <a:r>
              <a:rPr b="1" lang="en" sz="1600">
                <a:solidFill>
                  <a:srgbClr val="000000"/>
                </a:solidFill>
                <a:latin typeface="Times New Roman"/>
                <a:ea typeface="Times New Roman"/>
                <a:cs typeface="Times New Roman"/>
                <a:sym typeface="Times New Roman"/>
              </a:rPr>
              <a:t>Data channel vs LDA topics</a:t>
            </a:r>
            <a:endParaRPr b="1" sz="1600">
              <a:solidFill>
                <a:srgbClr val="000000"/>
              </a:solidFill>
              <a:latin typeface="Times New Roman"/>
              <a:ea typeface="Times New Roman"/>
              <a:cs typeface="Times New Roman"/>
              <a:sym typeface="Times New Roman"/>
            </a:endParaRPr>
          </a:p>
          <a:p>
            <a:pPr indent="0" lvl="0" marL="0" rtl="0" algn="l">
              <a:lnSpc>
                <a:spcPct val="100000"/>
              </a:lnSpc>
              <a:spcBef>
                <a:spcPts val="640"/>
              </a:spcBef>
              <a:spcAft>
                <a:spcPts val="0"/>
              </a:spcAft>
              <a:buNone/>
            </a:pPr>
            <a:r>
              <a:t/>
            </a:r>
            <a:endParaRPr b="1" sz="1600">
              <a:solidFill>
                <a:srgbClr val="000000"/>
              </a:solidFill>
              <a:latin typeface="Times New Roman"/>
              <a:ea typeface="Times New Roman"/>
              <a:cs typeface="Times New Roman"/>
              <a:sym typeface="Times New Roman"/>
            </a:endParaRPr>
          </a:p>
          <a:p>
            <a:pPr indent="0" lvl="0" marL="0" rtl="0" algn="l">
              <a:lnSpc>
                <a:spcPct val="100000"/>
              </a:lnSpc>
              <a:spcBef>
                <a:spcPts val="640"/>
              </a:spcBef>
              <a:spcAft>
                <a:spcPts val="0"/>
              </a:spcAft>
              <a:buNone/>
            </a:pPr>
            <a:r>
              <a:t/>
            </a:r>
            <a:endParaRPr b="1" sz="1600">
              <a:solidFill>
                <a:srgbClr val="000000"/>
              </a:solidFill>
              <a:latin typeface="Times New Roman"/>
              <a:ea typeface="Times New Roman"/>
              <a:cs typeface="Times New Roman"/>
              <a:sym typeface="Times New Roman"/>
            </a:endParaRPr>
          </a:p>
          <a:p>
            <a:pPr indent="0" lvl="0" marL="0" rtl="0" algn="l">
              <a:lnSpc>
                <a:spcPct val="100000"/>
              </a:lnSpc>
              <a:spcBef>
                <a:spcPts val="640"/>
              </a:spcBef>
              <a:spcAft>
                <a:spcPts val="0"/>
              </a:spcAft>
              <a:buNone/>
            </a:pPr>
            <a:r>
              <a:t/>
            </a:r>
            <a:endParaRPr b="1" sz="1600">
              <a:solidFill>
                <a:srgbClr val="000000"/>
              </a:solidFill>
              <a:latin typeface="Times New Roman"/>
              <a:ea typeface="Times New Roman"/>
              <a:cs typeface="Times New Roman"/>
              <a:sym typeface="Times New Roman"/>
            </a:endParaRPr>
          </a:p>
          <a:p>
            <a:pPr indent="0" lvl="0" marL="0" rtl="0" algn="l">
              <a:lnSpc>
                <a:spcPct val="100000"/>
              </a:lnSpc>
              <a:spcBef>
                <a:spcPts val="640"/>
              </a:spcBef>
              <a:spcAft>
                <a:spcPts val="0"/>
              </a:spcAft>
              <a:buNone/>
            </a:pPr>
            <a:r>
              <a:t/>
            </a:r>
            <a:endParaRPr b="1" sz="1600">
              <a:solidFill>
                <a:srgbClr val="000000"/>
              </a:solidFill>
              <a:latin typeface="Times New Roman"/>
              <a:ea typeface="Times New Roman"/>
              <a:cs typeface="Times New Roman"/>
              <a:sym typeface="Times New Roman"/>
            </a:endParaRPr>
          </a:p>
          <a:p>
            <a:pPr indent="0" lvl="0" marL="0" rtl="0" algn="l">
              <a:lnSpc>
                <a:spcPct val="100000"/>
              </a:lnSpc>
              <a:spcBef>
                <a:spcPts val="640"/>
              </a:spcBef>
              <a:spcAft>
                <a:spcPts val="0"/>
              </a:spcAft>
              <a:buNone/>
            </a:pPr>
            <a:r>
              <a:t/>
            </a:r>
            <a:endParaRPr b="1" sz="1600">
              <a:solidFill>
                <a:srgbClr val="000000"/>
              </a:solidFill>
              <a:latin typeface="Times New Roman"/>
              <a:ea typeface="Times New Roman"/>
              <a:cs typeface="Times New Roman"/>
              <a:sym typeface="Times New Roman"/>
            </a:endParaRPr>
          </a:p>
          <a:p>
            <a:pPr indent="0" lvl="0" marL="0" rtl="0" algn="l">
              <a:lnSpc>
                <a:spcPct val="100000"/>
              </a:lnSpc>
              <a:spcBef>
                <a:spcPts val="640"/>
              </a:spcBef>
              <a:spcAft>
                <a:spcPts val="0"/>
              </a:spcAft>
              <a:buNone/>
            </a:pPr>
            <a:r>
              <a:t/>
            </a:r>
            <a:endParaRPr b="1" sz="1600">
              <a:solidFill>
                <a:srgbClr val="000000"/>
              </a:solidFill>
              <a:latin typeface="Times New Roman"/>
              <a:ea typeface="Times New Roman"/>
              <a:cs typeface="Times New Roman"/>
              <a:sym typeface="Times New Roman"/>
            </a:endParaRPr>
          </a:p>
          <a:p>
            <a:pPr indent="-241300" lvl="0" marL="342900" rtl="0" algn="l">
              <a:lnSpc>
                <a:spcPct val="100000"/>
              </a:lnSpc>
              <a:spcBef>
                <a:spcPts val="64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dataset </a:t>
            </a:r>
            <a:r>
              <a:rPr b="1" lang="en" sz="1600">
                <a:solidFill>
                  <a:srgbClr val="000000"/>
                </a:solidFill>
                <a:latin typeface="Times New Roman"/>
                <a:ea typeface="Times New Roman"/>
                <a:cs typeface="Times New Roman"/>
                <a:sym typeface="Times New Roman"/>
              </a:rPr>
              <a:t>does not provide</a:t>
            </a:r>
            <a:r>
              <a:rPr lang="en" sz="1600">
                <a:solidFill>
                  <a:srgbClr val="000000"/>
                </a:solidFill>
                <a:latin typeface="Times New Roman"/>
                <a:ea typeface="Times New Roman"/>
                <a:cs typeface="Times New Roman"/>
                <a:sym typeface="Times New Roman"/>
              </a:rPr>
              <a:t> any LDA topic information</a:t>
            </a:r>
            <a:endParaRPr sz="1600">
              <a:solidFill>
                <a:srgbClr val="000000"/>
              </a:solidFill>
              <a:latin typeface="Times New Roman"/>
              <a:ea typeface="Times New Roman"/>
              <a:cs typeface="Times New Roman"/>
              <a:sym typeface="Times New Roman"/>
            </a:endParaRPr>
          </a:p>
          <a:p>
            <a:pPr indent="-241300" lvl="0" marL="342900" rtl="0" algn="l">
              <a:lnSpc>
                <a:spcPct val="10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Looking at the average value of LDA (lower is closer) we can see for example </a:t>
            </a:r>
            <a:r>
              <a:rPr b="1" lang="en" sz="1600">
                <a:solidFill>
                  <a:srgbClr val="000000"/>
                </a:solidFill>
                <a:latin typeface="Times New Roman"/>
                <a:ea typeface="Times New Roman"/>
                <a:cs typeface="Times New Roman"/>
                <a:sym typeface="Times New Roman"/>
              </a:rPr>
              <a:t>lifestyle </a:t>
            </a:r>
            <a:r>
              <a:rPr lang="en" sz="1600">
                <a:solidFill>
                  <a:srgbClr val="000000"/>
                </a:solidFill>
                <a:latin typeface="Times New Roman"/>
                <a:ea typeface="Times New Roman"/>
                <a:cs typeface="Times New Roman"/>
                <a:sym typeface="Times New Roman"/>
              </a:rPr>
              <a:t>articles are similar to </a:t>
            </a:r>
            <a:r>
              <a:rPr b="1" lang="en" sz="1600">
                <a:solidFill>
                  <a:srgbClr val="000000"/>
                </a:solidFill>
                <a:latin typeface="Times New Roman"/>
                <a:ea typeface="Times New Roman"/>
                <a:cs typeface="Times New Roman"/>
                <a:sym typeface="Times New Roman"/>
              </a:rPr>
              <a:t>LDA1</a:t>
            </a:r>
            <a:r>
              <a:rPr lang="en" sz="1600">
                <a:solidFill>
                  <a:srgbClr val="000000"/>
                </a:solidFill>
                <a:latin typeface="Times New Roman"/>
                <a:ea typeface="Times New Roman"/>
                <a:cs typeface="Times New Roman"/>
                <a:sym typeface="Times New Roman"/>
              </a:rPr>
              <a:t>, </a:t>
            </a:r>
            <a:r>
              <a:rPr b="1" lang="en" sz="1600">
                <a:solidFill>
                  <a:srgbClr val="000000"/>
                </a:solidFill>
                <a:latin typeface="Times New Roman"/>
                <a:ea typeface="Times New Roman"/>
                <a:cs typeface="Times New Roman"/>
                <a:sym typeface="Times New Roman"/>
              </a:rPr>
              <a:t>entertainment </a:t>
            </a:r>
            <a:r>
              <a:rPr lang="en" sz="1600">
                <a:solidFill>
                  <a:srgbClr val="000000"/>
                </a:solidFill>
                <a:latin typeface="Times New Roman"/>
                <a:ea typeface="Times New Roman"/>
                <a:cs typeface="Times New Roman"/>
                <a:sym typeface="Times New Roman"/>
              </a:rPr>
              <a:t>articles to </a:t>
            </a:r>
            <a:r>
              <a:rPr b="1" lang="en" sz="1600">
                <a:solidFill>
                  <a:srgbClr val="000000"/>
                </a:solidFill>
                <a:latin typeface="Times New Roman"/>
                <a:ea typeface="Times New Roman"/>
                <a:cs typeface="Times New Roman"/>
                <a:sym typeface="Times New Roman"/>
              </a:rPr>
              <a:t>LDA4</a:t>
            </a:r>
            <a:r>
              <a:rPr lang="en" sz="1600">
                <a:solidFill>
                  <a:srgbClr val="000000"/>
                </a:solidFill>
                <a:latin typeface="Times New Roman"/>
                <a:ea typeface="Times New Roman"/>
                <a:cs typeface="Times New Roman"/>
                <a:sym typeface="Times New Roman"/>
              </a:rPr>
              <a:t>, </a:t>
            </a:r>
            <a:r>
              <a:rPr b="1" lang="en" sz="1600">
                <a:solidFill>
                  <a:srgbClr val="000000"/>
                </a:solidFill>
                <a:latin typeface="Times New Roman"/>
                <a:ea typeface="Times New Roman"/>
                <a:cs typeface="Times New Roman"/>
                <a:sym typeface="Times New Roman"/>
              </a:rPr>
              <a:t>technology </a:t>
            </a:r>
            <a:r>
              <a:rPr lang="en" sz="1600">
                <a:solidFill>
                  <a:srgbClr val="000000"/>
                </a:solidFill>
                <a:latin typeface="Times New Roman"/>
                <a:ea typeface="Times New Roman"/>
                <a:cs typeface="Times New Roman"/>
                <a:sym typeface="Times New Roman"/>
              </a:rPr>
              <a:t>articles to </a:t>
            </a:r>
            <a:r>
              <a:rPr b="1" lang="en" sz="1600">
                <a:solidFill>
                  <a:srgbClr val="000000"/>
                </a:solidFill>
                <a:latin typeface="Times New Roman"/>
                <a:ea typeface="Times New Roman"/>
                <a:cs typeface="Times New Roman"/>
                <a:sym typeface="Times New Roman"/>
              </a:rPr>
              <a:t>LDA3 </a:t>
            </a:r>
            <a:r>
              <a:rPr lang="en" sz="1600">
                <a:solidFill>
                  <a:srgbClr val="000000"/>
                </a:solidFill>
                <a:latin typeface="Times New Roman"/>
                <a:ea typeface="Times New Roman"/>
                <a:cs typeface="Times New Roman"/>
                <a:sym typeface="Times New Roman"/>
              </a:rPr>
              <a:t>etc.</a:t>
            </a:r>
            <a:endParaRPr sz="1600">
              <a:solidFill>
                <a:srgbClr val="000000"/>
              </a:solidFill>
              <a:latin typeface="Times New Roman"/>
              <a:ea typeface="Times New Roman"/>
              <a:cs typeface="Times New Roman"/>
              <a:sym typeface="Times New Roman"/>
            </a:endParaRPr>
          </a:p>
        </p:txBody>
      </p:sp>
      <p:pic>
        <p:nvPicPr>
          <p:cNvPr id="154" name="Google Shape;154;p24"/>
          <p:cNvPicPr preferRelativeResize="0"/>
          <p:nvPr/>
        </p:nvPicPr>
        <p:blipFill>
          <a:blip r:embed="rId3">
            <a:alphaModFix/>
          </a:blip>
          <a:stretch>
            <a:fillRect/>
          </a:stretch>
        </p:blipFill>
        <p:spPr>
          <a:xfrm>
            <a:off x="311700" y="1805350"/>
            <a:ext cx="8520599" cy="1532800"/>
          </a:xfrm>
          <a:prstGeom prst="rect">
            <a:avLst/>
          </a:prstGeom>
          <a:noFill/>
          <a:ln cap="flat" cmpd="sng" w="9525">
            <a:solidFill>
              <a:srgbClr val="134F5C"/>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45025"/>
            <a:ext cx="8520600" cy="61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 sz="3800">
                <a:solidFill>
                  <a:srgbClr val="4E2A84"/>
                </a:solidFill>
                <a:latin typeface="Times New Roman"/>
                <a:ea typeface="Times New Roman"/>
                <a:cs typeface="Times New Roman"/>
                <a:sym typeface="Times New Roman"/>
              </a:rPr>
              <a:t>Categorical predictors</a:t>
            </a:r>
            <a:endParaRPr>
              <a:solidFill>
                <a:srgbClr val="4E2A84"/>
              </a:solidFill>
              <a:latin typeface="Times New Roman"/>
              <a:ea typeface="Times New Roman"/>
              <a:cs typeface="Times New Roman"/>
              <a:sym typeface="Times New Roman"/>
            </a:endParaRPr>
          </a:p>
        </p:txBody>
      </p:sp>
      <p:pic>
        <p:nvPicPr>
          <p:cNvPr id="160" name="Google Shape;160;p25"/>
          <p:cNvPicPr preferRelativeResize="0"/>
          <p:nvPr/>
        </p:nvPicPr>
        <p:blipFill>
          <a:blip r:embed="rId3">
            <a:alphaModFix/>
          </a:blip>
          <a:stretch>
            <a:fillRect/>
          </a:stretch>
        </p:blipFill>
        <p:spPr>
          <a:xfrm>
            <a:off x="4736525" y="1113350"/>
            <a:ext cx="3950200" cy="3039051"/>
          </a:xfrm>
          <a:prstGeom prst="rect">
            <a:avLst/>
          </a:prstGeom>
          <a:noFill/>
          <a:ln>
            <a:noFill/>
          </a:ln>
        </p:spPr>
      </p:pic>
      <p:pic>
        <p:nvPicPr>
          <p:cNvPr id="161" name="Google Shape;161;p25"/>
          <p:cNvPicPr preferRelativeResize="0"/>
          <p:nvPr/>
        </p:nvPicPr>
        <p:blipFill>
          <a:blip r:embed="rId4">
            <a:alphaModFix/>
          </a:blip>
          <a:stretch>
            <a:fillRect/>
          </a:stretch>
        </p:blipFill>
        <p:spPr>
          <a:xfrm>
            <a:off x="311700" y="1113350"/>
            <a:ext cx="3809100" cy="3039051"/>
          </a:xfrm>
          <a:prstGeom prst="rect">
            <a:avLst/>
          </a:prstGeom>
          <a:noFill/>
          <a:ln>
            <a:noFill/>
          </a:ln>
        </p:spPr>
      </p:pic>
      <p:sp>
        <p:nvSpPr>
          <p:cNvPr id="162" name="Google Shape;162;p25"/>
          <p:cNvSpPr txBox="1"/>
          <p:nvPr/>
        </p:nvSpPr>
        <p:spPr>
          <a:xfrm>
            <a:off x="645300" y="4276800"/>
            <a:ext cx="3475500" cy="4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Type of article vs Popularity</a:t>
            </a:r>
            <a:endParaRPr b="1" sz="1800">
              <a:latin typeface="Times New Roman"/>
              <a:ea typeface="Times New Roman"/>
              <a:cs typeface="Times New Roman"/>
              <a:sym typeface="Times New Roman"/>
            </a:endParaRPr>
          </a:p>
        </p:txBody>
      </p:sp>
      <p:sp>
        <p:nvSpPr>
          <p:cNvPr id="163" name="Google Shape;163;p25"/>
          <p:cNvSpPr txBox="1"/>
          <p:nvPr/>
        </p:nvSpPr>
        <p:spPr>
          <a:xfrm>
            <a:off x="5141325" y="4304100"/>
            <a:ext cx="35454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Publishing day</a:t>
            </a:r>
            <a:r>
              <a:rPr b="1" lang="en" sz="1800">
                <a:latin typeface="Times New Roman"/>
                <a:ea typeface="Times New Roman"/>
                <a:cs typeface="Times New Roman"/>
                <a:sym typeface="Times New Roman"/>
              </a:rPr>
              <a:t> vs Popularity</a:t>
            </a:r>
            <a:endParaRPr b="1"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61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3800">
                <a:solidFill>
                  <a:srgbClr val="4E2A84"/>
                </a:solidFill>
                <a:latin typeface="Times New Roman"/>
                <a:ea typeface="Times New Roman"/>
                <a:cs typeface="Times New Roman"/>
                <a:sym typeface="Times New Roman"/>
              </a:rPr>
              <a:t>Relationship with important predictors</a:t>
            </a:r>
            <a:endParaRPr sz="3800">
              <a:solidFill>
                <a:srgbClr val="4E2A84"/>
              </a:solidFill>
              <a:latin typeface="Times New Roman"/>
              <a:ea typeface="Times New Roman"/>
              <a:cs typeface="Times New Roman"/>
              <a:sym typeface="Times New Roman"/>
            </a:endParaRPr>
          </a:p>
        </p:txBody>
      </p:sp>
      <p:pic>
        <p:nvPicPr>
          <p:cNvPr id="169" name="Google Shape;169;p26"/>
          <p:cNvPicPr preferRelativeResize="0"/>
          <p:nvPr/>
        </p:nvPicPr>
        <p:blipFill>
          <a:blip r:embed="rId3">
            <a:alphaModFix/>
          </a:blip>
          <a:stretch>
            <a:fillRect/>
          </a:stretch>
        </p:blipFill>
        <p:spPr>
          <a:xfrm>
            <a:off x="311700" y="1152475"/>
            <a:ext cx="1787550" cy="1842350"/>
          </a:xfrm>
          <a:prstGeom prst="rect">
            <a:avLst/>
          </a:prstGeom>
          <a:noFill/>
          <a:ln>
            <a:noFill/>
          </a:ln>
        </p:spPr>
      </p:pic>
      <p:pic>
        <p:nvPicPr>
          <p:cNvPr id="170" name="Google Shape;170;p26"/>
          <p:cNvPicPr preferRelativeResize="0"/>
          <p:nvPr/>
        </p:nvPicPr>
        <p:blipFill>
          <a:blip r:embed="rId4">
            <a:alphaModFix/>
          </a:blip>
          <a:stretch>
            <a:fillRect/>
          </a:stretch>
        </p:blipFill>
        <p:spPr>
          <a:xfrm>
            <a:off x="3678225" y="1152475"/>
            <a:ext cx="1787550" cy="1842333"/>
          </a:xfrm>
          <a:prstGeom prst="rect">
            <a:avLst/>
          </a:prstGeom>
          <a:noFill/>
          <a:ln>
            <a:noFill/>
          </a:ln>
        </p:spPr>
      </p:pic>
      <p:pic>
        <p:nvPicPr>
          <p:cNvPr id="171" name="Google Shape;171;p26"/>
          <p:cNvPicPr preferRelativeResize="0"/>
          <p:nvPr/>
        </p:nvPicPr>
        <p:blipFill>
          <a:blip r:embed="rId5">
            <a:alphaModFix/>
          </a:blip>
          <a:stretch>
            <a:fillRect/>
          </a:stretch>
        </p:blipFill>
        <p:spPr>
          <a:xfrm>
            <a:off x="7044750" y="1152498"/>
            <a:ext cx="1787550" cy="1842330"/>
          </a:xfrm>
          <a:prstGeom prst="rect">
            <a:avLst/>
          </a:prstGeom>
          <a:noFill/>
          <a:ln>
            <a:noFill/>
          </a:ln>
        </p:spPr>
      </p:pic>
      <p:pic>
        <p:nvPicPr>
          <p:cNvPr id="172" name="Google Shape;172;p26"/>
          <p:cNvPicPr preferRelativeResize="0"/>
          <p:nvPr/>
        </p:nvPicPr>
        <p:blipFill>
          <a:blip r:embed="rId6">
            <a:alphaModFix/>
          </a:blip>
          <a:stretch>
            <a:fillRect/>
          </a:stretch>
        </p:blipFill>
        <p:spPr>
          <a:xfrm>
            <a:off x="1799000" y="2892750"/>
            <a:ext cx="1787550" cy="1842347"/>
          </a:xfrm>
          <a:prstGeom prst="rect">
            <a:avLst/>
          </a:prstGeom>
          <a:noFill/>
          <a:ln>
            <a:noFill/>
          </a:ln>
        </p:spPr>
      </p:pic>
      <p:pic>
        <p:nvPicPr>
          <p:cNvPr id="173" name="Google Shape;173;p26"/>
          <p:cNvPicPr preferRelativeResize="0"/>
          <p:nvPr/>
        </p:nvPicPr>
        <p:blipFill>
          <a:blip r:embed="rId7">
            <a:alphaModFix/>
          </a:blip>
          <a:stretch>
            <a:fillRect/>
          </a:stretch>
        </p:blipFill>
        <p:spPr>
          <a:xfrm>
            <a:off x="5257200" y="2892750"/>
            <a:ext cx="1787550" cy="18423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