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0D6DF-802E-4BC3-BF5F-452B61D588B1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D7DB0-D2AC-4B55-92F9-4E9C45E8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ccRCC_652T_Tcells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5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10 removal of insensitive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5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10 removal of insensitive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7 removal of insensitive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ccRCC_652T_Tcells 7 removal of insensitive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D7DB0-D2AC-4B55-92F9-4E9C45E85B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F340-EACE-405E-AF02-FEDDCFEC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0BA13-6C49-4151-8F68-82624D68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3607-E617-4289-B59C-D3E9724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F4EF-AB30-48B1-A43B-0B3E5672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3E1FD-1152-4E6A-A71E-E32F199B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4CAA-4E59-48B2-A70F-7A83C8B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EFA54-F54C-4139-8DBC-C6821533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D017-6507-4644-AE3B-58A05BF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D5AA1-C269-4D46-9015-3FA4B225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6981-401A-40E2-8E56-0CF8FCB7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7B139-AA90-4997-891C-CA7FABE2D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A974B-B889-44FA-B921-4C0FB9DA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A3C5-35EC-433E-8AA6-CFE8E38F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5DBD-97EA-4105-A530-52E375E9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9C1B-31F8-4E69-859C-755ECEE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09B2-4934-4B21-B56E-EA6DDAB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B7F5-342A-467A-BFA6-6F06D09E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73CB-4FF5-4C27-B29B-7B0409B5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321B-D349-4D3E-A58F-A71DF7E7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1EAC-AA37-41CE-8775-47A4E81C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5783-7ADC-4AC4-887A-7535468E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981D-A6A1-426F-8AA2-DD66CDDE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1F3D-5985-47CD-B6FA-810843C5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6DED8-48C1-4310-A1F8-D32E45CF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E323-3F68-483E-854F-9E62217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DD95-034E-4FB1-92ED-D6DC91BF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8E5D-9AD9-41AF-AB9B-A54FE876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CF9D-2E14-47DB-A460-559CEED7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04311-93EB-4BFD-9E87-32CDBADA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A5DF-B07D-4005-8B9A-FF24B86A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D634-0362-41AB-A06C-ABDECC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79A0-7115-4916-9777-1007E651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B682-D5D4-4C04-ACA4-EB62ADBF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91C05-AAC7-4B3B-AF49-9AE706F4E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73473-5027-4223-99E1-A4207CB2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E787-93FC-4B35-BB71-E9F95CCFF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2AC9-FB4B-493E-839C-34B1D6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B1E82-4BAF-4D34-A500-9258358A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8540-8FAE-4AA0-9B58-42C28639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EB54-2D46-4C32-B1CA-47082853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F4D4-912E-4D8A-BEBB-8A63F3CA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5F90B-ABFE-4879-81BE-9B12549B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59E14-F2E2-4884-A4EB-A6123C62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CAD45-BAA7-45BF-AB3A-EE227C77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49E12-929C-47BE-A4B0-1DBF2971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26735-ABF7-4D82-9646-2B7C8FD8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7AC6-155E-4F01-A935-E7F05E0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1653-184D-47E2-8954-90A29E95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CDA27-79BC-4A10-9712-0C81C069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3CF16-DE90-482B-9EAD-1DEAAC2C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5D54A-874F-45BA-BD0E-10B3801F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23D38-4796-41B7-9BDC-6D4339D3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B50-EFBD-480B-AD51-2F5F4E04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5E55-E410-4220-AEBB-C4638B539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E9328-AA23-4523-914D-A37F52F3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4E941-22C3-4AD2-B970-2A764FEF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431F5-6446-48B3-B143-919E7945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9D996-C5B7-4405-B715-BA2397D7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7C5F-5841-413D-9062-08C70953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B9D1-6424-41B2-912F-DDC28763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9EE6-17B7-4D8B-858A-497A603A1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40F5-116E-4F92-990F-990E97DEAC6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2C37-AEB6-4D0C-B601-5E9A9824D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3D58-A41B-4447-9F99-2FA2EAF1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3AAE-9D11-4E3A-9C7B-6A67255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FF0012-3F79-4712-B361-84F3F2BA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5EC563-B2C6-4591-92AF-912D886D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95BAFB-B321-4907-9324-EECB4DB4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369D1B-B7C3-44CB-B6BD-0B2917E3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66" y="76545"/>
            <a:ext cx="9951868" cy="67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4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F479F-E0A8-4E20-BA56-318454F9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42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7A2C24-5FF3-4CEA-A23C-612311D0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8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D1154-B9C3-475C-9121-F8E612D3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56"/>
            <a:ext cx="12192000" cy="65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6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CB8B42-3370-4F38-9698-7A13E22F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16" y="0"/>
            <a:ext cx="10179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7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72</Words>
  <Application>Microsoft Office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Sinha</dc:creator>
  <cp:lastModifiedBy>Aditya Sinha</cp:lastModifiedBy>
  <cp:revision>9</cp:revision>
  <dcterms:created xsi:type="dcterms:W3CDTF">2019-10-24T14:43:09Z</dcterms:created>
  <dcterms:modified xsi:type="dcterms:W3CDTF">2019-10-24T19:13:08Z</dcterms:modified>
</cp:coreProperties>
</file>