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4.png" ContentType="image/png"/>
  <Override PartName="/ppt/media/image10.png" ContentType="image/png"/>
  <Override PartName="/ppt/media/image9.png" ContentType="image/png"/>
  <Override PartName="/ppt/media/image5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6A780F6-23B2-4F79-8F78-ABD3DE1ABEB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5B77A1-89D4-410C-9CF3-7CF5178F51A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D867C2-B9EF-4415-9519-AF93BC81D05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10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6B113EF-9C5E-4023-A86E-04358B1A027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10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94F202-B7A8-4E4F-9E31-C634A5E530D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10 removal of insensitive cluster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EE84759-B66B-44BF-957C-2724A823FD4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10 removal of insensitive cluster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D2EF538-A202-43D9-8408-BEC873E1494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7 removal of insensitive cluster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182F02-5CF1-447A-8CB9-A7B878B42D0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ccRCC_652T_Tcells 7 removal of insensitive cluster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8AF388-4E34-441F-A6CD-59231826788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9F45A5B-7AE9-4374-B168-D630BB18B26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544202-3CE1-4E4D-87F0-011FCAA6B9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 descr=""/>
          <p:cNvPicPr/>
          <p:nvPr/>
        </p:nvPicPr>
        <p:blipFill>
          <a:blip r:embed="rId1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74320" y="0"/>
            <a:ext cx="11612880" cy="68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5760" y="0"/>
            <a:ext cx="11612880" cy="68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43720" y="0"/>
            <a:ext cx="11826360" cy="68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"/>
          <p:cNvPicPr/>
          <p:nvPr/>
        </p:nvPicPr>
        <p:blipFill>
          <a:blip r:embed="rId1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 descr=""/>
          <p:cNvPicPr/>
          <p:nvPr/>
        </p:nvPicPr>
        <p:blipFill>
          <a:blip r:embed="rId1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"/>
          <p:cNvPicPr/>
          <p:nvPr/>
        </p:nvPicPr>
        <p:blipFill>
          <a:blip r:embed="rId1"/>
          <a:stretch/>
        </p:blipFill>
        <p:spPr>
          <a:xfrm>
            <a:off x="1119960" y="76680"/>
            <a:ext cx="9951480" cy="67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907920" y="0"/>
            <a:ext cx="10178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 descr=""/>
          <p:cNvPicPr/>
          <p:nvPr/>
        </p:nvPicPr>
        <p:blipFill>
          <a:blip r:embed="rId1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 descr=""/>
          <p:cNvPicPr/>
          <p:nvPr/>
        </p:nvPicPr>
        <p:blipFill>
          <a:blip r:embed="rId1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 descr=""/>
          <p:cNvPicPr/>
          <p:nvPr/>
        </p:nvPicPr>
        <p:blipFill>
          <a:blip r:embed="rId1"/>
          <a:stretch/>
        </p:blipFill>
        <p:spPr>
          <a:xfrm>
            <a:off x="1236240" y="0"/>
            <a:ext cx="10178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-1800" y="39960"/>
            <a:ext cx="12191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LibreOffice/6.3.2.2$MacOSX_X86_64 LibreOffice_project/98b30e735bda24bc04ab42594c85f7fd8be07b9c</Application>
  <Words>72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2019-10-24T14:43:09Z</dcterms:created>
  <dc:creator>Aditya Sinha</dc:creator>
  <dc:description/>
  <dc:language>en-US</dc:language>
  <cp:lastModifiedBy/>
  <dcterms:modified xsi:type="dcterms:W3CDTF">2019-10-24T16:54:17Z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