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1" r:id="rId27"/>
    <p:sldId id="282" r:id="rId28"/>
    <p:sldId id="283" r:id="rId29"/>
    <p:sldId id="289" r:id="rId30"/>
    <p:sldId id="290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923" autoAdjust="0"/>
  </p:normalViewPr>
  <p:slideViewPr>
    <p:cSldViewPr snapToGrid="0">
      <p:cViewPr varScale="1">
        <p:scale>
          <a:sx n="87" d="100"/>
          <a:sy n="87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6A780F6-23B2-4F79-8F78-ABD3DE1ABEB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8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35B77A1-89D4-410C-9CF3-7CF5178F51A7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ccRCC_652T_Lineage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94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551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89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51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ccRCC_652T_Lineage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40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ccRCC_643T_Tcells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6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76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68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67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4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8</a:t>
            </a:r>
          </a:p>
        </p:txBody>
      </p:sp>
      <p:sp>
        <p:nvSpPr>
          <p:cNvPr id="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D867C2-B9EF-4415-9519-AF93BC81D057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146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14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238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50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404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218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474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128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19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4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6B113EF-9C5E-4023-A86E-04358B1A027F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068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tend to be very skeptical of arbitrary splits in embedding, especially if the violin plots show similar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778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609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6550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ccRCC_643T_Myeloids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72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494F202-B7A8-4E4F-9E31-C634A5E530D9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ccRCC_652T_Tcells 10 removal of insensitive cluster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Ideas: 1. Removal of insensitive cluster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2. Use of weighted outlier for </a:t>
            </a:r>
            <a:r>
              <a:rPr lang="en-US" sz="2000" b="0" strike="noStrike" spc="-1" dirty="0" err="1">
                <a:latin typeface="Arial"/>
              </a:rPr>
              <a:t>subclustering</a:t>
            </a:r>
            <a:r>
              <a:rPr lang="en-US" sz="2000" b="0" strike="noStrike" spc="-1" dirty="0">
                <a:latin typeface="Arial"/>
              </a:rPr>
              <a:t> 7 for example</a:t>
            </a:r>
          </a:p>
        </p:txBody>
      </p:sp>
      <p:sp>
        <p:nvSpPr>
          <p:cNvPr id="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EE84759-B66B-44BF-957C-2724A823FD43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D2EF538-A202-43D9-8408-BEC873E1494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7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0182F02-5CF1-447A-8CB9-A7B878B42D0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7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38AF388-4E34-441F-A6CD-592318267880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08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9F45A5B-7AE9-4374-B168-D630BB18B26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2544202-3CE1-4E4D-87F0-011FCAA6B9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3"/>
          <a:stretch/>
        </p:blipFill>
        <p:spPr>
          <a:xfrm>
            <a:off x="-1800" y="3996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/>
          <p:nvPr/>
        </p:nvPicPr>
        <p:blipFill>
          <a:blip r:embed="rId3"/>
          <a:stretch/>
        </p:blipFill>
        <p:spPr>
          <a:xfrm>
            <a:off x="36576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72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243720" y="0"/>
            <a:ext cx="1182636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FC434-F0E9-44EB-A25D-5BEB5AD1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65" y="-791"/>
            <a:ext cx="10180269" cy="68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0BA73-C590-41AD-9946-E1C8059F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06C8DE-3BD9-430B-94F1-B7E480D5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93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E2406-5954-4C6F-A160-9E8B7254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26433-351D-491A-80AC-01E5511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-10680"/>
            <a:ext cx="10210800" cy="68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2BE63-7DE6-4AAD-9183-F0FFBD6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FD797-F388-4CB9-9CBE-90861BEA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5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83F5-4025-45C8-ACE0-DE0FC9F1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A639B-38F3-458C-89F3-8EF75E30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2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3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DF178-6412-46F4-967F-F171139A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9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79516-8582-49DE-BC9F-049CFBA0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29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C2EFE-1970-4A8F-9E7B-EE80A1FA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84F94-F0B3-460D-84C9-E5E1E9040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37" y="0"/>
            <a:ext cx="10177963" cy="6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D8EB2-DEB7-4375-BDB5-DD707478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C0D86-83D3-47C5-97FC-05DB187D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53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F143A-1245-4D70-8051-5DA4832F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D275F-695C-4528-83EB-F181F76B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2" y="0"/>
            <a:ext cx="10186756" cy="68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5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42EB92-B2F7-42E0-9833-337FD865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3E4E00-C684-48D2-8231-34B85BB6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53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4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5ED9D-983D-44F5-A999-E5FA133F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/>
          <p:nvPr/>
        </p:nvPicPr>
        <p:blipFill>
          <a:blip r:embed="rId3"/>
          <a:stretch/>
        </p:blipFill>
        <p:spPr>
          <a:xfrm>
            <a:off x="1119960" y="76680"/>
            <a:ext cx="9951480" cy="67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/>
          <p:nvPr/>
        </p:nvPicPr>
        <p:blipFill>
          <a:blip r:embed="rId3"/>
          <a:stretch/>
        </p:blipFill>
        <p:spPr>
          <a:xfrm>
            <a:off x="90792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/>
          <p:cNvPicPr/>
          <p:nvPr/>
        </p:nvPicPr>
        <p:blipFill>
          <a:blip r:embed="rId3"/>
          <a:stretch/>
        </p:blipFill>
        <p:spPr>
          <a:xfrm>
            <a:off x="123624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27432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294</Words>
  <Application>Microsoft Office PowerPoint</Application>
  <PresentationFormat>Widescreen</PresentationFormat>
  <Paragraphs>71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Aditya Sinha</dc:creator>
  <dc:description/>
  <cp:lastModifiedBy>Aditya Sinha</cp:lastModifiedBy>
  <cp:revision>35</cp:revision>
  <dcterms:created xsi:type="dcterms:W3CDTF">2019-10-24T14:43:09Z</dcterms:created>
  <dcterms:modified xsi:type="dcterms:W3CDTF">2019-10-28T18:22:05Z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