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85FF-0DF2-4476-9D38-79B6DD2A3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17E3-7B8D-4D00-B6BD-A273E77A2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6F45-A060-4010-B8E8-E899D1D3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5D7C-B148-4B48-B931-1CD1B6D6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1472-4AB3-4C1A-96EC-756639ED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0559-6DAA-409F-AA9B-AF6AFAA2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E115-4944-4804-A49C-5FC467D1D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291F-4B4E-49C0-8892-6591F96F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720E-37CD-474E-A8BA-B0889053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D924-7440-4D17-B126-014E42B6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AD33F-3D6C-4EBC-A28B-55A9B6BD9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8A6AE-5FDF-4007-BC49-36CE0E30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3152-3D12-4804-8289-336E8403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6D164-AB38-4693-B18B-2C8A2420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5BEC-2683-4845-A613-37AF36B1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378C-4AFB-4F6E-9797-1C9F1F5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5596-1938-4E84-9DE0-F3B2942DF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A8BF4-D283-42C2-9DE3-F6A4BAA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34AE-A957-4B66-BC6E-EB2B9624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5DF4-DC5F-4DB2-8B84-BB32DBB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1155-4A62-4CFC-ACDE-B8E70C6A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321E-B534-431B-9A5A-BA7E4EA3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9FFC-8635-419B-A3C6-CE537D97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4321-81B6-428A-92F0-6E829919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A553-B237-43C3-B521-70E88B67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4284-D74D-4BF8-8005-F1EAD3E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2A1-A0B4-4332-B3D4-D908813E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DA6A6-5724-4B9F-AF65-A76418E70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34C59-A23C-4017-8E61-4AC325C9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D0EE-65AC-45C6-BD24-67B9BF6D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B70A-9845-42A3-9E74-DE45BF2D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2E6-03C1-40F0-B186-4B042C2D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EC00-C26B-4824-9DD0-4FAB4B3A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1C9C-B458-4643-BC0F-4C1F7358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F508-D236-4D72-87FC-C15D19C3E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E6306-9346-4A5F-A012-F6E3561F3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E0481-60E4-47FC-9011-E317D49A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B8B9E-7E07-446E-BA48-EDDC2D1F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9554A-A91A-42AA-8096-48955CDE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1B97-0B05-4254-B090-941794F1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109D8-2D02-4C13-9F87-38E0B35F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D91B1-BADA-4BF6-8465-1C58018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9BFD-41FC-4EEA-B27A-F134C91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548CA-DB49-422D-AA9B-0DBF3377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6E5EF-C3E5-4CF3-9DAF-74353CA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F83C1-334A-4922-A271-ED208B88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4DF1-7BA3-4A23-B92A-D16A5B87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90C3-7E9D-4BC3-8927-6F065401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5D1CE-3AEC-43D1-98B6-FAA4533E6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200B-634E-49E9-9617-8933C66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1796-848F-4FB0-9F15-A960919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2093-6A75-43C3-87F5-2F0982BB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298E-278E-47B4-BEB5-32032F75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43195-2ADE-43AB-8236-8ABB0979C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0FD17-F8F9-46F3-AE89-E92557AD5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B7CC3-F965-4E91-85C3-368D9026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B74A-141E-4EFF-A1C3-D8C649DC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3B77B-23CA-4711-8D6B-A048F267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2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0C247-74E5-4FD3-8633-32ECD4D1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D6EC-F9AE-44DE-A8AF-C99BF557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A3D3-DCAF-4F23-A53A-7DFFEAFF8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3F22-B343-4C01-9411-85E673D24C4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6ECF-EE74-4FB9-9B22-74700E4DD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9E03-17EC-4230-AF58-545D0FA3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6F9B-461C-415B-B12F-CCA49DEA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7A92437-EC7B-44EB-95B5-F02F32C9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3335"/>
            <a:ext cx="4173581" cy="2390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3754A9-CC13-4B77-9D2F-EF0143476840}"/>
              </a:ext>
            </a:extLst>
          </p:cNvPr>
          <p:cNvSpPr txBox="1"/>
          <p:nvPr/>
        </p:nvSpPr>
        <p:spPr>
          <a:xfrm>
            <a:off x="327274" y="268375"/>
            <a:ext cx="239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1-D GMM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505E9-12EB-4E44-8A1E-FF90F6D3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4" y="1154466"/>
            <a:ext cx="2295525" cy="151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B3642-E511-4022-A990-672EAE9E9907}"/>
              </a:ext>
            </a:extLst>
          </p:cNvPr>
          <p:cNvSpPr txBox="1"/>
          <p:nvPr/>
        </p:nvSpPr>
        <p:spPr>
          <a:xfrm>
            <a:off x="327274" y="78513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Gated Population %s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79269-9A02-4403-AFFC-5D597C59BF20}"/>
              </a:ext>
            </a:extLst>
          </p:cNvPr>
          <p:cNvSpPr txBox="1"/>
          <p:nvPr/>
        </p:nvSpPr>
        <p:spPr>
          <a:xfrm>
            <a:off x="2968888" y="185710"/>
            <a:ext cx="15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Gating Scheme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A0B01-4922-47B0-8CCE-5C0FB968AC48}"/>
              </a:ext>
            </a:extLst>
          </p:cNvPr>
          <p:cNvSpPr txBox="1"/>
          <p:nvPr/>
        </p:nvSpPr>
        <p:spPr>
          <a:xfrm>
            <a:off x="6747769" y="2001161"/>
            <a:ext cx="247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E7155-344B-43A5-A43A-63BE4B1B1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67" y="2411187"/>
            <a:ext cx="4362295" cy="4445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F892B-1CD5-4954-A606-532705F7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87" y="2457680"/>
            <a:ext cx="4039153" cy="4398804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58E8B1F-C1B0-4405-B423-2BCE76AEEA1D}"/>
              </a:ext>
            </a:extLst>
          </p:cNvPr>
          <p:cNvSpPr/>
          <p:nvPr/>
        </p:nvSpPr>
        <p:spPr>
          <a:xfrm>
            <a:off x="3841924" y="748837"/>
            <a:ext cx="1154514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CD45+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0E0A895-99D4-44B0-87DD-F285F1CFD285}"/>
              </a:ext>
            </a:extLst>
          </p:cNvPr>
          <p:cNvSpPr/>
          <p:nvPr/>
        </p:nvSpPr>
        <p:spPr>
          <a:xfrm>
            <a:off x="5563131" y="384156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CD3+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ACCC83E-2D90-4BE4-A0D3-13EFA6C05DC5}"/>
              </a:ext>
            </a:extLst>
          </p:cNvPr>
          <p:cNvSpPr/>
          <p:nvPr/>
        </p:nvSpPr>
        <p:spPr>
          <a:xfrm>
            <a:off x="5563131" y="1154466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CD3-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BA1D5E1-FD47-4727-A03E-1F297CD566AA}"/>
              </a:ext>
            </a:extLst>
          </p:cNvPr>
          <p:cNvSpPr/>
          <p:nvPr/>
        </p:nvSpPr>
        <p:spPr>
          <a:xfrm>
            <a:off x="7908193" y="30368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CD4+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407BF48-5CC8-4DC0-B093-AD1AAA385C8E}"/>
              </a:ext>
            </a:extLst>
          </p:cNvPr>
          <p:cNvSpPr/>
          <p:nvPr/>
        </p:nvSpPr>
        <p:spPr>
          <a:xfrm>
            <a:off x="7908193" y="795330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CD8+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519D-27EE-4247-9D09-E6F64401BD3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996438" y="685257"/>
            <a:ext cx="566693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740F6-B570-494C-9641-93ACF7F8CA7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996438" y="1049938"/>
            <a:ext cx="566693" cy="40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9B9AF4-6602-4C3E-B48F-9C1AB5BB6B5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628869" y="685257"/>
            <a:ext cx="1279324" cy="4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E1835B-2415-435D-9127-7B30097AB97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6628869" y="331469"/>
            <a:ext cx="1279324" cy="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BF9FB80-2986-4866-8F1F-6248A40B9F41}"/>
              </a:ext>
            </a:extLst>
          </p:cNvPr>
          <p:cNvSpPr/>
          <p:nvPr/>
        </p:nvSpPr>
        <p:spPr>
          <a:xfrm>
            <a:off x="9471448" y="30368"/>
            <a:ext cx="124537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FoxP3+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826DC6E-E5A6-4BF3-82A5-B52840CBA902}"/>
              </a:ext>
            </a:extLst>
          </p:cNvPr>
          <p:cNvSpPr/>
          <p:nvPr/>
        </p:nvSpPr>
        <p:spPr>
          <a:xfrm>
            <a:off x="9471448" y="795330"/>
            <a:ext cx="124537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FoxP3+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731E82-9C57-427E-AFFE-0FB3D8B92D49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8973931" y="1096431"/>
            <a:ext cx="49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FB777-7F6E-4EAB-B8CA-E3AFBE014B20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>
            <a:off x="8973931" y="331469"/>
            <a:ext cx="497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18862-B294-4A79-96D2-554652604FD9}"/>
              </a:ext>
            </a:extLst>
          </p:cNvPr>
          <p:cNvCxnSpPr>
            <a:cxnSpLocks/>
            <a:stCxn id="11" idx="6"/>
            <a:endCxn id="18" idx="1"/>
          </p:cNvCxnSpPr>
          <p:nvPr/>
        </p:nvCxnSpPr>
        <p:spPr>
          <a:xfrm>
            <a:off x="6628869" y="1455567"/>
            <a:ext cx="961539" cy="24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E3EE8A6-EF25-4B37-A592-9D2FD4DCBEE0}"/>
              </a:ext>
            </a:extLst>
          </p:cNvPr>
          <p:cNvSpPr/>
          <p:nvPr/>
        </p:nvSpPr>
        <p:spPr>
          <a:xfrm>
            <a:off x="7590408" y="1534524"/>
            <a:ext cx="790112" cy="33107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CD56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8CC7FBE-552E-4AA4-8EAA-6433FBD0C3E8}"/>
              </a:ext>
            </a:extLst>
          </p:cNvPr>
          <p:cNvSpPr/>
          <p:nvPr/>
        </p:nvSpPr>
        <p:spPr>
          <a:xfrm>
            <a:off x="6842455" y="38100"/>
            <a:ext cx="722206" cy="331071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29C59E-7FF6-42B8-A8A8-9262E1B7E6E8}"/>
              </a:ext>
            </a:extLst>
          </p:cNvPr>
          <p:cNvCxnSpPr>
            <a:cxnSpLocks/>
            <a:stCxn id="10" idx="6"/>
            <a:endCxn id="29" idx="1"/>
          </p:cNvCxnSpPr>
          <p:nvPr/>
        </p:nvCxnSpPr>
        <p:spPr>
          <a:xfrm flipV="1">
            <a:off x="6628869" y="203636"/>
            <a:ext cx="213586" cy="48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5BC9172-68D1-443B-B2C3-AC6A2AC2E560}"/>
              </a:ext>
            </a:extLst>
          </p:cNvPr>
          <p:cNvSpPr/>
          <p:nvPr/>
        </p:nvSpPr>
        <p:spPr>
          <a:xfrm>
            <a:off x="3841924" y="736268"/>
            <a:ext cx="1154514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CD45+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C209231-6B3F-4CBB-B3CC-63205C5EC46D}"/>
              </a:ext>
            </a:extLst>
          </p:cNvPr>
          <p:cNvSpPr/>
          <p:nvPr/>
        </p:nvSpPr>
        <p:spPr>
          <a:xfrm>
            <a:off x="5563131" y="371587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CD3+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3C34E44-DAFC-4E5A-B06D-D4230FDB77D8}"/>
              </a:ext>
            </a:extLst>
          </p:cNvPr>
          <p:cNvSpPr/>
          <p:nvPr/>
        </p:nvSpPr>
        <p:spPr>
          <a:xfrm>
            <a:off x="7908193" y="17799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3BFDB6-0C06-4431-A1D8-7310FA58EF75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4996438" y="672688"/>
            <a:ext cx="566693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65B4D-DD60-4FF0-A9E6-4A4DD3A8F78D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6628869" y="318900"/>
            <a:ext cx="1279324" cy="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1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D5F545-B56B-4045-BCCC-2DF4931782DF}"/>
              </a:ext>
            </a:extLst>
          </p:cNvPr>
          <p:cNvSpPr txBox="1"/>
          <p:nvPr/>
        </p:nvSpPr>
        <p:spPr>
          <a:xfrm>
            <a:off x="4590634" y="0"/>
            <a:ext cx="30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Distributions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2B5DF6-597C-4B4B-9A3F-97F64E9AA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b="51456"/>
          <a:stretch/>
        </p:blipFill>
        <p:spPr bwMode="auto">
          <a:xfrm>
            <a:off x="28918" y="369332"/>
            <a:ext cx="6067082" cy="40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EFAA2C4-A56A-4F6C-8BD9-D9EEC1992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50000" b="1456"/>
          <a:stretch/>
        </p:blipFill>
        <p:spPr bwMode="auto">
          <a:xfrm>
            <a:off x="6096000" y="369332"/>
            <a:ext cx="6067083" cy="401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744142-8657-4C48-894B-0263A9EA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7875"/>
            <a:ext cx="3024064" cy="2010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6DCC7-88A0-4755-8BBA-62A463D8C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32" y="4477875"/>
            <a:ext cx="3024064" cy="20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9869D4C-9058-41E2-A585-9C5830920B1C}"/>
              </a:ext>
            </a:extLst>
          </p:cNvPr>
          <p:cNvSpPr/>
          <p:nvPr/>
        </p:nvSpPr>
        <p:spPr>
          <a:xfrm>
            <a:off x="210957" y="896066"/>
            <a:ext cx="1154514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CD45+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BD502CF-D678-4F58-8A88-5F44DE7ECFA2}"/>
              </a:ext>
            </a:extLst>
          </p:cNvPr>
          <p:cNvSpPr/>
          <p:nvPr/>
        </p:nvSpPr>
        <p:spPr>
          <a:xfrm>
            <a:off x="1932164" y="531385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CD3+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16DDC98-E6CB-4ED0-953A-987FF3FE2F56}"/>
              </a:ext>
            </a:extLst>
          </p:cNvPr>
          <p:cNvSpPr/>
          <p:nvPr/>
        </p:nvSpPr>
        <p:spPr>
          <a:xfrm>
            <a:off x="4277226" y="177597"/>
            <a:ext cx="1065738" cy="602201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CD4+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261B04-6D76-4D57-8504-D321633852C1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1365471" y="832486"/>
            <a:ext cx="566693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E9650-6268-4C30-8050-A3E0BE4E228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997902" y="478698"/>
            <a:ext cx="1279324" cy="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B163E8-250F-4EFD-8E85-BFDBD9C0FFD0}"/>
              </a:ext>
            </a:extLst>
          </p:cNvPr>
          <p:cNvCxnSpPr/>
          <p:nvPr/>
        </p:nvCxnSpPr>
        <p:spPr>
          <a:xfrm flipV="1">
            <a:off x="4491230" y="663530"/>
            <a:ext cx="1029809" cy="3537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CB83AD-51CD-4E98-8418-97A7D9B74455}"/>
              </a:ext>
            </a:extLst>
          </p:cNvPr>
          <p:cNvCxnSpPr/>
          <p:nvPr/>
        </p:nvCxnSpPr>
        <p:spPr>
          <a:xfrm flipV="1">
            <a:off x="4588884" y="779798"/>
            <a:ext cx="967666" cy="3011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3B3E20-FAD2-4992-B6E7-C56246D7EE2D}"/>
              </a:ext>
            </a:extLst>
          </p:cNvPr>
          <p:cNvSpPr txBox="1"/>
          <p:nvPr/>
        </p:nvSpPr>
        <p:spPr>
          <a:xfrm>
            <a:off x="6096000" y="257452"/>
            <a:ext cx="57734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Figure out the nature of marker correlation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easy to do it with 11 markers together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try using popular gate CD3+CD4+ as a base and exploring correlation from there (in the other 9 markers)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Idea: Use posterior probs of 1-D GMM classification for each marker as new axes (affine space). Correlation manifolds might be easier to see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(p,1-p) simplex effectively yields a single p for each cell for each axes.</a:t>
            </a:r>
          </a:p>
        </p:txBody>
      </p:sp>
    </p:spTree>
    <p:extLst>
      <p:ext uri="{BB962C8B-B14F-4D97-AF65-F5344CB8AC3E}">
        <p14:creationId xmlns:p14="http://schemas.microsoft.com/office/powerpoint/2010/main" val="381656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Sinha</dc:creator>
  <cp:lastModifiedBy>Aditya Sinha</cp:lastModifiedBy>
  <cp:revision>19</cp:revision>
  <dcterms:created xsi:type="dcterms:W3CDTF">2019-11-11T21:46:04Z</dcterms:created>
  <dcterms:modified xsi:type="dcterms:W3CDTF">2019-12-06T02:30:20Z</dcterms:modified>
</cp:coreProperties>
</file>