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Questrial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8" name="Shape 118"/>
          <p:cNvSpPr txBox="1"/>
          <p:nvPr/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Relationship Id="rId5" Type="http://schemas.openxmlformats.org/officeDocument/2006/relationships/hyperlink" Target="https://cs60050.github.io/SkyNet/web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90525" y="333375"/>
            <a:ext cx="8566150" cy="1076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CS60050: Machine Learning Term Project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851275" y="3789362"/>
            <a:ext cx="5140324" cy="89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SkyNet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Area: Computer Generated Art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323975" y="1684336"/>
            <a:ext cx="73501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Colorization of Grayscale Images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435600" y="5661025"/>
            <a:ext cx="37084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2286" y="6308725"/>
            <a:ext cx="992187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731800" y="4269450"/>
            <a:ext cx="9681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875" y="166500"/>
            <a:ext cx="6855900" cy="6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9786" y="6480175"/>
            <a:ext cx="684211" cy="3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33512" y="107950"/>
            <a:ext cx="699135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our model seems to color these images pretty accurately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276900"/>
            <a:ext cx="5567400" cy="24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5475" y="4150050"/>
            <a:ext cx="5567400" cy="24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9061" y="6081712"/>
            <a:ext cx="1404936" cy="77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433512" y="107950"/>
            <a:ext cx="699135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 had a hard time coloring these minions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350" y="2178572"/>
            <a:ext cx="6991200" cy="31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11" y="5965825"/>
            <a:ext cx="1614487" cy="8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C_0017(488X488)_final.jpg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54100"/>
            <a:ext cx="6599236" cy="293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819275" y="261937"/>
            <a:ext cx="5737225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estrial"/>
              <a:buNone/>
            </a:pPr>
            <a:r>
              <a:rPr b="1" i="0" lang="en-US" sz="32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219575" y="4322762"/>
            <a:ext cx="4733925" cy="237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186" y="5864225"/>
            <a:ext cx="1795461" cy="99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201975" y="4831512"/>
            <a:ext cx="5140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/>
              <a:t>Website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https://cs60050.github.io/SkyNet/website/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