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 of Heard Speech Spectrograms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Vinay Raghavan and Aditya Sinha</a:t>
            </a:r>
            <a:endParaRPr sz="1400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359100"/>
            <a:ext cx="511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Goal:</a:t>
            </a:r>
            <a:r>
              <a:rPr lang="en" sz="1600"/>
              <a:t> Reconstruct auditory spectrogram of heard speech from neural data and spectro-temporal receptive fields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Approach:</a:t>
            </a:r>
            <a:r>
              <a:rPr lang="en" sz="1600"/>
              <a:t> Refactor convolution as matrix multiplication and perform recovery of sparse spectrograms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Bonus: Apply dictionary to auditory spectrogram and instead learn sparse dictionary representation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Outcome:</a:t>
            </a:r>
            <a:r>
              <a:rPr lang="en" sz="1600"/>
              <a:t> Reconstruct spectrogram with slow and intermediate temporal fluctuations that can be distinguished from other speech signals</a:t>
            </a:r>
            <a:endParaRPr sz="160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11270" l="0" r="0" t="2299"/>
          <a:stretch/>
        </p:blipFill>
        <p:spPr>
          <a:xfrm>
            <a:off x="5423873" y="1188413"/>
            <a:ext cx="3408427" cy="37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