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2AC6-807D-CEC7-2D48-324C7FD1D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1EAEA-4F2F-27AE-112B-0E31B6600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08844-9D2B-BA0E-1A26-11A8BF93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7AEA-D01C-43E8-8B07-DDBC3A239185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96AA7-08B9-93D2-952D-25B534DC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73D57-9A02-BFF4-1154-14382C32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CC21-432F-4626-A3FA-C14C1F9BE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2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0411-6118-EADB-5865-7C52B714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AD565-B16C-2476-4FAA-8996127C8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C9020-68CA-04B7-1A44-BBC86CAC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7AEA-D01C-43E8-8B07-DDBC3A239185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05342-1042-A584-AB83-033280F3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AAEFE-0A7D-FACB-1473-1BBA47C1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CC21-432F-4626-A3FA-C14C1F9BE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7B399-DAE4-C6BC-ABDF-41D2865F0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D930A-1B07-1E1B-6CEA-9D4D8E893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C2472-0674-791E-1246-6505694B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7AEA-D01C-43E8-8B07-DDBC3A239185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000E7-FFED-0C8F-EE10-E31CFF8B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FA2A3-747F-B11D-FE15-7A67D19B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CC21-432F-4626-A3FA-C14C1F9BE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0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E6FD-6CAB-9C38-D6F3-1EEF6BE9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DD90-6016-FF9B-AB94-67557A2E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3B042-EB28-B017-A613-1CD8E499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7AEA-D01C-43E8-8B07-DDBC3A239185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10955-7866-8987-18C4-7DA9AB56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D3A49-B9B5-22A4-4F17-048F80B9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CC21-432F-4626-A3FA-C14C1F9BE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4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A352-58AE-C63E-FACC-66E4FDFC9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B261E-9F6F-249C-157B-3C1DAB0CB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83502-4ED9-36B4-F0C7-4BB2F4722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7AEA-D01C-43E8-8B07-DDBC3A239185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3440-CD4F-6789-110C-FB24D9F9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BFD5-1A00-94D5-BF01-71E2DD36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CC21-432F-4626-A3FA-C14C1F9BE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C3F1-8018-7D84-AB7D-E3FAAAC2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DB31-02CD-372D-5657-E51F13EC4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A9CA6-620A-5235-D3C3-10B4DB047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A1007-3F77-CF9B-7783-618D1755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7AEA-D01C-43E8-8B07-DDBC3A239185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45C82-D238-400D-9888-D7F0E0D8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B5B55-68EA-8CE6-7F01-C92098B5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CC21-432F-4626-A3FA-C14C1F9BE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4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2E81-F4F4-0B3F-8F24-58C0B994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9F342-BD4D-56DB-44B1-4E060DFDC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CCCF3-8A6C-E9A8-4250-0616925CF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A1624-17AC-B960-44BD-AADDD92B0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795DE-5B78-C554-0C2D-1F475F1C9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77141-BB5F-B2D3-0FE0-DFABD7B7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7AEA-D01C-43E8-8B07-DDBC3A239185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0FDB9-D415-4967-5A5B-ED55E80D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50F0B-6507-03CA-E7D7-F404C685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CC21-432F-4626-A3FA-C14C1F9BE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0A1C9-7E29-C4B6-CB91-1AFD12F6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49AC1-3F9A-0468-35AF-4DDA7E63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7AEA-D01C-43E8-8B07-DDBC3A239185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55951-DD4E-C194-F94C-98C1C96F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DB66F-F8B2-C869-CBA8-059244D8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CC21-432F-4626-A3FA-C14C1F9BE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59EEB-537E-67E2-2DD0-BFE811F6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7AEA-D01C-43E8-8B07-DDBC3A239185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B41D4-157C-E4EE-D7A9-0C4CD176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66F53-7073-6DFD-A19D-45DAF696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CC21-432F-4626-A3FA-C14C1F9BE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1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A42A-0CF9-9628-BA41-D77B7343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6D2FB-46DE-54F8-A078-A396351F6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E96CE-11AF-ABCF-36B5-08448279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68F04-1B28-6282-07EF-C020F9E8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7AEA-D01C-43E8-8B07-DDBC3A239185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1D31C-EB17-84F8-C9A2-3282657A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E147D-018C-3483-4759-F960AB1C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CC21-432F-4626-A3FA-C14C1F9BE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3BEB-B80B-955C-A498-759AD142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24855-8329-4D02-A078-5232BA196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DA05C-DCA6-FFF7-7F79-E5AF35790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5BD0C-0FDA-F76E-7A12-1F3E7197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7AEA-D01C-43E8-8B07-DDBC3A239185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1ADAB-DA42-C634-BD7B-A1BFCEB6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88AF7-13E4-E808-4C5E-0C1CDD1F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CC21-432F-4626-A3FA-C14C1F9BE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5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B6A0A-91D2-D9C4-0C67-F9B522FD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E4012-E4CC-F2E8-2983-18E6BA5FE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94965-1FAE-8F1D-EB40-7E51454E3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C17AEA-D01C-43E8-8B07-DDBC3A239185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8F586-C951-C491-F009-E205626FA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E0E7F-4D00-42F1-8B4C-ACCAEF7B0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04CC21-432F-4626-A3FA-C14C1F9BE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esparobotic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nuszero.ai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Wzd04Ndsseg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evenrobotics.i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G-R_p2OJfmU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4F52-597D-8456-8EF4-14AF7A1BC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Work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E205D-A413-DA96-A7C9-B9DE3FE391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Aditya Sivaraj</a:t>
            </a:r>
          </a:p>
        </p:txBody>
      </p:sp>
    </p:spTree>
    <p:extLst>
      <p:ext uri="{BB962C8B-B14F-4D97-AF65-F5344CB8AC3E}">
        <p14:creationId xmlns:p14="http://schemas.microsoft.com/office/powerpoint/2010/main" val="219695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C62C-E790-A9AA-F2C9-6213A2F6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hlinkClick r:id="rId2"/>
              </a:rPr>
              <a:t>Tespa</a:t>
            </a:r>
            <a:r>
              <a:rPr lang="en-US" dirty="0">
                <a:hlinkClick r:id="rId2"/>
              </a:rPr>
              <a:t> Robotics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6B192-EC84-7A01-4614-7A247E003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Developed Autonomous Mobile Robot (AMR) (differential) from scratch.</a:t>
            </a:r>
          </a:p>
          <a:p>
            <a:r>
              <a:rPr lang="en-US" dirty="0"/>
              <a:t>Worked independently on the software stack, oversaw the electrical circuit design and got help with the mechanical design.</a:t>
            </a:r>
          </a:p>
          <a:p>
            <a:r>
              <a:rPr lang="en-US" dirty="0"/>
              <a:t>Chose the third-party components like IMU, motors, etc., and oversaw their procurement.</a:t>
            </a:r>
          </a:p>
          <a:p>
            <a:r>
              <a:rPr lang="en-US" dirty="0"/>
              <a:t>Created the stack initially with ROS 1 (Noetic) and later switched to ROS 2 (Foxy) due issues in communication and latency.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0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59A2F8-5252-491E-8742-AFAAD23982AE}"/>
              </a:ext>
            </a:extLst>
          </p:cNvPr>
          <p:cNvSpPr txBox="1"/>
          <p:nvPr/>
        </p:nvSpPr>
        <p:spPr>
          <a:xfrm>
            <a:off x="452487" y="395926"/>
            <a:ext cx="1132159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Fused 2D LiDAR, optical rotary encoders, and a 9-axis IMU for localization, mapping and navigation.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Mapped a factory environment and auto-navigated the mobile robot throughout the factory floor.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3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1E93-36D2-A408-E407-C29ADDE7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hlinkClick r:id="rId2"/>
              </a:rPr>
              <a:t>Minus Zero Robotics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1C83-860C-9AE2-5361-85E02D3FF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the stack for localization, sensor fusion, path planning and control of an Autonomous Vehicle (AV).</a:t>
            </a:r>
          </a:p>
          <a:p>
            <a:r>
              <a:rPr lang="en-US" dirty="0"/>
              <a:t>Worked with cameras, 9-axis IMU and GNSS module (u-</a:t>
            </a:r>
            <a:r>
              <a:rPr lang="en-US" dirty="0" err="1"/>
              <a:t>blox</a:t>
            </a:r>
            <a:r>
              <a:rPr lang="en-US" dirty="0"/>
              <a:t> ZED-F9P) as part of the sensor stack.</a:t>
            </a:r>
          </a:p>
          <a:p>
            <a:r>
              <a:rPr lang="en-US" dirty="0"/>
              <a:t>Created global path planner. Worked on and created </a:t>
            </a:r>
            <a:r>
              <a:rPr lang="en-US" dirty="0" err="1"/>
              <a:t>Frenet</a:t>
            </a:r>
            <a:r>
              <a:rPr lang="en-US" dirty="0"/>
              <a:t> Frame based local path planner.</a:t>
            </a:r>
          </a:p>
          <a:p>
            <a:r>
              <a:rPr lang="en-US" dirty="0"/>
              <a:t>Fused 2 GNSS Modules (moving base and moving rover) along with IMU and wheel encoders for localization and heading.</a:t>
            </a:r>
          </a:p>
        </p:txBody>
      </p:sp>
    </p:spTree>
    <p:extLst>
      <p:ext uri="{BB962C8B-B14F-4D97-AF65-F5344CB8AC3E}">
        <p14:creationId xmlns:p14="http://schemas.microsoft.com/office/powerpoint/2010/main" val="387664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A8E467-DACB-1CDD-35EC-2B1974A9C89A}"/>
              </a:ext>
            </a:extLst>
          </p:cNvPr>
          <p:cNvSpPr txBox="1"/>
          <p:nvPr/>
        </p:nvSpPr>
        <p:spPr>
          <a:xfrm>
            <a:off x="424206" y="377072"/>
            <a:ext cx="1127445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Used one GNSS module as a moving base, which gives the global coordinates, and used the other GNSS module as a moving rover, which gives the heading of the vehicle.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Developed and tuned the PID control of the vehicle, with steer and throttle as control values. Overall created the robotics stack for the AV.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Created a Pure-Pursuit based tracking stack for the AV to track the local path using steering angle and velocity as control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Used </a:t>
            </a:r>
            <a:r>
              <a:rPr lang="en-US" sz="2800" dirty="0" err="1"/>
              <a:t>OpenStreetMaps</a:t>
            </a:r>
            <a:r>
              <a:rPr lang="en-US" sz="2800" dirty="0"/>
              <a:t> API to get the maps and nodes for path planning. Used A* algorithm for global path planning using the nodes from the API.</a:t>
            </a:r>
          </a:p>
        </p:txBody>
      </p:sp>
    </p:spTree>
    <p:extLst>
      <p:ext uri="{BB962C8B-B14F-4D97-AF65-F5344CB8AC3E}">
        <p14:creationId xmlns:p14="http://schemas.microsoft.com/office/powerpoint/2010/main" val="4811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Future of Mobility is here | z-Pod">
            <a:hlinkClick r:id="" action="ppaction://media"/>
            <a:extLst>
              <a:ext uri="{FF2B5EF4-FFF2-40B4-BE49-F238E27FC236}">
                <a16:creationId xmlns:a16="http://schemas.microsoft.com/office/drawing/2014/main" id="{CDBA7938-C9FB-B375-5F50-FCF43AEA86A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85236" y="823912"/>
            <a:ext cx="9221527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0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079D-0FFD-03FB-522F-A74A962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hlinkClick r:id="rId2"/>
              </a:rPr>
              <a:t>Seven Robotics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7B540-B8C1-BFAD-9776-D7CFE88C0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Responsible for the navigation stack of a warehousing AMR.</a:t>
            </a:r>
          </a:p>
          <a:p>
            <a:r>
              <a:rPr lang="en-US" dirty="0"/>
              <a:t>The navigation stack is completely backed by a </a:t>
            </a:r>
            <a:r>
              <a:rPr lang="en-US" dirty="0" err="1"/>
              <a:t>behaviour</a:t>
            </a:r>
            <a:r>
              <a:rPr lang="en-US" dirty="0"/>
              <a:t> tree (BehaviorTree.CPP).</a:t>
            </a:r>
          </a:p>
          <a:p>
            <a:r>
              <a:rPr lang="en-US" dirty="0"/>
              <a:t>Worked on Lattice Planner (global planner) and TEB planner (local planner).</a:t>
            </a:r>
          </a:p>
          <a:p>
            <a:r>
              <a:rPr lang="en-US" dirty="0"/>
              <a:t>Created a mathematical Dynamic Obstacle Avoidance stack.</a:t>
            </a:r>
          </a:p>
          <a:p>
            <a:r>
              <a:rPr lang="en-US" dirty="0"/>
              <a:t>Created a State Machine (Boost SML) based machine safety stack for the AMR. </a:t>
            </a:r>
          </a:p>
        </p:txBody>
      </p:sp>
    </p:spTree>
    <p:extLst>
      <p:ext uri="{BB962C8B-B14F-4D97-AF65-F5344CB8AC3E}">
        <p14:creationId xmlns:p14="http://schemas.microsoft.com/office/powerpoint/2010/main" val="232942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741E23-FB28-8070-FD06-FAF8D09D9DF3}"/>
              </a:ext>
            </a:extLst>
          </p:cNvPr>
          <p:cNvSpPr txBox="1"/>
          <p:nvPr/>
        </p:nvSpPr>
        <p:spPr>
          <a:xfrm>
            <a:off x="575035" y="509047"/>
            <a:ext cx="110293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Created a 2.5D simulation environment stack based on the MRPT simulator.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Recently created a Delayed Marginalization Visual Inertial Odometry stack.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Started working on a Model Predictive Control (MPC) based local planner.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Entire stack written in C++17 and Python.</a:t>
            </a:r>
          </a:p>
        </p:txBody>
      </p:sp>
    </p:spTree>
    <p:extLst>
      <p:ext uri="{BB962C8B-B14F-4D97-AF65-F5344CB8AC3E}">
        <p14:creationId xmlns:p14="http://schemas.microsoft.com/office/powerpoint/2010/main" val="262308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Delhivery Trial">
            <a:hlinkClick r:id="" action="ppaction://media"/>
            <a:extLst>
              <a:ext uri="{FF2B5EF4-FFF2-40B4-BE49-F238E27FC236}">
                <a16:creationId xmlns:a16="http://schemas.microsoft.com/office/drawing/2014/main" id="{B0113CF5-AF95-83C7-EC54-D9B711F3540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92893" y="376237"/>
            <a:ext cx="10806214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3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421</Words>
  <Application>Microsoft Office PowerPoint</Application>
  <PresentationFormat>Widescreen</PresentationFormat>
  <Paragraphs>28</Paragraphs>
  <Slides>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My Work Experience</vt:lpstr>
      <vt:lpstr>Tespa Robotics</vt:lpstr>
      <vt:lpstr>PowerPoint Presentation</vt:lpstr>
      <vt:lpstr>Minus Zero Robotics</vt:lpstr>
      <vt:lpstr>PowerPoint Presentation</vt:lpstr>
      <vt:lpstr>PowerPoint Presentation</vt:lpstr>
      <vt:lpstr>Seven Robotics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Mohana Sivaraj</dc:creator>
  <cp:lastModifiedBy>Aditya Mohana Sivaraj</cp:lastModifiedBy>
  <cp:revision>4</cp:revision>
  <dcterms:created xsi:type="dcterms:W3CDTF">2024-08-17T13:16:32Z</dcterms:created>
  <dcterms:modified xsi:type="dcterms:W3CDTF">2024-08-22T09:05:16Z</dcterms:modified>
</cp:coreProperties>
</file>