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7A63-A86C-434A-B8CD-1DEF81CEC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24FED-2421-CE42-BE94-D832E231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6961-89CD-354B-B753-7195FC91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BC9D-BD3F-4048-895F-90FC2A1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274C-783D-8B4A-BBC8-0A10436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DDB8-FCD6-9D47-8EA4-527A42D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C7D2-F361-6D46-A900-168773A6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5540-C241-794A-B277-D29D79A7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8CF3-7C43-1C4C-8CF7-0678DBE2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9BC9-A199-8E40-8449-22BADC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7F68-98CF-D840-A70F-091BBE44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0F561-0F4F-E840-B226-B87AB539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E5FD-AB81-8841-8500-DFA67700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D82E-BFD3-1D4B-80D0-AD9D66F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C74D-0187-B340-8B3F-136D435F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F080-E68F-6240-8707-B555A8F5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0A4A-416E-3040-958E-45020ECD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282E-1391-D041-A352-63909BC1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5D36-1814-244D-9B1A-51C19F5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BB19-40B8-E148-9065-45EEEF22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C90-8B23-DF43-8DE6-AA76C6D1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458E-7F6C-5349-AAAA-83F30B60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069D-B5F8-DA40-A195-FBDD09E1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C6BA-E657-2540-A9D7-63061EA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4421-03DF-4645-B33E-4A60765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7F8-9346-1241-82DF-0C92BFAD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8FD7-D32D-5D4F-B0F9-896CF119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46A8-D898-ED4A-83C9-B8D5C2BB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A82A-CA6D-C142-9B65-007484F8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769C-832A-8247-A633-64AA2A9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38E9-7D20-1747-AE60-0BA2AEF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A96E-64B1-A540-8A1C-8E260EAF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D374-6B07-4047-BD1C-77C2C13A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AA00-F4D0-8F4C-835C-E216B895D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7C2F4-7AEE-6647-9248-A32093E4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8EF7F-1148-7541-B500-FCF12AEBD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13327-C5D8-6D41-A1A7-6888179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95922-36DB-1D48-909F-B013C7D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BEFE-90D5-AF41-B45A-69B910BC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FB9F-610A-FA46-9C6E-164CFE6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C1251-2529-7940-8C3B-F611006F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3BA9-FB63-3444-ADA4-B5909710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9F19-D570-484D-8B08-3663965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C988-B2B3-A646-805B-97FF91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8CC7A-2A4A-BB4B-A531-E7D4E81D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9576-AC7C-6949-B26C-FF5A91E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169-0257-5845-825B-539BA784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AE32-71CB-4A40-B55D-67A91854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246B-6635-B047-9A87-492178EB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639B-65B3-CD42-8BF3-94B87A8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9189-0B1C-8249-B098-217B28C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C74D-7D11-314C-9381-057C536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8974-21FD-794C-B59A-777CF1CB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3FD28-7FC8-7E46-924B-8A455C87D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9CBA5-267B-E245-8B43-99AA1B34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5FFD1-623C-BB4D-AC3F-25E26B04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CE3A-F27F-3548-AC7C-017CC070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FAE1-0321-4248-A039-8633BAC8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9A39B-8905-E142-ACFC-0C4E5640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F616-BACD-E04D-AF54-26C59DB6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4FB0-AD71-134B-B97D-3ECCB6FC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2B67-39C1-1E48-8FB1-79B9E5DA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A4CC-0E6B-3A4D-B9CE-DEBBFC056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F318-9760-5E4E-823B-A912D5F35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Virtual Gestures for GUI Testing on Smartphones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68552-F949-0F46-A81C-5B82FEF8D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175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Critique By Team 10</a:t>
            </a:r>
          </a:p>
          <a:p>
            <a:endParaRPr lang="en-US" dirty="0"/>
          </a:p>
          <a:p>
            <a:r>
              <a:rPr lang="en-US" dirty="0"/>
              <a:t>Presented By: </a:t>
            </a:r>
          </a:p>
          <a:p>
            <a:r>
              <a:rPr lang="en-US" dirty="0" err="1"/>
              <a:t>Aravind</a:t>
            </a:r>
            <a:r>
              <a:rPr lang="en-US" dirty="0"/>
              <a:t> Sheri</a:t>
            </a:r>
          </a:p>
          <a:p>
            <a:r>
              <a:rPr lang="en-US" dirty="0" err="1"/>
              <a:t>Sharath</a:t>
            </a:r>
            <a:r>
              <a:rPr lang="en-US" dirty="0"/>
              <a:t> </a:t>
            </a:r>
            <a:r>
              <a:rPr lang="en-US" dirty="0" err="1"/>
              <a:t>Koppu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Sudheer</a:t>
            </a:r>
            <a:endParaRPr lang="en-US" dirty="0"/>
          </a:p>
          <a:p>
            <a:r>
              <a:rPr lang="en-US" dirty="0"/>
              <a:t>Aditya </a:t>
            </a:r>
            <a:r>
              <a:rPr lang="en-US" dirty="0" err="1"/>
              <a:t>Soman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E37-F994-AC40-AD31-90300F32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Criticism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00EF-3012-7F43-9BA7-424917DC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Criticism: The study has made a great effort by introducing AGT and VOG, using which developers can test their applications faster and in a shorter period of time.</a:t>
            </a:r>
          </a:p>
          <a:p>
            <a:r>
              <a:rPr lang="en-US" dirty="0"/>
              <a:t>Negative Criticism: Additional Testing on devices </a:t>
            </a:r>
          </a:p>
          <a:p>
            <a:pPr marL="0" indent="0">
              <a:buNone/>
            </a:pPr>
            <a:r>
              <a:rPr lang="en-US" dirty="0"/>
              <a:t>  1. With different screen size</a:t>
            </a:r>
          </a:p>
          <a:p>
            <a:pPr marL="0" indent="0">
              <a:buNone/>
            </a:pPr>
            <a:r>
              <a:rPr lang="en-US" dirty="0"/>
              <a:t>  2. With different operating systems.</a:t>
            </a:r>
          </a:p>
          <a:p>
            <a:pPr marL="0" indent="0">
              <a:buNone/>
            </a:pPr>
            <a:r>
              <a:rPr lang="en-US" dirty="0"/>
              <a:t>  3. With different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15498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11E0-8E77-E04D-A3B0-F90E54A4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E55A-1E2C-E742-958B-1D8074CD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exposes the difficulties experienced by mobile developers due to the ever changing market scenarios.</a:t>
            </a:r>
          </a:p>
          <a:p>
            <a:r>
              <a:rPr lang="en-US" dirty="0"/>
              <a:t>The paper shows how the developers have to develop patches to fix bugs which could not be found due to insufficient testing methods.</a:t>
            </a:r>
          </a:p>
          <a:p>
            <a:r>
              <a:rPr lang="en-US" dirty="0"/>
              <a:t>They did test their method across a large number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384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990-51A2-084B-A125-5FA75A7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8F07-564A-7942-B116-F46776ED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focuses on one phone model, and a particular operating system, even though they mention that the process can be applied across all phones.</a:t>
            </a:r>
          </a:p>
        </p:txBody>
      </p:sp>
    </p:spTree>
    <p:extLst>
      <p:ext uri="{BB962C8B-B14F-4D97-AF65-F5344CB8AC3E}">
        <p14:creationId xmlns:p14="http://schemas.microsoft.com/office/powerpoint/2010/main" val="20906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AB5-0961-1948-8CFB-F2F4F6F3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36FE-A471-DC4E-976C-A6EF622F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GUI testing – Is it faster, convenient, cheap and hassle free?</a:t>
            </a:r>
          </a:p>
        </p:txBody>
      </p:sp>
    </p:spTree>
    <p:extLst>
      <p:ext uri="{BB962C8B-B14F-4D97-AF65-F5344CB8AC3E}">
        <p14:creationId xmlns:p14="http://schemas.microsoft.com/office/powerpoint/2010/main" val="16639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2E9A-4606-E842-964C-14C1CF59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BCBD-E9B0-4848-A845-DC6C7C2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Visually Oriented Gestures equivalent to a human gesture?</a:t>
            </a:r>
          </a:p>
        </p:txBody>
      </p:sp>
    </p:spTree>
    <p:extLst>
      <p:ext uri="{BB962C8B-B14F-4D97-AF65-F5344CB8AC3E}">
        <p14:creationId xmlns:p14="http://schemas.microsoft.com/office/powerpoint/2010/main" val="291752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8F1A-46AD-964B-8816-5DD22B04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860-D5BC-8244-B988-04A3CF6D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AGT be used across all smartphones, because their gesture length, screen size </a:t>
            </a:r>
            <a:r>
              <a:rPr lang="en-US" dirty="0" err="1"/>
              <a:t>etc</a:t>
            </a:r>
            <a:r>
              <a:rPr lang="en-US" dirty="0"/>
              <a:t> can vary?</a:t>
            </a:r>
          </a:p>
        </p:txBody>
      </p:sp>
    </p:spTree>
    <p:extLst>
      <p:ext uri="{BB962C8B-B14F-4D97-AF65-F5344CB8AC3E}">
        <p14:creationId xmlns:p14="http://schemas.microsoft.com/office/powerpoint/2010/main" val="23666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5FF-B8D1-1448-8CF0-C91F63A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95B8-809F-EB4E-A3C4-670060BD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AGT and VOG, can every component of the application be tested in such a short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9020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C3F-D1B1-A44D-B38F-465CD6A8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726A-67FD-1944-AFAF-1067C08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new patch is released, does AGT have to be reconfigured or can we use the original </a:t>
            </a:r>
            <a:r>
              <a:rPr lang="en-US"/>
              <a:t>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267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Adaptive Virtual Gestures for GUI Testing on Smartphones</vt:lpstr>
      <vt:lpstr>General Criticism</vt:lpstr>
      <vt:lpstr>Positive Aspects</vt:lpstr>
      <vt:lpstr>Negative Aspects</vt:lpstr>
      <vt:lpstr>Question 1</vt:lpstr>
      <vt:lpstr>Question 2</vt:lpstr>
      <vt:lpstr>Question 3</vt:lpstr>
      <vt:lpstr>Question 4</vt:lpstr>
      <vt:lpstr>Question 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Virtual Gestures for GUI Testing on Smartphones</dc:title>
  <dc:creator>Soman, Aditya (UMKC-Student)</dc:creator>
  <cp:lastModifiedBy>Soman, Aditya (UMKC-Student)</cp:lastModifiedBy>
  <cp:revision>9</cp:revision>
  <dcterms:created xsi:type="dcterms:W3CDTF">2018-03-20T15:05:52Z</dcterms:created>
  <dcterms:modified xsi:type="dcterms:W3CDTF">2018-03-20T15:35:59Z</dcterms:modified>
</cp:coreProperties>
</file>