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9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4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1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68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1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1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0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43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7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81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A4734-266E-4279-9D6E-7774545ADFE2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DF69CB-E7C7-41B4-A097-82261069D7D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6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FBBF-4BCD-B39F-2714-B67CC6E32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Water-potability-prediction-using-Machine-Learning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FEC39-2C3A-2F2F-B0C4-5B39A09E88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By --- ADITYA SONI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3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20E517-4EAD-39A9-2A33-65D356170238}"/>
              </a:ext>
            </a:extLst>
          </p:cNvPr>
          <p:cNvSpPr txBox="1"/>
          <p:nvPr/>
        </p:nvSpPr>
        <p:spPr>
          <a:xfrm>
            <a:off x="3128790" y="1305341"/>
            <a:ext cx="61033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Model Training (The Learning Phase) 🧠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>
              <a:buNone/>
            </a:pPr>
            <a:r>
              <a:rPr lang="en-US" dirty="0"/>
              <a:t>This is the stage where we "teach" the machine learning algorithms using the data.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How it Works: We use the training data (80% of the total data) for this process. We provide the model with both the water features (X _ train ) and the correct answers (y _ train , i.e., whether the water was potable or not). The command </a:t>
            </a:r>
            <a:r>
              <a:rPr lang="en-IN" dirty="0"/>
              <a:t>model . fit</a:t>
            </a:r>
            <a:r>
              <a:rPr lang="en-US" dirty="0"/>
              <a:t> (X _ train , y _ train ) tells the model to study this data and learn the patterns that connect the features to the final outcome. </a:t>
            </a:r>
          </a:p>
          <a:p>
            <a:pPr>
              <a:buNone/>
            </a:pPr>
            <a:r>
              <a:rPr lang="en-US" dirty="0"/>
              <a:t>Why So Many Models? The notebook trains seven different models (like Logistic Regression, Random Forest, etc.). This is a common practice to see which algorithm is the best at understanding and learning from this specific dataset. Each model has a different learning style.</a:t>
            </a:r>
          </a:p>
        </p:txBody>
      </p:sp>
    </p:spTree>
    <p:extLst>
      <p:ext uri="{BB962C8B-B14F-4D97-AF65-F5344CB8AC3E}">
        <p14:creationId xmlns:p14="http://schemas.microsoft.com/office/powerpoint/2010/main" val="280532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FDE251-4B21-E2A0-26B7-8E0480010801}"/>
              </a:ext>
            </a:extLst>
          </p:cNvPr>
          <p:cNvSpPr txBox="1"/>
          <p:nvPr/>
        </p:nvSpPr>
        <p:spPr>
          <a:xfrm>
            <a:off x="3051672" y="1175105"/>
            <a:ext cx="61033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2. Model Evaluation (The Testing Phase) 📝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Once the models have been trained, we need to test how well they have learned. </a:t>
            </a:r>
          </a:p>
          <a:p>
            <a:pPr>
              <a:buNone/>
            </a:pPr>
            <a:r>
              <a:rPr lang="en-US" dirty="0"/>
              <a:t>How it Works: We use the testing data for this—the 20% of the data that the model has never seen before. </a:t>
            </a:r>
          </a:p>
          <a:p>
            <a:pPr>
              <a:buNone/>
            </a:pPr>
            <a:r>
              <a:rPr lang="en-US" dirty="0"/>
              <a:t>Prediction (.predict()): We ask the trained model to make its own predictions for the test data (X _ test). </a:t>
            </a:r>
          </a:p>
          <a:p>
            <a:pPr>
              <a:buNone/>
            </a:pPr>
            <a:r>
              <a:rPr lang="en-US" dirty="0"/>
              <a:t>Comparison (accuracy _ score()): We then compare the model's predictions (y_  pred) with the actual correct answers (y _ test). The accuracy score tells us the percentage of predictions the model got right. For example, an accuracy of 68% means the model made the correct prediction 68 out of 100 times. </a:t>
            </a:r>
          </a:p>
          <a:p>
            <a:r>
              <a:rPr lang="en-US" dirty="0"/>
              <a:t>Finding the Winner: After training and testing all the models, their accuracy scores are compared in a table.,. But we obtained the highest accuracy with X G Boost which is 78.18%.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176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346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Water-potability-prediction-using-Machine-Learning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soni</dc:creator>
  <cp:lastModifiedBy>aditya soni</cp:lastModifiedBy>
  <cp:revision>1</cp:revision>
  <dcterms:created xsi:type="dcterms:W3CDTF">2025-09-05T16:18:21Z</dcterms:created>
  <dcterms:modified xsi:type="dcterms:W3CDTF">2025-09-05T17:17:46Z</dcterms:modified>
</cp:coreProperties>
</file>