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067D7-FBF7-1904-8483-EE392F259C69}" v="12" dt="2019-09-24T07:10:21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93B0-1BC1-412B-832A-4F195BE6C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8CCC1-73F8-445A-BE3B-359271E9A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F024-3F4C-45CE-ADBD-9F54A60B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CCB7-EE91-4C43-B9C5-64D0BEC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9EC9-AE02-4B0E-B6C8-FBC687C7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1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A170-E679-4DB4-BB12-76891B06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0A7DE-D783-4B9B-96E1-63C0B79A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2C7D-7921-4578-ABC4-3D8FC990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330E-EF33-49A3-9EAC-C50BB11A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2CE5-3FFF-4AE3-95DA-8E58A540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1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4BC84-3FCA-408D-9659-0BE8C5D6E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CE5D8-6F6F-4E9D-A126-517D24297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EADB-91AE-4B65-A012-72A2905C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8B67-485F-4AB1-8E6A-B0AA7FE3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1AEB-4B0F-47C7-8103-88425DCF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9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B0BD-FA3E-4C5D-A924-262381B6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AE46-199B-4101-9B3D-2A8ED6B5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37C9-AA11-4D13-B745-918A56F2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0D7F-1ADE-4F2D-A47B-91755EA0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98B0-E363-4A1E-82B7-58B4E6F6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2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66EB-9414-4F10-AF25-BC1663CB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8516-1520-4980-AC21-1011FC19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B149-072C-4183-90E5-7EA8CE5A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40C4-40CC-4D85-8A47-9C158D5B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10EE-45AB-441B-84E3-7D52F819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725D-9EA2-4AFD-BB84-73FD3E13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1FF4-7547-4317-8E36-6BE5E9655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431CD-7264-4A2B-85E7-C5213EA73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2608A-551E-4306-999D-605F2EE4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09714-2FFC-4EC3-A5B5-9343ECDC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E4CCC-1C66-486E-ABC8-C5BAFE90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37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04AA-F014-4140-9ACF-B58BE4C5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6F972-2DB6-4550-A044-0320E887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EAB08-A08A-4C6E-9902-98C7D4F5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6A981-50DE-492E-84CD-10D6DF54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42AC9-CCA9-47DF-872C-5B50EF943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ED0B8-1406-4199-9B2D-A7BC63D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3AC07-5D51-4042-83CE-A2BD213A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76A9D-3783-464D-8316-2EBAA56B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A64F-A789-4DDA-91F0-7E9901A0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30FB5-8460-443C-BFFF-6DD17814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82C85-2F82-4CBA-937F-42FDFFA1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5CA92-7CF8-446A-9B0A-9FE302C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3089C-7D27-48DF-B396-D0ADD43E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69B23-62FF-467E-A788-F2173F5D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CF72-EE90-4C63-B906-EFE1E408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2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423C-86FC-4A71-94F4-74F84218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900-A63E-4838-AD33-3241F733F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F842C-8AF2-4B40-A06A-D9C80C6F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CD50F-5595-446C-83E9-A6B9595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E269-5386-47B0-B19A-F389256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CA4A-32A2-43C8-A6F2-538F59AE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7D75-6485-4D99-8A0A-2CCE652E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E1819-FB2A-45A6-B3A2-DB4D78A38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652D-0A28-45E3-9035-2538995A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AE4EE-D56F-4E73-BB51-1E1EC004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53F3-6DA9-4D2E-921F-F333F296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D756-BECB-4C35-B6D1-6F2CF9E3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1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4E06C-BF8E-4536-B4FD-E8789338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2DFB-79C5-4EC8-A41B-745D60B6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378E-1917-482D-9588-06BF1C13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56FE-B94A-42CE-96A5-00D27C2AFFFD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BEE2-1467-434C-B278-130D210D6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372B-C3D3-4868-B4E7-5C737E33A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81D8-2775-439F-8452-6413B40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CFC4-8F5C-4D48-8668-DFE2171E3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9C245-B065-4BA7-8D90-DD9393137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9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AAB831-9133-49C0-9332-A6E53AC8E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820289"/>
              </p:ext>
            </p:extLst>
          </p:nvPr>
        </p:nvGraphicFramePr>
        <p:xfrm>
          <a:off x="1" y="211625"/>
          <a:ext cx="12191999" cy="6434750"/>
        </p:xfrm>
        <a:graphic>
          <a:graphicData uri="http://schemas.openxmlformats.org/drawingml/2006/table">
            <a:tbl>
              <a:tblPr firstRow="1" firstCol="1">
                <a:tableStyleId>{16D9F66E-5EB9-4882-86FB-DCBF35E3C3E4}</a:tableStyleId>
              </a:tblPr>
              <a:tblGrid>
                <a:gridCol w="3086820">
                  <a:extLst>
                    <a:ext uri="{9D8B030D-6E8A-4147-A177-3AD203B41FA5}">
                      <a16:colId xmlns:a16="http://schemas.microsoft.com/office/drawing/2014/main" val="4090094724"/>
                    </a:ext>
                  </a:extLst>
                </a:gridCol>
                <a:gridCol w="5318270">
                  <a:extLst>
                    <a:ext uri="{9D8B030D-6E8A-4147-A177-3AD203B41FA5}">
                      <a16:colId xmlns:a16="http://schemas.microsoft.com/office/drawing/2014/main" val="1675812428"/>
                    </a:ext>
                  </a:extLst>
                </a:gridCol>
                <a:gridCol w="3786909">
                  <a:extLst>
                    <a:ext uri="{9D8B030D-6E8A-4147-A177-3AD203B41FA5}">
                      <a16:colId xmlns:a16="http://schemas.microsoft.com/office/drawing/2014/main" val="4288971121"/>
                    </a:ext>
                  </a:extLst>
                </a:gridCol>
              </a:tblGrid>
              <a:tr h="67425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Topics Covered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Challenges Faced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575835"/>
                  </a:ext>
                </a:extLst>
              </a:tr>
              <a:tr h="517236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/>
                        <a:t>HTML, CSS,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To build a personal website of yourself.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Responsive Behaviour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958709"/>
                  </a:ext>
                </a:extLst>
              </a:tr>
              <a:tr h="6280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To build a Electronic Store application to perform CRUD Operations.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dirty="0"/>
                        <a:t>Pagination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UNDO 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Search Multiple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949204"/>
                  </a:ext>
                </a:extLst>
              </a:tr>
              <a:tr h="580967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To make set of programs to illustrate OOJS concepts.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849370"/>
                  </a:ext>
                </a:extLst>
              </a:tr>
              <a:tr h="650241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To build a Food Delivery App to perform CRUD operations.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Viewing Past 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397918"/>
                  </a:ext>
                </a:extLst>
              </a:tr>
              <a:tr h="550486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To make set of programs to illustrate C# fundamentals.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412723"/>
                  </a:ext>
                </a:extLst>
              </a:tr>
              <a:tr h="1117600">
                <a:tc rowSpan="2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Data Analytics,</a:t>
                      </a:r>
                      <a:br>
                        <a:rPr lang="en-IN" sz="2000" dirty="0"/>
                      </a:br>
                      <a:r>
                        <a:rPr lang="en-IN" sz="2000" dirty="0"/>
                        <a:t>SQL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brand sales data, 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100 word overview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one-slide alternate representation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Newspaper Headlines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Analysing data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Choosing appropriate graphs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852353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Bus Matrix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Types of Data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5 Queries in SQL Server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Importing to SQL Server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398201"/>
                  </a:ext>
                </a:extLst>
              </a:tr>
              <a:tr h="69804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Flowcharts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Create a "Flowchart" for school level aggregate grade report.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Predefined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93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2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Srinivasan Devarajan</dc:creator>
  <cp:lastModifiedBy>Aditya Srinivasan Devarajan</cp:lastModifiedBy>
  <cp:revision>11</cp:revision>
  <dcterms:created xsi:type="dcterms:W3CDTF">2019-09-23T23:24:46Z</dcterms:created>
  <dcterms:modified xsi:type="dcterms:W3CDTF">2019-09-24T07:11:53Z</dcterms:modified>
</cp:coreProperties>
</file>