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525" r:id="rId2"/>
    <p:sldId id="1523" r:id="rId3"/>
    <p:sldId id="1531" r:id="rId4"/>
    <p:sldId id="153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62" d="100"/>
          <a:sy n="62" d="100"/>
        </p:scale>
        <p:origin x="-14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12/08/2024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90800"/>
            <a:ext cx="73152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EDI Project</a:t>
            </a:r>
            <a:br>
              <a:rPr lang="en-IN" dirty="0" smtClean="0"/>
            </a:br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0386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rgbClr val="C00000"/>
                </a:solidFill>
              </a:rPr>
              <a:t>Guide :Faculty </a:t>
            </a:r>
            <a:r>
              <a:rPr lang="en-IN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6482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Students Names :</a:t>
            </a:r>
          </a:p>
          <a:p>
            <a:r>
              <a:rPr lang="en-IN" dirty="0" smtClean="0"/>
              <a:t>	1. Name ,</a:t>
            </a:r>
            <a:r>
              <a:rPr lang="en-IN" dirty="0" err="1" smtClean="0"/>
              <a:t>class,rollno</a:t>
            </a:r>
            <a:endParaRPr lang="en-IN" dirty="0" smtClean="0"/>
          </a:p>
          <a:p>
            <a:r>
              <a:rPr lang="en-IN" dirty="0" smtClean="0"/>
              <a:t>	2.</a:t>
            </a:r>
          </a:p>
          <a:p>
            <a:r>
              <a:rPr lang="en-IN" dirty="0" smtClean="0"/>
              <a:t>	3.</a:t>
            </a:r>
          </a:p>
          <a:p>
            <a:r>
              <a:rPr lang="en-IN" dirty="0" smtClean="0"/>
              <a:t>	4.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1066800" cy="1143000"/>
          </a:xfrm>
          <a:prstGeom prst="rect">
            <a:avLst/>
          </a:prstGeom>
          <a:noFill/>
        </p:spPr>
      </p:pic>
      <p:sp>
        <p:nvSpPr>
          <p:cNvPr id="11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 txBox="1">
            <a:spLocks/>
          </p:cNvSpPr>
          <p:nvPr/>
        </p:nvSpPr>
        <p:spPr>
          <a:xfrm>
            <a:off x="1828800" y="381000"/>
            <a:ext cx="6553200" cy="11430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4400" b="1" dirty="0" smtClean="0">
                <a:solidFill>
                  <a:schemeClr val="tx1"/>
                </a:solidFill>
              </a:rPr>
              <a:t>Vishwakarma Institute of Technology , Pune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 txBox="1">
            <a:spLocks/>
          </p:cNvSpPr>
          <p:nvPr/>
        </p:nvSpPr>
        <p:spPr>
          <a:xfrm>
            <a:off x="838200" y="1676400"/>
            <a:ext cx="7543800" cy="4572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4400" b="1" dirty="0" smtClean="0">
                <a:solidFill>
                  <a:schemeClr val="tx1"/>
                </a:solidFill>
              </a:rPr>
              <a:t>Department of Information Technology 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Introduction</a:t>
            </a:r>
            <a:endParaRPr lang="en-US" sz="2400" dirty="0" smtClean="0"/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Motivation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Literature Review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Problem Statement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Objectives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Proposed Methodology or System </a:t>
            </a:r>
            <a:r>
              <a:rPr lang="en-US" sz="2400" dirty="0" smtClean="0"/>
              <a:t>Design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Tools/Technology Used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Project </a:t>
            </a:r>
            <a:r>
              <a:rPr lang="en-US" sz="2400" dirty="0" smtClean="0"/>
              <a:t>Flow Diagram 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Algorithms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Results </a:t>
            </a:r>
            <a:r>
              <a:rPr lang="en-US" sz="2400" dirty="0" smtClean="0"/>
              <a:t>and Discussion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Conclusion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dirty="0" smtClean="0"/>
              <a:t>References:  **Should be in IEEE format.</a:t>
            </a:r>
            <a:br>
              <a:rPr lang="en-US" sz="2400" dirty="0" smtClean="0"/>
            </a:br>
            <a:endParaRPr lang="en-US" sz="2400" dirty="0" smtClean="0"/>
          </a:p>
          <a:p>
            <a:pPr marL="517525" indent="-517525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73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EDI Project Title</vt:lpstr>
      <vt:lpstr>Content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Rahul Dange</cp:lastModifiedBy>
  <cp:revision>78</cp:revision>
  <dcterms:created xsi:type="dcterms:W3CDTF">2006-08-16T00:00:00Z</dcterms:created>
  <dcterms:modified xsi:type="dcterms:W3CDTF">2024-08-12T11:53:14Z</dcterms:modified>
</cp:coreProperties>
</file>