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7" r:id="rId3"/>
    <p:sldId id="260" r:id="rId4"/>
    <p:sldId id="257" r:id="rId5"/>
    <p:sldId id="258" r:id="rId6"/>
    <p:sldId id="259" r:id="rId7"/>
    <p:sldId id="261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4" r:id="rId21"/>
    <p:sldId id="275" r:id="rId22"/>
    <p:sldId id="285" r:id="rId23"/>
    <p:sldId id="276" r:id="rId24"/>
    <p:sldId id="286" r:id="rId25"/>
    <p:sldId id="302" r:id="rId26"/>
    <p:sldId id="303" r:id="rId27"/>
    <p:sldId id="30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8853C-9477-4D78-A08C-4DAC3F0D942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BFB05-F785-4833-9ADB-35AB8CC64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0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BFB05-F785-4833-9ADB-35AB8CC6434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6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4400-3969-4BCC-94C0-EF7B01D0440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2E4-E2E4-4051-AC63-58A0AFD0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68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4400-3969-4BCC-94C0-EF7B01D0440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2E4-E2E4-4051-AC63-58A0AFD0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1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4400-3969-4BCC-94C0-EF7B01D0440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2E4-E2E4-4051-AC63-58A0AFD0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4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4400-3969-4BCC-94C0-EF7B01D0440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2E4-E2E4-4051-AC63-58A0AFD0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06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4400-3969-4BCC-94C0-EF7B01D0440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2E4-E2E4-4051-AC63-58A0AFD0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4400-3969-4BCC-94C0-EF7B01D0440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2E4-E2E4-4051-AC63-58A0AFD0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0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4400-3969-4BCC-94C0-EF7B01D0440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2E4-E2E4-4051-AC63-58A0AFD0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53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4400-3969-4BCC-94C0-EF7B01D0440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2E4-E2E4-4051-AC63-58A0AFD0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19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4400-3969-4BCC-94C0-EF7B01D0440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2E4-E2E4-4051-AC63-58A0AFD0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59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4400-3969-4BCC-94C0-EF7B01D0440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2E4-E2E4-4051-AC63-58A0AFD0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81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4400-3969-4BCC-94C0-EF7B01D0440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2E4-E2E4-4051-AC63-58A0AFD0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1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4400-3969-4BCC-94C0-EF7B01D0440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62E4-E2E4-4051-AC63-58A0AFD0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7.bin"/><Relationship Id="rId3" Type="http://schemas.openxmlformats.org/officeDocument/2006/relationships/image" Target="../media/image54.png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1.wmf"/><Relationship Id="rId4" Type="http://schemas.openxmlformats.org/officeDocument/2006/relationships/image" Target="../media/image55.png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3" Type="http://schemas.openxmlformats.org/officeDocument/2006/relationships/image" Target="../media/image10.gi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12.gif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1.gif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7864" y="3717032"/>
            <a:ext cx="2648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dirty="0" smtClean="0">
                <a:latin typeface="Times New Roman" pitchFamily="18" charset="0"/>
                <a:cs typeface="Times New Roman" pitchFamily="18" charset="0"/>
              </a:rPr>
              <a:t>ES1032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3563" y="486916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stellar" pitchFamily="18" charset="0"/>
              </a:rPr>
              <a:t> DR. R. S. DESHPANDE</a:t>
            </a:r>
            <a:endParaRPr lang="en-IN" sz="4000" b="1" dirty="0">
              <a:latin typeface="Castellar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412776"/>
            <a:ext cx="74888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dirty="0" smtClean="0">
                <a:latin typeface="Algerian" pitchFamily="82" charset="0"/>
                <a:cs typeface="Times New Roman" pitchFamily="18" charset="0"/>
              </a:rPr>
              <a:t>Mathematics &amp; Statistics</a:t>
            </a:r>
            <a:endParaRPr lang="en-IN" sz="6600" dirty="0">
              <a:latin typeface="Algerian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46777"/>
              </p:ext>
            </p:extLst>
          </p:nvPr>
        </p:nvGraphicFramePr>
        <p:xfrm>
          <a:off x="341313" y="765175"/>
          <a:ext cx="8459787" cy="544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3" imgW="2882880" imgH="1854000" progId="Equation.DSMT4">
                  <p:embed/>
                </p:oleObj>
              </mc:Choice>
              <mc:Fallback>
                <p:oleObj name="Equation" r:id="rId3" imgW="288288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313" y="765175"/>
                        <a:ext cx="8459787" cy="544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4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670932"/>
              </p:ext>
            </p:extLst>
          </p:nvPr>
        </p:nvGraphicFramePr>
        <p:xfrm>
          <a:off x="179512" y="908720"/>
          <a:ext cx="8682037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3" imgW="4381200" imgH="1091880" progId="Equation.DSMT4">
                  <p:embed/>
                </p:oleObj>
              </mc:Choice>
              <mc:Fallback>
                <p:oleObj name="Equation" r:id="rId3" imgW="438120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908720"/>
                        <a:ext cx="8682037" cy="216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009079"/>
              </p:ext>
            </p:extLst>
          </p:nvPr>
        </p:nvGraphicFramePr>
        <p:xfrm>
          <a:off x="323528" y="3645024"/>
          <a:ext cx="8424936" cy="222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5" imgW="3657600" imgH="965160" progId="Equation.DSMT4">
                  <p:embed/>
                </p:oleObj>
              </mc:Choice>
              <mc:Fallback>
                <p:oleObj name="Equation" r:id="rId5" imgW="36576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28" y="3645024"/>
                        <a:ext cx="8424936" cy="2222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1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863518"/>
              </p:ext>
            </p:extLst>
          </p:nvPr>
        </p:nvGraphicFramePr>
        <p:xfrm>
          <a:off x="179512" y="260648"/>
          <a:ext cx="8151306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3" imgW="3593880" imgH="1650960" progId="Equation.DSMT4">
                  <p:embed/>
                </p:oleObj>
              </mc:Choice>
              <mc:Fallback>
                <p:oleObj name="Equation" r:id="rId3" imgW="359388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260648"/>
                        <a:ext cx="8151306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863"/>
              </p:ext>
            </p:extLst>
          </p:nvPr>
        </p:nvGraphicFramePr>
        <p:xfrm>
          <a:off x="971600" y="4149080"/>
          <a:ext cx="4392488" cy="2176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5" imgW="1434960" imgH="711000" progId="Equation.DSMT4">
                  <p:embed/>
                </p:oleObj>
              </mc:Choice>
              <mc:Fallback>
                <p:oleObj name="Equation" r:id="rId5" imgW="1434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4149080"/>
                        <a:ext cx="4392488" cy="2176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138365"/>
              </p:ext>
            </p:extLst>
          </p:nvPr>
        </p:nvGraphicFramePr>
        <p:xfrm>
          <a:off x="467544" y="332656"/>
          <a:ext cx="5018087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3" imgW="2108160" imgH="711000" progId="Equation.DSMT4">
                  <p:embed/>
                </p:oleObj>
              </mc:Choice>
              <mc:Fallback>
                <p:oleObj name="Equation" r:id="rId3" imgW="2108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332656"/>
                        <a:ext cx="5018087" cy="169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457795"/>
              </p:ext>
            </p:extLst>
          </p:nvPr>
        </p:nvGraphicFramePr>
        <p:xfrm>
          <a:off x="755576" y="2348880"/>
          <a:ext cx="7560840" cy="375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5" imgW="3327120" imgH="1650960" progId="Equation.DSMT4">
                  <p:embed/>
                </p:oleObj>
              </mc:Choice>
              <mc:Fallback>
                <p:oleObj name="Equation" r:id="rId5" imgW="332712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576" y="2348880"/>
                        <a:ext cx="7560840" cy="375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73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764325"/>
              </p:ext>
            </p:extLst>
          </p:nvPr>
        </p:nvGraphicFramePr>
        <p:xfrm>
          <a:off x="214313" y="260350"/>
          <a:ext cx="87915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3" imgW="3720960" imgH="457200" progId="Equation.DSMT4">
                  <p:embed/>
                </p:oleObj>
              </mc:Choice>
              <mc:Fallback>
                <p:oleObj name="Equation" r:id="rId3" imgW="3720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13" y="260350"/>
                        <a:ext cx="8791575" cy="108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320972"/>
              </p:ext>
            </p:extLst>
          </p:nvPr>
        </p:nvGraphicFramePr>
        <p:xfrm>
          <a:off x="265113" y="3357563"/>
          <a:ext cx="86487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Equation" r:id="rId5" imgW="3695400" imgH="457200" progId="Equation.DSMT4">
                  <p:embed/>
                </p:oleObj>
              </mc:Choice>
              <mc:Fallback>
                <p:oleObj name="Equation" r:id="rId5" imgW="369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113" y="3357563"/>
                        <a:ext cx="8648700" cy="106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59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95889"/>
              </p:ext>
            </p:extLst>
          </p:nvPr>
        </p:nvGraphicFramePr>
        <p:xfrm>
          <a:off x="192088" y="260350"/>
          <a:ext cx="8701087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Equation" r:id="rId3" imgW="4254480" imgH="711000" progId="Equation.DSMT4">
                  <p:embed/>
                </p:oleObj>
              </mc:Choice>
              <mc:Fallback>
                <p:oleObj name="Equation" r:id="rId3" imgW="42544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088" y="260350"/>
                        <a:ext cx="8701087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173557"/>
              </p:ext>
            </p:extLst>
          </p:nvPr>
        </p:nvGraphicFramePr>
        <p:xfrm>
          <a:off x="251520" y="1844824"/>
          <a:ext cx="8280400" cy="437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Equation" r:id="rId5" imgW="3174840" imgH="1676160" progId="Equation.DSMT4">
                  <p:embed/>
                </p:oleObj>
              </mc:Choice>
              <mc:Fallback>
                <p:oleObj name="Equation" r:id="rId5" imgW="317484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1844824"/>
                        <a:ext cx="8280400" cy="437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19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98" y="188640"/>
            <a:ext cx="5548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Matrix of a Linear Transformation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34831"/>
              </p:ext>
            </p:extLst>
          </p:nvPr>
        </p:nvGraphicFramePr>
        <p:xfrm>
          <a:off x="251520" y="980728"/>
          <a:ext cx="8568952" cy="56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3" imgW="3568680" imgH="2361960" progId="Equation.DSMT4">
                  <p:embed/>
                </p:oleObj>
              </mc:Choice>
              <mc:Fallback>
                <p:oleObj name="Equation" r:id="rId3" imgW="3568680" imgH="236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980728"/>
                        <a:ext cx="8568952" cy="567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5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067016"/>
              </p:ext>
            </p:extLst>
          </p:nvPr>
        </p:nvGraphicFramePr>
        <p:xfrm>
          <a:off x="323528" y="1052736"/>
          <a:ext cx="8202994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3" imgW="3352680" imgH="1854000" progId="Equation.DSMT4">
                  <p:embed/>
                </p:oleObj>
              </mc:Choice>
              <mc:Fallback>
                <p:oleObj name="Equation" r:id="rId3" imgW="335268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1052736"/>
                        <a:ext cx="8202994" cy="4536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9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345854"/>
              </p:ext>
            </p:extLst>
          </p:nvPr>
        </p:nvGraphicFramePr>
        <p:xfrm>
          <a:off x="107950" y="2155825"/>
          <a:ext cx="876935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Equation" r:id="rId3" imgW="4394160" imgH="736560" progId="Equation.DSMT4">
                  <p:embed/>
                </p:oleObj>
              </mc:Choice>
              <mc:Fallback>
                <p:oleObj name="Equation" r:id="rId3" imgW="43941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0" y="2155825"/>
                        <a:ext cx="8769350" cy="147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799890"/>
              </p:ext>
            </p:extLst>
          </p:nvPr>
        </p:nvGraphicFramePr>
        <p:xfrm>
          <a:off x="323528" y="260648"/>
          <a:ext cx="8640960" cy="920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Equation" r:id="rId5" imgW="4292280" imgH="457200" progId="Equation.DSMT4">
                  <p:embed/>
                </p:oleObj>
              </mc:Choice>
              <mc:Fallback>
                <p:oleObj name="Equation" r:id="rId5" imgW="4292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28" y="260648"/>
                        <a:ext cx="8640960" cy="920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550089"/>
              </p:ext>
            </p:extLst>
          </p:nvPr>
        </p:nvGraphicFramePr>
        <p:xfrm>
          <a:off x="539750" y="4724400"/>
          <a:ext cx="795813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7" imgW="2806560" imgH="457200" progId="Equation.DSMT4">
                  <p:embed/>
                </p:oleObj>
              </mc:Choice>
              <mc:Fallback>
                <p:oleObj name="Equation" r:id="rId7" imgW="2806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750" y="4724400"/>
                        <a:ext cx="7958138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6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959192"/>
              </p:ext>
            </p:extLst>
          </p:nvPr>
        </p:nvGraphicFramePr>
        <p:xfrm>
          <a:off x="107504" y="260648"/>
          <a:ext cx="8784976" cy="1081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name="Equation" r:id="rId3" imgW="5155920" imgH="634680" progId="Equation.DSMT4">
                  <p:embed/>
                </p:oleObj>
              </mc:Choice>
              <mc:Fallback>
                <p:oleObj name="Equation" r:id="rId3" imgW="51559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260648"/>
                        <a:ext cx="8784976" cy="1081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80424"/>
              </p:ext>
            </p:extLst>
          </p:nvPr>
        </p:nvGraphicFramePr>
        <p:xfrm>
          <a:off x="251520" y="1412776"/>
          <a:ext cx="68770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8" name="Equation" r:id="rId5" imgW="3200400" imgH="279360" progId="Equation.DSMT4">
                  <p:embed/>
                </p:oleObj>
              </mc:Choice>
              <mc:Fallback>
                <p:oleObj name="Equation" r:id="rId5" imgW="3200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1412776"/>
                        <a:ext cx="6877050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0050"/>
              </p:ext>
            </p:extLst>
          </p:nvPr>
        </p:nvGraphicFramePr>
        <p:xfrm>
          <a:off x="18434" y="3140968"/>
          <a:ext cx="8766974" cy="152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9" name="Equation" r:id="rId7" imgW="4089240" imgH="711000" progId="Equation.DSMT4">
                  <p:embed/>
                </p:oleObj>
              </mc:Choice>
              <mc:Fallback>
                <p:oleObj name="Equation" r:id="rId7" imgW="40892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34" y="3140968"/>
                        <a:ext cx="8766974" cy="1524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697009"/>
              </p:ext>
            </p:extLst>
          </p:nvPr>
        </p:nvGraphicFramePr>
        <p:xfrm>
          <a:off x="251520" y="4869160"/>
          <a:ext cx="833278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0" name="Equation" r:id="rId9" imgW="8332920" imgH="1727280" progId="Equation.DSMT4">
                  <p:embed/>
                </p:oleObj>
              </mc:Choice>
              <mc:Fallback>
                <p:oleObj name="Equation" r:id="rId9" imgW="8332920" imgH="1727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520" y="4869160"/>
                        <a:ext cx="8332788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397947"/>
              </p:ext>
            </p:extLst>
          </p:nvPr>
        </p:nvGraphicFramePr>
        <p:xfrm>
          <a:off x="611560" y="2060847"/>
          <a:ext cx="6336704" cy="489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1" name="Equation" r:id="rId11" imgW="2958840" imgH="228600" progId="Equation.DSMT4">
                  <p:embed/>
                </p:oleObj>
              </mc:Choice>
              <mc:Fallback>
                <p:oleObj name="Equation" r:id="rId11" imgW="295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560" y="2060847"/>
                        <a:ext cx="6336704" cy="489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0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6274"/>
            <a:ext cx="4726646" cy="289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Green Screen Techniques for Video and Photograph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980728"/>
            <a:ext cx="4969523" cy="279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731683"/>
              </p:ext>
            </p:extLst>
          </p:nvPr>
        </p:nvGraphicFramePr>
        <p:xfrm>
          <a:off x="2100121" y="1340768"/>
          <a:ext cx="814436" cy="1002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5" imgW="203040" imgH="190440" progId="Equation.DSMT4">
                  <p:embed/>
                </p:oleObj>
              </mc:Choice>
              <mc:Fallback>
                <p:oleObj name="Equation" r:id="rId5" imgW="203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0121" y="1340768"/>
                        <a:ext cx="814436" cy="1002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Curved Connector 6"/>
          <p:cNvCxnSpPr/>
          <p:nvPr/>
        </p:nvCxnSpPr>
        <p:spPr>
          <a:xfrm rot="10800000" flipV="1">
            <a:off x="1111380" y="2204864"/>
            <a:ext cx="1761593" cy="1332148"/>
          </a:xfrm>
          <a:prstGeom prst="curvedConnector3">
            <a:avLst>
              <a:gd name="adj1" fmla="val -84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333850"/>
              </p:ext>
            </p:extLst>
          </p:nvPr>
        </p:nvGraphicFramePr>
        <p:xfrm>
          <a:off x="340754" y="3068960"/>
          <a:ext cx="770626" cy="679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7" imgW="215640" imgH="190440" progId="Equation.DSMT4">
                  <p:embed/>
                </p:oleObj>
              </mc:Choice>
              <mc:Fallback>
                <p:oleObj name="Equation" r:id="rId7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0754" y="3068960"/>
                        <a:ext cx="770626" cy="679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776086"/>
            <a:ext cx="5910449" cy="282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01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323670"/>
              </p:ext>
            </p:extLst>
          </p:nvPr>
        </p:nvGraphicFramePr>
        <p:xfrm>
          <a:off x="251520" y="332656"/>
          <a:ext cx="8069263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3" imgW="2984400" imgH="711000" progId="Equation.DSMT4">
                  <p:embed/>
                </p:oleObj>
              </mc:Choice>
              <mc:Fallback>
                <p:oleObj name="Equation" r:id="rId3" imgW="2984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332656"/>
                        <a:ext cx="8069263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038119"/>
              </p:ext>
            </p:extLst>
          </p:nvPr>
        </p:nvGraphicFramePr>
        <p:xfrm>
          <a:off x="2339752" y="2924944"/>
          <a:ext cx="3912077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5" imgW="1155600" imgH="850680" progId="Equation.DSMT4">
                  <p:embed/>
                </p:oleObj>
              </mc:Choice>
              <mc:Fallback>
                <p:oleObj name="Equation" r:id="rId5" imgW="115560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752" y="2924944"/>
                        <a:ext cx="3912077" cy="288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0648"/>
            <a:ext cx="6802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Invertible Linear Transformation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943868"/>
              </p:ext>
            </p:extLst>
          </p:nvPr>
        </p:nvGraphicFramePr>
        <p:xfrm>
          <a:off x="288127" y="1844824"/>
          <a:ext cx="8498217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4" imgW="4584600" imgH="698400" progId="Equation.DSMT4">
                  <p:embed/>
                </p:oleObj>
              </mc:Choice>
              <mc:Fallback>
                <p:oleObj name="Equation" r:id="rId4" imgW="45846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127" y="1844824"/>
                        <a:ext cx="8498217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53954"/>
              </p:ext>
            </p:extLst>
          </p:nvPr>
        </p:nvGraphicFramePr>
        <p:xfrm>
          <a:off x="395536" y="3789040"/>
          <a:ext cx="828250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6" imgW="4178160" imgH="507960" progId="Equation.DSMT4">
                  <p:embed/>
                </p:oleObj>
              </mc:Choice>
              <mc:Fallback>
                <p:oleObj name="Equation" r:id="rId6" imgW="41781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536" y="3789040"/>
                        <a:ext cx="8282506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1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131511"/>
              </p:ext>
            </p:extLst>
          </p:nvPr>
        </p:nvGraphicFramePr>
        <p:xfrm>
          <a:off x="179512" y="260648"/>
          <a:ext cx="8568952" cy="3007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3" imgW="3365280" imgH="1180800" progId="Equation.DSMT4">
                  <p:embed/>
                </p:oleObj>
              </mc:Choice>
              <mc:Fallback>
                <p:oleObj name="Equation" r:id="rId3" imgW="3365280" imgH="1180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260648"/>
                        <a:ext cx="8568952" cy="3007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79896"/>
              </p:ext>
            </p:extLst>
          </p:nvPr>
        </p:nvGraphicFramePr>
        <p:xfrm>
          <a:off x="323528" y="3789040"/>
          <a:ext cx="8224838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5" imgW="3530520" imgH="876240" progId="Equation.DSMT4">
                  <p:embed/>
                </p:oleObj>
              </mc:Choice>
              <mc:Fallback>
                <p:oleObj name="Equation" r:id="rId5" imgW="353052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28" y="3789040"/>
                        <a:ext cx="8224838" cy="204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22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9" name="Picture 1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70714"/>
            <a:ext cx="6122996" cy="214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0" y="1052735"/>
            <a:ext cx="3595373" cy="283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2531" y="188640"/>
            <a:ext cx="6956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Composite Linear Transformation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34280"/>
              </p:ext>
            </p:extLst>
          </p:nvPr>
        </p:nvGraphicFramePr>
        <p:xfrm>
          <a:off x="3707904" y="1027917"/>
          <a:ext cx="241141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Equation" r:id="rId5" imgW="672840" imgH="177480" progId="Equation.DSMT4">
                  <p:embed/>
                </p:oleObj>
              </mc:Choice>
              <mc:Fallback>
                <p:oleObj name="Equation" r:id="rId5" imgW="6728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904" y="1027917"/>
                        <a:ext cx="2411412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073475"/>
              </p:ext>
            </p:extLst>
          </p:nvPr>
        </p:nvGraphicFramePr>
        <p:xfrm>
          <a:off x="6228184" y="1124744"/>
          <a:ext cx="250031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Equation" r:id="rId7" imgW="698400" imgH="177480" progId="Equation.DSMT4">
                  <p:embed/>
                </p:oleObj>
              </mc:Choice>
              <mc:Fallback>
                <p:oleObj name="Equation" r:id="rId7" imgW="698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8184" y="1124744"/>
                        <a:ext cx="2500313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38029"/>
              </p:ext>
            </p:extLst>
          </p:nvPr>
        </p:nvGraphicFramePr>
        <p:xfrm>
          <a:off x="5476403" y="1916832"/>
          <a:ext cx="31845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Equation" r:id="rId9" imgW="888840" imgH="177480" progId="Equation.DSMT4">
                  <p:embed/>
                </p:oleObj>
              </mc:Choice>
              <mc:Fallback>
                <p:oleObj name="Equation" r:id="rId9" imgW="8888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6403" y="1916832"/>
                        <a:ext cx="3184525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527932"/>
              </p:ext>
            </p:extLst>
          </p:nvPr>
        </p:nvGraphicFramePr>
        <p:xfrm>
          <a:off x="5294635" y="2852936"/>
          <a:ext cx="35480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3" name="Equation" r:id="rId11" imgW="1231560" imgH="203040" progId="Equation.DSMT4">
                  <p:embed/>
                </p:oleObj>
              </mc:Choice>
              <mc:Fallback>
                <p:oleObj name="Equation" r:id="rId11" imgW="1231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94635" y="2852936"/>
                        <a:ext cx="3548062" cy="58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130150"/>
              </p:ext>
            </p:extLst>
          </p:nvPr>
        </p:nvGraphicFramePr>
        <p:xfrm>
          <a:off x="5508104" y="3645024"/>
          <a:ext cx="34671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" name="Equation" r:id="rId13" imgW="952200" imgH="253800" progId="Equation.DSMT4">
                  <p:embed/>
                </p:oleObj>
              </mc:Choice>
              <mc:Fallback>
                <p:oleObj name="Equation" r:id="rId13" imgW="952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08104" y="3645024"/>
                        <a:ext cx="3467100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45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010320"/>
              </p:ext>
            </p:extLst>
          </p:nvPr>
        </p:nvGraphicFramePr>
        <p:xfrm>
          <a:off x="179512" y="116632"/>
          <a:ext cx="8736856" cy="289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Equation" r:id="rId3" imgW="4978080" imgH="1650960" progId="Equation.DSMT4">
                  <p:embed/>
                </p:oleObj>
              </mc:Choice>
              <mc:Fallback>
                <p:oleObj name="Equation" r:id="rId3" imgW="497808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16632"/>
                        <a:ext cx="8736856" cy="2899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209910"/>
              </p:ext>
            </p:extLst>
          </p:nvPr>
        </p:nvGraphicFramePr>
        <p:xfrm>
          <a:off x="179512" y="2996952"/>
          <a:ext cx="7632848" cy="136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Equation" r:id="rId5" imgW="2692080" imgH="482400" progId="Equation.DSMT4">
                  <p:embed/>
                </p:oleObj>
              </mc:Choice>
              <mc:Fallback>
                <p:oleObj name="Equation" r:id="rId5" imgW="2692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12" y="2996952"/>
                        <a:ext cx="7632848" cy="1367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453620"/>
              </p:ext>
            </p:extLst>
          </p:nvPr>
        </p:nvGraphicFramePr>
        <p:xfrm>
          <a:off x="539552" y="4437112"/>
          <a:ext cx="6984776" cy="1926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Equation" r:id="rId7" imgW="3314520" imgH="914400" progId="Equation.DSMT4">
                  <p:embed/>
                </p:oleObj>
              </mc:Choice>
              <mc:Fallback>
                <p:oleObj name="Equation" r:id="rId7" imgW="33145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552" y="4437112"/>
                        <a:ext cx="6984776" cy="1926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9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6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6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491878"/>
              </p:ext>
            </p:extLst>
          </p:nvPr>
        </p:nvGraphicFramePr>
        <p:xfrm>
          <a:off x="179512" y="1628800"/>
          <a:ext cx="8741768" cy="337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3555720" imgH="1371600" progId="Equation.DSMT4">
                  <p:embed/>
                </p:oleObj>
              </mc:Choice>
              <mc:Fallback>
                <p:oleObj name="Equation" r:id="rId3" imgW="355572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628800"/>
                        <a:ext cx="8741768" cy="3371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8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29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29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2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264792"/>
              </p:ext>
            </p:extLst>
          </p:nvPr>
        </p:nvGraphicFramePr>
        <p:xfrm>
          <a:off x="219075" y="1017588"/>
          <a:ext cx="8502650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3124080" imgH="1562040" progId="Equation.DSMT4">
                  <p:embed/>
                </p:oleObj>
              </mc:Choice>
              <mc:Fallback>
                <p:oleObj name="Equation" r:id="rId3" imgW="31240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1017588"/>
                        <a:ext cx="8502650" cy="425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4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4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4344" name="Object 4"/>
          <p:cNvGraphicFramePr>
            <a:graphicFrameLocks noChangeAspect="1"/>
          </p:cNvGraphicFramePr>
          <p:nvPr/>
        </p:nvGraphicFramePr>
        <p:xfrm>
          <a:off x="214313" y="2071688"/>
          <a:ext cx="8705850" cy="250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4508500" imgH="1295400" progId="Equation.DSMT4">
                  <p:embed/>
                </p:oleObj>
              </mc:Choice>
              <mc:Fallback>
                <p:oleObj name="Equation" r:id="rId3" imgW="45085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2071688"/>
                        <a:ext cx="8705850" cy="250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5"/>
          <p:cNvGraphicFramePr>
            <a:graphicFrameLocks noChangeAspect="1"/>
          </p:cNvGraphicFramePr>
          <p:nvPr/>
        </p:nvGraphicFramePr>
        <p:xfrm>
          <a:off x="2786063" y="4714875"/>
          <a:ext cx="2428875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634725" imgH="393529" progId="Equation.DSMT4">
                  <p:embed/>
                </p:oleObj>
              </mc:Choice>
              <mc:Fallback>
                <p:oleObj name="Equation" r:id="rId5" imgW="63472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714875"/>
                        <a:ext cx="2428875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79388" y="188913"/>
          <a:ext cx="8543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7" imgW="3568700" imgH="647700" progId="Equation.DSMT4">
                  <p:embed/>
                </p:oleObj>
              </mc:Choice>
              <mc:Fallback>
                <p:oleObj name="Equation" r:id="rId7" imgW="3568700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8913"/>
                        <a:ext cx="85439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52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upload.wikimedia.org/wikipedia/commons/thumb/e/e6/Streckung_homogenitaet_Version_3.gif/155px-Streckung_homogenitaet_Version_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184" y="3429000"/>
            <a:ext cx="3949055" cy="28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4/43/Streckung_eines_Vektor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3" y="260648"/>
            <a:ext cx="302857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commons/thumb/2/25/Streckung_der_Summe_zweier_Vektoren.gif/155px-Streckung_der_Summe_zweier_Vektoren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15" y="3140968"/>
            <a:ext cx="4102853" cy="356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615081"/>
              </p:ext>
            </p:extLst>
          </p:nvPr>
        </p:nvGraphicFramePr>
        <p:xfrm>
          <a:off x="6012160" y="457137"/>
          <a:ext cx="252888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Equation" r:id="rId6" imgW="1002960" imgH="457200" progId="Equation.DSMT4">
                  <p:embed/>
                </p:oleObj>
              </mc:Choice>
              <mc:Fallback>
                <p:oleObj name="Equation" r:id="rId6" imgW="1002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12160" y="457137"/>
                        <a:ext cx="2528887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546098"/>
              </p:ext>
            </p:extLst>
          </p:nvPr>
        </p:nvGraphicFramePr>
        <p:xfrm>
          <a:off x="3177755" y="764704"/>
          <a:ext cx="98810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Equation" r:id="rId8" imgW="482400" imgH="457200" progId="Equation.DSMT4">
                  <p:embed/>
                </p:oleObj>
              </mc:Choice>
              <mc:Fallback>
                <p:oleObj name="Equation" r:id="rId8" imgW="482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7755" y="764704"/>
                        <a:ext cx="988109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081483"/>
              </p:ext>
            </p:extLst>
          </p:nvPr>
        </p:nvGraphicFramePr>
        <p:xfrm>
          <a:off x="436469" y="2348880"/>
          <a:ext cx="330036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name="Equation" r:id="rId10" imgW="1904760" imgH="457200" progId="Equation.DSMT4">
                  <p:embed/>
                </p:oleObj>
              </mc:Choice>
              <mc:Fallback>
                <p:oleObj name="Equation" r:id="rId10" imgW="1904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6469" y="2348880"/>
                        <a:ext cx="3300367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492781"/>
              </p:ext>
            </p:extLst>
          </p:nvPr>
        </p:nvGraphicFramePr>
        <p:xfrm>
          <a:off x="6300192" y="2060848"/>
          <a:ext cx="2242930" cy="961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6" name="Equation" r:id="rId12" imgW="1066680" imgH="457200" progId="Equation.DSMT4">
                  <p:embed/>
                </p:oleObj>
              </mc:Choice>
              <mc:Fallback>
                <p:oleObj name="Equation" r:id="rId12" imgW="1066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00192" y="2060848"/>
                        <a:ext cx="2242930" cy="961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2132856"/>
            <a:ext cx="69127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Algerian" pitchFamily="82" charset="0"/>
                <a:cs typeface="Times New Roman" pitchFamily="18" charset="0"/>
              </a:rPr>
              <a:t>Linear Transformation</a:t>
            </a:r>
            <a:endParaRPr lang="en-IN" sz="6000" dirty="0">
              <a:latin typeface="Algerian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442621"/>
              </p:ext>
            </p:extLst>
          </p:nvPr>
        </p:nvGraphicFramePr>
        <p:xfrm>
          <a:off x="179388" y="1684338"/>
          <a:ext cx="8734425" cy="341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3" imgW="3568680" imgH="1396800" progId="Equation.DSMT4">
                  <p:embed/>
                </p:oleObj>
              </mc:Choice>
              <mc:Fallback>
                <p:oleObj name="Equation" r:id="rId3" imgW="35686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1684338"/>
                        <a:ext cx="8734425" cy="341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4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9632" y="2619772"/>
            <a:ext cx="6781800" cy="1447800"/>
            <a:chOff x="1066800" y="2514600"/>
            <a:chExt cx="6781800" cy="1447800"/>
          </a:xfrm>
        </p:grpSpPr>
        <p:sp>
          <p:nvSpPr>
            <p:cNvPr id="3" name="Frame 2"/>
            <p:cNvSpPr/>
            <p:nvPr/>
          </p:nvSpPr>
          <p:spPr>
            <a:xfrm>
              <a:off x="1066800" y="2514600"/>
              <a:ext cx="2514600" cy="144780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Frame 3"/>
            <p:cNvSpPr/>
            <p:nvPr/>
          </p:nvSpPr>
          <p:spPr>
            <a:xfrm>
              <a:off x="5181600" y="2514600"/>
              <a:ext cx="2667000" cy="144780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3581400" y="3238500"/>
              <a:ext cx="15240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600" y="32385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9126" y="321206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87245" y="297180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Domain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1200" y="297180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Codomain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3870" y="289560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19254" y="764704"/>
            <a:ext cx="6821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Domain and Codomain of a Linear Transformation</a:t>
            </a:r>
            <a:endParaRPr lang="en-IN" sz="24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190225"/>
              </p:ext>
            </p:extLst>
          </p:nvPr>
        </p:nvGraphicFramePr>
        <p:xfrm>
          <a:off x="94722" y="5085184"/>
          <a:ext cx="8883020" cy="534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3" imgW="3377880" imgH="203040" progId="Equation.DSMT4">
                  <p:embed/>
                </p:oleObj>
              </mc:Choice>
              <mc:Fallback>
                <p:oleObj name="Equation" r:id="rId3" imgW="3377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22" y="5085184"/>
                        <a:ext cx="8883020" cy="534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4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636872"/>
              </p:ext>
            </p:extLst>
          </p:nvPr>
        </p:nvGraphicFramePr>
        <p:xfrm>
          <a:off x="107504" y="188640"/>
          <a:ext cx="8277225" cy="22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Equation" r:id="rId3" imgW="3288960" imgH="888840" progId="Equation.DSMT4">
                  <p:embed/>
                </p:oleObj>
              </mc:Choice>
              <mc:Fallback>
                <p:oleObj name="Equation" r:id="rId3" imgW="32889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188640"/>
                        <a:ext cx="8277225" cy="223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69585"/>
              </p:ext>
            </p:extLst>
          </p:nvPr>
        </p:nvGraphicFramePr>
        <p:xfrm>
          <a:off x="179512" y="2492896"/>
          <a:ext cx="836771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Equation" r:id="rId5" imgW="3162240" imgH="482400" progId="Equation.DSMT4">
                  <p:embed/>
                </p:oleObj>
              </mc:Choice>
              <mc:Fallback>
                <p:oleObj name="Equation" r:id="rId5" imgW="3162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12" y="2492896"/>
                        <a:ext cx="8367713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604265"/>
              </p:ext>
            </p:extLst>
          </p:nvPr>
        </p:nvGraphicFramePr>
        <p:xfrm>
          <a:off x="261938" y="3933825"/>
          <a:ext cx="8329612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Equation" r:id="rId7" imgW="4711680" imgH="1473120" progId="Equation.DSMT4">
                  <p:embed/>
                </p:oleObj>
              </mc:Choice>
              <mc:Fallback>
                <p:oleObj name="Equation" r:id="rId7" imgW="471168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938" y="3933825"/>
                        <a:ext cx="8329612" cy="2605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59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197071"/>
              </p:ext>
            </p:extLst>
          </p:nvPr>
        </p:nvGraphicFramePr>
        <p:xfrm>
          <a:off x="179512" y="4509120"/>
          <a:ext cx="882998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3" imgW="4152600" imgH="203040" progId="Equation.DSMT4">
                  <p:embed/>
                </p:oleObj>
              </mc:Choice>
              <mc:Fallback>
                <p:oleObj name="Equation" r:id="rId3" imgW="4152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4509120"/>
                        <a:ext cx="8829981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372598"/>
              </p:ext>
            </p:extLst>
          </p:nvPr>
        </p:nvGraphicFramePr>
        <p:xfrm>
          <a:off x="261938" y="817563"/>
          <a:ext cx="8439150" cy="255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5" imgW="4863960" imgH="1473120" progId="Equation.DSMT4">
                  <p:embed/>
                </p:oleObj>
              </mc:Choice>
              <mc:Fallback>
                <p:oleObj name="Equation" r:id="rId5" imgW="486396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938" y="817563"/>
                        <a:ext cx="8439150" cy="255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49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582953"/>
              </p:ext>
            </p:extLst>
          </p:nvPr>
        </p:nvGraphicFramePr>
        <p:xfrm>
          <a:off x="323528" y="476672"/>
          <a:ext cx="7191375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3" imgW="2590560" imgH="1143000" progId="Equation.DSMT4">
                  <p:embed/>
                </p:oleObj>
              </mc:Choice>
              <mc:Fallback>
                <p:oleObj name="Equation" r:id="rId3" imgW="259056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476672"/>
                        <a:ext cx="7191375" cy="317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104035"/>
              </p:ext>
            </p:extLst>
          </p:nvPr>
        </p:nvGraphicFramePr>
        <p:xfrm>
          <a:off x="179512" y="4149080"/>
          <a:ext cx="8652038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5" imgW="3606480" imgH="660240" progId="Equation.DSMT4">
                  <p:embed/>
                </p:oleObj>
              </mc:Choice>
              <mc:Fallback>
                <p:oleObj name="Equation" r:id="rId5" imgW="36064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12" y="4149080"/>
                        <a:ext cx="8652038" cy="158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66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38</Words>
  <Application>Microsoft Office PowerPoint</Application>
  <PresentationFormat>On-screen Show (4:3)</PresentationFormat>
  <Paragraphs>14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Office Theme</vt:lpstr>
      <vt:lpstr>Equation</vt:lpstr>
      <vt:lpstr>MathType 7.0 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88</cp:revision>
  <dcterms:created xsi:type="dcterms:W3CDTF">2021-03-23T08:55:49Z</dcterms:created>
  <dcterms:modified xsi:type="dcterms:W3CDTF">2023-01-04T10:00:35Z</dcterms:modified>
</cp:coreProperties>
</file>