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343D5-88BF-4AF8-88FC-C8D3685A90AA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46AB9-B361-464A-A11C-0266D39EC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7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46AB9-B361-464A-A11C-0266D39EC3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0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4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0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7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A133-3D63-4269-9367-E29EF60E751D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F9A8-810C-4474-804D-DC8DC23BD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9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3717032"/>
            <a:ext cx="264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ES1043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563" y="486916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stellar" pitchFamily="18" charset="0"/>
              </a:rPr>
              <a:t> DR. R. S. DESHPANDE</a:t>
            </a:r>
            <a:endParaRPr lang="en-IN" sz="4000" b="1" dirty="0">
              <a:latin typeface="Castellar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412776"/>
            <a:ext cx="74888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dirty="0" smtClean="0">
                <a:latin typeface="Algerian" pitchFamily="82" charset="0"/>
                <a:cs typeface="Times New Roman" pitchFamily="18" charset="0"/>
              </a:rPr>
              <a:t>Mathematics &amp; Statistics</a:t>
            </a:r>
            <a:endParaRPr lang="en-IN" sz="66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700808"/>
            <a:ext cx="72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  <a:cs typeface="Times New Roman" pitchFamily="18" charset="0"/>
              </a:rPr>
              <a:t>Linear Transformations Kernel, range</a:t>
            </a:r>
            <a:endParaRPr lang="en-IN" sz="60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45320"/>
            <a:ext cx="8177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Kernel and Range of a Linear transformation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90275"/>
              </p:ext>
            </p:extLst>
          </p:nvPr>
        </p:nvGraphicFramePr>
        <p:xfrm>
          <a:off x="179512" y="1124744"/>
          <a:ext cx="8772197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3606480" imgH="888840" progId="Equation.DSMT4">
                  <p:embed/>
                </p:oleObj>
              </mc:Choice>
              <mc:Fallback>
                <p:oleObj name="Equation" r:id="rId3" imgW="3606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24744"/>
                        <a:ext cx="8772197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690921"/>
              </p:ext>
            </p:extLst>
          </p:nvPr>
        </p:nvGraphicFramePr>
        <p:xfrm>
          <a:off x="827584" y="3573016"/>
          <a:ext cx="673274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2158920" imgH="253800" progId="Equation.DSMT4">
                  <p:embed/>
                </p:oleObj>
              </mc:Choice>
              <mc:Fallback>
                <p:oleObj name="Equation" r:id="rId5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3573016"/>
                        <a:ext cx="6732748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75674"/>
              </p:ext>
            </p:extLst>
          </p:nvPr>
        </p:nvGraphicFramePr>
        <p:xfrm>
          <a:off x="205555" y="4725144"/>
          <a:ext cx="857549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3327120" imgH="279360" progId="Equation.DSMT4">
                  <p:embed/>
                </p:oleObj>
              </mc:Choice>
              <mc:Fallback>
                <p:oleObj name="Equation" r:id="rId7" imgW="332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555" y="4725144"/>
                        <a:ext cx="857549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77616"/>
              </p:ext>
            </p:extLst>
          </p:nvPr>
        </p:nvGraphicFramePr>
        <p:xfrm>
          <a:off x="179512" y="1124744"/>
          <a:ext cx="8172252" cy="20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781000" imgH="698400" progId="Equation.DSMT4">
                  <p:embed/>
                </p:oleObj>
              </mc:Choice>
              <mc:Fallback>
                <p:oleObj name="Equation" r:id="rId4" imgW="27810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124744"/>
                        <a:ext cx="8172252" cy="2052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79512" y="260648"/>
            <a:ext cx="684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Range of a Linear transformation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18494"/>
              </p:ext>
            </p:extLst>
          </p:nvPr>
        </p:nvGraphicFramePr>
        <p:xfrm>
          <a:off x="899592" y="3284984"/>
          <a:ext cx="566342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1536480" imgH="253800" progId="Equation.DSMT4">
                  <p:embed/>
                </p:oleObj>
              </mc:Choice>
              <mc:Fallback>
                <p:oleObj name="Equation" r:id="rId6" imgW="1536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284984"/>
                        <a:ext cx="5663429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30393"/>
              </p:ext>
            </p:extLst>
          </p:nvPr>
        </p:nvGraphicFramePr>
        <p:xfrm>
          <a:off x="755576" y="4581128"/>
          <a:ext cx="7427110" cy="114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8" imgW="3454200" imgH="533160" progId="Equation.DSMT4">
                  <p:embed/>
                </p:oleObj>
              </mc:Choice>
              <mc:Fallback>
                <p:oleObj name="Equation" r:id="rId8" imgW="3454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576" y="4581128"/>
                        <a:ext cx="7427110" cy="1146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5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3672408" cy="417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411551" cy="37444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35249"/>
              </p:ext>
            </p:extLst>
          </p:nvPr>
        </p:nvGraphicFramePr>
        <p:xfrm>
          <a:off x="899592" y="5733256"/>
          <a:ext cx="51665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2082600" imgH="203040" progId="Equation.DSMT4">
                  <p:embed/>
                </p:oleObj>
              </mc:Choice>
              <mc:Fallback>
                <p:oleObj name="Equation" r:id="rId5" imgW="2082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5733256"/>
                        <a:ext cx="516657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0546"/>
              </p:ext>
            </p:extLst>
          </p:nvPr>
        </p:nvGraphicFramePr>
        <p:xfrm>
          <a:off x="5004048" y="476672"/>
          <a:ext cx="366160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1434960" imgH="253800" progId="Equation.DSMT4">
                  <p:embed/>
                </p:oleObj>
              </mc:Choice>
              <mc:Fallback>
                <p:oleObj name="Equation" r:id="rId7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476672"/>
                        <a:ext cx="366160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5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295452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  dim(range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)+ dim(kernel)= dim(domain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332656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09243"/>
              </p:ext>
            </p:extLst>
          </p:nvPr>
        </p:nvGraphicFramePr>
        <p:xfrm>
          <a:off x="353972" y="3140968"/>
          <a:ext cx="830342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603160" imgH="203040" progId="Equation.DSMT4">
                  <p:embed/>
                </p:oleObj>
              </mc:Choice>
              <mc:Fallback>
                <p:oleObj name="Equation" r:id="rId3" imgW="260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972" y="3140968"/>
                        <a:ext cx="830342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99887"/>
              </p:ext>
            </p:extLst>
          </p:nvPr>
        </p:nvGraphicFramePr>
        <p:xfrm>
          <a:off x="392006" y="4365104"/>
          <a:ext cx="7857873" cy="67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2361960" imgH="203040" progId="Equation.DSMT4">
                  <p:embed/>
                </p:oleObj>
              </mc:Choice>
              <mc:Fallback>
                <p:oleObj name="Equation" r:id="rId5" imgW="236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006" y="4365104"/>
                        <a:ext cx="7857873" cy="67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39552" y="1412776"/>
            <a:ext cx="4271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Rank-Nullity Theorem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8" y="548680"/>
            <a:ext cx="3096344" cy="31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7504" y="161897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One-to-One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39279"/>
              </p:ext>
            </p:extLst>
          </p:nvPr>
        </p:nvGraphicFramePr>
        <p:xfrm>
          <a:off x="107504" y="3677655"/>
          <a:ext cx="376559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1612800" imgH="431640" progId="Equation.DSMT4">
                  <p:embed/>
                </p:oleObj>
              </mc:Choice>
              <mc:Fallback>
                <p:oleObj name="Equation" r:id="rId4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3677655"/>
                        <a:ext cx="376559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868144" y="390045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Onto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32" y="3429000"/>
            <a:ext cx="3156484" cy="27079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07525"/>
              </p:ext>
            </p:extLst>
          </p:nvPr>
        </p:nvGraphicFramePr>
        <p:xfrm>
          <a:off x="6228184" y="1916832"/>
          <a:ext cx="19082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184" y="1916832"/>
                        <a:ext cx="190821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04318" y="5157192"/>
            <a:ext cx="3847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One-One + Onto = Bijective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85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0648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89846"/>
              </p:ext>
            </p:extLst>
          </p:nvPr>
        </p:nvGraphicFramePr>
        <p:xfrm>
          <a:off x="227793" y="1412776"/>
          <a:ext cx="823771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2641320" imgH="253800" progId="Equation.DSMT4">
                  <p:embed/>
                </p:oleObj>
              </mc:Choice>
              <mc:Fallback>
                <p:oleObj name="Equation" r:id="rId3" imgW="264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3" y="1412776"/>
                        <a:ext cx="823771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80786"/>
              </p:ext>
            </p:extLst>
          </p:nvPr>
        </p:nvGraphicFramePr>
        <p:xfrm>
          <a:off x="251520" y="2780928"/>
          <a:ext cx="8064896" cy="121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857320" imgH="431640" progId="Equation.DSMT4">
                  <p:embed/>
                </p:oleObj>
              </mc:Choice>
              <mc:Fallback>
                <p:oleObj name="Equation" r:id="rId5" imgW="2857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2780928"/>
                        <a:ext cx="8064896" cy="121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09983"/>
              </p:ext>
            </p:extLst>
          </p:nvPr>
        </p:nvGraphicFramePr>
        <p:xfrm>
          <a:off x="260617" y="4509120"/>
          <a:ext cx="775992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2908080" imgH="431640" progId="Equation.DSMT4">
                  <p:embed/>
                </p:oleObj>
              </mc:Choice>
              <mc:Fallback>
                <p:oleObj name="Equation" r:id="rId7" imgW="290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617" y="4509120"/>
                        <a:ext cx="7759921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4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49</Words>
  <Application>Microsoft Office PowerPoint</Application>
  <PresentationFormat>On-screen Show (4:3)</PresentationFormat>
  <Paragraphs>14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19</cp:revision>
  <dcterms:created xsi:type="dcterms:W3CDTF">2021-03-27T08:59:19Z</dcterms:created>
  <dcterms:modified xsi:type="dcterms:W3CDTF">2023-01-04T09:52:41Z</dcterms:modified>
</cp:coreProperties>
</file>