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1" r:id="rId11"/>
    <p:sldId id="265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12A-7711-44FD-88FB-88EE55AF4492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D3CE-B2E3-49C2-9379-105A96BF6354}" type="datetime1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82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Title of the Project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solidFill>
                  <a:schemeClr val="tx1"/>
                </a:solidFill>
              </a:rPr>
              <a:t>B.Tech</a:t>
            </a:r>
            <a:r>
              <a:rPr lang="en-US" b="1" dirty="0">
                <a:solidFill>
                  <a:schemeClr val="tx1"/>
                </a:solidFill>
              </a:rPr>
              <a:t> F.Y.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Division Batch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No. PRN. No. and Name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(All Members Details)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Robot Mechanics and Electronics Course Project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A.Y.(2022-2023) Term I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Overall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Screenshots </a:t>
            </a:r>
            <a:r>
              <a:rPr lang="en-IN" dirty="0"/>
              <a:t>of working project</a:t>
            </a:r>
            <a:endParaRPr lang="en-US" dirty="0"/>
          </a:p>
          <a:p>
            <a:pPr algn="just"/>
            <a:endParaRPr lang="en-US" b="1" cap="small" dirty="0"/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(If figures or screenshots pasted then it must have Figure No. and Caption)</a:t>
            </a:r>
            <a:endParaRPr lang="en-US" sz="26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(Only Block Diagram with Figure No and Caption)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Conclusion </a:t>
            </a:r>
          </a:p>
          <a:p>
            <a:pPr lvl="1"/>
            <a:r>
              <a:rPr lang="en-US" dirty="0"/>
              <a:t>summarizes whole project </a:t>
            </a:r>
            <a:endParaRPr lang="en-US" b="1" cap="small" dirty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(At max 3 Points)</a:t>
            </a: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b="1" cap="small" dirty="0"/>
              <a:t>Future Scope </a:t>
            </a:r>
          </a:p>
          <a:p>
            <a:pPr lvl="1"/>
            <a:r>
              <a:rPr lang="en-US" dirty="0"/>
              <a:t>discuss the modules / features that can be implemented in future </a:t>
            </a:r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(At max 2 Points- Don’t write sentences, uses phrases )</a:t>
            </a:r>
          </a:p>
          <a:p>
            <a:pPr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Example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Div B Batch B1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1-GRNo-G11111-ABC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 Module 1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2-GRNo-G11112-DEF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Module 2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3-GRNo-G11113-GHI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Module 3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4-GRNo-G11114-JKL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Module integration Design and Coding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Roll No 5-GRNo-G11115-MNO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rgbClr val="C00000"/>
                </a:solidFill>
              </a:rPr>
              <a:t>Project Testing</a:t>
            </a:r>
          </a:p>
          <a:p>
            <a:pPr>
              <a:spcBef>
                <a:spcPts val="1200"/>
              </a:spcBef>
            </a:pPr>
            <a:r>
              <a:rPr lang="en-US" sz="3300" dirty="0">
                <a:solidFill>
                  <a:srgbClr val="C00000"/>
                </a:solidFill>
              </a:rPr>
              <a:t>Also you can include, Documentation, Requirement Analysis, Data Collection,…etc</a:t>
            </a: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Project Reference 1 </a:t>
            </a:r>
            <a:endParaRPr lang="en-US" sz="1800" cap="small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Project Reference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Project Reference 3 </a:t>
            </a:r>
            <a:endParaRPr lang="en-US" sz="1800" cap="small" dirty="0"/>
          </a:p>
          <a:p>
            <a:pPr marL="514350" indent="-514350">
              <a:buFont typeface="+mj-lt"/>
              <a:buAutoNum type="arabicPeriod"/>
            </a:pPr>
            <a:r>
              <a:rPr lang="en-US" sz="1800" cap="small" dirty="0"/>
              <a:t>. . . </a:t>
            </a:r>
          </a:p>
          <a:p>
            <a:pPr algn="just"/>
            <a:endParaRPr lang="en-US" b="1" cap="small" dirty="0"/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(Write here all the references referred for the Project such as Research Papers, Books, Websites…etc)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this slide after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Do the specified changes </a:t>
            </a:r>
          </a:p>
          <a:p>
            <a:r>
              <a:rPr lang="en-US" dirty="0">
                <a:solidFill>
                  <a:srgbClr val="C00000"/>
                </a:solidFill>
              </a:rPr>
              <a:t>PPT Must have Slide number </a:t>
            </a:r>
          </a:p>
          <a:p>
            <a:r>
              <a:rPr lang="en-US" dirty="0">
                <a:solidFill>
                  <a:srgbClr val="C00000"/>
                </a:solidFill>
              </a:rPr>
              <a:t>Don’t change PPT Design (You will have to edit this copy only)</a:t>
            </a:r>
          </a:p>
          <a:p>
            <a:r>
              <a:rPr lang="en-US" dirty="0">
                <a:solidFill>
                  <a:srgbClr val="C00000"/>
                </a:solidFill>
              </a:rPr>
              <a:t>Give No and name to the figures and tables</a:t>
            </a:r>
          </a:p>
          <a:p>
            <a:r>
              <a:rPr lang="en-US" dirty="0">
                <a:solidFill>
                  <a:srgbClr val="C00000"/>
                </a:solidFill>
              </a:rPr>
              <a:t>Whole PPT should have description in points only </a:t>
            </a:r>
          </a:p>
          <a:p>
            <a:r>
              <a:rPr lang="en-US" dirty="0">
                <a:solidFill>
                  <a:srgbClr val="C00000"/>
                </a:solidFill>
              </a:rPr>
              <a:t>Don’t write paragraphs </a:t>
            </a:r>
          </a:p>
          <a:p>
            <a:r>
              <a:rPr lang="en-US" dirty="0">
                <a:solidFill>
                  <a:srgbClr val="C00000"/>
                </a:solidFill>
              </a:rPr>
              <a:t>Don’t include anything 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/>
              <a:t>objectives</a:t>
            </a:r>
          </a:p>
          <a:p>
            <a:r>
              <a:rPr lang="en-US" b="1" cap="small" dirty="0"/>
              <a:t>background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Results and discussion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(At max 4 Points- Don’t write sentences, uses phrases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Statement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(At max 1 statement –discuss identified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80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5200" b="1" cap="small" dirty="0">
                <a:latin typeface="+mj-lt"/>
                <a:ea typeface="+mj-ea"/>
                <a:cs typeface="+mj-cs"/>
              </a:rPr>
              <a:t>objectives</a:t>
            </a:r>
          </a:p>
          <a:p>
            <a:r>
              <a:rPr lang="en-US" dirty="0"/>
              <a:t>Objective 1</a:t>
            </a:r>
          </a:p>
          <a:p>
            <a:r>
              <a:rPr lang="en-US" dirty="0"/>
              <a:t>Objective 2</a:t>
            </a:r>
          </a:p>
          <a:p>
            <a:r>
              <a:rPr lang="en-US" dirty="0"/>
              <a:t>Objective 3</a:t>
            </a:r>
          </a:p>
          <a:p>
            <a:r>
              <a:rPr lang="en-US" dirty="0"/>
              <a:t>. . 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(Don’t write sentences, use phrases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(Specify at least 2 Existing System with Focused solution , results and limitations/ challenges)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Components Required</a:t>
            </a:r>
          </a:p>
          <a:p>
            <a:pPr lvl="1">
              <a:buNone/>
            </a:pPr>
            <a:endParaRPr lang="en-US" b="1" dirty="0"/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(Don’t write sentences, uses phrases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3200" b="1" dirty="0"/>
              <a:t>Circuit Design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(Only Block Diagram with Figure No and Caption)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418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Title of the Project</vt:lpstr>
      <vt:lpstr>Remove this slide after reading</vt:lpstr>
      <vt:lpstr>OUTLINE</vt:lpstr>
      <vt:lpstr>Introduction </vt:lpstr>
      <vt:lpstr>problem statement</vt:lpstr>
      <vt:lpstr>objectives</vt:lpstr>
      <vt:lpstr>background</vt:lpstr>
      <vt:lpstr>Implementation</vt:lpstr>
      <vt:lpstr>Implementation (Cont.)</vt:lpstr>
      <vt:lpstr>Implementation (Cont.)</vt:lpstr>
      <vt:lpstr>Results and discussion</vt:lpstr>
      <vt:lpstr>Conclusion and Future Scope  </vt:lpstr>
      <vt:lpstr>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Smita Mande</cp:lastModifiedBy>
  <cp:revision>23</cp:revision>
  <dcterms:created xsi:type="dcterms:W3CDTF">2020-04-18T19:31:48Z</dcterms:created>
  <dcterms:modified xsi:type="dcterms:W3CDTF">2023-01-30T05:54:11Z</dcterms:modified>
</cp:coreProperties>
</file>