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61" r:id="rId2"/>
  </p:sldMasterIdLst>
  <p:notesMasterIdLst>
    <p:notesMasterId r:id="rId3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85" r:id="rId15"/>
    <p:sldId id="268" r:id="rId16"/>
    <p:sldId id="269" r:id="rId17"/>
    <p:sldId id="284" r:id="rId18"/>
    <p:sldId id="270" r:id="rId19"/>
    <p:sldId id="271" r:id="rId20"/>
    <p:sldId id="272" r:id="rId21"/>
    <p:sldId id="273" r:id="rId22"/>
    <p:sldId id="274" r:id="rId23"/>
    <p:sldId id="275" r:id="rId24"/>
    <p:sldId id="288" r:id="rId25"/>
    <p:sldId id="286" r:id="rId26"/>
    <p:sldId id="276" r:id="rId27"/>
    <p:sldId id="277" r:id="rId28"/>
    <p:sldId id="287" r:id="rId29"/>
    <p:sldId id="278" r:id="rId30"/>
    <p:sldId id="279" r:id="rId31"/>
    <p:sldId id="280" r:id="rId32"/>
    <p:sldId id="282" r:id="rId33"/>
    <p:sldId id="281" r:id="rId34"/>
    <p:sldId id="283" r:id="rId35"/>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H5SQlbgN8tBwLq9v7gZMP4tJuX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FD12B9-EBDE-42B2-8032-2113492DC8FA}">
  <a:tblStyle styleId="{07FD12B9-EBDE-42B2-8032-2113492DC8FA}" styleName="Table_0">
    <a:wholeTbl>
      <a:tcTxStyle b="off" i="off">
        <a:font>
          <a:latin typeface="Times New Roman"/>
          <a:ea typeface="Times New Roman"/>
          <a:cs typeface="Times New Roman"/>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6EF"/>
          </a:solidFill>
        </a:fill>
      </a:tcStyle>
    </a:wholeTbl>
    <a:band1H>
      <a:tcTxStyle/>
      <a:tcStyle>
        <a:tcBdr/>
        <a:fill>
          <a:solidFill>
            <a:srgbClr val="CAECDD"/>
          </a:solidFill>
        </a:fill>
      </a:tcStyle>
    </a:band1H>
    <a:band2H>
      <a:tcTxStyle/>
      <a:tcStyle>
        <a:tcBdr/>
      </a:tcStyle>
    </a:band2H>
    <a:band1V>
      <a:tcTxStyle/>
      <a:tcStyle>
        <a:tcBdr/>
        <a:fill>
          <a:solidFill>
            <a:srgbClr val="CAECDD"/>
          </a:solidFill>
        </a:fill>
      </a:tcStyle>
    </a:band1V>
    <a:band2V>
      <a:tcTxStyle/>
      <a:tcStyle>
        <a:tcBdr/>
      </a:tcStyle>
    </a:band2V>
    <a:lastCol>
      <a:tcTxStyle b="on" i="off">
        <a:font>
          <a:latin typeface="Times New Roman"/>
          <a:ea typeface="Times New Roman"/>
          <a:cs typeface="Times New Roman"/>
        </a:font>
        <a:schemeClr val="lt1"/>
      </a:tcTxStyle>
      <a:tcStyle>
        <a:tcBdr/>
        <a:fill>
          <a:solidFill>
            <a:schemeClr val="accent1"/>
          </a:solidFill>
        </a:fill>
      </a:tcStyle>
    </a:lastCol>
    <a:firstCol>
      <a:tcTxStyle b="on" i="off">
        <a:font>
          <a:latin typeface="Times New Roman"/>
          <a:ea typeface="Times New Roman"/>
          <a:cs typeface="Times New Roman"/>
        </a:font>
        <a:schemeClr val="lt1"/>
      </a:tcTxStyle>
      <a:tcStyle>
        <a:tcBdr/>
        <a:fill>
          <a:solidFill>
            <a:schemeClr val="accent1"/>
          </a:solidFill>
        </a:fill>
      </a:tcStyle>
    </a:firstCol>
    <a:lastRow>
      <a:tcTxStyle b="on" i="off">
        <a:font>
          <a:latin typeface="Times New Roman"/>
          <a:ea typeface="Times New Roman"/>
          <a:cs typeface="Times New Roman"/>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imes New Roman"/>
          <a:ea typeface="Times New Roman"/>
          <a:cs typeface="Times New Roman"/>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596" y="7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p:nvPr/>
        </p:nvSpPr>
        <p:spPr>
          <a:xfrm>
            <a:off x="0" y="0"/>
            <a:ext cx="7559675" cy="10691813"/>
          </a:xfrm>
          <a:prstGeom prst="roundRect">
            <a:avLst>
              <a:gd name="adj" fmla="val 19"/>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4" name="Google Shape;4;n"/>
          <p:cNvSpPr>
            <a:spLocks noGrp="1" noRot="1" noChangeAspect="1"/>
          </p:cNvSpPr>
          <p:nvPr>
            <p:ph type="sldImg" idx="2"/>
          </p:nvPr>
        </p:nvSpPr>
        <p:spPr>
          <a:xfrm>
            <a:off x="1106488" y="812800"/>
            <a:ext cx="5341937" cy="40052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 name="Google Shape;5;n"/>
          <p:cNvSpPr txBox="1">
            <a:spLocks noGrp="1"/>
          </p:cNvSpPr>
          <p:nvPr>
            <p:ph type="body" idx="1"/>
          </p:nvPr>
        </p:nvSpPr>
        <p:spPr>
          <a:xfrm>
            <a:off x="755650" y="5078413"/>
            <a:ext cx="6045200" cy="4808537"/>
          </a:xfrm>
          <a:prstGeom prst="rect">
            <a:avLst/>
          </a:prstGeom>
          <a:noFill/>
          <a:ln>
            <a:noFill/>
          </a:ln>
        </p:spPr>
        <p:txBody>
          <a:bodyPr spcFirstLastPara="1" wrap="square" lIns="0" tIns="0" rIns="0" bIns="0" anchor="t" anchorCtr="0">
            <a:noAutofit/>
          </a:bodyPr>
          <a:lstStyle>
            <a:lvl1pPr marL="457200" marR="0" lvl="0"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6" name="Google Shape;6;n"/>
          <p:cNvSpPr txBox="1">
            <a:spLocks noGrp="1"/>
          </p:cNvSpPr>
          <p:nvPr>
            <p:ph type="hdr" idx="3"/>
          </p:nvPr>
        </p:nvSpPr>
        <p:spPr>
          <a:xfrm>
            <a:off x="0" y="0"/>
            <a:ext cx="3278188" cy="531813"/>
          </a:xfrm>
          <a:prstGeom prst="rect">
            <a:avLst/>
          </a:prstGeom>
          <a:noFill/>
          <a:ln>
            <a:noFill/>
          </a:ln>
        </p:spPr>
        <p:txBody>
          <a:bodyPr spcFirstLastPara="1" wrap="square" lIns="0" tIns="0" rIns="0" bIns="0" anchor="t" anchorCtr="0">
            <a:noAutofit/>
          </a:bodyPr>
          <a:lstStyle>
            <a:lvl1pPr marR="0" lvl="0" algn="l" rtl="0">
              <a:lnSpc>
                <a:spcPct val="95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7" name="Google Shape;7;n"/>
          <p:cNvSpPr txBox="1">
            <a:spLocks noGrp="1"/>
          </p:cNvSpPr>
          <p:nvPr>
            <p:ph type="dt" idx="10"/>
          </p:nvPr>
        </p:nvSpPr>
        <p:spPr>
          <a:xfrm>
            <a:off x="4278313" y="0"/>
            <a:ext cx="3278187" cy="531813"/>
          </a:xfrm>
          <a:prstGeom prst="rect">
            <a:avLst/>
          </a:prstGeom>
          <a:noFill/>
          <a:ln>
            <a:noFill/>
          </a:ln>
        </p:spPr>
        <p:txBody>
          <a:bodyPr spcFirstLastPara="1" wrap="square" lIns="0" tIns="0" rIns="0" bIns="0" anchor="t" anchorCtr="0">
            <a:noAutofit/>
          </a:bodyPr>
          <a:lstStyle>
            <a:lvl1pPr marR="0" lvl="0" algn="r" rtl="0">
              <a:lnSpc>
                <a:spcPct val="95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8" name="Google Shape;8;n"/>
          <p:cNvSpPr txBox="1">
            <a:spLocks noGrp="1"/>
          </p:cNvSpPr>
          <p:nvPr>
            <p:ph type="ftr" idx="11"/>
          </p:nvPr>
        </p:nvSpPr>
        <p:spPr>
          <a:xfrm>
            <a:off x="0" y="10156825"/>
            <a:ext cx="3278188" cy="531813"/>
          </a:xfrm>
          <a:prstGeom prst="rect">
            <a:avLst/>
          </a:prstGeom>
          <a:noFill/>
          <a:ln>
            <a:noFill/>
          </a:ln>
        </p:spPr>
        <p:txBody>
          <a:bodyPr spcFirstLastPara="1" wrap="square" lIns="0" tIns="0" rIns="0" bIns="0" anchor="b" anchorCtr="0">
            <a:noAutofit/>
          </a:bodyPr>
          <a:lstStyle>
            <a:lvl1pPr marR="0" lvl="0" algn="l" rtl="0">
              <a:lnSpc>
                <a:spcPct val="95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9" name="Google Shape;9;n"/>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marR="0" lvl="0" indent="0" algn="r" rtl="0">
              <a:lnSpc>
                <a:spcPct val="95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9670117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notes"/>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marR="0" lvl="0" indent="0" algn="r" rtl="0">
              <a:lnSpc>
                <a:spcPct val="95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
        <p:nvSpPr>
          <p:cNvPr id="169" name="Google Shape;169;p1: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0" name="Google Shape;170;p1:notes"/>
          <p:cNvSpPr txBox="1">
            <a:spLocks noGrp="1"/>
          </p:cNvSpPr>
          <p:nvPr>
            <p:ph type="body" idx="1"/>
          </p:nvPr>
        </p:nvSpPr>
        <p:spPr>
          <a:xfrm>
            <a:off x="755650" y="5078413"/>
            <a:ext cx="6046788" cy="4810125"/>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txBox="1">
            <a:spLocks noGrp="1"/>
          </p:cNvSpPr>
          <p:nvPr>
            <p:ph type="body" idx="1"/>
          </p:nvPr>
        </p:nvSpPr>
        <p:spPr>
          <a:xfrm>
            <a:off x="755650" y="5078413"/>
            <a:ext cx="6045200" cy="480853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47" name="Google Shape;247;p10:notes"/>
          <p:cNvSpPr>
            <a:spLocks noGrp="1" noRot="1" noChangeAspect="1"/>
          </p:cNvSpPr>
          <p:nvPr>
            <p:ph type="sldImg" idx="2"/>
          </p:nvPr>
        </p:nvSpPr>
        <p:spPr>
          <a:xfrm>
            <a:off x="1106488" y="812800"/>
            <a:ext cx="5341937" cy="40052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1:notes"/>
          <p:cNvSpPr txBox="1">
            <a:spLocks noGrp="1"/>
          </p:cNvSpPr>
          <p:nvPr>
            <p:ph type="body" idx="1"/>
          </p:nvPr>
        </p:nvSpPr>
        <p:spPr>
          <a:xfrm>
            <a:off x="755650" y="5078413"/>
            <a:ext cx="6045200" cy="480853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55" name="Google Shape;255;p11:notes"/>
          <p:cNvSpPr>
            <a:spLocks noGrp="1" noRot="1" noChangeAspect="1"/>
          </p:cNvSpPr>
          <p:nvPr>
            <p:ph type="sldImg" idx="2"/>
          </p:nvPr>
        </p:nvSpPr>
        <p:spPr>
          <a:xfrm>
            <a:off x="1106488" y="812800"/>
            <a:ext cx="5341937" cy="40052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2:notes"/>
          <p:cNvSpPr txBox="1">
            <a:spLocks noGrp="1"/>
          </p:cNvSpPr>
          <p:nvPr>
            <p:ph type="body" idx="1"/>
          </p:nvPr>
        </p:nvSpPr>
        <p:spPr>
          <a:xfrm>
            <a:off x="755650" y="5078413"/>
            <a:ext cx="6045200" cy="480853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63" name="Google Shape;263;p12:notes"/>
          <p:cNvSpPr>
            <a:spLocks noGrp="1" noRot="1" noChangeAspect="1"/>
          </p:cNvSpPr>
          <p:nvPr>
            <p:ph type="sldImg" idx="2"/>
          </p:nvPr>
        </p:nvSpPr>
        <p:spPr>
          <a:xfrm>
            <a:off x="1106488" y="812800"/>
            <a:ext cx="5341937" cy="40052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2:notes"/>
          <p:cNvSpPr txBox="1">
            <a:spLocks noGrp="1"/>
          </p:cNvSpPr>
          <p:nvPr>
            <p:ph type="body" idx="1"/>
          </p:nvPr>
        </p:nvSpPr>
        <p:spPr>
          <a:xfrm>
            <a:off x="755650" y="5078413"/>
            <a:ext cx="6045200" cy="480853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63" name="Google Shape;263;p12:notes"/>
          <p:cNvSpPr>
            <a:spLocks noGrp="1" noRot="1" noChangeAspect="1"/>
          </p:cNvSpPr>
          <p:nvPr>
            <p:ph type="sldImg" idx="2"/>
          </p:nvPr>
        </p:nvSpPr>
        <p:spPr>
          <a:xfrm>
            <a:off x="1106488" y="812800"/>
            <a:ext cx="5341937" cy="40052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7510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3:notes"/>
          <p:cNvSpPr txBox="1">
            <a:spLocks noGrp="1"/>
          </p:cNvSpPr>
          <p:nvPr>
            <p:ph type="body" idx="1"/>
          </p:nvPr>
        </p:nvSpPr>
        <p:spPr>
          <a:xfrm>
            <a:off x="755650" y="5078413"/>
            <a:ext cx="6045200" cy="480853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71" name="Google Shape;271;p13:notes"/>
          <p:cNvSpPr>
            <a:spLocks noGrp="1" noRot="1" noChangeAspect="1"/>
          </p:cNvSpPr>
          <p:nvPr>
            <p:ph type="sldImg" idx="2"/>
          </p:nvPr>
        </p:nvSpPr>
        <p:spPr>
          <a:xfrm>
            <a:off x="1106488" y="812800"/>
            <a:ext cx="5341937" cy="40052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4:notes"/>
          <p:cNvSpPr txBox="1">
            <a:spLocks noGrp="1"/>
          </p:cNvSpPr>
          <p:nvPr>
            <p:ph type="body" idx="1"/>
          </p:nvPr>
        </p:nvSpPr>
        <p:spPr>
          <a:xfrm>
            <a:off x="755650" y="5078413"/>
            <a:ext cx="6045200" cy="480853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83" name="Google Shape;283;p14:notes"/>
          <p:cNvSpPr>
            <a:spLocks noGrp="1" noRot="1" noChangeAspect="1"/>
          </p:cNvSpPr>
          <p:nvPr>
            <p:ph type="sldImg" idx="2"/>
          </p:nvPr>
        </p:nvSpPr>
        <p:spPr>
          <a:xfrm>
            <a:off x="1106488" y="812800"/>
            <a:ext cx="5341937" cy="40052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5:notes"/>
          <p:cNvSpPr txBox="1">
            <a:spLocks noGrp="1"/>
          </p:cNvSpPr>
          <p:nvPr>
            <p:ph type="body" idx="1"/>
          </p:nvPr>
        </p:nvSpPr>
        <p:spPr>
          <a:xfrm>
            <a:off x="755650" y="5078413"/>
            <a:ext cx="6045200" cy="480853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91" name="Google Shape;291;p15:notes"/>
          <p:cNvSpPr>
            <a:spLocks noGrp="1" noRot="1" noChangeAspect="1"/>
          </p:cNvSpPr>
          <p:nvPr>
            <p:ph type="sldImg" idx="2"/>
          </p:nvPr>
        </p:nvSpPr>
        <p:spPr>
          <a:xfrm>
            <a:off x="1106488" y="812800"/>
            <a:ext cx="5341937" cy="40052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6:notes"/>
          <p:cNvSpPr txBox="1">
            <a:spLocks noGrp="1"/>
          </p:cNvSpPr>
          <p:nvPr>
            <p:ph type="body" idx="1"/>
          </p:nvPr>
        </p:nvSpPr>
        <p:spPr>
          <a:xfrm>
            <a:off x="755650" y="5078413"/>
            <a:ext cx="6045200" cy="480853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99" name="Google Shape;299;p16:notes"/>
          <p:cNvSpPr>
            <a:spLocks noGrp="1" noRot="1" noChangeAspect="1"/>
          </p:cNvSpPr>
          <p:nvPr>
            <p:ph type="sldImg" idx="2"/>
          </p:nvPr>
        </p:nvSpPr>
        <p:spPr>
          <a:xfrm>
            <a:off x="1106488" y="812800"/>
            <a:ext cx="5341937" cy="40052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7:notes"/>
          <p:cNvSpPr txBox="1">
            <a:spLocks noGrp="1"/>
          </p:cNvSpPr>
          <p:nvPr>
            <p:ph type="body" idx="1"/>
          </p:nvPr>
        </p:nvSpPr>
        <p:spPr>
          <a:xfrm>
            <a:off x="755650" y="5078413"/>
            <a:ext cx="6045200" cy="480853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307" name="Google Shape;307;p17:notes"/>
          <p:cNvSpPr>
            <a:spLocks noGrp="1" noRot="1" noChangeAspect="1"/>
          </p:cNvSpPr>
          <p:nvPr>
            <p:ph type="sldImg" idx="2"/>
          </p:nvPr>
        </p:nvSpPr>
        <p:spPr>
          <a:xfrm>
            <a:off x="1106488" y="812800"/>
            <a:ext cx="5341937" cy="40052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8:notes"/>
          <p:cNvSpPr txBox="1">
            <a:spLocks noGrp="1"/>
          </p:cNvSpPr>
          <p:nvPr>
            <p:ph type="body" idx="1"/>
          </p:nvPr>
        </p:nvSpPr>
        <p:spPr>
          <a:xfrm>
            <a:off x="755650" y="5078413"/>
            <a:ext cx="6045200" cy="480853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315" name="Google Shape;315;p18:notes"/>
          <p:cNvSpPr>
            <a:spLocks noGrp="1" noRot="1" noChangeAspect="1"/>
          </p:cNvSpPr>
          <p:nvPr>
            <p:ph type="sldImg" idx="2"/>
          </p:nvPr>
        </p:nvSpPr>
        <p:spPr>
          <a:xfrm>
            <a:off x="1106488" y="812800"/>
            <a:ext cx="5341937" cy="40052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notes"/>
          <p:cNvSpPr txBox="1">
            <a:spLocks noGrp="1"/>
          </p:cNvSpPr>
          <p:nvPr>
            <p:ph type="body" idx="1"/>
          </p:nvPr>
        </p:nvSpPr>
        <p:spPr>
          <a:xfrm>
            <a:off x="755650" y="5078413"/>
            <a:ext cx="6045200" cy="480853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78" name="Google Shape;178;p2:notes"/>
          <p:cNvSpPr>
            <a:spLocks noGrp="1" noRot="1" noChangeAspect="1"/>
          </p:cNvSpPr>
          <p:nvPr>
            <p:ph type="sldImg" idx="2"/>
          </p:nvPr>
        </p:nvSpPr>
        <p:spPr>
          <a:xfrm>
            <a:off x="1106488" y="812800"/>
            <a:ext cx="5341937" cy="40052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9:notes"/>
          <p:cNvSpPr txBox="1">
            <a:spLocks noGrp="1"/>
          </p:cNvSpPr>
          <p:nvPr>
            <p:ph type="body" idx="1"/>
          </p:nvPr>
        </p:nvSpPr>
        <p:spPr>
          <a:xfrm>
            <a:off x="755650" y="5078413"/>
            <a:ext cx="6045200" cy="480853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323" name="Google Shape;323;p19:notes"/>
          <p:cNvSpPr>
            <a:spLocks noGrp="1" noRot="1" noChangeAspect="1"/>
          </p:cNvSpPr>
          <p:nvPr>
            <p:ph type="sldImg" idx="2"/>
          </p:nvPr>
        </p:nvSpPr>
        <p:spPr>
          <a:xfrm>
            <a:off x="1106488" y="812800"/>
            <a:ext cx="5341937" cy="40052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0:notes"/>
          <p:cNvSpPr txBox="1">
            <a:spLocks noGrp="1"/>
          </p:cNvSpPr>
          <p:nvPr>
            <p:ph type="body" idx="1"/>
          </p:nvPr>
        </p:nvSpPr>
        <p:spPr>
          <a:xfrm>
            <a:off x="755650" y="5078413"/>
            <a:ext cx="6045200" cy="480853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331" name="Google Shape;331;p20:notes"/>
          <p:cNvSpPr>
            <a:spLocks noGrp="1" noRot="1" noChangeAspect="1"/>
          </p:cNvSpPr>
          <p:nvPr>
            <p:ph type="sldImg" idx="2"/>
          </p:nvPr>
        </p:nvSpPr>
        <p:spPr>
          <a:xfrm>
            <a:off x="1106488" y="812800"/>
            <a:ext cx="5341937" cy="40052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1:notes"/>
          <p:cNvSpPr txBox="1">
            <a:spLocks noGrp="1"/>
          </p:cNvSpPr>
          <p:nvPr>
            <p:ph type="body" idx="1"/>
          </p:nvPr>
        </p:nvSpPr>
        <p:spPr>
          <a:xfrm>
            <a:off x="755650" y="5078413"/>
            <a:ext cx="6045200" cy="480853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339" name="Google Shape;339;p21:notes"/>
          <p:cNvSpPr>
            <a:spLocks noGrp="1" noRot="1" noChangeAspect="1"/>
          </p:cNvSpPr>
          <p:nvPr>
            <p:ph type="sldImg" idx="2"/>
          </p:nvPr>
        </p:nvSpPr>
        <p:spPr>
          <a:xfrm>
            <a:off x="1106488" y="812800"/>
            <a:ext cx="5341937" cy="40052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9170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1:notes"/>
          <p:cNvSpPr txBox="1">
            <a:spLocks noGrp="1"/>
          </p:cNvSpPr>
          <p:nvPr>
            <p:ph type="body" idx="1"/>
          </p:nvPr>
        </p:nvSpPr>
        <p:spPr>
          <a:xfrm>
            <a:off x="755650" y="5078413"/>
            <a:ext cx="6045200" cy="480853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339" name="Google Shape;339;p21:notes"/>
          <p:cNvSpPr>
            <a:spLocks noGrp="1" noRot="1" noChangeAspect="1"/>
          </p:cNvSpPr>
          <p:nvPr>
            <p:ph type="sldImg" idx="2"/>
          </p:nvPr>
        </p:nvSpPr>
        <p:spPr>
          <a:xfrm>
            <a:off x="1106488" y="812800"/>
            <a:ext cx="5341937" cy="40052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2:notes"/>
          <p:cNvSpPr txBox="1">
            <a:spLocks noGrp="1"/>
          </p:cNvSpPr>
          <p:nvPr>
            <p:ph type="body" idx="1"/>
          </p:nvPr>
        </p:nvSpPr>
        <p:spPr>
          <a:xfrm>
            <a:off x="755650" y="5078413"/>
            <a:ext cx="6045200" cy="480853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347" name="Google Shape;347;p22:notes"/>
          <p:cNvSpPr>
            <a:spLocks noGrp="1" noRot="1" noChangeAspect="1"/>
          </p:cNvSpPr>
          <p:nvPr>
            <p:ph type="sldImg" idx="2"/>
          </p:nvPr>
        </p:nvSpPr>
        <p:spPr>
          <a:xfrm>
            <a:off x="1106488" y="812800"/>
            <a:ext cx="5341937" cy="40052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1:notes"/>
          <p:cNvSpPr txBox="1">
            <a:spLocks noGrp="1"/>
          </p:cNvSpPr>
          <p:nvPr>
            <p:ph type="body" idx="1"/>
          </p:nvPr>
        </p:nvSpPr>
        <p:spPr>
          <a:xfrm>
            <a:off x="755650" y="5078413"/>
            <a:ext cx="6045200" cy="480853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339" name="Google Shape;339;p21:notes"/>
          <p:cNvSpPr>
            <a:spLocks noGrp="1" noRot="1" noChangeAspect="1"/>
          </p:cNvSpPr>
          <p:nvPr>
            <p:ph type="sldImg" idx="2"/>
          </p:nvPr>
        </p:nvSpPr>
        <p:spPr>
          <a:xfrm>
            <a:off x="1106488" y="812800"/>
            <a:ext cx="5341937" cy="40052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69600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3:notes"/>
          <p:cNvSpPr txBox="1">
            <a:spLocks noGrp="1"/>
          </p:cNvSpPr>
          <p:nvPr>
            <p:ph type="body" idx="1"/>
          </p:nvPr>
        </p:nvSpPr>
        <p:spPr>
          <a:xfrm>
            <a:off x="755650" y="5078413"/>
            <a:ext cx="6045200" cy="480853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355" name="Google Shape;355;p23:notes"/>
          <p:cNvSpPr>
            <a:spLocks noGrp="1" noRot="1" noChangeAspect="1"/>
          </p:cNvSpPr>
          <p:nvPr>
            <p:ph type="sldImg" idx="2"/>
          </p:nvPr>
        </p:nvSpPr>
        <p:spPr>
          <a:xfrm>
            <a:off x="1106488" y="812800"/>
            <a:ext cx="5341937" cy="40052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4:notes"/>
          <p:cNvSpPr txBox="1">
            <a:spLocks noGrp="1"/>
          </p:cNvSpPr>
          <p:nvPr>
            <p:ph type="body" idx="1"/>
          </p:nvPr>
        </p:nvSpPr>
        <p:spPr>
          <a:xfrm>
            <a:off x="755650" y="5078413"/>
            <a:ext cx="6045200" cy="480853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362" name="Google Shape;362;p24:notes"/>
          <p:cNvSpPr>
            <a:spLocks noGrp="1" noRot="1" noChangeAspect="1"/>
          </p:cNvSpPr>
          <p:nvPr>
            <p:ph type="sldImg" idx="2"/>
          </p:nvPr>
        </p:nvSpPr>
        <p:spPr>
          <a:xfrm>
            <a:off x="1106488" y="812800"/>
            <a:ext cx="5341937" cy="40052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5:notes"/>
          <p:cNvSpPr txBox="1">
            <a:spLocks noGrp="1"/>
          </p:cNvSpPr>
          <p:nvPr>
            <p:ph type="body" idx="1"/>
          </p:nvPr>
        </p:nvSpPr>
        <p:spPr>
          <a:xfrm>
            <a:off x="755650" y="5078413"/>
            <a:ext cx="6045200" cy="480853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370" name="Google Shape;370;p25:notes"/>
          <p:cNvSpPr>
            <a:spLocks noGrp="1" noRot="1" noChangeAspect="1"/>
          </p:cNvSpPr>
          <p:nvPr>
            <p:ph type="sldImg" idx="2"/>
          </p:nvPr>
        </p:nvSpPr>
        <p:spPr>
          <a:xfrm>
            <a:off x="1106488" y="812800"/>
            <a:ext cx="5341937" cy="40052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7:notes"/>
          <p:cNvSpPr txBox="1">
            <a:spLocks noGrp="1"/>
          </p:cNvSpPr>
          <p:nvPr>
            <p:ph type="body" idx="1"/>
          </p:nvPr>
        </p:nvSpPr>
        <p:spPr>
          <a:xfrm>
            <a:off x="755650" y="5078413"/>
            <a:ext cx="6045200" cy="480853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388" name="Google Shape;388;p27:notes"/>
          <p:cNvSpPr>
            <a:spLocks noGrp="1" noRot="1" noChangeAspect="1"/>
          </p:cNvSpPr>
          <p:nvPr>
            <p:ph type="sldImg" idx="2"/>
          </p:nvPr>
        </p:nvSpPr>
        <p:spPr>
          <a:xfrm>
            <a:off x="1106488" y="812800"/>
            <a:ext cx="5341937" cy="40052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3:notes"/>
          <p:cNvSpPr txBox="1">
            <a:spLocks noGrp="1"/>
          </p:cNvSpPr>
          <p:nvPr>
            <p:ph type="body" idx="1"/>
          </p:nvPr>
        </p:nvSpPr>
        <p:spPr>
          <a:xfrm>
            <a:off x="755650" y="5078413"/>
            <a:ext cx="6045200" cy="480853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86" name="Google Shape;186;p3:notes"/>
          <p:cNvSpPr>
            <a:spLocks noGrp="1" noRot="1" noChangeAspect="1"/>
          </p:cNvSpPr>
          <p:nvPr>
            <p:ph type="sldImg" idx="2"/>
          </p:nvPr>
        </p:nvSpPr>
        <p:spPr>
          <a:xfrm>
            <a:off x="1106488" y="812800"/>
            <a:ext cx="5341937" cy="40052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6:notes"/>
          <p:cNvSpPr txBox="1">
            <a:spLocks noGrp="1"/>
          </p:cNvSpPr>
          <p:nvPr>
            <p:ph type="body" idx="1"/>
          </p:nvPr>
        </p:nvSpPr>
        <p:spPr>
          <a:xfrm>
            <a:off x="755650" y="5078413"/>
            <a:ext cx="6045200" cy="480853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380" name="Google Shape;380;p26:notes"/>
          <p:cNvSpPr>
            <a:spLocks noGrp="1" noRot="1" noChangeAspect="1"/>
          </p:cNvSpPr>
          <p:nvPr>
            <p:ph type="sldImg" idx="2"/>
          </p:nvPr>
        </p:nvSpPr>
        <p:spPr>
          <a:xfrm>
            <a:off x="1106488" y="812800"/>
            <a:ext cx="5341937" cy="40052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8:notes"/>
          <p:cNvSpPr txBox="1">
            <a:spLocks noGrp="1"/>
          </p:cNvSpPr>
          <p:nvPr>
            <p:ph type="body" idx="1"/>
          </p:nvPr>
        </p:nvSpPr>
        <p:spPr>
          <a:xfrm>
            <a:off x="755650" y="5078413"/>
            <a:ext cx="6045200" cy="480853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396" name="Google Shape;396;p28:notes"/>
          <p:cNvSpPr>
            <a:spLocks noGrp="1" noRot="1" noChangeAspect="1"/>
          </p:cNvSpPr>
          <p:nvPr>
            <p:ph type="sldImg" idx="2"/>
          </p:nvPr>
        </p:nvSpPr>
        <p:spPr>
          <a:xfrm>
            <a:off x="1106488" y="812800"/>
            <a:ext cx="5341937" cy="40052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4:notes"/>
          <p:cNvSpPr txBox="1">
            <a:spLocks noGrp="1"/>
          </p:cNvSpPr>
          <p:nvPr>
            <p:ph type="body" idx="1"/>
          </p:nvPr>
        </p:nvSpPr>
        <p:spPr>
          <a:xfrm>
            <a:off x="755650" y="5078413"/>
            <a:ext cx="6045200" cy="480853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95" name="Google Shape;195;p4:notes"/>
          <p:cNvSpPr>
            <a:spLocks noGrp="1" noRot="1" noChangeAspect="1"/>
          </p:cNvSpPr>
          <p:nvPr>
            <p:ph type="sldImg" idx="2"/>
          </p:nvPr>
        </p:nvSpPr>
        <p:spPr>
          <a:xfrm>
            <a:off x="1106488" y="812800"/>
            <a:ext cx="5341937" cy="40052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5:notes"/>
          <p:cNvSpPr txBox="1">
            <a:spLocks noGrp="1"/>
          </p:cNvSpPr>
          <p:nvPr>
            <p:ph type="body" idx="1"/>
          </p:nvPr>
        </p:nvSpPr>
        <p:spPr>
          <a:xfrm>
            <a:off x="755650" y="5078413"/>
            <a:ext cx="6045200" cy="480853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06" name="Google Shape;206;p5:notes"/>
          <p:cNvSpPr>
            <a:spLocks noGrp="1" noRot="1" noChangeAspect="1"/>
          </p:cNvSpPr>
          <p:nvPr>
            <p:ph type="sldImg" idx="2"/>
          </p:nvPr>
        </p:nvSpPr>
        <p:spPr>
          <a:xfrm>
            <a:off x="1106488" y="812800"/>
            <a:ext cx="5341937" cy="40052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6:notes"/>
          <p:cNvSpPr txBox="1">
            <a:spLocks noGrp="1"/>
          </p:cNvSpPr>
          <p:nvPr>
            <p:ph type="body" idx="1"/>
          </p:nvPr>
        </p:nvSpPr>
        <p:spPr>
          <a:xfrm>
            <a:off x="755650" y="5078413"/>
            <a:ext cx="6045200" cy="480853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15" name="Google Shape;215;p6:notes"/>
          <p:cNvSpPr>
            <a:spLocks noGrp="1" noRot="1" noChangeAspect="1"/>
          </p:cNvSpPr>
          <p:nvPr>
            <p:ph type="sldImg" idx="2"/>
          </p:nvPr>
        </p:nvSpPr>
        <p:spPr>
          <a:xfrm>
            <a:off x="1106488" y="812800"/>
            <a:ext cx="5341937" cy="40052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7:notes"/>
          <p:cNvSpPr txBox="1">
            <a:spLocks noGrp="1"/>
          </p:cNvSpPr>
          <p:nvPr>
            <p:ph type="body" idx="1"/>
          </p:nvPr>
        </p:nvSpPr>
        <p:spPr>
          <a:xfrm>
            <a:off x="755650" y="5078413"/>
            <a:ext cx="6045200" cy="480853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24" name="Google Shape;224;p7:notes"/>
          <p:cNvSpPr>
            <a:spLocks noGrp="1" noRot="1" noChangeAspect="1"/>
          </p:cNvSpPr>
          <p:nvPr>
            <p:ph type="sldImg" idx="2"/>
          </p:nvPr>
        </p:nvSpPr>
        <p:spPr>
          <a:xfrm>
            <a:off x="1106488" y="812800"/>
            <a:ext cx="5341937" cy="40052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8:notes"/>
          <p:cNvSpPr txBox="1">
            <a:spLocks noGrp="1"/>
          </p:cNvSpPr>
          <p:nvPr>
            <p:ph type="body" idx="1"/>
          </p:nvPr>
        </p:nvSpPr>
        <p:spPr>
          <a:xfrm>
            <a:off x="755650" y="5078413"/>
            <a:ext cx="6045200" cy="480853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32" name="Google Shape;232;p8:notes"/>
          <p:cNvSpPr>
            <a:spLocks noGrp="1" noRot="1" noChangeAspect="1"/>
          </p:cNvSpPr>
          <p:nvPr>
            <p:ph type="sldImg" idx="2"/>
          </p:nvPr>
        </p:nvSpPr>
        <p:spPr>
          <a:xfrm>
            <a:off x="1106488" y="812800"/>
            <a:ext cx="5341937" cy="40052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9:notes"/>
          <p:cNvSpPr txBox="1">
            <a:spLocks noGrp="1"/>
          </p:cNvSpPr>
          <p:nvPr>
            <p:ph type="body" idx="1"/>
          </p:nvPr>
        </p:nvSpPr>
        <p:spPr>
          <a:xfrm>
            <a:off x="755650" y="5078413"/>
            <a:ext cx="6045200" cy="480853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39" name="Google Shape;239;p9:notes"/>
          <p:cNvSpPr>
            <a:spLocks noGrp="1" noRot="1" noChangeAspect="1"/>
          </p:cNvSpPr>
          <p:nvPr>
            <p:ph type="sldImg" idx="2"/>
          </p:nvPr>
        </p:nvSpPr>
        <p:spPr>
          <a:xfrm>
            <a:off x="1106488" y="812800"/>
            <a:ext cx="5341937" cy="40052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6"/>
        <p:cNvGrpSpPr/>
        <p:nvPr/>
      </p:nvGrpSpPr>
      <p:grpSpPr>
        <a:xfrm>
          <a:off x="0" y="0"/>
          <a:ext cx="0" cy="0"/>
          <a:chOff x="0" y="0"/>
          <a:chExt cx="0" cy="0"/>
        </a:xfrm>
      </p:grpSpPr>
      <p:sp>
        <p:nvSpPr>
          <p:cNvPr id="17" name="Google Shape;17;p30"/>
          <p:cNvSpPr txBox="1">
            <a:spLocks noGrp="1"/>
          </p:cNvSpPr>
          <p:nvPr>
            <p:ph type="title"/>
          </p:nvPr>
        </p:nvSpPr>
        <p:spPr>
          <a:xfrm>
            <a:off x="503238" y="336550"/>
            <a:ext cx="9067800" cy="1258888"/>
          </a:xfrm>
          <a:prstGeom prst="rect">
            <a:avLst/>
          </a:prstGeom>
          <a:noFill/>
          <a:ln>
            <a:noFill/>
          </a:ln>
        </p:spPr>
        <p:txBody>
          <a:bodyPr spcFirstLastPara="1" wrap="square" lIns="0" tIns="0" rIns="0" bIns="0" anchor="ctr" anchorCtr="0">
            <a:noAutofit/>
          </a:bodyPr>
          <a:lstStyle>
            <a:lvl1pPr lvl="0" algn="ctr">
              <a:lnSpc>
                <a:spcPct val="95000"/>
              </a:lnSpc>
              <a:spcBef>
                <a:spcPts val="0"/>
              </a:spcBef>
              <a:spcAft>
                <a:spcPts val="0"/>
              </a:spcAft>
              <a:buSzPts val="1400"/>
              <a:buNone/>
              <a:defRPr/>
            </a:lvl1pPr>
            <a:lvl2pPr lvl="1" algn="ctr">
              <a:lnSpc>
                <a:spcPct val="95000"/>
              </a:lnSpc>
              <a:spcBef>
                <a:spcPts val="0"/>
              </a:spcBef>
              <a:spcAft>
                <a:spcPts val="0"/>
              </a:spcAft>
              <a:buSzPts val="1400"/>
              <a:buNone/>
              <a:defRPr/>
            </a:lvl2pPr>
            <a:lvl3pPr lvl="2" algn="ctr">
              <a:lnSpc>
                <a:spcPct val="95000"/>
              </a:lnSpc>
              <a:spcBef>
                <a:spcPts val="0"/>
              </a:spcBef>
              <a:spcAft>
                <a:spcPts val="0"/>
              </a:spcAft>
              <a:buSzPts val="1400"/>
              <a:buNone/>
              <a:defRPr/>
            </a:lvl3pPr>
            <a:lvl4pPr lvl="3" algn="ctr">
              <a:lnSpc>
                <a:spcPct val="95000"/>
              </a:lnSpc>
              <a:spcBef>
                <a:spcPts val="0"/>
              </a:spcBef>
              <a:spcAft>
                <a:spcPts val="0"/>
              </a:spcAft>
              <a:buSzPts val="1400"/>
              <a:buNone/>
              <a:defRPr/>
            </a:lvl4pPr>
            <a:lvl5pPr lvl="4" algn="ctr">
              <a:lnSpc>
                <a:spcPct val="95000"/>
              </a:lnSpc>
              <a:spcBef>
                <a:spcPts val="0"/>
              </a:spcBef>
              <a:spcAft>
                <a:spcPts val="0"/>
              </a:spcAft>
              <a:buSzPts val="1400"/>
              <a:buNone/>
              <a:defRPr/>
            </a:lvl5pPr>
            <a:lvl6pPr lvl="5" algn="ctr">
              <a:lnSpc>
                <a:spcPct val="95000"/>
              </a:lnSpc>
              <a:spcBef>
                <a:spcPts val="0"/>
              </a:spcBef>
              <a:spcAft>
                <a:spcPts val="0"/>
              </a:spcAft>
              <a:buSzPts val="1400"/>
              <a:buNone/>
              <a:defRPr/>
            </a:lvl6pPr>
            <a:lvl7pPr lvl="6" algn="ctr">
              <a:lnSpc>
                <a:spcPct val="95000"/>
              </a:lnSpc>
              <a:spcBef>
                <a:spcPts val="0"/>
              </a:spcBef>
              <a:spcAft>
                <a:spcPts val="0"/>
              </a:spcAft>
              <a:buSzPts val="1400"/>
              <a:buNone/>
              <a:defRPr/>
            </a:lvl7pPr>
            <a:lvl8pPr lvl="7" algn="ctr">
              <a:lnSpc>
                <a:spcPct val="95000"/>
              </a:lnSpc>
              <a:spcBef>
                <a:spcPts val="0"/>
              </a:spcBef>
              <a:spcAft>
                <a:spcPts val="0"/>
              </a:spcAft>
              <a:buSzPts val="1400"/>
              <a:buNone/>
              <a:defRPr/>
            </a:lvl8pPr>
            <a:lvl9pPr lvl="8" algn="ctr">
              <a:lnSpc>
                <a:spcPct val="95000"/>
              </a:lnSpc>
              <a:spcBef>
                <a:spcPts val="0"/>
              </a:spcBef>
              <a:spcAft>
                <a:spcPts val="0"/>
              </a:spcAft>
              <a:buSzPts val="1400"/>
              <a:buNone/>
              <a:defRPr/>
            </a:lvl9pPr>
          </a:lstStyle>
          <a:p>
            <a:endParaRPr/>
          </a:p>
        </p:txBody>
      </p:sp>
      <p:sp>
        <p:nvSpPr>
          <p:cNvPr id="18" name="Google Shape;18;p30"/>
          <p:cNvSpPr txBox="1">
            <a:spLocks noGrp="1"/>
          </p:cNvSpPr>
          <p:nvPr>
            <p:ph type="body" idx="1"/>
          </p:nvPr>
        </p:nvSpPr>
        <p:spPr>
          <a:xfrm>
            <a:off x="503238" y="1768475"/>
            <a:ext cx="4457700" cy="4527550"/>
          </a:xfrm>
          <a:prstGeom prst="rect">
            <a:avLst/>
          </a:prstGeom>
          <a:noFill/>
          <a:ln>
            <a:noFill/>
          </a:ln>
        </p:spPr>
        <p:txBody>
          <a:bodyPr spcFirstLastPara="1" wrap="square" lIns="0" tIns="20150" rIns="0" bIns="0" anchor="t" anchorCtr="0">
            <a:noAutofit/>
          </a:bodyPr>
          <a:lstStyle>
            <a:lvl1pPr marL="457200" lvl="0" indent="-406400" algn="l">
              <a:lnSpc>
                <a:spcPct val="95000"/>
              </a:lnSpc>
              <a:spcBef>
                <a:spcPts val="0"/>
              </a:spcBef>
              <a:spcAft>
                <a:spcPts val="0"/>
              </a:spcAft>
              <a:buSzPts val="2800"/>
              <a:buChar char="•"/>
              <a:defRPr sz="2800"/>
            </a:lvl1pPr>
            <a:lvl2pPr marL="914400" lvl="1" indent="-381000" algn="l">
              <a:lnSpc>
                <a:spcPct val="95000"/>
              </a:lnSpc>
              <a:spcBef>
                <a:spcPts val="1425"/>
              </a:spcBef>
              <a:spcAft>
                <a:spcPts val="0"/>
              </a:spcAft>
              <a:buSzPts val="2400"/>
              <a:buChar char="–"/>
              <a:defRPr sz="2400"/>
            </a:lvl2pPr>
            <a:lvl3pPr marL="1371600" lvl="2" indent="-355600" algn="l">
              <a:lnSpc>
                <a:spcPct val="95000"/>
              </a:lnSpc>
              <a:spcBef>
                <a:spcPts val="1138"/>
              </a:spcBef>
              <a:spcAft>
                <a:spcPts val="0"/>
              </a:spcAft>
              <a:buSzPts val="2000"/>
              <a:buChar char="•"/>
              <a:defRPr sz="2000"/>
            </a:lvl3pPr>
            <a:lvl4pPr marL="1828800" lvl="3" indent="-342900" algn="l">
              <a:lnSpc>
                <a:spcPct val="95000"/>
              </a:lnSpc>
              <a:spcBef>
                <a:spcPts val="850"/>
              </a:spcBef>
              <a:spcAft>
                <a:spcPts val="0"/>
              </a:spcAft>
              <a:buSzPts val="1800"/>
              <a:buChar char="–"/>
              <a:defRPr sz="1800"/>
            </a:lvl4pPr>
            <a:lvl5pPr marL="2286000" lvl="4" indent="-342900" algn="l">
              <a:lnSpc>
                <a:spcPct val="95000"/>
              </a:lnSpc>
              <a:spcBef>
                <a:spcPts val="575"/>
              </a:spcBef>
              <a:spcAft>
                <a:spcPts val="0"/>
              </a:spcAft>
              <a:buSzPts val="1800"/>
              <a:buChar char="»"/>
              <a:defRPr sz="1800"/>
            </a:lvl5pPr>
            <a:lvl6pPr marL="2743200" lvl="5" indent="-228600" algn="l">
              <a:lnSpc>
                <a:spcPct val="95000"/>
              </a:lnSpc>
              <a:spcBef>
                <a:spcPts val="288"/>
              </a:spcBef>
              <a:spcAft>
                <a:spcPts val="0"/>
              </a:spcAft>
              <a:buSzPts val="1400"/>
              <a:buNone/>
              <a:defRPr sz="1800"/>
            </a:lvl6pPr>
            <a:lvl7pPr marL="3200400" lvl="6" indent="-228600" algn="l">
              <a:lnSpc>
                <a:spcPct val="95000"/>
              </a:lnSpc>
              <a:spcBef>
                <a:spcPts val="288"/>
              </a:spcBef>
              <a:spcAft>
                <a:spcPts val="0"/>
              </a:spcAft>
              <a:buSzPts val="1400"/>
              <a:buNone/>
              <a:defRPr sz="1800"/>
            </a:lvl7pPr>
            <a:lvl8pPr marL="3657600" lvl="7" indent="-228600" algn="l">
              <a:lnSpc>
                <a:spcPct val="95000"/>
              </a:lnSpc>
              <a:spcBef>
                <a:spcPts val="288"/>
              </a:spcBef>
              <a:spcAft>
                <a:spcPts val="0"/>
              </a:spcAft>
              <a:buSzPts val="1400"/>
              <a:buNone/>
              <a:defRPr sz="1800"/>
            </a:lvl8pPr>
            <a:lvl9pPr marL="4114800" lvl="8" indent="-228600" algn="l">
              <a:lnSpc>
                <a:spcPct val="95000"/>
              </a:lnSpc>
              <a:spcBef>
                <a:spcPts val="288"/>
              </a:spcBef>
              <a:spcAft>
                <a:spcPts val="288"/>
              </a:spcAft>
              <a:buSzPts val="1400"/>
              <a:buNone/>
              <a:defRPr sz="1800"/>
            </a:lvl9pPr>
          </a:lstStyle>
          <a:p>
            <a:endParaRPr/>
          </a:p>
        </p:txBody>
      </p:sp>
      <p:sp>
        <p:nvSpPr>
          <p:cNvPr id="19" name="Google Shape;19;p30"/>
          <p:cNvSpPr txBox="1">
            <a:spLocks noGrp="1"/>
          </p:cNvSpPr>
          <p:nvPr>
            <p:ph type="body" idx="2"/>
          </p:nvPr>
        </p:nvSpPr>
        <p:spPr>
          <a:xfrm>
            <a:off x="5113338" y="1768475"/>
            <a:ext cx="4457700" cy="4527550"/>
          </a:xfrm>
          <a:prstGeom prst="rect">
            <a:avLst/>
          </a:prstGeom>
          <a:noFill/>
          <a:ln>
            <a:noFill/>
          </a:ln>
        </p:spPr>
        <p:txBody>
          <a:bodyPr spcFirstLastPara="1" wrap="square" lIns="0" tIns="20150" rIns="0" bIns="0" anchor="t" anchorCtr="0">
            <a:noAutofit/>
          </a:bodyPr>
          <a:lstStyle>
            <a:lvl1pPr marL="457200" lvl="0" indent="-406400" algn="l">
              <a:lnSpc>
                <a:spcPct val="95000"/>
              </a:lnSpc>
              <a:spcBef>
                <a:spcPts val="0"/>
              </a:spcBef>
              <a:spcAft>
                <a:spcPts val="0"/>
              </a:spcAft>
              <a:buSzPts val="2800"/>
              <a:buChar char="•"/>
              <a:defRPr sz="2800"/>
            </a:lvl1pPr>
            <a:lvl2pPr marL="914400" lvl="1" indent="-381000" algn="l">
              <a:lnSpc>
                <a:spcPct val="95000"/>
              </a:lnSpc>
              <a:spcBef>
                <a:spcPts val="1425"/>
              </a:spcBef>
              <a:spcAft>
                <a:spcPts val="0"/>
              </a:spcAft>
              <a:buSzPts val="2400"/>
              <a:buChar char="–"/>
              <a:defRPr sz="2400"/>
            </a:lvl2pPr>
            <a:lvl3pPr marL="1371600" lvl="2" indent="-355600" algn="l">
              <a:lnSpc>
                <a:spcPct val="95000"/>
              </a:lnSpc>
              <a:spcBef>
                <a:spcPts val="1138"/>
              </a:spcBef>
              <a:spcAft>
                <a:spcPts val="0"/>
              </a:spcAft>
              <a:buSzPts val="2000"/>
              <a:buChar char="•"/>
              <a:defRPr sz="2000"/>
            </a:lvl3pPr>
            <a:lvl4pPr marL="1828800" lvl="3" indent="-342900" algn="l">
              <a:lnSpc>
                <a:spcPct val="95000"/>
              </a:lnSpc>
              <a:spcBef>
                <a:spcPts val="850"/>
              </a:spcBef>
              <a:spcAft>
                <a:spcPts val="0"/>
              </a:spcAft>
              <a:buSzPts val="1800"/>
              <a:buChar char="–"/>
              <a:defRPr sz="1800"/>
            </a:lvl4pPr>
            <a:lvl5pPr marL="2286000" lvl="4" indent="-342900" algn="l">
              <a:lnSpc>
                <a:spcPct val="95000"/>
              </a:lnSpc>
              <a:spcBef>
                <a:spcPts val="575"/>
              </a:spcBef>
              <a:spcAft>
                <a:spcPts val="0"/>
              </a:spcAft>
              <a:buSzPts val="1800"/>
              <a:buChar char="»"/>
              <a:defRPr sz="1800"/>
            </a:lvl5pPr>
            <a:lvl6pPr marL="2743200" lvl="5" indent="-228600" algn="l">
              <a:lnSpc>
                <a:spcPct val="95000"/>
              </a:lnSpc>
              <a:spcBef>
                <a:spcPts val="288"/>
              </a:spcBef>
              <a:spcAft>
                <a:spcPts val="0"/>
              </a:spcAft>
              <a:buSzPts val="1400"/>
              <a:buNone/>
              <a:defRPr sz="1800"/>
            </a:lvl6pPr>
            <a:lvl7pPr marL="3200400" lvl="6" indent="-228600" algn="l">
              <a:lnSpc>
                <a:spcPct val="95000"/>
              </a:lnSpc>
              <a:spcBef>
                <a:spcPts val="288"/>
              </a:spcBef>
              <a:spcAft>
                <a:spcPts val="0"/>
              </a:spcAft>
              <a:buSzPts val="1400"/>
              <a:buNone/>
              <a:defRPr sz="1800"/>
            </a:lvl7pPr>
            <a:lvl8pPr marL="3657600" lvl="7" indent="-228600" algn="l">
              <a:lnSpc>
                <a:spcPct val="95000"/>
              </a:lnSpc>
              <a:spcBef>
                <a:spcPts val="288"/>
              </a:spcBef>
              <a:spcAft>
                <a:spcPts val="0"/>
              </a:spcAft>
              <a:buSzPts val="1400"/>
              <a:buNone/>
              <a:defRPr sz="1800"/>
            </a:lvl8pPr>
            <a:lvl9pPr marL="4114800" lvl="8" indent="-228600" algn="l">
              <a:lnSpc>
                <a:spcPct val="95000"/>
              </a:lnSpc>
              <a:spcBef>
                <a:spcPts val="288"/>
              </a:spcBef>
              <a:spcAft>
                <a:spcPts val="288"/>
              </a:spcAft>
              <a:buSzPts val="1400"/>
              <a:buNone/>
              <a:defRPr sz="1800"/>
            </a:lvl9pPr>
          </a:lstStyle>
          <a:p>
            <a:endParaRPr/>
          </a:p>
        </p:txBody>
      </p:sp>
      <p:sp>
        <p:nvSpPr>
          <p:cNvPr id="20" name="Google Shape;20;p30"/>
          <p:cNvSpPr txBox="1">
            <a:spLocks noGrp="1"/>
          </p:cNvSpPr>
          <p:nvPr>
            <p:ph type="dt" idx="10"/>
          </p:nvPr>
        </p:nvSpPr>
        <p:spPr>
          <a:xfrm>
            <a:off x="503238" y="6670675"/>
            <a:ext cx="2344737" cy="517525"/>
          </a:xfrm>
          <a:prstGeom prst="rect">
            <a:avLst/>
          </a:prstGeom>
          <a:noFill/>
          <a:ln>
            <a:noFill/>
          </a:ln>
        </p:spPr>
        <p:txBody>
          <a:bodyPr spcFirstLastPara="1" wrap="square" lIns="0" tIns="0" rIns="0" bIns="0" anchor="t" anchorCtr="0">
            <a:noAutofit/>
          </a:bodyPr>
          <a:lstStyle>
            <a:lvl1pPr lvl="0" algn="l">
              <a:lnSpc>
                <a:spcPct val="95000"/>
              </a:lnSpc>
              <a:spcBef>
                <a:spcPts val="0"/>
              </a:spcBef>
              <a:spcAft>
                <a:spcPts val="0"/>
              </a:spcAft>
              <a:buClr>
                <a:srgbClr val="000000"/>
              </a:buClr>
              <a:buSzPts val="1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0"/>
          <p:cNvSpPr txBox="1">
            <a:spLocks noGrp="1"/>
          </p:cNvSpPr>
          <p:nvPr>
            <p:ph type="ftr" idx="11"/>
          </p:nvPr>
        </p:nvSpPr>
        <p:spPr>
          <a:xfrm>
            <a:off x="3448050" y="6670675"/>
            <a:ext cx="3192463" cy="517525"/>
          </a:xfrm>
          <a:prstGeom prst="rect">
            <a:avLst/>
          </a:prstGeom>
          <a:noFill/>
          <a:ln>
            <a:noFill/>
          </a:ln>
        </p:spPr>
        <p:txBody>
          <a:bodyPr spcFirstLastPara="1" wrap="square" lIns="0" tIns="0" rIns="0" bIns="0" anchor="t" anchorCtr="0">
            <a:noAutofit/>
          </a:bodyPr>
          <a:lstStyle>
            <a:lvl1pPr lvl="0" algn="ctr">
              <a:lnSpc>
                <a:spcPct val="95000"/>
              </a:lnSpc>
              <a:spcBef>
                <a:spcPts val="0"/>
              </a:spcBef>
              <a:spcAft>
                <a:spcPts val="0"/>
              </a:spcAft>
              <a:buClr>
                <a:srgbClr val="000000"/>
              </a:buClr>
              <a:buSzPts val="1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0"/>
          <p:cNvSpPr txBox="1">
            <a:spLocks noGrp="1"/>
          </p:cNvSpPr>
          <p:nvPr>
            <p:ph type="sldNum" idx="12"/>
          </p:nvPr>
        </p:nvSpPr>
        <p:spPr>
          <a:xfrm>
            <a:off x="7227888" y="6670675"/>
            <a:ext cx="2344737" cy="517525"/>
          </a:xfrm>
          <a:prstGeom prst="rect">
            <a:avLst/>
          </a:prstGeom>
          <a:noFill/>
          <a:ln>
            <a:noFill/>
          </a:ln>
        </p:spPr>
        <p:txBody>
          <a:bodyPr spcFirstLastPara="1" wrap="square" lIns="0" tIns="0" rIns="0" bIns="0" anchor="t" anchorCtr="0">
            <a:noAutofit/>
          </a:bodyPr>
          <a:lstStyle>
            <a:lvl1pPr marL="0" lvl="0" indent="0" algn="r">
              <a:lnSpc>
                <a:spcPct val="95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1pPr>
            <a:lvl2pPr marL="0" lvl="1" indent="0" algn="r">
              <a:lnSpc>
                <a:spcPct val="95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2pPr>
            <a:lvl3pPr marL="0" lvl="2" indent="0" algn="r">
              <a:lnSpc>
                <a:spcPct val="95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3pPr>
            <a:lvl4pPr marL="0" lvl="3" indent="0" algn="r">
              <a:lnSpc>
                <a:spcPct val="95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4pPr>
            <a:lvl5pPr marL="0" lvl="4" indent="0" algn="r">
              <a:lnSpc>
                <a:spcPct val="95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5pPr>
            <a:lvl6pPr marL="0" lvl="5" indent="0" algn="r">
              <a:lnSpc>
                <a:spcPct val="95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6pPr>
            <a:lvl7pPr marL="0" lvl="6" indent="0" algn="r">
              <a:lnSpc>
                <a:spcPct val="95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7pPr>
            <a:lvl8pPr marL="0" lvl="7" indent="0" algn="r">
              <a:lnSpc>
                <a:spcPct val="95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8pPr>
            <a:lvl9pPr marL="0" lvl="8" indent="0" algn="r">
              <a:lnSpc>
                <a:spcPct val="95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39"/>
          <p:cNvSpPr txBox="1">
            <a:spLocks noGrp="1"/>
          </p:cNvSpPr>
          <p:nvPr>
            <p:ph type="title"/>
          </p:nvPr>
        </p:nvSpPr>
        <p:spPr>
          <a:xfrm>
            <a:off x="503238" y="336550"/>
            <a:ext cx="9067800" cy="1258888"/>
          </a:xfrm>
          <a:prstGeom prst="rect">
            <a:avLst/>
          </a:prstGeom>
          <a:noFill/>
          <a:ln>
            <a:noFill/>
          </a:ln>
        </p:spPr>
        <p:txBody>
          <a:bodyPr spcFirstLastPara="1" wrap="square" lIns="0" tIns="0" rIns="0" bIns="0" anchor="ctr" anchorCtr="0">
            <a:noAutofit/>
          </a:bodyPr>
          <a:lstStyle>
            <a:lvl1pPr lvl="0" algn="ctr">
              <a:lnSpc>
                <a:spcPct val="95000"/>
              </a:lnSpc>
              <a:spcBef>
                <a:spcPts val="0"/>
              </a:spcBef>
              <a:spcAft>
                <a:spcPts val="0"/>
              </a:spcAft>
              <a:buSzPts val="1400"/>
              <a:buNone/>
              <a:defRPr/>
            </a:lvl1pPr>
            <a:lvl2pPr lvl="1" algn="ctr">
              <a:lnSpc>
                <a:spcPct val="95000"/>
              </a:lnSpc>
              <a:spcBef>
                <a:spcPts val="0"/>
              </a:spcBef>
              <a:spcAft>
                <a:spcPts val="0"/>
              </a:spcAft>
              <a:buSzPts val="1400"/>
              <a:buNone/>
              <a:defRPr/>
            </a:lvl2pPr>
            <a:lvl3pPr lvl="2" algn="ctr">
              <a:lnSpc>
                <a:spcPct val="95000"/>
              </a:lnSpc>
              <a:spcBef>
                <a:spcPts val="0"/>
              </a:spcBef>
              <a:spcAft>
                <a:spcPts val="0"/>
              </a:spcAft>
              <a:buSzPts val="1400"/>
              <a:buNone/>
              <a:defRPr/>
            </a:lvl3pPr>
            <a:lvl4pPr lvl="3" algn="ctr">
              <a:lnSpc>
                <a:spcPct val="95000"/>
              </a:lnSpc>
              <a:spcBef>
                <a:spcPts val="0"/>
              </a:spcBef>
              <a:spcAft>
                <a:spcPts val="0"/>
              </a:spcAft>
              <a:buSzPts val="1400"/>
              <a:buNone/>
              <a:defRPr/>
            </a:lvl4pPr>
            <a:lvl5pPr lvl="4" algn="ctr">
              <a:lnSpc>
                <a:spcPct val="95000"/>
              </a:lnSpc>
              <a:spcBef>
                <a:spcPts val="0"/>
              </a:spcBef>
              <a:spcAft>
                <a:spcPts val="0"/>
              </a:spcAft>
              <a:buSzPts val="1400"/>
              <a:buNone/>
              <a:defRPr/>
            </a:lvl5pPr>
            <a:lvl6pPr lvl="5" algn="ctr">
              <a:lnSpc>
                <a:spcPct val="95000"/>
              </a:lnSpc>
              <a:spcBef>
                <a:spcPts val="0"/>
              </a:spcBef>
              <a:spcAft>
                <a:spcPts val="0"/>
              </a:spcAft>
              <a:buSzPts val="1400"/>
              <a:buNone/>
              <a:defRPr/>
            </a:lvl6pPr>
            <a:lvl7pPr lvl="6" algn="ctr">
              <a:lnSpc>
                <a:spcPct val="95000"/>
              </a:lnSpc>
              <a:spcBef>
                <a:spcPts val="0"/>
              </a:spcBef>
              <a:spcAft>
                <a:spcPts val="0"/>
              </a:spcAft>
              <a:buSzPts val="1400"/>
              <a:buNone/>
              <a:defRPr/>
            </a:lvl7pPr>
            <a:lvl8pPr lvl="7" algn="ctr">
              <a:lnSpc>
                <a:spcPct val="95000"/>
              </a:lnSpc>
              <a:spcBef>
                <a:spcPts val="0"/>
              </a:spcBef>
              <a:spcAft>
                <a:spcPts val="0"/>
              </a:spcAft>
              <a:buSzPts val="1400"/>
              <a:buNone/>
              <a:defRPr/>
            </a:lvl8pPr>
            <a:lvl9pPr lvl="8" algn="ctr">
              <a:lnSpc>
                <a:spcPct val="95000"/>
              </a:lnSpc>
              <a:spcBef>
                <a:spcPts val="0"/>
              </a:spcBef>
              <a:spcAft>
                <a:spcPts val="0"/>
              </a:spcAft>
              <a:buSzPts val="1400"/>
              <a:buNone/>
              <a:defRPr/>
            </a:lvl9pPr>
          </a:lstStyle>
          <a:p>
            <a:endParaRPr/>
          </a:p>
        </p:txBody>
      </p:sp>
      <p:sp>
        <p:nvSpPr>
          <p:cNvPr id="75" name="Google Shape;75;p39"/>
          <p:cNvSpPr txBox="1">
            <a:spLocks noGrp="1"/>
          </p:cNvSpPr>
          <p:nvPr>
            <p:ph type="body" idx="1"/>
          </p:nvPr>
        </p:nvSpPr>
        <p:spPr>
          <a:xfrm rot="5400000">
            <a:off x="2773363" y="-501650"/>
            <a:ext cx="4527550" cy="9067800"/>
          </a:xfrm>
          <a:prstGeom prst="rect">
            <a:avLst/>
          </a:prstGeom>
          <a:noFill/>
          <a:ln>
            <a:noFill/>
          </a:ln>
        </p:spPr>
        <p:txBody>
          <a:bodyPr spcFirstLastPara="1" wrap="square" lIns="0" tIns="20150" rIns="0" bIns="0" anchor="t" anchorCtr="0">
            <a:noAutofit/>
          </a:bodyPr>
          <a:lstStyle>
            <a:lvl1pPr marL="457200" lvl="0" indent="-342900" algn="l">
              <a:lnSpc>
                <a:spcPct val="95000"/>
              </a:lnSpc>
              <a:spcBef>
                <a:spcPts val="0"/>
              </a:spcBef>
              <a:spcAft>
                <a:spcPts val="0"/>
              </a:spcAft>
              <a:buSzPts val="1800"/>
              <a:buChar char="•"/>
              <a:defRPr/>
            </a:lvl1pPr>
            <a:lvl2pPr marL="914400" lvl="1" indent="-342900" algn="l">
              <a:lnSpc>
                <a:spcPct val="95000"/>
              </a:lnSpc>
              <a:spcBef>
                <a:spcPts val="1425"/>
              </a:spcBef>
              <a:spcAft>
                <a:spcPts val="0"/>
              </a:spcAft>
              <a:buSzPts val="1800"/>
              <a:buChar char="–"/>
              <a:defRPr/>
            </a:lvl2pPr>
            <a:lvl3pPr marL="1371600" lvl="2" indent="-342900" algn="l">
              <a:lnSpc>
                <a:spcPct val="95000"/>
              </a:lnSpc>
              <a:spcBef>
                <a:spcPts val="1138"/>
              </a:spcBef>
              <a:spcAft>
                <a:spcPts val="0"/>
              </a:spcAft>
              <a:buSzPts val="1800"/>
              <a:buChar char="•"/>
              <a:defRPr/>
            </a:lvl3pPr>
            <a:lvl4pPr marL="1828800" lvl="3" indent="-342900" algn="l">
              <a:lnSpc>
                <a:spcPct val="95000"/>
              </a:lnSpc>
              <a:spcBef>
                <a:spcPts val="850"/>
              </a:spcBef>
              <a:spcAft>
                <a:spcPts val="0"/>
              </a:spcAft>
              <a:buSzPts val="1800"/>
              <a:buChar char="–"/>
              <a:defRPr/>
            </a:lvl4pPr>
            <a:lvl5pPr marL="2286000" lvl="4" indent="-342900" algn="l">
              <a:lnSpc>
                <a:spcPct val="95000"/>
              </a:lnSpc>
              <a:spcBef>
                <a:spcPts val="575"/>
              </a:spcBef>
              <a:spcAft>
                <a:spcPts val="0"/>
              </a:spcAft>
              <a:buSzPts val="1800"/>
              <a:buChar char="»"/>
              <a:defRPr/>
            </a:lvl5pPr>
            <a:lvl6pPr marL="2743200" lvl="5" indent="-228600" algn="l">
              <a:lnSpc>
                <a:spcPct val="95000"/>
              </a:lnSpc>
              <a:spcBef>
                <a:spcPts val="288"/>
              </a:spcBef>
              <a:spcAft>
                <a:spcPts val="0"/>
              </a:spcAft>
              <a:buSzPts val="1400"/>
              <a:buNone/>
              <a:defRPr/>
            </a:lvl6pPr>
            <a:lvl7pPr marL="3200400" lvl="6" indent="-228600" algn="l">
              <a:lnSpc>
                <a:spcPct val="95000"/>
              </a:lnSpc>
              <a:spcBef>
                <a:spcPts val="288"/>
              </a:spcBef>
              <a:spcAft>
                <a:spcPts val="0"/>
              </a:spcAft>
              <a:buSzPts val="1400"/>
              <a:buNone/>
              <a:defRPr/>
            </a:lvl7pPr>
            <a:lvl8pPr marL="3657600" lvl="7" indent="-228600" algn="l">
              <a:lnSpc>
                <a:spcPct val="95000"/>
              </a:lnSpc>
              <a:spcBef>
                <a:spcPts val="288"/>
              </a:spcBef>
              <a:spcAft>
                <a:spcPts val="0"/>
              </a:spcAft>
              <a:buSzPts val="1400"/>
              <a:buNone/>
              <a:defRPr/>
            </a:lvl8pPr>
            <a:lvl9pPr marL="4114800" lvl="8" indent="-228600" algn="l">
              <a:lnSpc>
                <a:spcPct val="95000"/>
              </a:lnSpc>
              <a:spcBef>
                <a:spcPts val="288"/>
              </a:spcBef>
              <a:spcAft>
                <a:spcPts val="288"/>
              </a:spcAft>
              <a:buSzPts val="1400"/>
              <a:buNone/>
              <a:defRPr/>
            </a:lvl9pPr>
          </a:lstStyle>
          <a:p>
            <a:endParaRPr/>
          </a:p>
        </p:txBody>
      </p:sp>
      <p:sp>
        <p:nvSpPr>
          <p:cNvPr id="76" name="Google Shape;76;p39"/>
          <p:cNvSpPr txBox="1">
            <a:spLocks noGrp="1"/>
          </p:cNvSpPr>
          <p:nvPr>
            <p:ph type="dt" idx="10"/>
          </p:nvPr>
        </p:nvSpPr>
        <p:spPr>
          <a:xfrm>
            <a:off x="503238" y="6670675"/>
            <a:ext cx="2344737" cy="517525"/>
          </a:xfrm>
          <a:prstGeom prst="rect">
            <a:avLst/>
          </a:prstGeom>
          <a:noFill/>
          <a:ln>
            <a:noFill/>
          </a:ln>
        </p:spPr>
        <p:txBody>
          <a:bodyPr spcFirstLastPara="1" wrap="square" lIns="0" tIns="0" rIns="0" bIns="0" anchor="t" anchorCtr="0">
            <a:noAutofit/>
          </a:bodyPr>
          <a:lstStyle>
            <a:lvl1pPr lvl="0" algn="l">
              <a:lnSpc>
                <a:spcPct val="95000"/>
              </a:lnSpc>
              <a:spcBef>
                <a:spcPts val="0"/>
              </a:spcBef>
              <a:spcAft>
                <a:spcPts val="0"/>
              </a:spcAft>
              <a:buClr>
                <a:srgbClr val="000000"/>
              </a:buClr>
              <a:buSzPts val="1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9"/>
          <p:cNvSpPr txBox="1">
            <a:spLocks noGrp="1"/>
          </p:cNvSpPr>
          <p:nvPr>
            <p:ph type="ftr" idx="11"/>
          </p:nvPr>
        </p:nvSpPr>
        <p:spPr>
          <a:xfrm>
            <a:off x="3448050" y="6670675"/>
            <a:ext cx="3192463" cy="517525"/>
          </a:xfrm>
          <a:prstGeom prst="rect">
            <a:avLst/>
          </a:prstGeom>
          <a:noFill/>
          <a:ln>
            <a:noFill/>
          </a:ln>
        </p:spPr>
        <p:txBody>
          <a:bodyPr spcFirstLastPara="1" wrap="square" lIns="0" tIns="0" rIns="0" bIns="0" anchor="t" anchorCtr="0">
            <a:noAutofit/>
          </a:bodyPr>
          <a:lstStyle>
            <a:lvl1pPr lvl="0" algn="ctr">
              <a:lnSpc>
                <a:spcPct val="95000"/>
              </a:lnSpc>
              <a:spcBef>
                <a:spcPts val="0"/>
              </a:spcBef>
              <a:spcAft>
                <a:spcPts val="0"/>
              </a:spcAft>
              <a:buClr>
                <a:srgbClr val="000000"/>
              </a:buClr>
              <a:buSzPts val="1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9"/>
          <p:cNvSpPr txBox="1">
            <a:spLocks noGrp="1"/>
          </p:cNvSpPr>
          <p:nvPr>
            <p:ph type="sldNum" idx="12"/>
          </p:nvPr>
        </p:nvSpPr>
        <p:spPr>
          <a:xfrm>
            <a:off x="7227888" y="6670675"/>
            <a:ext cx="2344737" cy="517525"/>
          </a:xfrm>
          <a:prstGeom prst="rect">
            <a:avLst/>
          </a:prstGeom>
          <a:noFill/>
          <a:ln>
            <a:noFill/>
          </a:ln>
        </p:spPr>
        <p:txBody>
          <a:bodyPr spcFirstLastPara="1" wrap="square" lIns="0" tIns="0" rIns="0" bIns="0" anchor="t" anchorCtr="0">
            <a:noAutofit/>
          </a:bodyPr>
          <a:lstStyle>
            <a:lvl1pPr marL="0" lvl="0"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1pPr>
            <a:lvl2pPr marL="0" lvl="1"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2pPr>
            <a:lvl3pPr marL="0" lvl="2"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3pPr>
            <a:lvl4pPr marL="0" lvl="3"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4pPr>
            <a:lvl5pPr marL="0" lvl="4"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5pPr>
            <a:lvl6pPr marL="0" lvl="5"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6pPr>
            <a:lvl7pPr marL="0" lvl="6"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7pPr>
            <a:lvl8pPr marL="0" lvl="7"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8pPr>
            <a:lvl9pPr marL="0" lvl="8"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40"/>
          <p:cNvSpPr txBox="1">
            <a:spLocks noGrp="1"/>
          </p:cNvSpPr>
          <p:nvPr>
            <p:ph type="title"/>
          </p:nvPr>
        </p:nvSpPr>
        <p:spPr>
          <a:xfrm rot="5400000">
            <a:off x="5457826" y="2182813"/>
            <a:ext cx="5959475" cy="2266950"/>
          </a:xfrm>
          <a:prstGeom prst="rect">
            <a:avLst/>
          </a:prstGeom>
          <a:noFill/>
          <a:ln>
            <a:noFill/>
          </a:ln>
        </p:spPr>
        <p:txBody>
          <a:bodyPr spcFirstLastPara="1" wrap="square" lIns="0" tIns="0" rIns="0" bIns="0" anchor="ctr" anchorCtr="0">
            <a:noAutofit/>
          </a:bodyPr>
          <a:lstStyle>
            <a:lvl1pPr lvl="0" algn="ctr">
              <a:lnSpc>
                <a:spcPct val="95000"/>
              </a:lnSpc>
              <a:spcBef>
                <a:spcPts val="0"/>
              </a:spcBef>
              <a:spcAft>
                <a:spcPts val="0"/>
              </a:spcAft>
              <a:buSzPts val="1400"/>
              <a:buNone/>
              <a:defRPr/>
            </a:lvl1pPr>
            <a:lvl2pPr lvl="1" algn="ctr">
              <a:lnSpc>
                <a:spcPct val="95000"/>
              </a:lnSpc>
              <a:spcBef>
                <a:spcPts val="0"/>
              </a:spcBef>
              <a:spcAft>
                <a:spcPts val="0"/>
              </a:spcAft>
              <a:buSzPts val="1400"/>
              <a:buNone/>
              <a:defRPr/>
            </a:lvl2pPr>
            <a:lvl3pPr lvl="2" algn="ctr">
              <a:lnSpc>
                <a:spcPct val="95000"/>
              </a:lnSpc>
              <a:spcBef>
                <a:spcPts val="0"/>
              </a:spcBef>
              <a:spcAft>
                <a:spcPts val="0"/>
              </a:spcAft>
              <a:buSzPts val="1400"/>
              <a:buNone/>
              <a:defRPr/>
            </a:lvl3pPr>
            <a:lvl4pPr lvl="3" algn="ctr">
              <a:lnSpc>
                <a:spcPct val="95000"/>
              </a:lnSpc>
              <a:spcBef>
                <a:spcPts val="0"/>
              </a:spcBef>
              <a:spcAft>
                <a:spcPts val="0"/>
              </a:spcAft>
              <a:buSzPts val="1400"/>
              <a:buNone/>
              <a:defRPr/>
            </a:lvl4pPr>
            <a:lvl5pPr lvl="4" algn="ctr">
              <a:lnSpc>
                <a:spcPct val="95000"/>
              </a:lnSpc>
              <a:spcBef>
                <a:spcPts val="0"/>
              </a:spcBef>
              <a:spcAft>
                <a:spcPts val="0"/>
              </a:spcAft>
              <a:buSzPts val="1400"/>
              <a:buNone/>
              <a:defRPr/>
            </a:lvl5pPr>
            <a:lvl6pPr lvl="5" algn="ctr">
              <a:lnSpc>
                <a:spcPct val="95000"/>
              </a:lnSpc>
              <a:spcBef>
                <a:spcPts val="0"/>
              </a:spcBef>
              <a:spcAft>
                <a:spcPts val="0"/>
              </a:spcAft>
              <a:buSzPts val="1400"/>
              <a:buNone/>
              <a:defRPr/>
            </a:lvl6pPr>
            <a:lvl7pPr lvl="6" algn="ctr">
              <a:lnSpc>
                <a:spcPct val="95000"/>
              </a:lnSpc>
              <a:spcBef>
                <a:spcPts val="0"/>
              </a:spcBef>
              <a:spcAft>
                <a:spcPts val="0"/>
              </a:spcAft>
              <a:buSzPts val="1400"/>
              <a:buNone/>
              <a:defRPr/>
            </a:lvl7pPr>
            <a:lvl8pPr lvl="7" algn="ctr">
              <a:lnSpc>
                <a:spcPct val="95000"/>
              </a:lnSpc>
              <a:spcBef>
                <a:spcPts val="0"/>
              </a:spcBef>
              <a:spcAft>
                <a:spcPts val="0"/>
              </a:spcAft>
              <a:buSzPts val="1400"/>
              <a:buNone/>
              <a:defRPr/>
            </a:lvl8pPr>
            <a:lvl9pPr lvl="8" algn="ctr">
              <a:lnSpc>
                <a:spcPct val="95000"/>
              </a:lnSpc>
              <a:spcBef>
                <a:spcPts val="0"/>
              </a:spcBef>
              <a:spcAft>
                <a:spcPts val="0"/>
              </a:spcAft>
              <a:buSzPts val="1400"/>
              <a:buNone/>
              <a:defRPr/>
            </a:lvl9pPr>
          </a:lstStyle>
          <a:p>
            <a:endParaRPr/>
          </a:p>
        </p:txBody>
      </p:sp>
      <p:sp>
        <p:nvSpPr>
          <p:cNvPr id="81" name="Google Shape;81;p40"/>
          <p:cNvSpPr txBox="1">
            <a:spLocks noGrp="1"/>
          </p:cNvSpPr>
          <p:nvPr>
            <p:ph type="body" idx="1"/>
          </p:nvPr>
        </p:nvSpPr>
        <p:spPr>
          <a:xfrm rot="5400000">
            <a:off x="847726" y="-7938"/>
            <a:ext cx="5959475" cy="6648450"/>
          </a:xfrm>
          <a:prstGeom prst="rect">
            <a:avLst/>
          </a:prstGeom>
          <a:noFill/>
          <a:ln>
            <a:noFill/>
          </a:ln>
        </p:spPr>
        <p:txBody>
          <a:bodyPr spcFirstLastPara="1" wrap="square" lIns="0" tIns="20150" rIns="0" bIns="0" anchor="t" anchorCtr="0">
            <a:noAutofit/>
          </a:bodyPr>
          <a:lstStyle>
            <a:lvl1pPr marL="457200" lvl="0" indent="-342900" algn="l">
              <a:lnSpc>
                <a:spcPct val="95000"/>
              </a:lnSpc>
              <a:spcBef>
                <a:spcPts val="0"/>
              </a:spcBef>
              <a:spcAft>
                <a:spcPts val="0"/>
              </a:spcAft>
              <a:buSzPts val="1800"/>
              <a:buChar char="•"/>
              <a:defRPr/>
            </a:lvl1pPr>
            <a:lvl2pPr marL="914400" lvl="1" indent="-342900" algn="l">
              <a:lnSpc>
                <a:spcPct val="95000"/>
              </a:lnSpc>
              <a:spcBef>
                <a:spcPts val="1425"/>
              </a:spcBef>
              <a:spcAft>
                <a:spcPts val="0"/>
              </a:spcAft>
              <a:buSzPts val="1800"/>
              <a:buChar char="–"/>
              <a:defRPr/>
            </a:lvl2pPr>
            <a:lvl3pPr marL="1371600" lvl="2" indent="-342900" algn="l">
              <a:lnSpc>
                <a:spcPct val="95000"/>
              </a:lnSpc>
              <a:spcBef>
                <a:spcPts val="1138"/>
              </a:spcBef>
              <a:spcAft>
                <a:spcPts val="0"/>
              </a:spcAft>
              <a:buSzPts val="1800"/>
              <a:buChar char="•"/>
              <a:defRPr/>
            </a:lvl3pPr>
            <a:lvl4pPr marL="1828800" lvl="3" indent="-342900" algn="l">
              <a:lnSpc>
                <a:spcPct val="95000"/>
              </a:lnSpc>
              <a:spcBef>
                <a:spcPts val="850"/>
              </a:spcBef>
              <a:spcAft>
                <a:spcPts val="0"/>
              </a:spcAft>
              <a:buSzPts val="1800"/>
              <a:buChar char="–"/>
              <a:defRPr/>
            </a:lvl4pPr>
            <a:lvl5pPr marL="2286000" lvl="4" indent="-342900" algn="l">
              <a:lnSpc>
                <a:spcPct val="95000"/>
              </a:lnSpc>
              <a:spcBef>
                <a:spcPts val="575"/>
              </a:spcBef>
              <a:spcAft>
                <a:spcPts val="0"/>
              </a:spcAft>
              <a:buSzPts val="1800"/>
              <a:buChar char="»"/>
              <a:defRPr/>
            </a:lvl5pPr>
            <a:lvl6pPr marL="2743200" lvl="5" indent="-228600" algn="l">
              <a:lnSpc>
                <a:spcPct val="95000"/>
              </a:lnSpc>
              <a:spcBef>
                <a:spcPts val="288"/>
              </a:spcBef>
              <a:spcAft>
                <a:spcPts val="0"/>
              </a:spcAft>
              <a:buSzPts val="1400"/>
              <a:buNone/>
              <a:defRPr/>
            </a:lvl6pPr>
            <a:lvl7pPr marL="3200400" lvl="6" indent="-228600" algn="l">
              <a:lnSpc>
                <a:spcPct val="95000"/>
              </a:lnSpc>
              <a:spcBef>
                <a:spcPts val="288"/>
              </a:spcBef>
              <a:spcAft>
                <a:spcPts val="0"/>
              </a:spcAft>
              <a:buSzPts val="1400"/>
              <a:buNone/>
              <a:defRPr/>
            </a:lvl7pPr>
            <a:lvl8pPr marL="3657600" lvl="7" indent="-228600" algn="l">
              <a:lnSpc>
                <a:spcPct val="95000"/>
              </a:lnSpc>
              <a:spcBef>
                <a:spcPts val="288"/>
              </a:spcBef>
              <a:spcAft>
                <a:spcPts val="0"/>
              </a:spcAft>
              <a:buSzPts val="1400"/>
              <a:buNone/>
              <a:defRPr/>
            </a:lvl8pPr>
            <a:lvl9pPr marL="4114800" lvl="8" indent="-228600" algn="l">
              <a:lnSpc>
                <a:spcPct val="95000"/>
              </a:lnSpc>
              <a:spcBef>
                <a:spcPts val="288"/>
              </a:spcBef>
              <a:spcAft>
                <a:spcPts val="288"/>
              </a:spcAft>
              <a:buSzPts val="1400"/>
              <a:buNone/>
              <a:defRPr/>
            </a:lvl9pPr>
          </a:lstStyle>
          <a:p>
            <a:endParaRPr/>
          </a:p>
        </p:txBody>
      </p:sp>
      <p:sp>
        <p:nvSpPr>
          <p:cNvPr id="82" name="Google Shape;82;p40"/>
          <p:cNvSpPr txBox="1">
            <a:spLocks noGrp="1"/>
          </p:cNvSpPr>
          <p:nvPr>
            <p:ph type="dt" idx="10"/>
          </p:nvPr>
        </p:nvSpPr>
        <p:spPr>
          <a:xfrm>
            <a:off x="503238" y="6670675"/>
            <a:ext cx="2344737" cy="517525"/>
          </a:xfrm>
          <a:prstGeom prst="rect">
            <a:avLst/>
          </a:prstGeom>
          <a:noFill/>
          <a:ln>
            <a:noFill/>
          </a:ln>
        </p:spPr>
        <p:txBody>
          <a:bodyPr spcFirstLastPara="1" wrap="square" lIns="0" tIns="0" rIns="0" bIns="0" anchor="t" anchorCtr="0">
            <a:noAutofit/>
          </a:bodyPr>
          <a:lstStyle>
            <a:lvl1pPr lvl="0" algn="l">
              <a:lnSpc>
                <a:spcPct val="95000"/>
              </a:lnSpc>
              <a:spcBef>
                <a:spcPts val="0"/>
              </a:spcBef>
              <a:spcAft>
                <a:spcPts val="0"/>
              </a:spcAft>
              <a:buClr>
                <a:srgbClr val="000000"/>
              </a:buClr>
              <a:buSzPts val="1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0"/>
          <p:cNvSpPr txBox="1">
            <a:spLocks noGrp="1"/>
          </p:cNvSpPr>
          <p:nvPr>
            <p:ph type="ftr" idx="11"/>
          </p:nvPr>
        </p:nvSpPr>
        <p:spPr>
          <a:xfrm>
            <a:off x="3448050" y="6670675"/>
            <a:ext cx="3192463" cy="517525"/>
          </a:xfrm>
          <a:prstGeom prst="rect">
            <a:avLst/>
          </a:prstGeom>
          <a:noFill/>
          <a:ln>
            <a:noFill/>
          </a:ln>
        </p:spPr>
        <p:txBody>
          <a:bodyPr spcFirstLastPara="1" wrap="square" lIns="0" tIns="0" rIns="0" bIns="0" anchor="t" anchorCtr="0">
            <a:noAutofit/>
          </a:bodyPr>
          <a:lstStyle>
            <a:lvl1pPr lvl="0" algn="ctr">
              <a:lnSpc>
                <a:spcPct val="95000"/>
              </a:lnSpc>
              <a:spcBef>
                <a:spcPts val="0"/>
              </a:spcBef>
              <a:spcAft>
                <a:spcPts val="0"/>
              </a:spcAft>
              <a:buClr>
                <a:srgbClr val="000000"/>
              </a:buClr>
              <a:buSzPts val="1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0"/>
          <p:cNvSpPr txBox="1">
            <a:spLocks noGrp="1"/>
          </p:cNvSpPr>
          <p:nvPr>
            <p:ph type="sldNum" idx="12"/>
          </p:nvPr>
        </p:nvSpPr>
        <p:spPr>
          <a:xfrm>
            <a:off x="7227888" y="6670675"/>
            <a:ext cx="2344737" cy="517525"/>
          </a:xfrm>
          <a:prstGeom prst="rect">
            <a:avLst/>
          </a:prstGeom>
          <a:noFill/>
          <a:ln>
            <a:noFill/>
          </a:ln>
        </p:spPr>
        <p:txBody>
          <a:bodyPr spcFirstLastPara="1" wrap="square" lIns="0" tIns="0" rIns="0" bIns="0" anchor="t" anchorCtr="0">
            <a:noAutofit/>
          </a:bodyPr>
          <a:lstStyle>
            <a:lvl1pPr marL="0" lvl="0"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1pPr>
            <a:lvl2pPr marL="0" lvl="1"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2pPr>
            <a:lvl3pPr marL="0" lvl="2"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3pPr>
            <a:lvl4pPr marL="0" lvl="3"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4pPr>
            <a:lvl5pPr marL="0" lvl="4"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5pPr>
            <a:lvl6pPr marL="0" lvl="5"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6pPr>
            <a:lvl7pPr marL="0" lvl="6"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7pPr>
            <a:lvl8pPr marL="0" lvl="7"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8pPr>
            <a:lvl9pPr marL="0" lvl="8"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lip Art and Text" type="clipArtAndTx">
  <p:cSld name="CLIPART_AND_TEXT">
    <p:spTree>
      <p:nvGrpSpPr>
        <p:cNvPr id="1" name="Shape 85"/>
        <p:cNvGrpSpPr/>
        <p:nvPr/>
      </p:nvGrpSpPr>
      <p:grpSpPr>
        <a:xfrm>
          <a:off x="0" y="0"/>
          <a:ext cx="0" cy="0"/>
          <a:chOff x="0" y="0"/>
          <a:chExt cx="0" cy="0"/>
        </a:xfrm>
      </p:grpSpPr>
      <p:sp>
        <p:nvSpPr>
          <p:cNvPr id="86" name="Google Shape;86;p41"/>
          <p:cNvSpPr txBox="1">
            <a:spLocks noGrp="1"/>
          </p:cNvSpPr>
          <p:nvPr>
            <p:ph type="title"/>
          </p:nvPr>
        </p:nvSpPr>
        <p:spPr>
          <a:xfrm>
            <a:off x="503238" y="336550"/>
            <a:ext cx="9067800" cy="1258888"/>
          </a:xfrm>
          <a:prstGeom prst="rect">
            <a:avLst/>
          </a:prstGeom>
          <a:noFill/>
          <a:ln>
            <a:noFill/>
          </a:ln>
        </p:spPr>
        <p:txBody>
          <a:bodyPr spcFirstLastPara="1" wrap="square" lIns="0" tIns="0" rIns="0" bIns="0" anchor="ctr" anchorCtr="0">
            <a:noAutofit/>
          </a:bodyPr>
          <a:lstStyle>
            <a:lvl1pPr lvl="0" algn="ctr">
              <a:lnSpc>
                <a:spcPct val="95000"/>
              </a:lnSpc>
              <a:spcBef>
                <a:spcPts val="0"/>
              </a:spcBef>
              <a:spcAft>
                <a:spcPts val="0"/>
              </a:spcAft>
              <a:buSzPts val="1400"/>
              <a:buNone/>
              <a:defRPr/>
            </a:lvl1pPr>
            <a:lvl2pPr lvl="1" algn="ctr">
              <a:lnSpc>
                <a:spcPct val="95000"/>
              </a:lnSpc>
              <a:spcBef>
                <a:spcPts val="0"/>
              </a:spcBef>
              <a:spcAft>
                <a:spcPts val="0"/>
              </a:spcAft>
              <a:buSzPts val="1400"/>
              <a:buNone/>
              <a:defRPr/>
            </a:lvl2pPr>
            <a:lvl3pPr lvl="2" algn="ctr">
              <a:lnSpc>
                <a:spcPct val="95000"/>
              </a:lnSpc>
              <a:spcBef>
                <a:spcPts val="0"/>
              </a:spcBef>
              <a:spcAft>
                <a:spcPts val="0"/>
              </a:spcAft>
              <a:buSzPts val="1400"/>
              <a:buNone/>
              <a:defRPr/>
            </a:lvl3pPr>
            <a:lvl4pPr lvl="3" algn="ctr">
              <a:lnSpc>
                <a:spcPct val="95000"/>
              </a:lnSpc>
              <a:spcBef>
                <a:spcPts val="0"/>
              </a:spcBef>
              <a:spcAft>
                <a:spcPts val="0"/>
              </a:spcAft>
              <a:buSzPts val="1400"/>
              <a:buNone/>
              <a:defRPr/>
            </a:lvl4pPr>
            <a:lvl5pPr lvl="4" algn="ctr">
              <a:lnSpc>
                <a:spcPct val="95000"/>
              </a:lnSpc>
              <a:spcBef>
                <a:spcPts val="0"/>
              </a:spcBef>
              <a:spcAft>
                <a:spcPts val="0"/>
              </a:spcAft>
              <a:buSzPts val="1400"/>
              <a:buNone/>
              <a:defRPr/>
            </a:lvl5pPr>
            <a:lvl6pPr lvl="5" algn="ctr">
              <a:lnSpc>
                <a:spcPct val="95000"/>
              </a:lnSpc>
              <a:spcBef>
                <a:spcPts val="0"/>
              </a:spcBef>
              <a:spcAft>
                <a:spcPts val="0"/>
              </a:spcAft>
              <a:buSzPts val="1400"/>
              <a:buNone/>
              <a:defRPr/>
            </a:lvl6pPr>
            <a:lvl7pPr lvl="6" algn="ctr">
              <a:lnSpc>
                <a:spcPct val="95000"/>
              </a:lnSpc>
              <a:spcBef>
                <a:spcPts val="0"/>
              </a:spcBef>
              <a:spcAft>
                <a:spcPts val="0"/>
              </a:spcAft>
              <a:buSzPts val="1400"/>
              <a:buNone/>
              <a:defRPr/>
            </a:lvl7pPr>
            <a:lvl8pPr lvl="7" algn="ctr">
              <a:lnSpc>
                <a:spcPct val="95000"/>
              </a:lnSpc>
              <a:spcBef>
                <a:spcPts val="0"/>
              </a:spcBef>
              <a:spcAft>
                <a:spcPts val="0"/>
              </a:spcAft>
              <a:buSzPts val="1400"/>
              <a:buNone/>
              <a:defRPr/>
            </a:lvl8pPr>
            <a:lvl9pPr lvl="8" algn="ctr">
              <a:lnSpc>
                <a:spcPct val="95000"/>
              </a:lnSpc>
              <a:spcBef>
                <a:spcPts val="0"/>
              </a:spcBef>
              <a:spcAft>
                <a:spcPts val="0"/>
              </a:spcAft>
              <a:buSzPts val="1400"/>
              <a:buNone/>
              <a:defRPr/>
            </a:lvl9pPr>
          </a:lstStyle>
          <a:p>
            <a:endParaRPr/>
          </a:p>
        </p:txBody>
      </p:sp>
      <p:sp>
        <p:nvSpPr>
          <p:cNvPr id="87" name="Google Shape;87;p41"/>
          <p:cNvSpPr>
            <a:spLocks noGrp="1"/>
          </p:cNvSpPr>
          <p:nvPr>
            <p:ph type="clipArt" idx="2"/>
          </p:nvPr>
        </p:nvSpPr>
        <p:spPr>
          <a:xfrm>
            <a:off x="503238" y="1768475"/>
            <a:ext cx="4457700" cy="4527550"/>
          </a:xfrm>
          <a:prstGeom prst="rect">
            <a:avLst/>
          </a:prstGeom>
          <a:noFill/>
          <a:ln>
            <a:noFill/>
          </a:ln>
        </p:spPr>
        <p:txBody>
          <a:bodyPr spcFirstLastPara="1" wrap="square" lIns="0" tIns="20150" rIns="0" bIns="0" anchor="t" anchorCtr="0">
            <a:noAutofit/>
          </a:bodyPr>
          <a:lstStyle>
            <a:lvl1pPr marR="0" lvl="0" algn="l" rtl="0">
              <a:lnSpc>
                <a:spcPct val="95000"/>
              </a:lnSpc>
              <a:spcBef>
                <a:spcPts val="0"/>
              </a:spcBef>
              <a:spcAft>
                <a:spcPts val="0"/>
              </a:spcAft>
              <a:buClr>
                <a:srgbClr val="000000"/>
              </a:buClr>
              <a:buSzPts val="3200"/>
              <a:buFont typeface="Times New Roman"/>
              <a:buChar char="•"/>
              <a:defRPr sz="3200" b="0" i="0" u="none" strike="noStrike" cap="none">
                <a:solidFill>
                  <a:srgbClr val="000000"/>
                </a:solidFill>
                <a:latin typeface="Times New Roman"/>
                <a:ea typeface="Times New Roman"/>
                <a:cs typeface="Times New Roman"/>
                <a:sym typeface="Times New Roman"/>
              </a:defRPr>
            </a:lvl1pPr>
            <a:lvl2pPr marR="0" lvl="1" algn="l" rtl="0">
              <a:lnSpc>
                <a:spcPct val="95000"/>
              </a:lnSpc>
              <a:spcBef>
                <a:spcPts val="1425"/>
              </a:spcBef>
              <a:spcAft>
                <a:spcPts val="0"/>
              </a:spcAft>
              <a:buClr>
                <a:srgbClr val="000000"/>
              </a:buClr>
              <a:buSzPts val="2800"/>
              <a:buFont typeface="Times New Roman"/>
              <a:buChar char="–"/>
              <a:defRPr sz="2800" b="0" i="0" u="none" strike="noStrike" cap="none">
                <a:solidFill>
                  <a:srgbClr val="000000"/>
                </a:solidFill>
                <a:latin typeface="Times New Roman"/>
                <a:ea typeface="Times New Roman"/>
                <a:cs typeface="Times New Roman"/>
                <a:sym typeface="Times New Roman"/>
              </a:defRPr>
            </a:lvl2pPr>
            <a:lvl3pPr marR="0" lvl="2" algn="l" rtl="0">
              <a:lnSpc>
                <a:spcPct val="95000"/>
              </a:lnSpc>
              <a:spcBef>
                <a:spcPts val="1138"/>
              </a:spcBef>
              <a:spcAft>
                <a:spcPts val="0"/>
              </a:spcAft>
              <a:buClr>
                <a:srgbClr val="000000"/>
              </a:buClr>
              <a:buSzPts val="2400"/>
              <a:buFont typeface="Times New Roman"/>
              <a:buChar char="•"/>
              <a:defRPr sz="2400" b="0" i="0" u="none" strike="noStrike" cap="none">
                <a:solidFill>
                  <a:srgbClr val="000000"/>
                </a:solidFill>
                <a:latin typeface="Times New Roman"/>
                <a:ea typeface="Times New Roman"/>
                <a:cs typeface="Times New Roman"/>
                <a:sym typeface="Times New Roman"/>
              </a:defRPr>
            </a:lvl3pPr>
            <a:lvl4pPr marR="0" lvl="3" algn="l" rtl="0">
              <a:lnSpc>
                <a:spcPct val="95000"/>
              </a:lnSpc>
              <a:spcBef>
                <a:spcPts val="850"/>
              </a:spcBef>
              <a:spcAft>
                <a:spcPts val="0"/>
              </a:spcAft>
              <a:buClr>
                <a:srgbClr val="000000"/>
              </a:buClr>
              <a:buSzPts val="2000"/>
              <a:buFont typeface="Times New Roman"/>
              <a:buChar char="–"/>
              <a:defRPr sz="2000" b="0" i="0" u="none" strike="noStrike" cap="none">
                <a:solidFill>
                  <a:srgbClr val="000000"/>
                </a:solidFill>
                <a:latin typeface="Times New Roman"/>
                <a:ea typeface="Times New Roman"/>
                <a:cs typeface="Times New Roman"/>
                <a:sym typeface="Times New Roman"/>
              </a:defRPr>
            </a:lvl4pPr>
            <a:lvl5pPr marR="0" lvl="4" algn="l" rtl="0">
              <a:lnSpc>
                <a:spcPct val="95000"/>
              </a:lnSpc>
              <a:spcBef>
                <a:spcPts val="575"/>
              </a:spcBef>
              <a:spcAft>
                <a:spcPts val="0"/>
              </a:spcAft>
              <a:buClr>
                <a:srgbClr val="000000"/>
              </a:buClr>
              <a:buSzPts val="2000"/>
              <a:buFont typeface="Times New Roman"/>
              <a:buChar char="»"/>
              <a:defRPr sz="2000" b="0" i="0" u="none" strike="noStrike" cap="none">
                <a:solidFill>
                  <a:srgbClr val="000000"/>
                </a:solidFill>
                <a:latin typeface="Times New Roman"/>
                <a:ea typeface="Times New Roman"/>
                <a:cs typeface="Times New Roman"/>
                <a:sym typeface="Times New Roman"/>
              </a:defRPr>
            </a:lvl5pPr>
            <a:lvl6pPr marR="0" lvl="5" algn="l" rtl="0">
              <a:lnSpc>
                <a:spcPct val="95000"/>
              </a:lnSpc>
              <a:spcBef>
                <a:spcPts val="288"/>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6pPr>
            <a:lvl7pPr marR="0" lvl="6" algn="l" rtl="0">
              <a:lnSpc>
                <a:spcPct val="95000"/>
              </a:lnSpc>
              <a:spcBef>
                <a:spcPts val="288"/>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7pPr>
            <a:lvl8pPr marR="0" lvl="7" algn="l" rtl="0">
              <a:lnSpc>
                <a:spcPct val="95000"/>
              </a:lnSpc>
              <a:spcBef>
                <a:spcPts val="288"/>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8pPr>
            <a:lvl9pPr marR="0" lvl="8" algn="l" rtl="0">
              <a:lnSpc>
                <a:spcPct val="95000"/>
              </a:lnSpc>
              <a:spcBef>
                <a:spcPts val="288"/>
              </a:spcBef>
              <a:spcAft>
                <a:spcPts val="288"/>
              </a:spcAft>
              <a:buSzPts val="1400"/>
              <a:buNone/>
              <a:defRPr sz="2000" b="0" i="0" u="none" strike="noStrike" cap="none">
                <a:solidFill>
                  <a:srgbClr val="000000"/>
                </a:solidFill>
                <a:latin typeface="Times New Roman"/>
                <a:ea typeface="Times New Roman"/>
                <a:cs typeface="Times New Roman"/>
                <a:sym typeface="Times New Roman"/>
              </a:defRPr>
            </a:lvl9pPr>
          </a:lstStyle>
          <a:p>
            <a:endParaRPr/>
          </a:p>
        </p:txBody>
      </p:sp>
      <p:sp>
        <p:nvSpPr>
          <p:cNvPr id="88" name="Google Shape;88;p41"/>
          <p:cNvSpPr txBox="1">
            <a:spLocks noGrp="1"/>
          </p:cNvSpPr>
          <p:nvPr>
            <p:ph type="body" idx="1"/>
          </p:nvPr>
        </p:nvSpPr>
        <p:spPr>
          <a:xfrm>
            <a:off x="5113338" y="1768475"/>
            <a:ext cx="4457700" cy="4527550"/>
          </a:xfrm>
          <a:prstGeom prst="rect">
            <a:avLst/>
          </a:prstGeom>
          <a:noFill/>
          <a:ln>
            <a:noFill/>
          </a:ln>
        </p:spPr>
        <p:txBody>
          <a:bodyPr spcFirstLastPara="1" wrap="square" lIns="0" tIns="20150" rIns="0" bIns="0" anchor="t" anchorCtr="0">
            <a:noAutofit/>
          </a:bodyPr>
          <a:lstStyle>
            <a:lvl1pPr marL="457200" lvl="0" indent="-342900" algn="l">
              <a:lnSpc>
                <a:spcPct val="95000"/>
              </a:lnSpc>
              <a:spcBef>
                <a:spcPts val="0"/>
              </a:spcBef>
              <a:spcAft>
                <a:spcPts val="0"/>
              </a:spcAft>
              <a:buSzPts val="1800"/>
              <a:buChar char="•"/>
              <a:defRPr/>
            </a:lvl1pPr>
            <a:lvl2pPr marL="914400" lvl="1" indent="-342900" algn="l">
              <a:lnSpc>
                <a:spcPct val="95000"/>
              </a:lnSpc>
              <a:spcBef>
                <a:spcPts val="1425"/>
              </a:spcBef>
              <a:spcAft>
                <a:spcPts val="0"/>
              </a:spcAft>
              <a:buSzPts val="1800"/>
              <a:buChar char="–"/>
              <a:defRPr/>
            </a:lvl2pPr>
            <a:lvl3pPr marL="1371600" lvl="2" indent="-342900" algn="l">
              <a:lnSpc>
                <a:spcPct val="95000"/>
              </a:lnSpc>
              <a:spcBef>
                <a:spcPts val="1138"/>
              </a:spcBef>
              <a:spcAft>
                <a:spcPts val="0"/>
              </a:spcAft>
              <a:buSzPts val="1800"/>
              <a:buChar char="•"/>
              <a:defRPr/>
            </a:lvl3pPr>
            <a:lvl4pPr marL="1828800" lvl="3" indent="-342900" algn="l">
              <a:lnSpc>
                <a:spcPct val="95000"/>
              </a:lnSpc>
              <a:spcBef>
                <a:spcPts val="850"/>
              </a:spcBef>
              <a:spcAft>
                <a:spcPts val="0"/>
              </a:spcAft>
              <a:buSzPts val="1800"/>
              <a:buChar char="–"/>
              <a:defRPr/>
            </a:lvl4pPr>
            <a:lvl5pPr marL="2286000" lvl="4" indent="-342900" algn="l">
              <a:lnSpc>
                <a:spcPct val="95000"/>
              </a:lnSpc>
              <a:spcBef>
                <a:spcPts val="575"/>
              </a:spcBef>
              <a:spcAft>
                <a:spcPts val="0"/>
              </a:spcAft>
              <a:buSzPts val="1800"/>
              <a:buChar char="»"/>
              <a:defRPr/>
            </a:lvl5pPr>
            <a:lvl6pPr marL="2743200" lvl="5" indent="-228600" algn="l">
              <a:lnSpc>
                <a:spcPct val="95000"/>
              </a:lnSpc>
              <a:spcBef>
                <a:spcPts val="288"/>
              </a:spcBef>
              <a:spcAft>
                <a:spcPts val="0"/>
              </a:spcAft>
              <a:buSzPts val="1400"/>
              <a:buNone/>
              <a:defRPr/>
            </a:lvl6pPr>
            <a:lvl7pPr marL="3200400" lvl="6" indent="-228600" algn="l">
              <a:lnSpc>
                <a:spcPct val="95000"/>
              </a:lnSpc>
              <a:spcBef>
                <a:spcPts val="288"/>
              </a:spcBef>
              <a:spcAft>
                <a:spcPts val="0"/>
              </a:spcAft>
              <a:buSzPts val="1400"/>
              <a:buNone/>
              <a:defRPr/>
            </a:lvl7pPr>
            <a:lvl8pPr marL="3657600" lvl="7" indent="-228600" algn="l">
              <a:lnSpc>
                <a:spcPct val="95000"/>
              </a:lnSpc>
              <a:spcBef>
                <a:spcPts val="288"/>
              </a:spcBef>
              <a:spcAft>
                <a:spcPts val="0"/>
              </a:spcAft>
              <a:buSzPts val="1400"/>
              <a:buNone/>
              <a:defRPr/>
            </a:lvl8pPr>
            <a:lvl9pPr marL="4114800" lvl="8" indent="-228600" algn="l">
              <a:lnSpc>
                <a:spcPct val="95000"/>
              </a:lnSpc>
              <a:spcBef>
                <a:spcPts val="288"/>
              </a:spcBef>
              <a:spcAft>
                <a:spcPts val="288"/>
              </a:spcAft>
              <a:buSzPts val="1400"/>
              <a:buNone/>
              <a:defRPr/>
            </a:lvl9pPr>
          </a:lstStyle>
          <a:p>
            <a:endParaRPr/>
          </a:p>
        </p:txBody>
      </p:sp>
      <p:sp>
        <p:nvSpPr>
          <p:cNvPr id="89" name="Google Shape;89;p41"/>
          <p:cNvSpPr txBox="1">
            <a:spLocks noGrp="1"/>
          </p:cNvSpPr>
          <p:nvPr>
            <p:ph type="dt" idx="10"/>
          </p:nvPr>
        </p:nvSpPr>
        <p:spPr>
          <a:xfrm>
            <a:off x="503238" y="6670675"/>
            <a:ext cx="2344737" cy="517525"/>
          </a:xfrm>
          <a:prstGeom prst="rect">
            <a:avLst/>
          </a:prstGeom>
          <a:noFill/>
          <a:ln>
            <a:noFill/>
          </a:ln>
        </p:spPr>
        <p:txBody>
          <a:bodyPr spcFirstLastPara="1" wrap="square" lIns="0" tIns="0" rIns="0" bIns="0" anchor="t" anchorCtr="0">
            <a:noAutofit/>
          </a:bodyPr>
          <a:lstStyle>
            <a:lvl1pPr lvl="0" algn="l">
              <a:lnSpc>
                <a:spcPct val="95000"/>
              </a:lnSpc>
              <a:spcBef>
                <a:spcPts val="0"/>
              </a:spcBef>
              <a:spcAft>
                <a:spcPts val="0"/>
              </a:spcAft>
              <a:buClr>
                <a:srgbClr val="000000"/>
              </a:buClr>
              <a:buSzPts val="1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41"/>
          <p:cNvSpPr txBox="1">
            <a:spLocks noGrp="1"/>
          </p:cNvSpPr>
          <p:nvPr>
            <p:ph type="ftr" idx="11"/>
          </p:nvPr>
        </p:nvSpPr>
        <p:spPr>
          <a:xfrm>
            <a:off x="3448050" y="6670675"/>
            <a:ext cx="3192463" cy="517525"/>
          </a:xfrm>
          <a:prstGeom prst="rect">
            <a:avLst/>
          </a:prstGeom>
          <a:noFill/>
          <a:ln>
            <a:noFill/>
          </a:ln>
        </p:spPr>
        <p:txBody>
          <a:bodyPr spcFirstLastPara="1" wrap="square" lIns="0" tIns="0" rIns="0" bIns="0" anchor="t" anchorCtr="0">
            <a:noAutofit/>
          </a:bodyPr>
          <a:lstStyle>
            <a:lvl1pPr lvl="0" algn="ctr">
              <a:lnSpc>
                <a:spcPct val="95000"/>
              </a:lnSpc>
              <a:spcBef>
                <a:spcPts val="0"/>
              </a:spcBef>
              <a:spcAft>
                <a:spcPts val="0"/>
              </a:spcAft>
              <a:buClr>
                <a:srgbClr val="000000"/>
              </a:buClr>
              <a:buSzPts val="1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41"/>
          <p:cNvSpPr txBox="1">
            <a:spLocks noGrp="1"/>
          </p:cNvSpPr>
          <p:nvPr>
            <p:ph type="sldNum" idx="12"/>
          </p:nvPr>
        </p:nvSpPr>
        <p:spPr>
          <a:xfrm>
            <a:off x="7227888" y="6670675"/>
            <a:ext cx="2344737" cy="517525"/>
          </a:xfrm>
          <a:prstGeom prst="rect">
            <a:avLst/>
          </a:prstGeom>
          <a:noFill/>
          <a:ln>
            <a:noFill/>
          </a:ln>
        </p:spPr>
        <p:txBody>
          <a:bodyPr spcFirstLastPara="1" wrap="square" lIns="0" tIns="0" rIns="0" bIns="0" anchor="t" anchorCtr="0">
            <a:noAutofit/>
          </a:bodyPr>
          <a:lstStyle>
            <a:lvl1pPr marL="0" lvl="0"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1pPr>
            <a:lvl2pPr marL="0" lvl="1"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2pPr>
            <a:lvl3pPr marL="0" lvl="2"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3pPr>
            <a:lvl4pPr marL="0" lvl="3"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4pPr>
            <a:lvl5pPr marL="0" lvl="4"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5pPr>
            <a:lvl6pPr marL="0" lvl="5"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6pPr>
            <a:lvl7pPr marL="0" lvl="6"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7pPr>
            <a:lvl8pPr marL="0" lvl="7"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8pPr>
            <a:lvl9pPr marL="0" lvl="8"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8"/>
        <p:cNvGrpSpPr/>
        <p:nvPr/>
      </p:nvGrpSpPr>
      <p:grpSpPr>
        <a:xfrm>
          <a:off x="0" y="0"/>
          <a:ext cx="0" cy="0"/>
          <a:chOff x="0" y="0"/>
          <a:chExt cx="0" cy="0"/>
        </a:xfrm>
      </p:grpSpPr>
      <p:sp>
        <p:nvSpPr>
          <p:cNvPr id="99" name="Google Shape;99;p43"/>
          <p:cNvSpPr txBox="1">
            <a:spLocks noGrp="1"/>
          </p:cNvSpPr>
          <p:nvPr>
            <p:ph type="ctrTitle"/>
          </p:nvPr>
        </p:nvSpPr>
        <p:spPr>
          <a:xfrm>
            <a:off x="755650" y="2347913"/>
            <a:ext cx="8569325" cy="1620837"/>
          </a:xfrm>
          <a:prstGeom prst="rect">
            <a:avLst/>
          </a:prstGeom>
          <a:noFill/>
          <a:ln>
            <a:noFill/>
          </a:ln>
        </p:spPr>
        <p:txBody>
          <a:bodyPr spcFirstLastPara="1" wrap="square" lIns="0" tIns="0" rIns="0" bIns="0" anchor="ctr" anchorCtr="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a:endParaRPr/>
          </a:p>
        </p:txBody>
      </p:sp>
      <p:sp>
        <p:nvSpPr>
          <p:cNvPr id="100" name="Google Shape;100;p43"/>
          <p:cNvSpPr txBox="1">
            <a:spLocks noGrp="1"/>
          </p:cNvSpPr>
          <p:nvPr>
            <p:ph type="subTitle" idx="1"/>
          </p:nvPr>
        </p:nvSpPr>
        <p:spPr>
          <a:xfrm>
            <a:off x="1512888" y="4283075"/>
            <a:ext cx="7056437" cy="1931988"/>
          </a:xfrm>
          <a:prstGeom prst="rect">
            <a:avLst/>
          </a:prstGeom>
          <a:noFill/>
          <a:ln>
            <a:noFill/>
          </a:ln>
        </p:spPr>
        <p:txBody>
          <a:bodyPr spcFirstLastPara="1" wrap="square" lIns="0" tIns="28075" rIns="0" bIns="0" anchor="t" anchorCtr="0">
            <a:noAutofit/>
          </a:bodyPr>
          <a:lstStyle>
            <a:lvl1pPr lvl="0" algn="ctr">
              <a:lnSpc>
                <a:spcPct val="93000"/>
              </a:lnSpc>
              <a:spcBef>
                <a:spcPts val="0"/>
              </a:spcBef>
              <a:spcAft>
                <a:spcPts val="0"/>
              </a:spcAft>
              <a:buSzPts val="3200"/>
              <a:buNone/>
              <a:defRPr/>
            </a:lvl1pPr>
            <a:lvl2pPr lvl="1" algn="ctr">
              <a:lnSpc>
                <a:spcPct val="93000"/>
              </a:lnSpc>
              <a:spcBef>
                <a:spcPts val="1425"/>
              </a:spcBef>
              <a:spcAft>
                <a:spcPts val="0"/>
              </a:spcAft>
              <a:buSzPts val="2800"/>
              <a:buNone/>
              <a:defRPr/>
            </a:lvl2pPr>
            <a:lvl3pPr lvl="2" algn="ctr">
              <a:lnSpc>
                <a:spcPct val="93000"/>
              </a:lnSpc>
              <a:spcBef>
                <a:spcPts val="1138"/>
              </a:spcBef>
              <a:spcAft>
                <a:spcPts val="0"/>
              </a:spcAft>
              <a:buSzPts val="2400"/>
              <a:buNone/>
              <a:defRPr/>
            </a:lvl3pPr>
            <a:lvl4pPr lvl="3" algn="ctr">
              <a:lnSpc>
                <a:spcPct val="93000"/>
              </a:lnSpc>
              <a:spcBef>
                <a:spcPts val="850"/>
              </a:spcBef>
              <a:spcAft>
                <a:spcPts val="0"/>
              </a:spcAft>
              <a:buSzPts val="2000"/>
              <a:buNone/>
              <a:defRPr/>
            </a:lvl4pPr>
            <a:lvl5pPr lvl="4" algn="ctr">
              <a:lnSpc>
                <a:spcPct val="93000"/>
              </a:lnSpc>
              <a:spcBef>
                <a:spcPts val="575"/>
              </a:spcBef>
              <a:spcAft>
                <a:spcPts val="0"/>
              </a:spcAft>
              <a:buSzPts val="2000"/>
              <a:buNone/>
              <a:defRPr/>
            </a:lvl5pPr>
            <a:lvl6pPr lvl="5" algn="ctr">
              <a:lnSpc>
                <a:spcPct val="93000"/>
              </a:lnSpc>
              <a:spcBef>
                <a:spcPts val="288"/>
              </a:spcBef>
              <a:spcAft>
                <a:spcPts val="0"/>
              </a:spcAft>
              <a:buSzPts val="2000"/>
              <a:buNone/>
              <a:defRPr/>
            </a:lvl6pPr>
            <a:lvl7pPr lvl="6" algn="ctr">
              <a:lnSpc>
                <a:spcPct val="93000"/>
              </a:lnSpc>
              <a:spcBef>
                <a:spcPts val="288"/>
              </a:spcBef>
              <a:spcAft>
                <a:spcPts val="0"/>
              </a:spcAft>
              <a:buSzPts val="2000"/>
              <a:buNone/>
              <a:defRPr/>
            </a:lvl7pPr>
            <a:lvl8pPr lvl="7" algn="ctr">
              <a:lnSpc>
                <a:spcPct val="93000"/>
              </a:lnSpc>
              <a:spcBef>
                <a:spcPts val="288"/>
              </a:spcBef>
              <a:spcAft>
                <a:spcPts val="0"/>
              </a:spcAft>
              <a:buSzPts val="2000"/>
              <a:buNone/>
              <a:defRPr/>
            </a:lvl8pPr>
            <a:lvl9pPr lvl="8" algn="ctr">
              <a:lnSpc>
                <a:spcPct val="93000"/>
              </a:lnSpc>
              <a:spcBef>
                <a:spcPts val="288"/>
              </a:spcBef>
              <a:spcAft>
                <a:spcPts val="288"/>
              </a:spcAft>
              <a:buSzPts val="2000"/>
              <a:buNone/>
              <a:defRPr/>
            </a:lvl9pPr>
          </a:lstStyle>
          <a:p>
            <a:endParaRPr/>
          </a:p>
        </p:txBody>
      </p:sp>
      <p:sp>
        <p:nvSpPr>
          <p:cNvPr id="101" name="Google Shape;101;p43"/>
          <p:cNvSpPr txBox="1">
            <a:spLocks noGrp="1"/>
          </p:cNvSpPr>
          <p:nvPr>
            <p:ph type="dt" idx="10"/>
          </p:nvPr>
        </p:nvSpPr>
        <p:spPr>
          <a:xfrm>
            <a:off x="503238" y="6886575"/>
            <a:ext cx="2344737" cy="517525"/>
          </a:xfrm>
          <a:prstGeom prst="rect">
            <a:avLst/>
          </a:prstGeom>
          <a:noFill/>
          <a:ln>
            <a:noFill/>
          </a:ln>
        </p:spPr>
        <p:txBody>
          <a:bodyPr spcFirstLastPara="1" wrap="square" lIns="0" tIns="0" rIns="0" bIns="0" anchor="t" anchorCtr="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43"/>
          <p:cNvSpPr txBox="1">
            <a:spLocks noGrp="1"/>
          </p:cNvSpPr>
          <p:nvPr>
            <p:ph type="ftr" idx="11"/>
          </p:nvPr>
        </p:nvSpPr>
        <p:spPr>
          <a:xfrm>
            <a:off x="3448050" y="6886575"/>
            <a:ext cx="3192463" cy="517525"/>
          </a:xfrm>
          <a:prstGeom prst="rect">
            <a:avLst/>
          </a:prstGeom>
          <a:noFill/>
          <a:ln>
            <a:noFill/>
          </a:ln>
        </p:spPr>
        <p:txBody>
          <a:bodyPr spcFirstLastPara="1" wrap="square" lIns="0" tIns="0" rIns="0" bIns="0" anchor="t" anchorCtr="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43"/>
          <p:cNvSpPr txBox="1">
            <a:spLocks noGrp="1"/>
          </p:cNvSpPr>
          <p:nvPr>
            <p:ph type="sldNum" idx="12"/>
          </p:nvPr>
        </p:nvSpPr>
        <p:spPr>
          <a:xfrm>
            <a:off x="7227888" y="6886575"/>
            <a:ext cx="2344737" cy="517525"/>
          </a:xfrm>
          <a:prstGeom prst="rect">
            <a:avLst/>
          </a:prstGeom>
          <a:noFill/>
          <a:ln>
            <a:noFill/>
          </a:ln>
        </p:spPr>
        <p:txBody>
          <a:bodyPr spcFirstLastPara="1" wrap="square" lIns="0" tIns="0" rIns="0" bIns="0" anchor="t" anchorCtr="0">
            <a:noAutofit/>
          </a:bodyPr>
          <a:lstStyle>
            <a:lvl1pPr marL="0" lvl="0" indent="0" algn="l">
              <a:lnSpc>
                <a:spcPct val="93000"/>
              </a:lnSpc>
              <a:spcBef>
                <a:spcPts val="0"/>
              </a:spcBef>
              <a:spcAft>
                <a:spcPts val="0"/>
              </a:spcAft>
              <a:buNone/>
              <a:defRPr>
                <a:solidFill>
                  <a:srgbClr val="000000"/>
                </a:solidFill>
                <a:latin typeface="Arial"/>
                <a:ea typeface="Arial"/>
                <a:cs typeface="Arial"/>
                <a:sym typeface="Arial"/>
              </a:defRPr>
            </a:lvl1pPr>
            <a:lvl2pPr marL="0" lvl="1" indent="0" algn="l">
              <a:lnSpc>
                <a:spcPct val="93000"/>
              </a:lnSpc>
              <a:spcBef>
                <a:spcPts val="0"/>
              </a:spcBef>
              <a:spcAft>
                <a:spcPts val="0"/>
              </a:spcAft>
              <a:buNone/>
              <a:defRPr>
                <a:solidFill>
                  <a:srgbClr val="000000"/>
                </a:solidFill>
                <a:latin typeface="Arial"/>
                <a:ea typeface="Arial"/>
                <a:cs typeface="Arial"/>
                <a:sym typeface="Arial"/>
              </a:defRPr>
            </a:lvl2pPr>
            <a:lvl3pPr marL="0" lvl="2" indent="0" algn="l">
              <a:lnSpc>
                <a:spcPct val="93000"/>
              </a:lnSpc>
              <a:spcBef>
                <a:spcPts val="0"/>
              </a:spcBef>
              <a:spcAft>
                <a:spcPts val="0"/>
              </a:spcAft>
              <a:buNone/>
              <a:defRPr>
                <a:solidFill>
                  <a:srgbClr val="000000"/>
                </a:solidFill>
                <a:latin typeface="Arial"/>
                <a:ea typeface="Arial"/>
                <a:cs typeface="Arial"/>
                <a:sym typeface="Arial"/>
              </a:defRPr>
            </a:lvl3pPr>
            <a:lvl4pPr marL="0" lvl="3" indent="0" algn="l">
              <a:lnSpc>
                <a:spcPct val="93000"/>
              </a:lnSpc>
              <a:spcBef>
                <a:spcPts val="0"/>
              </a:spcBef>
              <a:spcAft>
                <a:spcPts val="0"/>
              </a:spcAft>
              <a:buNone/>
              <a:defRPr>
                <a:solidFill>
                  <a:srgbClr val="000000"/>
                </a:solidFill>
                <a:latin typeface="Arial"/>
                <a:ea typeface="Arial"/>
                <a:cs typeface="Arial"/>
                <a:sym typeface="Arial"/>
              </a:defRPr>
            </a:lvl4pPr>
            <a:lvl5pPr marL="0" lvl="4" indent="0" algn="l">
              <a:lnSpc>
                <a:spcPct val="93000"/>
              </a:lnSpc>
              <a:spcBef>
                <a:spcPts val="0"/>
              </a:spcBef>
              <a:spcAft>
                <a:spcPts val="0"/>
              </a:spcAft>
              <a:buNone/>
              <a:defRPr>
                <a:solidFill>
                  <a:srgbClr val="000000"/>
                </a:solidFill>
                <a:latin typeface="Arial"/>
                <a:ea typeface="Arial"/>
                <a:cs typeface="Arial"/>
                <a:sym typeface="Arial"/>
              </a:defRPr>
            </a:lvl5pPr>
            <a:lvl6pPr marL="0" lvl="5" indent="0" algn="l">
              <a:lnSpc>
                <a:spcPct val="93000"/>
              </a:lnSpc>
              <a:spcBef>
                <a:spcPts val="0"/>
              </a:spcBef>
              <a:spcAft>
                <a:spcPts val="0"/>
              </a:spcAft>
              <a:buNone/>
              <a:defRPr>
                <a:solidFill>
                  <a:srgbClr val="000000"/>
                </a:solidFill>
                <a:latin typeface="Arial"/>
                <a:ea typeface="Arial"/>
                <a:cs typeface="Arial"/>
                <a:sym typeface="Arial"/>
              </a:defRPr>
            </a:lvl6pPr>
            <a:lvl7pPr marL="0" lvl="6" indent="0" algn="l">
              <a:lnSpc>
                <a:spcPct val="93000"/>
              </a:lnSpc>
              <a:spcBef>
                <a:spcPts val="0"/>
              </a:spcBef>
              <a:spcAft>
                <a:spcPts val="0"/>
              </a:spcAft>
              <a:buNone/>
              <a:defRPr>
                <a:solidFill>
                  <a:srgbClr val="000000"/>
                </a:solidFill>
                <a:latin typeface="Arial"/>
                <a:ea typeface="Arial"/>
                <a:cs typeface="Arial"/>
                <a:sym typeface="Arial"/>
              </a:defRPr>
            </a:lvl7pPr>
            <a:lvl8pPr marL="0" lvl="7" indent="0" algn="l">
              <a:lnSpc>
                <a:spcPct val="93000"/>
              </a:lnSpc>
              <a:spcBef>
                <a:spcPts val="0"/>
              </a:spcBef>
              <a:spcAft>
                <a:spcPts val="0"/>
              </a:spcAft>
              <a:buNone/>
              <a:defRPr>
                <a:solidFill>
                  <a:srgbClr val="000000"/>
                </a:solidFill>
                <a:latin typeface="Arial"/>
                <a:ea typeface="Arial"/>
                <a:cs typeface="Arial"/>
                <a:sym typeface="Arial"/>
              </a:defRPr>
            </a:lvl8pPr>
            <a:lvl9pPr marL="0" lvl="8" indent="0" algn="l">
              <a:lnSpc>
                <a:spcPct val="93000"/>
              </a:lnSpc>
              <a:spcBef>
                <a:spcPts val="0"/>
              </a:spcBef>
              <a:spcAft>
                <a:spcPts val="0"/>
              </a:spcAft>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4"/>
        <p:cNvGrpSpPr/>
        <p:nvPr/>
      </p:nvGrpSpPr>
      <p:grpSpPr>
        <a:xfrm>
          <a:off x="0" y="0"/>
          <a:ext cx="0" cy="0"/>
          <a:chOff x="0" y="0"/>
          <a:chExt cx="0" cy="0"/>
        </a:xfrm>
      </p:grpSpPr>
      <p:sp>
        <p:nvSpPr>
          <p:cNvPr id="105" name="Google Shape;105;p44"/>
          <p:cNvSpPr txBox="1">
            <a:spLocks noGrp="1"/>
          </p:cNvSpPr>
          <p:nvPr>
            <p:ph type="title"/>
          </p:nvPr>
        </p:nvSpPr>
        <p:spPr>
          <a:xfrm>
            <a:off x="503238" y="301625"/>
            <a:ext cx="9067800" cy="1258888"/>
          </a:xfrm>
          <a:prstGeom prst="rect">
            <a:avLst/>
          </a:prstGeom>
          <a:noFill/>
          <a:ln>
            <a:noFill/>
          </a:ln>
        </p:spPr>
        <p:txBody>
          <a:bodyPr spcFirstLastPara="1" wrap="square" lIns="0" tIns="0" rIns="0" bIns="0" anchor="ctr" anchorCtr="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a:endParaRPr/>
          </a:p>
        </p:txBody>
      </p:sp>
      <p:sp>
        <p:nvSpPr>
          <p:cNvPr id="106" name="Google Shape;106;p44"/>
          <p:cNvSpPr txBox="1">
            <a:spLocks noGrp="1"/>
          </p:cNvSpPr>
          <p:nvPr>
            <p:ph type="body" idx="1"/>
          </p:nvPr>
        </p:nvSpPr>
        <p:spPr>
          <a:xfrm>
            <a:off x="503238" y="1768475"/>
            <a:ext cx="9067800" cy="4986338"/>
          </a:xfrm>
          <a:prstGeom prst="rect">
            <a:avLst/>
          </a:prstGeom>
          <a:noFill/>
          <a:ln>
            <a:noFill/>
          </a:ln>
        </p:spPr>
        <p:txBody>
          <a:bodyPr spcFirstLastPara="1" wrap="square" lIns="0" tIns="28075" rIns="0" bIns="0" anchor="t" anchorCtr="0">
            <a:noAutofit/>
          </a:bodyPr>
          <a:lstStyle>
            <a:lvl1pPr marL="457200" lvl="0" indent="-342900" algn="l">
              <a:lnSpc>
                <a:spcPct val="93000"/>
              </a:lnSpc>
              <a:spcBef>
                <a:spcPts val="0"/>
              </a:spcBef>
              <a:spcAft>
                <a:spcPts val="0"/>
              </a:spcAft>
              <a:buSzPts val="1800"/>
              <a:buChar char="•"/>
              <a:defRPr/>
            </a:lvl1pPr>
            <a:lvl2pPr marL="914400" lvl="1" indent="-342900" algn="l">
              <a:lnSpc>
                <a:spcPct val="93000"/>
              </a:lnSpc>
              <a:spcBef>
                <a:spcPts val="1425"/>
              </a:spcBef>
              <a:spcAft>
                <a:spcPts val="0"/>
              </a:spcAft>
              <a:buSzPts val="1800"/>
              <a:buChar char="–"/>
              <a:defRPr/>
            </a:lvl2pPr>
            <a:lvl3pPr marL="1371600" lvl="2" indent="-342900" algn="l">
              <a:lnSpc>
                <a:spcPct val="93000"/>
              </a:lnSpc>
              <a:spcBef>
                <a:spcPts val="1138"/>
              </a:spcBef>
              <a:spcAft>
                <a:spcPts val="0"/>
              </a:spcAft>
              <a:buSzPts val="1800"/>
              <a:buChar char="•"/>
              <a:defRPr/>
            </a:lvl3pPr>
            <a:lvl4pPr marL="1828800" lvl="3" indent="-342900" algn="l">
              <a:lnSpc>
                <a:spcPct val="93000"/>
              </a:lnSpc>
              <a:spcBef>
                <a:spcPts val="850"/>
              </a:spcBef>
              <a:spcAft>
                <a:spcPts val="0"/>
              </a:spcAft>
              <a:buSzPts val="1800"/>
              <a:buChar char="–"/>
              <a:defRPr/>
            </a:lvl4pPr>
            <a:lvl5pPr marL="2286000" lvl="4" indent="-342900" algn="l">
              <a:lnSpc>
                <a:spcPct val="93000"/>
              </a:lnSpc>
              <a:spcBef>
                <a:spcPts val="575"/>
              </a:spcBef>
              <a:spcAft>
                <a:spcPts val="0"/>
              </a:spcAft>
              <a:buSzPts val="1800"/>
              <a:buChar char="»"/>
              <a:defRPr/>
            </a:lvl5pPr>
            <a:lvl6pPr marL="2743200" lvl="5" indent="-228600" algn="l">
              <a:lnSpc>
                <a:spcPct val="93000"/>
              </a:lnSpc>
              <a:spcBef>
                <a:spcPts val="288"/>
              </a:spcBef>
              <a:spcAft>
                <a:spcPts val="0"/>
              </a:spcAft>
              <a:buSzPts val="1400"/>
              <a:buNone/>
              <a:defRPr/>
            </a:lvl6pPr>
            <a:lvl7pPr marL="3200400" lvl="6" indent="-228600" algn="l">
              <a:lnSpc>
                <a:spcPct val="93000"/>
              </a:lnSpc>
              <a:spcBef>
                <a:spcPts val="288"/>
              </a:spcBef>
              <a:spcAft>
                <a:spcPts val="0"/>
              </a:spcAft>
              <a:buSzPts val="1400"/>
              <a:buNone/>
              <a:defRPr/>
            </a:lvl7pPr>
            <a:lvl8pPr marL="3657600" lvl="7" indent="-228600" algn="l">
              <a:lnSpc>
                <a:spcPct val="93000"/>
              </a:lnSpc>
              <a:spcBef>
                <a:spcPts val="288"/>
              </a:spcBef>
              <a:spcAft>
                <a:spcPts val="0"/>
              </a:spcAft>
              <a:buSzPts val="1400"/>
              <a:buNone/>
              <a:defRPr/>
            </a:lvl8pPr>
            <a:lvl9pPr marL="4114800" lvl="8" indent="-228600" algn="l">
              <a:lnSpc>
                <a:spcPct val="93000"/>
              </a:lnSpc>
              <a:spcBef>
                <a:spcPts val="288"/>
              </a:spcBef>
              <a:spcAft>
                <a:spcPts val="288"/>
              </a:spcAft>
              <a:buSzPts val="1400"/>
              <a:buNone/>
              <a:defRPr/>
            </a:lvl9pPr>
          </a:lstStyle>
          <a:p>
            <a:endParaRPr/>
          </a:p>
        </p:txBody>
      </p:sp>
      <p:sp>
        <p:nvSpPr>
          <p:cNvPr id="107" name="Google Shape;107;p44"/>
          <p:cNvSpPr txBox="1">
            <a:spLocks noGrp="1"/>
          </p:cNvSpPr>
          <p:nvPr>
            <p:ph type="dt" idx="10"/>
          </p:nvPr>
        </p:nvSpPr>
        <p:spPr>
          <a:xfrm>
            <a:off x="503238" y="6886575"/>
            <a:ext cx="2344737" cy="517525"/>
          </a:xfrm>
          <a:prstGeom prst="rect">
            <a:avLst/>
          </a:prstGeom>
          <a:noFill/>
          <a:ln>
            <a:noFill/>
          </a:ln>
        </p:spPr>
        <p:txBody>
          <a:bodyPr spcFirstLastPara="1" wrap="square" lIns="0" tIns="0" rIns="0" bIns="0" anchor="t" anchorCtr="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44"/>
          <p:cNvSpPr txBox="1">
            <a:spLocks noGrp="1"/>
          </p:cNvSpPr>
          <p:nvPr>
            <p:ph type="ftr" idx="11"/>
          </p:nvPr>
        </p:nvSpPr>
        <p:spPr>
          <a:xfrm>
            <a:off x="3448050" y="6886575"/>
            <a:ext cx="3192463" cy="517525"/>
          </a:xfrm>
          <a:prstGeom prst="rect">
            <a:avLst/>
          </a:prstGeom>
          <a:noFill/>
          <a:ln>
            <a:noFill/>
          </a:ln>
        </p:spPr>
        <p:txBody>
          <a:bodyPr spcFirstLastPara="1" wrap="square" lIns="0" tIns="0" rIns="0" bIns="0" anchor="t" anchorCtr="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44"/>
          <p:cNvSpPr txBox="1">
            <a:spLocks noGrp="1"/>
          </p:cNvSpPr>
          <p:nvPr>
            <p:ph type="sldNum" idx="12"/>
          </p:nvPr>
        </p:nvSpPr>
        <p:spPr>
          <a:xfrm>
            <a:off x="7227888" y="6886575"/>
            <a:ext cx="2344737" cy="517525"/>
          </a:xfrm>
          <a:prstGeom prst="rect">
            <a:avLst/>
          </a:prstGeom>
          <a:noFill/>
          <a:ln>
            <a:noFill/>
          </a:ln>
        </p:spPr>
        <p:txBody>
          <a:bodyPr spcFirstLastPara="1" wrap="square" lIns="0" tIns="0" rIns="0" bIns="0" anchor="t" anchorCtr="0">
            <a:noAutofit/>
          </a:bodyPr>
          <a:lstStyle>
            <a:lvl1pPr marL="0" lvl="0" indent="0" algn="l">
              <a:lnSpc>
                <a:spcPct val="93000"/>
              </a:lnSpc>
              <a:spcBef>
                <a:spcPts val="0"/>
              </a:spcBef>
              <a:spcAft>
                <a:spcPts val="0"/>
              </a:spcAft>
              <a:buNone/>
              <a:defRPr>
                <a:solidFill>
                  <a:srgbClr val="000000"/>
                </a:solidFill>
                <a:latin typeface="Arial"/>
                <a:ea typeface="Arial"/>
                <a:cs typeface="Arial"/>
                <a:sym typeface="Arial"/>
              </a:defRPr>
            </a:lvl1pPr>
            <a:lvl2pPr marL="0" lvl="1" indent="0" algn="l">
              <a:lnSpc>
                <a:spcPct val="93000"/>
              </a:lnSpc>
              <a:spcBef>
                <a:spcPts val="0"/>
              </a:spcBef>
              <a:spcAft>
                <a:spcPts val="0"/>
              </a:spcAft>
              <a:buNone/>
              <a:defRPr>
                <a:solidFill>
                  <a:srgbClr val="000000"/>
                </a:solidFill>
                <a:latin typeface="Arial"/>
                <a:ea typeface="Arial"/>
                <a:cs typeface="Arial"/>
                <a:sym typeface="Arial"/>
              </a:defRPr>
            </a:lvl2pPr>
            <a:lvl3pPr marL="0" lvl="2" indent="0" algn="l">
              <a:lnSpc>
                <a:spcPct val="93000"/>
              </a:lnSpc>
              <a:spcBef>
                <a:spcPts val="0"/>
              </a:spcBef>
              <a:spcAft>
                <a:spcPts val="0"/>
              </a:spcAft>
              <a:buNone/>
              <a:defRPr>
                <a:solidFill>
                  <a:srgbClr val="000000"/>
                </a:solidFill>
                <a:latin typeface="Arial"/>
                <a:ea typeface="Arial"/>
                <a:cs typeface="Arial"/>
                <a:sym typeface="Arial"/>
              </a:defRPr>
            </a:lvl3pPr>
            <a:lvl4pPr marL="0" lvl="3" indent="0" algn="l">
              <a:lnSpc>
                <a:spcPct val="93000"/>
              </a:lnSpc>
              <a:spcBef>
                <a:spcPts val="0"/>
              </a:spcBef>
              <a:spcAft>
                <a:spcPts val="0"/>
              </a:spcAft>
              <a:buNone/>
              <a:defRPr>
                <a:solidFill>
                  <a:srgbClr val="000000"/>
                </a:solidFill>
                <a:latin typeface="Arial"/>
                <a:ea typeface="Arial"/>
                <a:cs typeface="Arial"/>
                <a:sym typeface="Arial"/>
              </a:defRPr>
            </a:lvl4pPr>
            <a:lvl5pPr marL="0" lvl="4" indent="0" algn="l">
              <a:lnSpc>
                <a:spcPct val="93000"/>
              </a:lnSpc>
              <a:spcBef>
                <a:spcPts val="0"/>
              </a:spcBef>
              <a:spcAft>
                <a:spcPts val="0"/>
              </a:spcAft>
              <a:buNone/>
              <a:defRPr>
                <a:solidFill>
                  <a:srgbClr val="000000"/>
                </a:solidFill>
                <a:latin typeface="Arial"/>
                <a:ea typeface="Arial"/>
                <a:cs typeface="Arial"/>
                <a:sym typeface="Arial"/>
              </a:defRPr>
            </a:lvl5pPr>
            <a:lvl6pPr marL="0" lvl="5" indent="0" algn="l">
              <a:lnSpc>
                <a:spcPct val="93000"/>
              </a:lnSpc>
              <a:spcBef>
                <a:spcPts val="0"/>
              </a:spcBef>
              <a:spcAft>
                <a:spcPts val="0"/>
              </a:spcAft>
              <a:buNone/>
              <a:defRPr>
                <a:solidFill>
                  <a:srgbClr val="000000"/>
                </a:solidFill>
                <a:latin typeface="Arial"/>
                <a:ea typeface="Arial"/>
                <a:cs typeface="Arial"/>
                <a:sym typeface="Arial"/>
              </a:defRPr>
            </a:lvl6pPr>
            <a:lvl7pPr marL="0" lvl="6" indent="0" algn="l">
              <a:lnSpc>
                <a:spcPct val="93000"/>
              </a:lnSpc>
              <a:spcBef>
                <a:spcPts val="0"/>
              </a:spcBef>
              <a:spcAft>
                <a:spcPts val="0"/>
              </a:spcAft>
              <a:buNone/>
              <a:defRPr>
                <a:solidFill>
                  <a:srgbClr val="000000"/>
                </a:solidFill>
                <a:latin typeface="Arial"/>
                <a:ea typeface="Arial"/>
                <a:cs typeface="Arial"/>
                <a:sym typeface="Arial"/>
              </a:defRPr>
            </a:lvl7pPr>
            <a:lvl8pPr marL="0" lvl="7" indent="0" algn="l">
              <a:lnSpc>
                <a:spcPct val="93000"/>
              </a:lnSpc>
              <a:spcBef>
                <a:spcPts val="0"/>
              </a:spcBef>
              <a:spcAft>
                <a:spcPts val="0"/>
              </a:spcAft>
              <a:buNone/>
              <a:defRPr>
                <a:solidFill>
                  <a:srgbClr val="000000"/>
                </a:solidFill>
                <a:latin typeface="Arial"/>
                <a:ea typeface="Arial"/>
                <a:cs typeface="Arial"/>
                <a:sym typeface="Arial"/>
              </a:defRPr>
            </a:lvl8pPr>
            <a:lvl9pPr marL="0" lvl="8" indent="0" algn="l">
              <a:lnSpc>
                <a:spcPct val="93000"/>
              </a:lnSpc>
              <a:spcBef>
                <a:spcPts val="0"/>
              </a:spcBef>
              <a:spcAft>
                <a:spcPts val="0"/>
              </a:spcAft>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0"/>
        <p:cNvGrpSpPr/>
        <p:nvPr/>
      </p:nvGrpSpPr>
      <p:grpSpPr>
        <a:xfrm>
          <a:off x="0" y="0"/>
          <a:ext cx="0" cy="0"/>
          <a:chOff x="0" y="0"/>
          <a:chExt cx="0" cy="0"/>
        </a:xfrm>
      </p:grpSpPr>
      <p:sp>
        <p:nvSpPr>
          <p:cNvPr id="111" name="Google Shape;111;p45"/>
          <p:cNvSpPr txBox="1">
            <a:spLocks noGrp="1"/>
          </p:cNvSpPr>
          <p:nvPr>
            <p:ph type="title"/>
          </p:nvPr>
        </p:nvSpPr>
        <p:spPr>
          <a:xfrm>
            <a:off x="796925" y="4857750"/>
            <a:ext cx="8567738" cy="1501775"/>
          </a:xfrm>
          <a:prstGeom prst="rect">
            <a:avLst/>
          </a:prstGeom>
          <a:noFill/>
          <a:ln>
            <a:noFill/>
          </a:ln>
        </p:spPr>
        <p:txBody>
          <a:bodyPr spcFirstLastPara="1" wrap="square" lIns="0" tIns="0" rIns="0" bIns="0" anchor="t" anchorCtr="0">
            <a:noAutofit/>
          </a:bodyPr>
          <a:lstStyle>
            <a:lvl1pPr lvl="0" algn="l">
              <a:lnSpc>
                <a:spcPct val="93000"/>
              </a:lnSpc>
              <a:spcBef>
                <a:spcPts val="0"/>
              </a:spcBef>
              <a:spcAft>
                <a:spcPts val="0"/>
              </a:spcAft>
              <a:buSzPts val="1400"/>
              <a:buNone/>
              <a:defRPr sz="4000" b="1" cap="none"/>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a:endParaRPr/>
          </a:p>
        </p:txBody>
      </p:sp>
      <p:sp>
        <p:nvSpPr>
          <p:cNvPr id="112" name="Google Shape;112;p45"/>
          <p:cNvSpPr txBox="1">
            <a:spLocks noGrp="1"/>
          </p:cNvSpPr>
          <p:nvPr>
            <p:ph type="body" idx="1"/>
          </p:nvPr>
        </p:nvSpPr>
        <p:spPr>
          <a:xfrm>
            <a:off x="796925" y="3203575"/>
            <a:ext cx="8567738" cy="1654175"/>
          </a:xfrm>
          <a:prstGeom prst="rect">
            <a:avLst/>
          </a:prstGeom>
          <a:noFill/>
          <a:ln>
            <a:noFill/>
          </a:ln>
        </p:spPr>
        <p:txBody>
          <a:bodyPr spcFirstLastPara="1" wrap="square" lIns="0" tIns="28075" rIns="0" bIns="0" anchor="b" anchorCtr="0">
            <a:noAutofit/>
          </a:bodyPr>
          <a:lstStyle>
            <a:lvl1pPr marL="457200" lvl="0" indent="-228600" algn="l">
              <a:lnSpc>
                <a:spcPct val="93000"/>
              </a:lnSpc>
              <a:spcBef>
                <a:spcPts val="0"/>
              </a:spcBef>
              <a:spcAft>
                <a:spcPts val="0"/>
              </a:spcAft>
              <a:buSzPts val="2000"/>
              <a:buNone/>
              <a:defRPr sz="2000"/>
            </a:lvl1pPr>
            <a:lvl2pPr marL="914400" lvl="1" indent="-228600" algn="l">
              <a:lnSpc>
                <a:spcPct val="93000"/>
              </a:lnSpc>
              <a:spcBef>
                <a:spcPts val="1425"/>
              </a:spcBef>
              <a:spcAft>
                <a:spcPts val="0"/>
              </a:spcAft>
              <a:buSzPts val="1800"/>
              <a:buNone/>
              <a:defRPr sz="1800"/>
            </a:lvl2pPr>
            <a:lvl3pPr marL="1371600" lvl="2" indent="-228600" algn="l">
              <a:lnSpc>
                <a:spcPct val="93000"/>
              </a:lnSpc>
              <a:spcBef>
                <a:spcPts val="1138"/>
              </a:spcBef>
              <a:spcAft>
                <a:spcPts val="0"/>
              </a:spcAft>
              <a:buSzPts val="1600"/>
              <a:buNone/>
              <a:defRPr sz="1600"/>
            </a:lvl3pPr>
            <a:lvl4pPr marL="1828800" lvl="3" indent="-228600" algn="l">
              <a:lnSpc>
                <a:spcPct val="93000"/>
              </a:lnSpc>
              <a:spcBef>
                <a:spcPts val="850"/>
              </a:spcBef>
              <a:spcAft>
                <a:spcPts val="0"/>
              </a:spcAft>
              <a:buSzPts val="1400"/>
              <a:buNone/>
              <a:defRPr sz="1400"/>
            </a:lvl4pPr>
            <a:lvl5pPr marL="2286000" lvl="4" indent="-228600" algn="l">
              <a:lnSpc>
                <a:spcPct val="93000"/>
              </a:lnSpc>
              <a:spcBef>
                <a:spcPts val="575"/>
              </a:spcBef>
              <a:spcAft>
                <a:spcPts val="0"/>
              </a:spcAft>
              <a:buSzPts val="1400"/>
              <a:buNone/>
              <a:defRPr sz="1400"/>
            </a:lvl5pPr>
            <a:lvl6pPr marL="2743200" lvl="5" indent="-228600" algn="l">
              <a:lnSpc>
                <a:spcPct val="93000"/>
              </a:lnSpc>
              <a:spcBef>
                <a:spcPts val="288"/>
              </a:spcBef>
              <a:spcAft>
                <a:spcPts val="0"/>
              </a:spcAft>
              <a:buSzPts val="1400"/>
              <a:buNone/>
              <a:defRPr sz="1400"/>
            </a:lvl6pPr>
            <a:lvl7pPr marL="3200400" lvl="6" indent="-228600" algn="l">
              <a:lnSpc>
                <a:spcPct val="93000"/>
              </a:lnSpc>
              <a:spcBef>
                <a:spcPts val="288"/>
              </a:spcBef>
              <a:spcAft>
                <a:spcPts val="0"/>
              </a:spcAft>
              <a:buSzPts val="1400"/>
              <a:buNone/>
              <a:defRPr sz="1400"/>
            </a:lvl7pPr>
            <a:lvl8pPr marL="3657600" lvl="7" indent="-228600" algn="l">
              <a:lnSpc>
                <a:spcPct val="93000"/>
              </a:lnSpc>
              <a:spcBef>
                <a:spcPts val="288"/>
              </a:spcBef>
              <a:spcAft>
                <a:spcPts val="0"/>
              </a:spcAft>
              <a:buSzPts val="1400"/>
              <a:buNone/>
              <a:defRPr sz="1400"/>
            </a:lvl8pPr>
            <a:lvl9pPr marL="4114800" lvl="8" indent="-228600" algn="l">
              <a:lnSpc>
                <a:spcPct val="93000"/>
              </a:lnSpc>
              <a:spcBef>
                <a:spcPts val="288"/>
              </a:spcBef>
              <a:spcAft>
                <a:spcPts val="288"/>
              </a:spcAft>
              <a:buSzPts val="1400"/>
              <a:buNone/>
              <a:defRPr sz="1400"/>
            </a:lvl9pPr>
          </a:lstStyle>
          <a:p>
            <a:endParaRPr/>
          </a:p>
        </p:txBody>
      </p:sp>
      <p:sp>
        <p:nvSpPr>
          <p:cNvPr id="113" name="Google Shape;113;p45"/>
          <p:cNvSpPr txBox="1">
            <a:spLocks noGrp="1"/>
          </p:cNvSpPr>
          <p:nvPr>
            <p:ph type="dt" idx="10"/>
          </p:nvPr>
        </p:nvSpPr>
        <p:spPr>
          <a:xfrm>
            <a:off x="503238" y="6886575"/>
            <a:ext cx="2344737" cy="517525"/>
          </a:xfrm>
          <a:prstGeom prst="rect">
            <a:avLst/>
          </a:prstGeom>
          <a:noFill/>
          <a:ln>
            <a:noFill/>
          </a:ln>
        </p:spPr>
        <p:txBody>
          <a:bodyPr spcFirstLastPara="1" wrap="square" lIns="0" tIns="0" rIns="0" bIns="0" anchor="t" anchorCtr="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5"/>
          <p:cNvSpPr txBox="1">
            <a:spLocks noGrp="1"/>
          </p:cNvSpPr>
          <p:nvPr>
            <p:ph type="ftr" idx="11"/>
          </p:nvPr>
        </p:nvSpPr>
        <p:spPr>
          <a:xfrm>
            <a:off x="3448050" y="6886575"/>
            <a:ext cx="3192463" cy="517525"/>
          </a:xfrm>
          <a:prstGeom prst="rect">
            <a:avLst/>
          </a:prstGeom>
          <a:noFill/>
          <a:ln>
            <a:noFill/>
          </a:ln>
        </p:spPr>
        <p:txBody>
          <a:bodyPr spcFirstLastPara="1" wrap="square" lIns="0" tIns="0" rIns="0" bIns="0" anchor="t" anchorCtr="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45"/>
          <p:cNvSpPr txBox="1">
            <a:spLocks noGrp="1"/>
          </p:cNvSpPr>
          <p:nvPr>
            <p:ph type="sldNum" idx="12"/>
          </p:nvPr>
        </p:nvSpPr>
        <p:spPr>
          <a:xfrm>
            <a:off x="7227888" y="6886575"/>
            <a:ext cx="2344737" cy="517525"/>
          </a:xfrm>
          <a:prstGeom prst="rect">
            <a:avLst/>
          </a:prstGeom>
          <a:noFill/>
          <a:ln>
            <a:noFill/>
          </a:ln>
        </p:spPr>
        <p:txBody>
          <a:bodyPr spcFirstLastPara="1" wrap="square" lIns="0" tIns="0" rIns="0" bIns="0" anchor="t" anchorCtr="0">
            <a:noAutofit/>
          </a:bodyPr>
          <a:lstStyle>
            <a:lvl1pPr marL="0" lvl="0" indent="0" algn="l">
              <a:lnSpc>
                <a:spcPct val="93000"/>
              </a:lnSpc>
              <a:spcBef>
                <a:spcPts val="0"/>
              </a:spcBef>
              <a:spcAft>
                <a:spcPts val="0"/>
              </a:spcAft>
              <a:buNone/>
              <a:defRPr>
                <a:solidFill>
                  <a:srgbClr val="000000"/>
                </a:solidFill>
                <a:latin typeface="Arial"/>
                <a:ea typeface="Arial"/>
                <a:cs typeface="Arial"/>
                <a:sym typeface="Arial"/>
              </a:defRPr>
            </a:lvl1pPr>
            <a:lvl2pPr marL="0" lvl="1" indent="0" algn="l">
              <a:lnSpc>
                <a:spcPct val="93000"/>
              </a:lnSpc>
              <a:spcBef>
                <a:spcPts val="0"/>
              </a:spcBef>
              <a:spcAft>
                <a:spcPts val="0"/>
              </a:spcAft>
              <a:buNone/>
              <a:defRPr>
                <a:solidFill>
                  <a:srgbClr val="000000"/>
                </a:solidFill>
                <a:latin typeface="Arial"/>
                <a:ea typeface="Arial"/>
                <a:cs typeface="Arial"/>
                <a:sym typeface="Arial"/>
              </a:defRPr>
            </a:lvl2pPr>
            <a:lvl3pPr marL="0" lvl="2" indent="0" algn="l">
              <a:lnSpc>
                <a:spcPct val="93000"/>
              </a:lnSpc>
              <a:spcBef>
                <a:spcPts val="0"/>
              </a:spcBef>
              <a:spcAft>
                <a:spcPts val="0"/>
              </a:spcAft>
              <a:buNone/>
              <a:defRPr>
                <a:solidFill>
                  <a:srgbClr val="000000"/>
                </a:solidFill>
                <a:latin typeface="Arial"/>
                <a:ea typeface="Arial"/>
                <a:cs typeface="Arial"/>
                <a:sym typeface="Arial"/>
              </a:defRPr>
            </a:lvl3pPr>
            <a:lvl4pPr marL="0" lvl="3" indent="0" algn="l">
              <a:lnSpc>
                <a:spcPct val="93000"/>
              </a:lnSpc>
              <a:spcBef>
                <a:spcPts val="0"/>
              </a:spcBef>
              <a:spcAft>
                <a:spcPts val="0"/>
              </a:spcAft>
              <a:buNone/>
              <a:defRPr>
                <a:solidFill>
                  <a:srgbClr val="000000"/>
                </a:solidFill>
                <a:latin typeface="Arial"/>
                <a:ea typeface="Arial"/>
                <a:cs typeface="Arial"/>
                <a:sym typeface="Arial"/>
              </a:defRPr>
            </a:lvl4pPr>
            <a:lvl5pPr marL="0" lvl="4" indent="0" algn="l">
              <a:lnSpc>
                <a:spcPct val="93000"/>
              </a:lnSpc>
              <a:spcBef>
                <a:spcPts val="0"/>
              </a:spcBef>
              <a:spcAft>
                <a:spcPts val="0"/>
              </a:spcAft>
              <a:buNone/>
              <a:defRPr>
                <a:solidFill>
                  <a:srgbClr val="000000"/>
                </a:solidFill>
                <a:latin typeface="Arial"/>
                <a:ea typeface="Arial"/>
                <a:cs typeface="Arial"/>
                <a:sym typeface="Arial"/>
              </a:defRPr>
            </a:lvl5pPr>
            <a:lvl6pPr marL="0" lvl="5" indent="0" algn="l">
              <a:lnSpc>
                <a:spcPct val="93000"/>
              </a:lnSpc>
              <a:spcBef>
                <a:spcPts val="0"/>
              </a:spcBef>
              <a:spcAft>
                <a:spcPts val="0"/>
              </a:spcAft>
              <a:buNone/>
              <a:defRPr>
                <a:solidFill>
                  <a:srgbClr val="000000"/>
                </a:solidFill>
                <a:latin typeface="Arial"/>
                <a:ea typeface="Arial"/>
                <a:cs typeface="Arial"/>
                <a:sym typeface="Arial"/>
              </a:defRPr>
            </a:lvl6pPr>
            <a:lvl7pPr marL="0" lvl="6" indent="0" algn="l">
              <a:lnSpc>
                <a:spcPct val="93000"/>
              </a:lnSpc>
              <a:spcBef>
                <a:spcPts val="0"/>
              </a:spcBef>
              <a:spcAft>
                <a:spcPts val="0"/>
              </a:spcAft>
              <a:buNone/>
              <a:defRPr>
                <a:solidFill>
                  <a:srgbClr val="000000"/>
                </a:solidFill>
                <a:latin typeface="Arial"/>
                <a:ea typeface="Arial"/>
                <a:cs typeface="Arial"/>
                <a:sym typeface="Arial"/>
              </a:defRPr>
            </a:lvl7pPr>
            <a:lvl8pPr marL="0" lvl="7" indent="0" algn="l">
              <a:lnSpc>
                <a:spcPct val="93000"/>
              </a:lnSpc>
              <a:spcBef>
                <a:spcPts val="0"/>
              </a:spcBef>
              <a:spcAft>
                <a:spcPts val="0"/>
              </a:spcAft>
              <a:buNone/>
              <a:defRPr>
                <a:solidFill>
                  <a:srgbClr val="000000"/>
                </a:solidFill>
                <a:latin typeface="Arial"/>
                <a:ea typeface="Arial"/>
                <a:cs typeface="Arial"/>
                <a:sym typeface="Arial"/>
              </a:defRPr>
            </a:lvl8pPr>
            <a:lvl9pPr marL="0" lvl="8" indent="0" algn="l">
              <a:lnSpc>
                <a:spcPct val="93000"/>
              </a:lnSpc>
              <a:spcBef>
                <a:spcPts val="0"/>
              </a:spcBef>
              <a:spcAft>
                <a:spcPts val="0"/>
              </a:spcAft>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6"/>
        <p:cNvGrpSpPr/>
        <p:nvPr/>
      </p:nvGrpSpPr>
      <p:grpSpPr>
        <a:xfrm>
          <a:off x="0" y="0"/>
          <a:ext cx="0" cy="0"/>
          <a:chOff x="0" y="0"/>
          <a:chExt cx="0" cy="0"/>
        </a:xfrm>
      </p:grpSpPr>
      <p:sp>
        <p:nvSpPr>
          <p:cNvPr id="117" name="Google Shape;117;p46"/>
          <p:cNvSpPr txBox="1">
            <a:spLocks noGrp="1"/>
          </p:cNvSpPr>
          <p:nvPr>
            <p:ph type="title"/>
          </p:nvPr>
        </p:nvSpPr>
        <p:spPr>
          <a:xfrm>
            <a:off x="503238" y="301625"/>
            <a:ext cx="9067800" cy="1258888"/>
          </a:xfrm>
          <a:prstGeom prst="rect">
            <a:avLst/>
          </a:prstGeom>
          <a:noFill/>
          <a:ln>
            <a:noFill/>
          </a:ln>
        </p:spPr>
        <p:txBody>
          <a:bodyPr spcFirstLastPara="1" wrap="square" lIns="0" tIns="0" rIns="0" bIns="0" anchor="ctr" anchorCtr="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a:endParaRPr/>
          </a:p>
        </p:txBody>
      </p:sp>
      <p:sp>
        <p:nvSpPr>
          <p:cNvPr id="118" name="Google Shape;118;p46"/>
          <p:cNvSpPr txBox="1">
            <a:spLocks noGrp="1"/>
          </p:cNvSpPr>
          <p:nvPr>
            <p:ph type="body" idx="1"/>
          </p:nvPr>
        </p:nvSpPr>
        <p:spPr>
          <a:xfrm>
            <a:off x="503238" y="1768475"/>
            <a:ext cx="4457700" cy="4986338"/>
          </a:xfrm>
          <a:prstGeom prst="rect">
            <a:avLst/>
          </a:prstGeom>
          <a:noFill/>
          <a:ln>
            <a:noFill/>
          </a:ln>
        </p:spPr>
        <p:txBody>
          <a:bodyPr spcFirstLastPara="1" wrap="square" lIns="0" tIns="28075" rIns="0" bIns="0" anchor="t" anchorCtr="0">
            <a:noAutofit/>
          </a:bodyPr>
          <a:lstStyle>
            <a:lvl1pPr marL="457200" lvl="0" indent="-406400" algn="l">
              <a:lnSpc>
                <a:spcPct val="93000"/>
              </a:lnSpc>
              <a:spcBef>
                <a:spcPts val="0"/>
              </a:spcBef>
              <a:spcAft>
                <a:spcPts val="0"/>
              </a:spcAft>
              <a:buSzPts val="2800"/>
              <a:buChar char="•"/>
              <a:defRPr sz="2800"/>
            </a:lvl1pPr>
            <a:lvl2pPr marL="914400" lvl="1" indent="-381000" algn="l">
              <a:lnSpc>
                <a:spcPct val="93000"/>
              </a:lnSpc>
              <a:spcBef>
                <a:spcPts val="1425"/>
              </a:spcBef>
              <a:spcAft>
                <a:spcPts val="0"/>
              </a:spcAft>
              <a:buSzPts val="2400"/>
              <a:buChar char="–"/>
              <a:defRPr sz="2400"/>
            </a:lvl2pPr>
            <a:lvl3pPr marL="1371600" lvl="2" indent="-355600" algn="l">
              <a:lnSpc>
                <a:spcPct val="93000"/>
              </a:lnSpc>
              <a:spcBef>
                <a:spcPts val="1138"/>
              </a:spcBef>
              <a:spcAft>
                <a:spcPts val="0"/>
              </a:spcAft>
              <a:buSzPts val="2000"/>
              <a:buChar char="•"/>
              <a:defRPr sz="2000"/>
            </a:lvl3pPr>
            <a:lvl4pPr marL="1828800" lvl="3" indent="-342900" algn="l">
              <a:lnSpc>
                <a:spcPct val="93000"/>
              </a:lnSpc>
              <a:spcBef>
                <a:spcPts val="850"/>
              </a:spcBef>
              <a:spcAft>
                <a:spcPts val="0"/>
              </a:spcAft>
              <a:buSzPts val="1800"/>
              <a:buChar char="–"/>
              <a:defRPr sz="1800"/>
            </a:lvl4pPr>
            <a:lvl5pPr marL="2286000" lvl="4" indent="-342900" algn="l">
              <a:lnSpc>
                <a:spcPct val="93000"/>
              </a:lnSpc>
              <a:spcBef>
                <a:spcPts val="575"/>
              </a:spcBef>
              <a:spcAft>
                <a:spcPts val="0"/>
              </a:spcAft>
              <a:buSzPts val="1800"/>
              <a:buChar char="»"/>
              <a:defRPr sz="1800"/>
            </a:lvl5pPr>
            <a:lvl6pPr marL="2743200" lvl="5" indent="-228600" algn="l">
              <a:lnSpc>
                <a:spcPct val="93000"/>
              </a:lnSpc>
              <a:spcBef>
                <a:spcPts val="288"/>
              </a:spcBef>
              <a:spcAft>
                <a:spcPts val="0"/>
              </a:spcAft>
              <a:buSzPts val="1400"/>
              <a:buNone/>
              <a:defRPr sz="1800"/>
            </a:lvl6pPr>
            <a:lvl7pPr marL="3200400" lvl="6" indent="-228600" algn="l">
              <a:lnSpc>
                <a:spcPct val="93000"/>
              </a:lnSpc>
              <a:spcBef>
                <a:spcPts val="288"/>
              </a:spcBef>
              <a:spcAft>
                <a:spcPts val="0"/>
              </a:spcAft>
              <a:buSzPts val="1400"/>
              <a:buNone/>
              <a:defRPr sz="1800"/>
            </a:lvl7pPr>
            <a:lvl8pPr marL="3657600" lvl="7" indent="-228600" algn="l">
              <a:lnSpc>
                <a:spcPct val="93000"/>
              </a:lnSpc>
              <a:spcBef>
                <a:spcPts val="288"/>
              </a:spcBef>
              <a:spcAft>
                <a:spcPts val="0"/>
              </a:spcAft>
              <a:buSzPts val="1400"/>
              <a:buNone/>
              <a:defRPr sz="1800"/>
            </a:lvl8pPr>
            <a:lvl9pPr marL="4114800" lvl="8" indent="-228600" algn="l">
              <a:lnSpc>
                <a:spcPct val="93000"/>
              </a:lnSpc>
              <a:spcBef>
                <a:spcPts val="288"/>
              </a:spcBef>
              <a:spcAft>
                <a:spcPts val="288"/>
              </a:spcAft>
              <a:buSzPts val="1400"/>
              <a:buNone/>
              <a:defRPr sz="1800"/>
            </a:lvl9pPr>
          </a:lstStyle>
          <a:p>
            <a:endParaRPr/>
          </a:p>
        </p:txBody>
      </p:sp>
      <p:sp>
        <p:nvSpPr>
          <p:cNvPr id="119" name="Google Shape;119;p46"/>
          <p:cNvSpPr txBox="1">
            <a:spLocks noGrp="1"/>
          </p:cNvSpPr>
          <p:nvPr>
            <p:ph type="body" idx="2"/>
          </p:nvPr>
        </p:nvSpPr>
        <p:spPr>
          <a:xfrm>
            <a:off x="5113338" y="1768475"/>
            <a:ext cx="4457700" cy="4986338"/>
          </a:xfrm>
          <a:prstGeom prst="rect">
            <a:avLst/>
          </a:prstGeom>
          <a:noFill/>
          <a:ln>
            <a:noFill/>
          </a:ln>
        </p:spPr>
        <p:txBody>
          <a:bodyPr spcFirstLastPara="1" wrap="square" lIns="0" tIns="28075" rIns="0" bIns="0" anchor="t" anchorCtr="0">
            <a:noAutofit/>
          </a:bodyPr>
          <a:lstStyle>
            <a:lvl1pPr marL="457200" lvl="0" indent="-406400" algn="l">
              <a:lnSpc>
                <a:spcPct val="93000"/>
              </a:lnSpc>
              <a:spcBef>
                <a:spcPts val="0"/>
              </a:spcBef>
              <a:spcAft>
                <a:spcPts val="0"/>
              </a:spcAft>
              <a:buSzPts val="2800"/>
              <a:buChar char="•"/>
              <a:defRPr sz="2800"/>
            </a:lvl1pPr>
            <a:lvl2pPr marL="914400" lvl="1" indent="-381000" algn="l">
              <a:lnSpc>
                <a:spcPct val="93000"/>
              </a:lnSpc>
              <a:spcBef>
                <a:spcPts val="1425"/>
              </a:spcBef>
              <a:spcAft>
                <a:spcPts val="0"/>
              </a:spcAft>
              <a:buSzPts val="2400"/>
              <a:buChar char="–"/>
              <a:defRPr sz="2400"/>
            </a:lvl2pPr>
            <a:lvl3pPr marL="1371600" lvl="2" indent="-355600" algn="l">
              <a:lnSpc>
                <a:spcPct val="93000"/>
              </a:lnSpc>
              <a:spcBef>
                <a:spcPts val="1138"/>
              </a:spcBef>
              <a:spcAft>
                <a:spcPts val="0"/>
              </a:spcAft>
              <a:buSzPts val="2000"/>
              <a:buChar char="•"/>
              <a:defRPr sz="2000"/>
            </a:lvl3pPr>
            <a:lvl4pPr marL="1828800" lvl="3" indent="-342900" algn="l">
              <a:lnSpc>
                <a:spcPct val="93000"/>
              </a:lnSpc>
              <a:spcBef>
                <a:spcPts val="850"/>
              </a:spcBef>
              <a:spcAft>
                <a:spcPts val="0"/>
              </a:spcAft>
              <a:buSzPts val="1800"/>
              <a:buChar char="–"/>
              <a:defRPr sz="1800"/>
            </a:lvl4pPr>
            <a:lvl5pPr marL="2286000" lvl="4" indent="-342900" algn="l">
              <a:lnSpc>
                <a:spcPct val="93000"/>
              </a:lnSpc>
              <a:spcBef>
                <a:spcPts val="575"/>
              </a:spcBef>
              <a:spcAft>
                <a:spcPts val="0"/>
              </a:spcAft>
              <a:buSzPts val="1800"/>
              <a:buChar char="»"/>
              <a:defRPr sz="1800"/>
            </a:lvl5pPr>
            <a:lvl6pPr marL="2743200" lvl="5" indent="-228600" algn="l">
              <a:lnSpc>
                <a:spcPct val="93000"/>
              </a:lnSpc>
              <a:spcBef>
                <a:spcPts val="288"/>
              </a:spcBef>
              <a:spcAft>
                <a:spcPts val="0"/>
              </a:spcAft>
              <a:buSzPts val="1400"/>
              <a:buNone/>
              <a:defRPr sz="1800"/>
            </a:lvl6pPr>
            <a:lvl7pPr marL="3200400" lvl="6" indent="-228600" algn="l">
              <a:lnSpc>
                <a:spcPct val="93000"/>
              </a:lnSpc>
              <a:spcBef>
                <a:spcPts val="288"/>
              </a:spcBef>
              <a:spcAft>
                <a:spcPts val="0"/>
              </a:spcAft>
              <a:buSzPts val="1400"/>
              <a:buNone/>
              <a:defRPr sz="1800"/>
            </a:lvl7pPr>
            <a:lvl8pPr marL="3657600" lvl="7" indent="-228600" algn="l">
              <a:lnSpc>
                <a:spcPct val="93000"/>
              </a:lnSpc>
              <a:spcBef>
                <a:spcPts val="288"/>
              </a:spcBef>
              <a:spcAft>
                <a:spcPts val="0"/>
              </a:spcAft>
              <a:buSzPts val="1400"/>
              <a:buNone/>
              <a:defRPr sz="1800"/>
            </a:lvl8pPr>
            <a:lvl9pPr marL="4114800" lvl="8" indent="-228600" algn="l">
              <a:lnSpc>
                <a:spcPct val="93000"/>
              </a:lnSpc>
              <a:spcBef>
                <a:spcPts val="288"/>
              </a:spcBef>
              <a:spcAft>
                <a:spcPts val="288"/>
              </a:spcAft>
              <a:buSzPts val="1400"/>
              <a:buNone/>
              <a:defRPr sz="1800"/>
            </a:lvl9pPr>
          </a:lstStyle>
          <a:p>
            <a:endParaRPr/>
          </a:p>
        </p:txBody>
      </p:sp>
      <p:sp>
        <p:nvSpPr>
          <p:cNvPr id="120" name="Google Shape;120;p46"/>
          <p:cNvSpPr txBox="1">
            <a:spLocks noGrp="1"/>
          </p:cNvSpPr>
          <p:nvPr>
            <p:ph type="dt" idx="10"/>
          </p:nvPr>
        </p:nvSpPr>
        <p:spPr>
          <a:xfrm>
            <a:off x="503238" y="6886575"/>
            <a:ext cx="2344737" cy="517525"/>
          </a:xfrm>
          <a:prstGeom prst="rect">
            <a:avLst/>
          </a:prstGeom>
          <a:noFill/>
          <a:ln>
            <a:noFill/>
          </a:ln>
        </p:spPr>
        <p:txBody>
          <a:bodyPr spcFirstLastPara="1" wrap="square" lIns="0" tIns="0" rIns="0" bIns="0" anchor="t" anchorCtr="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46"/>
          <p:cNvSpPr txBox="1">
            <a:spLocks noGrp="1"/>
          </p:cNvSpPr>
          <p:nvPr>
            <p:ph type="ftr" idx="11"/>
          </p:nvPr>
        </p:nvSpPr>
        <p:spPr>
          <a:xfrm>
            <a:off x="3448050" y="6886575"/>
            <a:ext cx="3192463" cy="517525"/>
          </a:xfrm>
          <a:prstGeom prst="rect">
            <a:avLst/>
          </a:prstGeom>
          <a:noFill/>
          <a:ln>
            <a:noFill/>
          </a:ln>
        </p:spPr>
        <p:txBody>
          <a:bodyPr spcFirstLastPara="1" wrap="square" lIns="0" tIns="0" rIns="0" bIns="0" anchor="t" anchorCtr="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46"/>
          <p:cNvSpPr txBox="1">
            <a:spLocks noGrp="1"/>
          </p:cNvSpPr>
          <p:nvPr>
            <p:ph type="sldNum" idx="12"/>
          </p:nvPr>
        </p:nvSpPr>
        <p:spPr>
          <a:xfrm>
            <a:off x="7227888" y="6886575"/>
            <a:ext cx="2344737" cy="517525"/>
          </a:xfrm>
          <a:prstGeom prst="rect">
            <a:avLst/>
          </a:prstGeom>
          <a:noFill/>
          <a:ln>
            <a:noFill/>
          </a:ln>
        </p:spPr>
        <p:txBody>
          <a:bodyPr spcFirstLastPara="1" wrap="square" lIns="0" tIns="0" rIns="0" bIns="0" anchor="t" anchorCtr="0">
            <a:noAutofit/>
          </a:bodyPr>
          <a:lstStyle>
            <a:lvl1pPr marL="0" lvl="0" indent="0" algn="l">
              <a:lnSpc>
                <a:spcPct val="93000"/>
              </a:lnSpc>
              <a:spcBef>
                <a:spcPts val="0"/>
              </a:spcBef>
              <a:spcAft>
                <a:spcPts val="0"/>
              </a:spcAft>
              <a:buNone/>
              <a:defRPr>
                <a:solidFill>
                  <a:srgbClr val="000000"/>
                </a:solidFill>
                <a:latin typeface="Arial"/>
                <a:ea typeface="Arial"/>
                <a:cs typeface="Arial"/>
                <a:sym typeface="Arial"/>
              </a:defRPr>
            </a:lvl1pPr>
            <a:lvl2pPr marL="0" lvl="1" indent="0" algn="l">
              <a:lnSpc>
                <a:spcPct val="93000"/>
              </a:lnSpc>
              <a:spcBef>
                <a:spcPts val="0"/>
              </a:spcBef>
              <a:spcAft>
                <a:spcPts val="0"/>
              </a:spcAft>
              <a:buNone/>
              <a:defRPr>
                <a:solidFill>
                  <a:srgbClr val="000000"/>
                </a:solidFill>
                <a:latin typeface="Arial"/>
                <a:ea typeface="Arial"/>
                <a:cs typeface="Arial"/>
                <a:sym typeface="Arial"/>
              </a:defRPr>
            </a:lvl2pPr>
            <a:lvl3pPr marL="0" lvl="2" indent="0" algn="l">
              <a:lnSpc>
                <a:spcPct val="93000"/>
              </a:lnSpc>
              <a:spcBef>
                <a:spcPts val="0"/>
              </a:spcBef>
              <a:spcAft>
                <a:spcPts val="0"/>
              </a:spcAft>
              <a:buNone/>
              <a:defRPr>
                <a:solidFill>
                  <a:srgbClr val="000000"/>
                </a:solidFill>
                <a:latin typeface="Arial"/>
                <a:ea typeface="Arial"/>
                <a:cs typeface="Arial"/>
                <a:sym typeface="Arial"/>
              </a:defRPr>
            </a:lvl3pPr>
            <a:lvl4pPr marL="0" lvl="3" indent="0" algn="l">
              <a:lnSpc>
                <a:spcPct val="93000"/>
              </a:lnSpc>
              <a:spcBef>
                <a:spcPts val="0"/>
              </a:spcBef>
              <a:spcAft>
                <a:spcPts val="0"/>
              </a:spcAft>
              <a:buNone/>
              <a:defRPr>
                <a:solidFill>
                  <a:srgbClr val="000000"/>
                </a:solidFill>
                <a:latin typeface="Arial"/>
                <a:ea typeface="Arial"/>
                <a:cs typeface="Arial"/>
                <a:sym typeface="Arial"/>
              </a:defRPr>
            </a:lvl4pPr>
            <a:lvl5pPr marL="0" lvl="4" indent="0" algn="l">
              <a:lnSpc>
                <a:spcPct val="93000"/>
              </a:lnSpc>
              <a:spcBef>
                <a:spcPts val="0"/>
              </a:spcBef>
              <a:spcAft>
                <a:spcPts val="0"/>
              </a:spcAft>
              <a:buNone/>
              <a:defRPr>
                <a:solidFill>
                  <a:srgbClr val="000000"/>
                </a:solidFill>
                <a:latin typeface="Arial"/>
                <a:ea typeface="Arial"/>
                <a:cs typeface="Arial"/>
                <a:sym typeface="Arial"/>
              </a:defRPr>
            </a:lvl5pPr>
            <a:lvl6pPr marL="0" lvl="5" indent="0" algn="l">
              <a:lnSpc>
                <a:spcPct val="93000"/>
              </a:lnSpc>
              <a:spcBef>
                <a:spcPts val="0"/>
              </a:spcBef>
              <a:spcAft>
                <a:spcPts val="0"/>
              </a:spcAft>
              <a:buNone/>
              <a:defRPr>
                <a:solidFill>
                  <a:srgbClr val="000000"/>
                </a:solidFill>
                <a:latin typeface="Arial"/>
                <a:ea typeface="Arial"/>
                <a:cs typeface="Arial"/>
                <a:sym typeface="Arial"/>
              </a:defRPr>
            </a:lvl6pPr>
            <a:lvl7pPr marL="0" lvl="6" indent="0" algn="l">
              <a:lnSpc>
                <a:spcPct val="93000"/>
              </a:lnSpc>
              <a:spcBef>
                <a:spcPts val="0"/>
              </a:spcBef>
              <a:spcAft>
                <a:spcPts val="0"/>
              </a:spcAft>
              <a:buNone/>
              <a:defRPr>
                <a:solidFill>
                  <a:srgbClr val="000000"/>
                </a:solidFill>
                <a:latin typeface="Arial"/>
                <a:ea typeface="Arial"/>
                <a:cs typeface="Arial"/>
                <a:sym typeface="Arial"/>
              </a:defRPr>
            </a:lvl7pPr>
            <a:lvl8pPr marL="0" lvl="7" indent="0" algn="l">
              <a:lnSpc>
                <a:spcPct val="93000"/>
              </a:lnSpc>
              <a:spcBef>
                <a:spcPts val="0"/>
              </a:spcBef>
              <a:spcAft>
                <a:spcPts val="0"/>
              </a:spcAft>
              <a:buNone/>
              <a:defRPr>
                <a:solidFill>
                  <a:srgbClr val="000000"/>
                </a:solidFill>
                <a:latin typeface="Arial"/>
                <a:ea typeface="Arial"/>
                <a:cs typeface="Arial"/>
                <a:sym typeface="Arial"/>
              </a:defRPr>
            </a:lvl8pPr>
            <a:lvl9pPr marL="0" lvl="8" indent="0" algn="l">
              <a:lnSpc>
                <a:spcPct val="93000"/>
              </a:lnSpc>
              <a:spcBef>
                <a:spcPts val="0"/>
              </a:spcBef>
              <a:spcAft>
                <a:spcPts val="0"/>
              </a:spcAft>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3"/>
        <p:cNvGrpSpPr/>
        <p:nvPr/>
      </p:nvGrpSpPr>
      <p:grpSpPr>
        <a:xfrm>
          <a:off x="0" y="0"/>
          <a:ext cx="0" cy="0"/>
          <a:chOff x="0" y="0"/>
          <a:chExt cx="0" cy="0"/>
        </a:xfrm>
      </p:grpSpPr>
      <p:sp>
        <p:nvSpPr>
          <p:cNvPr id="124" name="Google Shape;124;p47"/>
          <p:cNvSpPr txBox="1">
            <a:spLocks noGrp="1"/>
          </p:cNvSpPr>
          <p:nvPr>
            <p:ph type="title"/>
          </p:nvPr>
        </p:nvSpPr>
        <p:spPr>
          <a:xfrm>
            <a:off x="504825" y="303213"/>
            <a:ext cx="9072563" cy="1258887"/>
          </a:xfrm>
          <a:prstGeom prst="rect">
            <a:avLst/>
          </a:prstGeom>
          <a:noFill/>
          <a:ln>
            <a:noFill/>
          </a:ln>
        </p:spPr>
        <p:txBody>
          <a:bodyPr spcFirstLastPara="1" wrap="square" lIns="0" tIns="0" rIns="0" bIns="0" anchor="ctr" anchorCtr="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a:endParaRPr/>
          </a:p>
        </p:txBody>
      </p:sp>
      <p:sp>
        <p:nvSpPr>
          <p:cNvPr id="125" name="Google Shape;125;p47"/>
          <p:cNvSpPr txBox="1">
            <a:spLocks noGrp="1"/>
          </p:cNvSpPr>
          <p:nvPr>
            <p:ph type="body" idx="1"/>
          </p:nvPr>
        </p:nvSpPr>
        <p:spPr>
          <a:xfrm>
            <a:off x="504825" y="1692275"/>
            <a:ext cx="4452938" cy="704850"/>
          </a:xfrm>
          <a:prstGeom prst="rect">
            <a:avLst/>
          </a:prstGeom>
          <a:noFill/>
          <a:ln>
            <a:noFill/>
          </a:ln>
        </p:spPr>
        <p:txBody>
          <a:bodyPr spcFirstLastPara="1" wrap="square" lIns="0" tIns="28075" rIns="0" bIns="0" anchor="b" anchorCtr="0">
            <a:noAutofit/>
          </a:bodyPr>
          <a:lstStyle>
            <a:lvl1pPr marL="457200" lvl="0" indent="-228600" algn="l">
              <a:lnSpc>
                <a:spcPct val="93000"/>
              </a:lnSpc>
              <a:spcBef>
                <a:spcPts val="0"/>
              </a:spcBef>
              <a:spcAft>
                <a:spcPts val="0"/>
              </a:spcAft>
              <a:buSzPts val="2400"/>
              <a:buNone/>
              <a:defRPr sz="2400" b="1"/>
            </a:lvl1pPr>
            <a:lvl2pPr marL="914400" lvl="1" indent="-228600" algn="l">
              <a:lnSpc>
                <a:spcPct val="93000"/>
              </a:lnSpc>
              <a:spcBef>
                <a:spcPts val="1425"/>
              </a:spcBef>
              <a:spcAft>
                <a:spcPts val="0"/>
              </a:spcAft>
              <a:buSzPts val="2000"/>
              <a:buNone/>
              <a:defRPr sz="2000" b="1"/>
            </a:lvl2pPr>
            <a:lvl3pPr marL="1371600" lvl="2" indent="-228600" algn="l">
              <a:lnSpc>
                <a:spcPct val="93000"/>
              </a:lnSpc>
              <a:spcBef>
                <a:spcPts val="1138"/>
              </a:spcBef>
              <a:spcAft>
                <a:spcPts val="0"/>
              </a:spcAft>
              <a:buSzPts val="1800"/>
              <a:buNone/>
              <a:defRPr sz="1800" b="1"/>
            </a:lvl3pPr>
            <a:lvl4pPr marL="1828800" lvl="3" indent="-228600" algn="l">
              <a:lnSpc>
                <a:spcPct val="93000"/>
              </a:lnSpc>
              <a:spcBef>
                <a:spcPts val="850"/>
              </a:spcBef>
              <a:spcAft>
                <a:spcPts val="0"/>
              </a:spcAft>
              <a:buSzPts val="1600"/>
              <a:buNone/>
              <a:defRPr sz="1600" b="1"/>
            </a:lvl4pPr>
            <a:lvl5pPr marL="2286000" lvl="4" indent="-228600" algn="l">
              <a:lnSpc>
                <a:spcPct val="93000"/>
              </a:lnSpc>
              <a:spcBef>
                <a:spcPts val="575"/>
              </a:spcBef>
              <a:spcAft>
                <a:spcPts val="0"/>
              </a:spcAft>
              <a:buSzPts val="1600"/>
              <a:buNone/>
              <a:defRPr sz="1600" b="1"/>
            </a:lvl5pPr>
            <a:lvl6pPr marL="2743200" lvl="5" indent="-228600" algn="l">
              <a:lnSpc>
                <a:spcPct val="93000"/>
              </a:lnSpc>
              <a:spcBef>
                <a:spcPts val="288"/>
              </a:spcBef>
              <a:spcAft>
                <a:spcPts val="0"/>
              </a:spcAft>
              <a:buSzPts val="1600"/>
              <a:buNone/>
              <a:defRPr sz="1600" b="1"/>
            </a:lvl6pPr>
            <a:lvl7pPr marL="3200400" lvl="6" indent="-228600" algn="l">
              <a:lnSpc>
                <a:spcPct val="93000"/>
              </a:lnSpc>
              <a:spcBef>
                <a:spcPts val="288"/>
              </a:spcBef>
              <a:spcAft>
                <a:spcPts val="0"/>
              </a:spcAft>
              <a:buSzPts val="1600"/>
              <a:buNone/>
              <a:defRPr sz="1600" b="1"/>
            </a:lvl7pPr>
            <a:lvl8pPr marL="3657600" lvl="7" indent="-228600" algn="l">
              <a:lnSpc>
                <a:spcPct val="93000"/>
              </a:lnSpc>
              <a:spcBef>
                <a:spcPts val="288"/>
              </a:spcBef>
              <a:spcAft>
                <a:spcPts val="0"/>
              </a:spcAft>
              <a:buSzPts val="1600"/>
              <a:buNone/>
              <a:defRPr sz="1600" b="1"/>
            </a:lvl8pPr>
            <a:lvl9pPr marL="4114800" lvl="8" indent="-228600" algn="l">
              <a:lnSpc>
                <a:spcPct val="93000"/>
              </a:lnSpc>
              <a:spcBef>
                <a:spcPts val="288"/>
              </a:spcBef>
              <a:spcAft>
                <a:spcPts val="288"/>
              </a:spcAft>
              <a:buSzPts val="1600"/>
              <a:buNone/>
              <a:defRPr sz="1600" b="1"/>
            </a:lvl9pPr>
          </a:lstStyle>
          <a:p>
            <a:endParaRPr/>
          </a:p>
        </p:txBody>
      </p:sp>
      <p:sp>
        <p:nvSpPr>
          <p:cNvPr id="126" name="Google Shape;126;p47"/>
          <p:cNvSpPr txBox="1">
            <a:spLocks noGrp="1"/>
          </p:cNvSpPr>
          <p:nvPr>
            <p:ph type="body" idx="2"/>
          </p:nvPr>
        </p:nvSpPr>
        <p:spPr>
          <a:xfrm>
            <a:off x="504825" y="2397125"/>
            <a:ext cx="4452938" cy="4356100"/>
          </a:xfrm>
          <a:prstGeom prst="rect">
            <a:avLst/>
          </a:prstGeom>
          <a:noFill/>
          <a:ln>
            <a:noFill/>
          </a:ln>
        </p:spPr>
        <p:txBody>
          <a:bodyPr spcFirstLastPara="1" wrap="square" lIns="0" tIns="28075" rIns="0" bIns="0" anchor="t" anchorCtr="0">
            <a:noAutofit/>
          </a:bodyPr>
          <a:lstStyle>
            <a:lvl1pPr marL="457200" lvl="0" indent="-381000" algn="l">
              <a:lnSpc>
                <a:spcPct val="93000"/>
              </a:lnSpc>
              <a:spcBef>
                <a:spcPts val="0"/>
              </a:spcBef>
              <a:spcAft>
                <a:spcPts val="0"/>
              </a:spcAft>
              <a:buSzPts val="2400"/>
              <a:buChar char="•"/>
              <a:defRPr sz="2400"/>
            </a:lvl1pPr>
            <a:lvl2pPr marL="914400" lvl="1" indent="-355600" algn="l">
              <a:lnSpc>
                <a:spcPct val="93000"/>
              </a:lnSpc>
              <a:spcBef>
                <a:spcPts val="1425"/>
              </a:spcBef>
              <a:spcAft>
                <a:spcPts val="0"/>
              </a:spcAft>
              <a:buSzPts val="2000"/>
              <a:buChar char="–"/>
              <a:defRPr sz="2000"/>
            </a:lvl2pPr>
            <a:lvl3pPr marL="1371600" lvl="2" indent="-342900" algn="l">
              <a:lnSpc>
                <a:spcPct val="93000"/>
              </a:lnSpc>
              <a:spcBef>
                <a:spcPts val="1138"/>
              </a:spcBef>
              <a:spcAft>
                <a:spcPts val="0"/>
              </a:spcAft>
              <a:buSzPts val="1800"/>
              <a:buChar char="•"/>
              <a:defRPr sz="1800"/>
            </a:lvl3pPr>
            <a:lvl4pPr marL="1828800" lvl="3" indent="-330200" algn="l">
              <a:lnSpc>
                <a:spcPct val="93000"/>
              </a:lnSpc>
              <a:spcBef>
                <a:spcPts val="850"/>
              </a:spcBef>
              <a:spcAft>
                <a:spcPts val="0"/>
              </a:spcAft>
              <a:buSzPts val="1600"/>
              <a:buChar char="–"/>
              <a:defRPr sz="1600"/>
            </a:lvl4pPr>
            <a:lvl5pPr marL="2286000" lvl="4" indent="-330200" algn="l">
              <a:lnSpc>
                <a:spcPct val="93000"/>
              </a:lnSpc>
              <a:spcBef>
                <a:spcPts val="575"/>
              </a:spcBef>
              <a:spcAft>
                <a:spcPts val="0"/>
              </a:spcAft>
              <a:buSzPts val="1600"/>
              <a:buChar char="»"/>
              <a:defRPr sz="1600"/>
            </a:lvl5pPr>
            <a:lvl6pPr marL="2743200" lvl="5" indent="-228600" algn="l">
              <a:lnSpc>
                <a:spcPct val="93000"/>
              </a:lnSpc>
              <a:spcBef>
                <a:spcPts val="288"/>
              </a:spcBef>
              <a:spcAft>
                <a:spcPts val="0"/>
              </a:spcAft>
              <a:buSzPts val="1400"/>
              <a:buNone/>
              <a:defRPr sz="1600"/>
            </a:lvl6pPr>
            <a:lvl7pPr marL="3200400" lvl="6" indent="-228600" algn="l">
              <a:lnSpc>
                <a:spcPct val="93000"/>
              </a:lnSpc>
              <a:spcBef>
                <a:spcPts val="288"/>
              </a:spcBef>
              <a:spcAft>
                <a:spcPts val="0"/>
              </a:spcAft>
              <a:buSzPts val="1400"/>
              <a:buNone/>
              <a:defRPr sz="1600"/>
            </a:lvl7pPr>
            <a:lvl8pPr marL="3657600" lvl="7" indent="-228600" algn="l">
              <a:lnSpc>
                <a:spcPct val="93000"/>
              </a:lnSpc>
              <a:spcBef>
                <a:spcPts val="288"/>
              </a:spcBef>
              <a:spcAft>
                <a:spcPts val="0"/>
              </a:spcAft>
              <a:buSzPts val="1400"/>
              <a:buNone/>
              <a:defRPr sz="1600"/>
            </a:lvl8pPr>
            <a:lvl9pPr marL="4114800" lvl="8" indent="-228600" algn="l">
              <a:lnSpc>
                <a:spcPct val="93000"/>
              </a:lnSpc>
              <a:spcBef>
                <a:spcPts val="288"/>
              </a:spcBef>
              <a:spcAft>
                <a:spcPts val="288"/>
              </a:spcAft>
              <a:buSzPts val="1400"/>
              <a:buNone/>
              <a:defRPr sz="1600"/>
            </a:lvl9pPr>
          </a:lstStyle>
          <a:p>
            <a:endParaRPr/>
          </a:p>
        </p:txBody>
      </p:sp>
      <p:sp>
        <p:nvSpPr>
          <p:cNvPr id="127" name="Google Shape;127;p47"/>
          <p:cNvSpPr txBox="1">
            <a:spLocks noGrp="1"/>
          </p:cNvSpPr>
          <p:nvPr>
            <p:ph type="body" idx="3"/>
          </p:nvPr>
        </p:nvSpPr>
        <p:spPr>
          <a:xfrm>
            <a:off x="5121275" y="1692275"/>
            <a:ext cx="4456113" cy="704850"/>
          </a:xfrm>
          <a:prstGeom prst="rect">
            <a:avLst/>
          </a:prstGeom>
          <a:noFill/>
          <a:ln>
            <a:noFill/>
          </a:ln>
        </p:spPr>
        <p:txBody>
          <a:bodyPr spcFirstLastPara="1" wrap="square" lIns="0" tIns="28075" rIns="0" bIns="0" anchor="b" anchorCtr="0">
            <a:noAutofit/>
          </a:bodyPr>
          <a:lstStyle>
            <a:lvl1pPr marL="457200" lvl="0" indent="-228600" algn="l">
              <a:lnSpc>
                <a:spcPct val="93000"/>
              </a:lnSpc>
              <a:spcBef>
                <a:spcPts val="0"/>
              </a:spcBef>
              <a:spcAft>
                <a:spcPts val="0"/>
              </a:spcAft>
              <a:buSzPts val="2400"/>
              <a:buNone/>
              <a:defRPr sz="2400" b="1"/>
            </a:lvl1pPr>
            <a:lvl2pPr marL="914400" lvl="1" indent="-228600" algn="l">
              <a:lnSpc>
                <a:spcPct val="93000"/>
              </a:lnSpc>
              <a:spcBef>
                <a:spcPts val="1425"/>
              </a:spcBef>
              <a:spcAft>
                <a:spcPts val="0"/>
              </a:spcAft>
              <a:buSzPts val="2000"/>
              <a:buNone/>
              <a:defRPr sz="2000" b="1"/>
            </a:lvl2pPr>
            <a:lvl3pPr marL="1371600" lvl="2" indent="-228600" algn="l">
              <a:lnSpc>
                <a:spcPct val="93000"/>
              </a:lnSpc>
              <a:spcBef>
                <a:spcPts val="1138"/>
              </a:spcBef>
              <a:spcAft>
                <a:spcPts val="0"/>
              </a:spcAft>
              <a:buSzPts val="1800"/>
              <a:buNone/>
              <a:defRPr sz="1800" b="1"/>
            </a:lvl3pPr>
            <a:lvl4pPr marL="1828800" lvl="3" indent="-228600" algn="l">
              <a:lnSpc>
                <a:spcPct val="93000"/>
              </a:lnSpc>
              <a:spcBef>
                <a:spcPts val="850"/>
              </a:spcBef>
              <a:spcAft>
                <a:spcPts val="0"/>
              </a:spcAft>
              <a:buSzPts val="1600"/>
              <a:buNone/>
              <a:defRPr sz="1600" b="1"/>
            </a:lvl4pPr>
            <a:lvl5pPr marL="2286000" lvl="4" indent="-228600" algn="l">
              <a:lnSpc>
                <a:spcPct val="93000"/>
              </a:lnSpc>
              <a:spcBef>
                <a:spcPts val="575"/>
              </a:spcBef>
              <a:spcAft>
                <a:spcPts val="0"/>
              </a:spcAft>
              <a:buSzPts val="1600"/>
              <a:buNone/>
              <a:defRPr sz="1600" b="1"/>
            </a:lvl5pPr>
            <a:lvl6pPr marL="2743200" lvl="5" indent="-228600" algn="l">
              <a:lnSpc>
                <a:spcPct val="93000"/>
              </a:lnSpc>
              <a:spcBef>
                <a:spcPts val="288"/>
              </a:spcBef>
              <a:spcAft>
                <a:spcPts val="0"/>
              </a:spcAft>
              <a:buSzPts val="1600"/>
              <a:buNone/>
              <a:defRPr sz="1600" b="1"/>
            </a:lvl6pPr>
            <a:lvl7pPr marL="3200400" lvl="6" indent="-228600" algn="l">
              <a:lnSpc>
                <a:spcPct val="93000"/>
              </a:lnSpc>
              <a:spcBef>
                <a:spcPts val="288"/>
              </a:spcBef>
              <a:spcAft>
                <a:spcPts val="0"/>
              </a:spcAft>
              <a:buSzPts val="1600"/>
              <a:buNone/>
              <a:defRPr sz="1600" b="1"/>
            </a:lvl7pPr>
            <a:lvl8pPr marL="3657600" lvl="7" indent="-228600" algn="l">
              <a:lnSpc>
                <a:spcPct val="93000"/>
              </a:lnSpc>
              <a:spcBef>
                <a:spcPts val="288"/>
              </a:spcBef>
              <a:spcAft>
                <a:spcPts val="0"/>
              </a:spcAft>
              <a:buSzPts val="1600"/>
              <a:buNone/>
              <a:defRPr sz="1600" b="1"/>
            </a:lvl8pPr>
            <a:lvl9pPr marL="4114800" lvl="8" indent="-228600" algn="l">
              <a:lnSpc>
                <a:spcPct val="93000"/>
              </a:lnSpc>
              <a:spcBef>
                <a:spcPts val="288"/>
              </a:spcBef>
              <a:spcAft>
                <a:spcPts val="288"/>
              </a:spcAft>
              <a:buSzPts val="1600"/>
              <a:buNone/>
              <a:defRPr sz="1600" b="1"/>
            </a:lvl9pPr>
          </a:lstStyle>
          <a:p>
            <a:endParaRPr/>
          </a:p>
        </p:txBody>
      </p:sp>
      <p:sp>
        <p:nvSpPr>
          <p:cNvPr id="128" name="Google Shape;128;p47"/>
          <p:cNvSpPr txBox="1">
            <a:spLocks noGrp="1"/>
          </p:cNvSpPr>
          <p:nvPr>
            <p:ph type="body" idx="4"/>
          </p:nvPr>
        </p:nvSpPr>
        <p:spPr>
          <a:xfrm>
            <a:off x="5121275" y="2397125"/>
            <a:ext cx="4456113" cy="4356100"/>
          </a:xfrm>
          <a:prstGeom prst="rect">
            <a:avLst/>
          </a:prstGeom>
          <a:noFill/>
          <a:ln>
            <a:noFill/>
          </a:ln>
        </p:spPr>
        <p:txBody>
          <a:bodyPr spcFirstLastPara="1" wrap="square" lIns="0" tIns="28075" rIns="0" bIns="0" anchor="t" anchorCtr="0">
            <a:noAutofit/>
          </a:bodyPr>
          <a:lstStyle>
            <a:lvl1pPr marL="457200" lvl="0" indent="-381000" algn="l">
              <a:lnSpc>
                <a:spcPct val="93000"/>
              </a:lnSpc>
              <a:spcBef>
                <a:spcPts val="0"/>
              </a:spcBef>
              <a:spcAft>
                <a:spcPts val="0"/>
              </a:spcAft>
              <a:buSzPts val="2400"/>
              <a:buChar char="•"/>
              <a:defRPr sz="2400"/>
            </a:lvl1pPr>
            <a:lvl2pPr marL="914400" lvl="1" indent="-355600" algn="l">
              <a:lnSpc>
                <a:spcPct val="93000"/>
              </a:lnSpc>
              <a:spcBef>
                <a:spcPts val="1425"/>
              </a:spcBef>
              <a:spcAft>
                <a:spcPts val="0"/>
              </a:spcAft>
              <a:buSzPts val="2000"/>
              <a:buChar char="–"/>
              <a:defRPr sz="2000"/>
            </a:lvl2pPr>
            <a:lvl3pPr marL="1371600" lvl="2" indent="-342900" algn="l">
              <a:lnSpc>
                <a:spcPct val="93000"/>
              </a:lnSpc>
              <a:spcBef>
                <a:spcPts val="1138"/>
              </a:spcBef>
              <a:spcAft>
                <a:spcPts val="0"/>
              </a:spcAft>
              <a:buSzPts val="1800"/>
              <a:buChar char="•"/>
              <a:defRPr sz="1800"/>
            </a:lvl3pPr>
            <a:lvl4pPr marL="1828800" lvl="3" indent="-330200" algn="l">
              <a:lnSpc>
                <a:spcPct val="93000"/>
              </a:lnSpc>
              <a:spcBef>
                <a:spcPts val="850"/>
              </a:spcBef>
              <a:spcAft>
                <a:spcPts val="0"/>
              </a:spcAft>
              <a:buSzPts val="1600"/>
              <a:buChar char="–"/>
              <a:defRPr sz="1600"/>
            </a:lvl4pPr>
            <a:lvl5pPr marL="2286000" lvl="4" indent="-330200" algn="l">
              <a:lnSpc>
                <a:spcPct val="93000"/>
              </a:lnSpc>
              <a:spcBef>
                <a:spcPts val="575"/>
              </a:spcBef>
              <a:spcAft>
                <a:spcPts val="0"/>
              </a:spcAft>
              <a:buSzPts val="1600"/>
              <a:buChar char="»"/>
              <a:defRPr sz="1600"/>
            </a:lvl5pPr>
            <a:lvl6pPr marL="2743200" lvl="5" indent="-228600" algn="l">
              <a:lnSpc>
                <a:spcPct val="93000"/>
              </a:lnSpc>
              <a:spcBef>
                <a:spcPts val="288"/>
              </a:spcBef>
              <a:spcAft>
                <a:spcPts val="0"/>
              </a:spcAft>
              <a:buSzPts val="1400"/>
              <a:buNone/>
              <a:defRPr sz="1600"/>
            </a:lvl6pPr>
            <a:lvl7pPr marL="3200400" lvl="6" indent="-228600" algn="l">
              <a:lnSpc>
                <a:spcPct val="93000"/>
              </a:lnSpc>
              <a:spcBef>
                <a:spcPts val="288"/>
              </a:spcBef>
              <a:spcAft>
                <a:spcPts val="0"/>
              </a:spcAft>
              <a:buSzPts val="1400"/>
              <a:buNone/>
              <a:defRPr sz="1600"/>
            </a:lvl7pPr>
            <a:lvl8pPr marL="3657600" lvl="7" indent="-228600" algn="l">
              <a:lnSpc>
                <a:spcPct val="93000"/>
              </a:lnSpc>
              <a:spcBef>
                <a:spcPts val="288"/>
              </a:spcBef>
              <a:spcAft>
                <a:spcPts val="0"/>
              </a:spcAft>
              <a:buSzPts val="1400"/>
              <a:buNone/>
              <a:defRPr sz="1600"/>
            </a:lvl8pPr>
            <a:lvl9pPr marL="4114800" lvl="8" indent="-228600" algn="l">
              <a:lnSpc>
                <a:spcPct val="93000"/>
              </a:lnSpc>
              <a:spcBef>
                <a:spcPts val="288"/>
              </a:spcBef>
              <a:spcAft>
                <a:spcPts val="288"/>
              </a:spcAft>
              <a:buSzPts val="1400"/>
              <a:buNone/>
              <a:defRPr sz="1600"/>
            </a:lvl9pPr>
          </a:lstStyle>
          <a:p>
            <a:endParaRPr/>
          </a:p>
        </p:txBody>
      </p:sp>
      <p:sp>
        <p:nvSpPr>
          <p:cNvPr id="129" name="Google Shape;129;p47"/>
          <p:cNvSpPr txBox="1">
            <a:spLocks noGrp="1"/>
          </p:cNvSpPr>
          <p:nvPr>
            <p:ph type="dt" idx="10"/>
          </p:nvPr>
        </p:nvSpPr>
        <p:spPr>
          <a:xfrm>
            <a:off x="503238" y="6886575"/>
            <a:ext cx="2344737" cy="517525"/>
          </a:xfrm>
          <a:prstGeom prst="rect">
            <a:avLst/>
          </a:prstGeom>
          <a:noFill/>
          <a:ln>
            <a:noFill/>
          </a:ln>
        </p:spPr>
        <p:txBody>
          <a:bodyPr spcFirstLastPara="1" wrap="square" lIns="0" tIns="0" rIns="0" bIns="0" anchor="t" anchorCtr="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47"/>
          <p:cNvSpPr txBox="1">
            <a:spLocks noGrp="1"/>
          </p:cNvSpPr>
          <p:nvPr>
            <p:ph type="ftr" idx="11"/>
          </p:nvPr>
        </p:nvSpPr>
        <p:spPr>
          <a:xfrm>
            <a:off x="3448050" y="6886575"/>
            <a:ext cx="3192463" cy="517525"/>
          </a:xfrm>
          <a:prstGeom prst="rect">
            <a:avLst/>
          </a:prstGeom>
          <a:noFill/>
          <a:ln>
            <a:noFill/>
          </a:ln>
        </p:spPr>
        <p:txBody>
          <a:bodyPr spcFirstLastPara="1" wrap="square" lIns="0" tIns="0" rIns="0" bIns="0" anchor="t" anchorCtr="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47"/>
          <p:cNvSpPr txBox="1">
            <a:spLocks noGrp="1"/>
          </p:cNvSpPr>
          <p:nvPr>
            <p:ph type="sldNum" idx="12"/>
          </p:nvPr>
        </p:nvSpPr>
        <p:spPr>
          <a:xfrm>
            <a:off x="7227888" y="6886575"/>
            <a:ext cx="2344737" cy="517525"/>
          </a:xfrm>
          <a:prstGeom prst="rect">
            <a:avLst/>
          </a:prstGeom>
          <a:noFill/>
          <a:ln>
            <a:noFill/>
          </a:ln>
        </p:spPr>
        <p:txBody>
          <a:bodyPr spcFirstLastPara="1" wrap="square" lIns="0" tIns="0" rIns="0" bIns="0" anchor="t" anchorCtr="0">
            <a:noAutofit/>
          </a:bodyPr>
          <a:lstStyle>
            <a:lvl1pPr marL="0" lvl="0" indent="0" algn="l">
              <a:lnSpc>
                <a:spcPct val="93000"/>
              </a:lnSpc>
              <a:spcBef>
                <a:spcPts val="0"/>
              </a:spcBef>
              <a:spcAft>
                <a:spcPts val="0"/>
              </a:spcAft>
              <a:buNone/>
              <a:defRPr>
                <a:solidFill>
                  <a:srgbClr val="000000"/>
                </a:solidFill>
                <a:latin typeface="Arial"/>
                <a:ea typeface="Arial"/>
                <a:cs typeface="Arial"/>
                <a:sym typeface="Arial"/>
              </a:defRPr>
            </a:lvl1pPr>
            <a:lvl2pPr marL="0" lvl="1" indent="0" algn="l">
              <a:lnSpc>
                <a:spcPct val="93000"/>
              </a:lnSpc>
              <a:spcBef>
                <a:spcPts val="0"/>
              </a:spcBef>
              <a:spcAft>
                <a:spcPts val="0"/>
              </a:spcAft>
              <a:buNone/>
              <a:defRPr>
                <a:solidFill>
                  <a:srgbClr val="000000"/>
                </a:solidFill>
                <a:latin typeface="Arial"/>
                <a:ea typeface="Arial"/>
                <a:cs typeface="Arial"/>
                <a:sym typeface="Arial"/>
              </a:defRPr>
            </a:lvl2pPr>
            <a:lvl3pPr marL="0" lvl="2" indent="0" algn="l">
              <a:lnSpc>
                <a:spcPct val="93000"/>
              </a:lnSpc>
              <a:spcBef>
                <a:spcPts val="0"/>
              </a:spcBef>
              <a:spcAft>
                <a:spcPts val="0"/>
              </a:spcAft>
              <a:buNone/>
              <a:defRPr>
                <a:solidFill>
                  <a:srgbClr val="000000"/>
                </a:solidFill>
                <a:latin typeface="Arial"/>
                <a:ea typeface="Arial"/>
                <a:cs typeface="Arial"/>
                <a:sym typeface="Arial"/>
              </a:defRPr>
            </a:lvl3pPr>
            <a:lvl4pPr marL="0" lvl="3" indent="0" algn="l">
              <a:lnSpc>
                <a:spcPct val="93000"/>
              </a:lnSpc>
              <a:spcBef>
                <a:spcPts val="0"/>
              </a:spcBef>
              <a:spcAft>
                <a:spcPts val="0"/>
              </a:spcAft>
              <a:buNone/>
              <a:defRPr>
                <a:solidFill>
                  <a:srgbClr val="000000"/>
                </a:solidFill>
                <a:latin typeface="Arial"/>
                <a:ea typeface="Arial"/>
                <a:cs typeface="Arial"/>
                <a:sym typeface="Arial"/>
              </a:defRPr>
            </a:lvl4pPr>
            <a:lvl5pPr marL="0" lvl="4" indent="0" algn="l">
              <a:lnSpc>
                <a:spcPct val="93000"/>
              </a:lnSpc>
              <a:spcBef>
                <a:spcPts val="0"/>
              </a:spcBef>
              <a:spcAft>
                <a:spcPts val="0"/>
              </a:spcAft>
              <a:buNone/>
              <a:defRPr>
                <a:solidFill>
                  <a:srgbClr val="000000"/>
                </a:solidFill>
                <a:latin typeface="Arial"/>
                <a:ea typeface="Arial"/>
                <a:cs typeface="Arial"/>
                <a:sym typeface="Arial"/>
              </a:defRPr>
            </a:lvl5pPr>
            <a:lvl6pPr marL="0" lvl="5" indent="0" algn="l">
              <a:lnSpc>
                <a:spcPct val="93000"/>
              </a:lnSpc>
              <a:spcBef>
                <a:spcPts val="0"/>
              </a:spcBef>
              <a:spcAft>
                <a:spcPts val="0"/>
              </a:spcAft>
              <a:buNone/>
              <a:defRPr>
                <a:solidFill>
                  <a:srgbClr val="000000"/>
                </a:solidFill>
                <a:latin typeface="Arial"/>
                <a:ea typeface="Arial"/>
                <a:cs typeface="Arial"/>
                <a:sym typeface="Arial"/>
              </a:defRPr>
            </a:lvl6pPr>
            <a:lvl7pPr marL="0" lvl="6" indent="0" algn="l">
              <a:lnSpc>
                <a:spcPct val="93000"/>
              </a:lnSpc>
              <a:spcBef>
                <a:spcPts val="0"/>
              </a:spcBef>
              <a:spcAft>
                <a:spcPts val="0"/>
              </a:spcAft>
              <a:buNone/>
              <a:defRPr>
                <a:solidFill>
                  <a:srgbClr val="000000"/>
                </a:solidFill>
                <a:latin typeface="Arial"/>
                <a:ea typeface="Arial"/>
                <a:cs typeface="Arial"/>
                <a:sym typeface="Arial"/>
              </a:defRPr>
            </a:lvl7pPr>
            <a:lvl8pPr marL="0" lvl="7" indent="0" algn="l">
              <a:lnSpc>
                <a:spcPct val="93000"/>
              </a:lnSpc>
              <a:spcBef>
                <a:spcPts val="0"/>
              </a:spcBef>
              <a:spcAft>
                <a:spcPts val="0"/>
              </a:spcAft>
              <a:buNone/>
              <a:defRPr>
                <a:solidFill>
                  <a:srgbClr val="000000"/>
                </a:solidFill>
                <a:latin typeface="Arial"/>
                <a:ea typeface="Arial"/>
                <a:cs typeface="Arial"/>
                <a:sym typeface="Arial"/>
              </a:defRPr>
            </a:lvl8pPr>
            <a:lvl9pPr marL="0" lvl="8" indent="0" algn="l">
              <a:lnSpc>
                <a:spcPct val="93000"/>
              </a:lnSpc>
              <a:spcBef>
                <a:spcPts val="0"/>
              </a:spcBef>
              <a:spcAft>
                <a:spcPts val="0"/>
              </a:spcAft>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2"/>
        <p:cNvGrpSpPr/>
        <p:nvPr/>
      </p:nvGrpSpPr>
      <p:grpSpPr>
        <a:xfrm>
          <a:off x="0" y="0"/>
          <a:ext cx="0" cy="0"/>
          <a:chOff x="0" y="0"/>
          <a:chExt cx="0" cy="0"/>
        </a:xfrm>
      </p:grpSpPr>
      <p:sp>
        <p:nvSpPr>
          <p:cNvPr id="133" name="Google Shape;133;p48"/>
          <p:cNvSpPr txBox="1">
            <a:spLocks noGrp="1"/>
          </p:cNvSpPr>
          <p:nvPr>
            <p:ph type="title"/>
          </p:nvPr>
        </p:nvSpPr>
        <p:spPr>
          <a:xfrm>
            <a:off x="503238" y="301625"/>
            <a:ext cx="9067800" cy="1258888"/>
          </a:xfrm>
          <a:prstGeom prst="rect">
            <a:avLst/>
          </a:prstGeom>
          <a:noFill/>
          <a:ln>
            <a:noFill/>
          </a:ln>
        </p:spPr>
        <p:txBody>
          <a:bodyPr spcFirstLastPara="1" wrap="square" lIns="0" tIns="0" rIns="0" bIns="0" anchor="ctr" anchorCtr="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a:endParaRPr/>
          </a:p>
        </p:txBody>
      </p:sp>
      <p:sp>
        <p:nvSpPr>
          <p:cNvPr id="134" name="Google Shape;134;p48"/>
          <p:cNvSpPr txBox="1">
            <a:spLocks noGrp="1"/>
          </p:cNvSpPr>
          <p:nvPr>
            <p:ph type="dt" idx="10"/>
          </p:nvPr>
        </p:nvSpPr>
        <p:spPr>
          <a:xfrm>
            <a:off x="503238" y="6886575"/>
            <a:ext cx="2344737" cy="517525"/>
          </a:xfrm>
          <a:prstGeom prst="rect">
            <a:avLst/>
          </a:prstGeom>
          <a:noFill/>
          <a:ln>
            <a:noFill/>
          </a:ln>
        </p:spPr>
        <p:txBody>
          <a:bodyPr spcFirstLastPara="1" wrap="square" lIns="0" tIns="0" rIns="0" bIns="0" anchor="t" anchorCtr="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48"/>
          <p:cNvSpPr txBox="1">
            <a:spLocks noGrp="1"/>
          </p:cNvSpPr>
          <p:nvPr>
            <p:ph type="ftr" idx="11"/>
          </p:nvPr>
        </p:nvSpPr>
        <p:spPr>
          <a:xfrm>
            <a:off x="3448050" y="6886575"/>
            <a:ext cx="3192463" cy="517525"/>
          </a:xfrm>
          <a:prstGeom prst="rect">
            <a:avLst/>
          </a:prstGeom>
          <a:noFill/>
          <a:ln>
            <a:noFill/>
          </a:ln>
        </p:spPr>
        <p:txBody>
          <a:bodyPr spcFirstLastPara="1" wrap="square" lIns="0" tIns="0" rIns="0" bIns="0" anchor="t" anchorCtr="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48"/>
          <p:cNvSpPr txBox="1">
            <a:spLocks noGrp="1"/>
          </p:cNvSpPr>
          <p:nvPr>
            <p:ph type="sldNum" idx="12"/>
          </p:nvPr>
        </p:nvSpPr>
        <p:spPr>
          <a:xfrm>
            <a:off x="7227888" y="6886575"/>
            <a:ext cx="2344737" cy="517525"/>
          </a:xfrm>
          <a:prstGeom prst="rect">
            <a:avLst/>
          </a:prstGeom>
          <a:noFill/>
          <a:ln>
            <a:noFill/>
          </a:ln>
        </p:spPr>
        <p:txBody>
          <a:bodyPr spcFirstLastPara="1" wrap="square" lIns="0" tIns="0" rIns="0" bIns="0" anchor="t" anchorCtr="0">
            <a:noAutofit/>
          </a:bodyPr>
          <a:lstStyle>
            <a:lvl1pPr marL="0" lvl="0" indent="0" algn="l">
              <a:lnSpc>
                <a:spcPct val="93000"/>
              </a:lnSpc>
              <a:spcBef>
                <a:spcPts val="0"/>
              </a:spcBef>
              <a:spcAft>
                <a:spcPts val="0"/>
              </a:spcAft>
              <a:buNone/>
              <a:defRPr>
                <a:solidFill>
                  <a:srgbClr val="000000"/>
                </a:solidFill>
                <a:latin typeface="Arial"/>
                <a:ea typeface="Arial"/>
                <a:cs typeface="Arial"/>
                <a:sym typeface="Arial"/>
              </a:defRPr>
            </a:lvl1pPr>
            <a:lvl2pPr marL="0" lvl="1" indent="0" algn="l">
              <a:lnSpc>
                <a:spcPct val="93000"/>
              </a:lnSpc>
              <a:spcBef>
                <a:spcPts val="0"/>
              </a:spcBef>
              <a:spcAft>
                <a:spcPts val="0"/>
              </a:spcAft>
              <a:buNone/>
              <a:defRPr>
                <a:solidFill>
                  <a:srgbClr val="000000"/>
                </a:solidFill>
                <a:latin typeface="Arial"/>
                <a:ea typeface="Arial"/>
                <a:cs typeface="Arial"/>
                <a:sym typeface="Arial"/>
              </a:defRPr>
            </a:lvl2pPr>
            <a:lvl3pPr marL="0" lvl="2" indent="0" algn="l">
              <a:lnSpc>
                <a:spcPct val="93000"/>
              </a:lnSpc>
              <a:spcBef>
                <a:spcPts val="0"/>
              </a:spcBef>
              <a:spcAft>
                <a:spcPts val="0"/>
              </a:spcAft>
              <a:buNone/>
              <a:defRPr>
                <a:solidFill>
                  <a:srgbClr val="000000"/>
                </a:solidFill>
                <a:latin typeface="Arial"/>
                <a:ea typeface="Arial"/>
                <a:cs typeface="Arial"/>
                <a:sym typeface="Arial"/>
              </a:defRPr>
            </a:lvl3pPr>
            <a:lvl4pPr marL="0" lvl="3" indent="0" algn="l">
              <a:lnSpc>
                <a:spcPct val="93000"/>
              </a:lnSpc>
              <a:spcBef>
                <a:spcPts val="0"/>
              </a:spcBef>
              <a:spcAft>
                <a:spcPts val="0"/>
              </a:spcAft>
              <a:buNone/>
              <a:defRPr>
                <a:solidFill>
                  <a:srgbClr val="000000"/>
                </a:solidFill>
                <a:latin typeface="Arial"/>
                <a:ea typeface="Arial"/>
                <a:cs typeface="Arial"/>
                <a:sym typeface="Arial"/>
              </a:defRPr>
            </a:lvl4pPr>
            <a:lvl5pPr marL="0" lvl="4" indent="0" algn="l">
              <a:lnSpc>
                <a:spcPct val="93000"/>
              </a:lnSpc>
              <a:spcBef>
                <a:spcPts val="0"/>
              </a:spcBef>
              <a:spcAft>
                <a:spcPts val="0"/>
              </a:spcAft>
              <a:buNone/>
              <a:defRPr>
                <a:solidFill>
                  <a:srgbClr val="000000"/>
                </a:solidFill>
                <a:latin typeface="Arial"/>
                <a:ea typeface="Arial"/>
                <a:cs typeface="Arial"/>
                <a:sym typeface="Arial"/>
              </a:defRPr>
            </a:lvl5pPr>
            <a:lvl6pPr marL="0" lvl="5" indent="0" algn="l">
              <a:lnSpc>
                <a:spcPct val="93000"/>
              </a:lnSpc>
              <a:spcBef>
                <a:spcPts val="0"/>
              </a:spcBef>
              <a:spcAft>
                <a:spcPts val="0"/>
              </a:spcAft>
              <a:buNone/>
              <a:defRPr>
                <a:solidFill>
                  <a:srgbClr val="000000"/>
                </a:solidFill>
                <a:latin typeface="Arial"/>
                <a:ea typeface="Arial"/>
                <a:cs typeface="Arial"/>
                <a:sym typeface="Arial"/>
              </a:defRPr>
            </a:lvl6pPr>
            <a:lvl7pPr marL="0" lvl="6" indent="0" algn="l">
              <a:lnSpc>
                <a:spcPct val="93000"/>
              </a:lnSpc>
              <a:spcBef>
                <a:spcPts val="0"/>
              </a:spcBef>
              <a:spcAft>
                <a:spcPts val="0"/>
              </a:spcAft>
              <a:buNone/>
              <a:defRPr>
                <a:solidFill>
                  <a:srgbClr val="000000"/>
                </a:solidFill>
                <a:latin typeface="Arial"/>
                <a:ea typeface="Arial"/>
                <a:cs typeface="Arial"/>
                <a:sym typeface="Arial"/>
              </a:defRPr>
            </a:lvl7pPr>
            <a:lvl8pPr marL="0" lvl="7" indent="0" algn="l">
              <a:lnSpc>
                <a:spcPct val="93000"/>
              </a:lnSpc>
              <a:spcBef>
                <a:spcPts val="0"/>
              </a:spcBef>
              <a:spcAft>
                <a:spcPts val="0"/>
              </a:spcAft>
              <a:buNone/>
              <a:defRPr>
                <a:solidFill>
                  <a:srgbClr val="000000"/>
                </a:solidFill>
                <a:latin typeface="Arial"/>
                <a:ea typeface="Arial"/>
                <a:cs typeface="Arial"/>
                <a:sym typeface="Arial"/>
              </a:defRPr>
            </a:lvl8pPr>
            <a:lvl9pPr marL="0" lvl="8" indent="0" algn="l">
              <a:lnSpc>
                <a:spcPct val="93000"/>
              </a:lnSpc>
              <a:spcBef>
                <a:spcPts val="0"/>
              </a:spcBef>
              <a:spcAft>
                <a:spcPts val="0"/>
              </a:spcAft>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7"/>
        <p:cNvGrpSpPr/>
        <p:nvPr/>
      </p:nvGrpSpPr>
      <p:grpSpPr>
        <a:xfrm>
          <a:off x="0" y="0"/>
          <a:ext cx="0" cy="0"/>
          <a:chOff x="0" y="0"/>
          <a:chExt cx="0" cy="0"/>
        </a:xfrm>
      </p:grpSpPr>
      <p:sp>
        <p:nvSpPr>
          <p:cNvPr id="138" name="Google Shape;138;p49"/>
          <p:cNvSpPr txBox="1">
            <a:spLocks noGrp="1"/>
          </p:cNvSpPr>
          <p:nvPr>
            <p:ph type="dt" idx="10"/>
          </p:nvPr>
        </p:nvSpPr>
        <p:spPr>
          <a:xfrm>
            <a:off x="503238" y="6886575"/>
            <a:ext cx="2344737" cy="517525"/>
          </a:xfrm>
          <a:prstGeom prst="rect">
            <a:avLst/>
          </a:prstGeom>
          <a:noFill/>
          <a:ln>
            <a:noFill/>
          </a:ln>
        </p:spPr>
        <p:txBody>
          <a:bodyPr spcFirstLastPara="1" wrap="square" lIns="0" tIns="0" rIns="0" bIns="0" anchor="t" anchorCtr="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49"/>
          <p:cNvSpPr txBox="1">
            <a:spLocks noGrp="1"/>
          </p:cNvSpPr>
          <p:nvPr>
            <p:ph type="ftr" idx="11"/>
          </p:nvPr>
        </p:nvSpPr>
        <p:spPr>
          <a:xfrm>
            <a:off x="3448050" y="6886575"/>
            <a:ext cx="3192463" cy="517525"/>
          </a:xfrm>
          <a:prstGeom prst="rect">
            <a:avLst/>
          </a:prstGeom>
          <a:noFill/>
          <a:ln>
            <a:noFill/>
          </a:ln>
        </p:spPr>
        <p:txBody>
          <a:bodyPr spcFirstLastPara="1" wrap="square" lIns="0" tIns="0" rIns="0" bIns="0" anchor="t" anchorCtr="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49"/>
          <p:cNvSpPr txBox="1">
            <a:spLocks noGrp="1"/>
          </p:cNvSpPr>
          <p:nvPr>
            <p:ph type="sldNum" idx="12"/>
          </p:nvPr>
        </p:nvSpPr>
        <p:spPr>
          <a:xfrm>
            <a:off x="7227888" y="6886575"/>
            <a:ext cx="2344737" cy="517525"/>
          </a:xfrm>
          <a:prstGeom prst="rect">
            <a:avLst/>
          </a:prstGeom>
          <a:noFill/>
          <a:ln>
            <a:noFill/>
          </a:ln>
        </p:spPr>
        <p:txBody>
          <a:bodyPr spcFirstLastPara="1" wrap="square" lIns="0" tIns="0" rIns="0" bIns="0" anchor="t" anchorCtr="0">
            <a:noAutofit/>
          </a:bodyPr>
          <a:lstStyle>
            <a:lvl1pPr marL="0" lvl="0" indent="0" algn="l">
              <a:lnSpc>
                <a:spcPct val="93000"/>
              </a:lnSpc>
              <a:spcBef>
                <a:spcPts val="0"/>
              </a:spcBef>
              <a:spcAft>
                <a:spcPts val="0"/>
              </a:spcAft>
              <a:buNone/>
              <a:defRPr>
                <a:solidFill>
                  <a:srgbClr val="000000"/>
                </a:solidFill>
                <a:latin typeface="Arial"/>
                <a:ea typeface="Arial"/>
                <a:cs typeface="Arial"/>
                <a:sym typeface="Arial"/>
              </a:defRPr>
            </a:lvl1pPr>
            <a:lvl2pPr marL="0" lvl="1" indent="0" algn="l">
              <a:lnSpc>
                <a:spcPct val="93000"/>
              </a:lnSpc>
              <a:spcBef>
                <a:spcPts val="0"/>
              </a:spcBef>
              <a:spcAft>
                <a:spcPts val="0"/>
              </a:spcAft>
              <a:buNone/>
              <a:defRPr>
                <a:solidFill>
                  <a:srgbClr val="000000"/>
                </a:solidFill>
                <a:latin typeface="Arial"/>
                <a:ea typeface="Arial"/>
                <a:cs typeface="Arial"/>
                <a:sym typeface="Arial"/>
              </a:defRPr>
            </a:lvl2pPr>
            <a:lvl3pPr marL="0" lvl="2" indent="0" algn="l">
              <a:lnSpc>
                <a:spcPct val="93000"/>
              </a:lnSpc>
              <a:spcBef>
                <a:spcPts val="0"/>
              </a:spcBef>
              <a:spcAft>
                <a:spcPts val="0"/>
              </a:spcAft>
              <a:buNone/>
              <a:defRPr>
                <a:solidFill>
                  <a:srgbClr val="000000"/>
                </a:solidFill>
                <a:latin typeface="Arial"/>
                <a:ea typeface="Arial"/>
                <a:cs typeface="Arial"/>
                <a:sym typeface="Arial"/>
              </a:defRPr>
            </a:lvl3pPr>
            <a:lvl4pPr marL="0" lvl="3" indent="0" algn="l">
              <a:lnSpc>
                <a:spcPct val="93000"/>
              </a:lnSpc>
              <a:spcBef>
                <a:spcPts val="0"/>
              </a:spcBef>
              <a:spcAft>
                <a:spcPts val="0"/>
              </a:spcAft>
              <a:buNone/>
              <a:defRPr>
                <a:solidFill>
                  <a:srgbClr val="000000"/>
                </a:solidFill>
                <a:latin typeface="Arial"/>
                <a:ea typeface="Arial"/>
                <a:cs typeface="Arial"/>
                <a:sym typeface="Arial"/>
              </a:defRPr>
            </a:lvl4pPr>
            <a:lvl5pPr marL="0" lvl="4" indent="0" algn="l">
              <a:lnSpc>
                <a:spcPct val="93000"/>
              </a:lnSpc>
              <a:spcBef>
                <a:spcPts val="0"/>
              </a:spcBef>
              <a:spcAft>
                <a:spcPts val="0"/>
              </a:spcAft>
              <a:buNone/>
              <a:defRPr>
                <a:solidFill>
                  <a:srgbClr val="000000"/>
                </a:solidFill>
                <a:latin typeface="Arial"/>
                <a:ea typeface="Arial"/>
                <a:cs typeface="Arial"/>
                <a:sym typeface="Arial"/>
              </a:defRPr>
            </a:lvl5pPr>
            <a:lvl6pPr marL="0" lvl="5" indent="0" algn="l">
              <a:lnSpc>
                <a:spcPct val="93000"/>
              </a:lnSpc>
              <a:spcBef>
                <a:spcPts val="0"/>
              </a:spcBef>
              <a:spcAft>
                <a:spcPts val="0"/>
              </a:spcAft>
              <a:buNone/>
              <a:defRPr>
                <a:solidFill>
                  <a:srgbClr val="000000"/>
                </a:solidFill>
                <a:latin typeface="Arial"/>
                <a:ea typeface="Arial"/>
                <a:cs typeface="Arial"/>
                <a:sym typeface="Arial"/>
              </a:defRPr>
            </a:lvl6pPr>
            <a:lvl7pPr marL="0" lvl="6" indent="0" algn="l">
              <a:lnSpc>
                <a:spcPct val="93000"/>
              </a:lnSpc>
              <a:spcBef>
                <a:spcPts val="0"/>
              </a:spcBef>
              <a:spcAft>
                <a:spcPts val="0"/>
              </a:spcAft>
              <a:buNone/>
              <a:defRPr>
                <a:solidFill>
                  <a:srgbClr val="000000"/>
                </a:solidFill>
                <a:latin typeface="Arial"/>
                <a:ea typeface="Arial"/>
                <a:cs typeface="Arial"/>
                <a:sym typeface="Arial"/>
              </a:defRPr>
            </a:lvl7pPr>
            <a:lvl8pPr marL="0" lvl="7" indent="0" algn="l">
              <a:lnSpc>
                <a:spcPct val="93000"/>
              </a:lnSpc>
              <a:spcBef>
                <a:spcPts val="0"/>
              </a:spcBef>
              <a:spcAft>
                <a:spcPts val="0"/>
              </a:spcAft>
              <a:buNone/>
              <a:defRPr>
                <a:solidFill>
                  <a:srgbClr val="000000"/>
                </a:solidFill>
                <a:latin typeface="Arial"/>
                <a:ea typeface="Arial"/>
                <a:cs typeface="Arial"/>
                <a:sym typeface="Arial"/>
              </a:defRPr>
            </a:lvl8pPr>
            <a:lvl9pPr marL="0" lvl="8" indent="0" algn="l">
              <a:lnSpc>
                <a:spcPct val="93000"/>
              </a:lnSpc>
              <a:spcBef>
                <a:spcPts val="0"/>
              </a:spcBef>
              <a:spcAft>
                <a:spcPts val="0"/>
              </a:spcAft>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1"/>
          <p:cNvSpPr txBox="1">
            <a:spLocks noGrp="1"/>
          </p:cNvSpPr>
          <p:nvPr>
            <p:ph type="title"/>
          </p:nvPr>
        </p:nvSpPr>
        <p:spPr>
          <a:xfrm>
            <a:off x="503238" y="336550"/>
            <a:ext cx="9067800" cy="1258888"/>
          </a:xfrm>
          <a:prstGeom prst="rect">
            <a:avLst/>
          </a:prstGeom>
          <a:noFill/>
          <a:ln>
            <a:noFill/>
          </a:ln>
        </p:spPr>
        <p:txBody>
          <a:bodyPr spcFirstLastPara="1" wrap="square" lIns="0" tIns="0" rIns="0" bIns="0" anchor="ctr" anchorCtr="0">
            <a:noAutofit/>
          </a:bodyPr>
          <a:lstStyle>
            <a:lvl1pPr lvl="0" algn="ctr">
              <a:lnSpc>
                <a:spcPct val="95000"/>
              </a:lnSpc>
              <a:spcBef>
                <a:spcPts val="0"/>
              </a:spcBef>
              <a:spcAft>
                <a:spcPts val="0"/>
              </a:spcAft>
              <a:buSzPts val="1400"/>
              <a:buNone/>
              <a:defRPr/>
            </a:lvl1pPr>
            <a:lvl2pPr lvl="1" algn="ctr">
              <a:lnSpc>
                <a:spcPct val="95000"/>
              </a:lnSpc>
              <a:spcBef>
                <a:spcPts val="0"/>
              </a:spcBef>
              <a:spcAft>
                <a:spcPts val="0"/>
              </a:spcAft>
              <a:buSzPts val="1400"/>
              <a:buNone/>
              <a:defRPr/>
            </a:lvl2pPr>
            <a:lvl3pPr lvl="2" algn="ctr">
              <a:lnSpc>
                <a:spcPct val="95000"/>
              </a:lnSpc>
              <a:spcBef>
                <a:spcPts val="0"/>
              </a:spcBef>
              <a:spcAft>
                <a:spcPts val="0"/>
              </a:spcAft>
              <a:buSzPts val="1400"/>
              <a:buNone/>
              <a:defRPr/>
            </a:lvl3pPr>
            <a:lvl4pPr lvl="3" algn="ctr">
              <a:lnSpc>
                <a:spcPct val="95000"/>
              </a:lnSpc>
              <a:spcBef>
                <a:spcPts val="0"/>
              </a:spcBef>
              <a:spcAft>
                <a:spcPts val="0"/>
              </a:spcAft>
              <a:buSzPts val="1400"/>
              <a:buNone/>
              <a:defRPr/>
            </a:lvl4pPr>
            <a:lvl5pPr lvl="4" algn="ctr">
              <a:lnSpc>
                <a:spcPct val="95000"/>
              </a:lnSpc>
              <a:spcBef>
                <a:spcPts val="0"/>
              </a:spcBef>
              <a:spcAft>
                <a:spcPts val="0"/>
              </a:spcAft>
              <a:buSzPts val="1400"/>
              <a:buNone/>
              <a:defRPr/>
            </a:lvl5pPr>
            <a:lvl6pPr lvl="5" algn="ctr">
              <a:lnSpc>
                <a:spcPct val="95000"/>
              </a:lnSpc>
              <a:spcBef>
                <a:spcPts val="0"/>
              </a:spcBef>
              <a:spcAft>
                <a:spcPts val="0"/>
              </a:spcAft>
              <a:buSzPts val="1400"/>
              <a:buNone/>
              <a:defRPr/>
            </a:lvl6pPr>
            <a:lvl7pPr lvl="6" algn="ctr">
              <a:lnSpc>
                <a:spcPct val="95000"/>
              </a:lnSpc>
              <a:spcBef>
                <a:spcPts val="0"/>
              </a:spcBef>
              <a:spcAft>
                <a:spcPts val="0"/>
              </a:spcAft>
              <a:buSzPts val="1400"/>
              <a:buNone/>
              <a:defRPr/>
            </a:lvl7pPr>
            <a:lvl8pPr lvl="7" algn="ctr">
              <a:lnSpc>
                <a:spcPct val="95000"/>
              </a:lnSpc>
              <a:spcBef>
                <a:spcPts val="0"/>
              </a:spcBef>
              <a:spcAft>
                <a:spcPts val="0"/>
              </a:spcAft>
              <a:buSzPts val="1400"/>
              <a:buNone/>
              <a:defRPr/>
            </a:lvl8pPr>
            <a:lvl9pPr lvl="8" algn="ctr">
              <a:lnSpc>
                <a:spcPct val="95000"/>
              </a:lnSpc>
              <a:spcBef>
                <a:spcPts val="0"/>
              </a:spcBef>
              <a:spcAft>
                <a:spcPts val="0"/>
              </a:spcAft>
              <a:buSzPts val="1400"/>
              <a:buNone/>
              <a:defRPr/>
            </a:lvl9pPr>
          </a:lstStyle>
          <a:p>
            <a:endParaRPr/>
          </a:p>
        </p:txBody>
      </p:sp>
      <p:sp>
        <p:nvSpPr>
          <p:cNvPr id="25" name="Google Shape;25;p31"/>
          <p:cNvSpPr txBox="1">
            <a:spLocks noGrp="1"/>
          </p:cNvSpPr>
          <p:nvPr>
            <p:ph type="body" idx="1"/>
          </p:nvPr>
        </p:nvSpPr>
        <p:spPr>
          <a:xfrm>
            <a:off x="503238" y="1768475"/>
            <a:ext cx="9067800" cy="4527550"/>
          </a:xfrm>
          <a:prstGeom prst="rect">
            <a:avLst/>
          </a:prstGeom>
          <a:noFill/>
          <a:ln>
            <a:noFill/>
          </a:ln>
        </p:spPr>
        <p:txBody>
          <a:bodyPr spcFirstLastPara="1" wrap="square" lIns="0" tIns="20150" rIns="0" bIns="0" anchor="t" anchorCtr="0">
            <a:noAutofit/>
          </a:bodyPr>
          <a:lstStyle>
            <a:lvl1pPr marL="457200" lvl="0" indent="-342900" algn="l">
              <a:lnSpc>
                <a:spcPct val="95000"/>
              </a:lnSpc>
              <a:spcBef>
                <a:spcPts val="0"/>
              </a:spcBef>
              <a:spcAft>
                <a:spcPts val="0"/>
              </a:spcAft>
              <a:buSzPts val="1800"/>
              <a:buChar char="•"/>
              <a:defRPr/>
            </a:lvl1pPr>
            <a:lvl2pPr marL="914400" lvl="1" indent="-342900" algn="l">
              <a:lnSpc>
                <a:spcPct val="95000"/>
              </a:lnSpc>
              <a:spcBef>
                <a:spcPts val="1425"/>
              </a:spcBef>
              <a:spcAft>
                <a:spcPts val="0"/>
              </a:spcAft>
              <a:buSzPts val="1800"/>
              <a:buChar char="–"/>
              <a:defRPr/>
            </a:lvl2pPr>
            <a:lvl3pPr marL="1371600" lvl="2" indent="-342900" algn="l">
              <a:lnSpc>
                <a:spcPct val="95000"/>
              </a:lnSpc>
              <a:spcBef>
                <a:spcPts val="1138"/>
              </a:spcBef>
              <a:spcAft>
                <a:spcPts val="0"/>
              </a:spcAft>
              <a:buSzPts val="1800"/>
              <a:buChar char="•"/>
              <a:defRPr/>
            </a:lvl3pPr>
            <a:lvl4pPr marL="1828800" lvl="3" indent="-342900" algn="l">
              <a:lnSpc>
                <a:spcPct val="95000"/>
              </a:lnSpc>
              <a:spcBef>
                <a:spcPts val="850"/>
              </a:spcBef>
              <a:spcAft>
                <a:spcPts val="0"/>
              </a:spcAft>
              <a:buSzPts val="1800"/>
              <a:buChar char="–"/>
              <a:defRPr/>
            </a:lvl4pPr>
            <a:lvl5pPr marL="2286000" lvl="4" indent="-342900" algn="l">
              <a:lnSpc>
                <a:spcPct val="95000"/>
              </a:lnSpc>
              <a:spcBef>
                <a:spcPts val="575"/>
              </a:spcBef>
              <a:spcAft>
                <a:spcPts val="0"/>
              </a:spcAft>
              <a:buSzPts val="1800"/>
              <a:buChar char="»"/>
              <a:defRPr/>
            </a:lvl5pPr>
            <a:lvl6pPr marL="2743200" lvl="5" indent="-228600" algn="l">
              <a:lnSpc>
                <a:spcPct val="95000"/>
              </a:lnSpc>
              <a:spcBef>
                <a:spcPts val="288"/>
              </a:spcBef>
              <a:spcAft>
                <a:spcPts val="0"/>
              </a:spcAft>
              <a:buSzPts val="1400"/>
              <a:buNone/>
              <a:defRPr/>
            </a:lvl6pPr>
            <a:lvl7pPr marL="3200400" lvl="6" indent="-228600" algn="l">
              <a:lnSpc>
                <a:spcPct val="95000"/>
              </a:lnSpc>
              <a:spcBef>
                <a:spcPts val="288"/>
              </a:spcBef>
              <a:spcAft>
                <a:spcPts val="0"/>
              </a:spcAft>
              <a:buSzPts val="1400"/>
              <a:buNone/>
              <a:defRPr/>
            </a:lvl7pPr>
            <a:lvl8pPr marL="3657600" lvl="7" indent="-228600" algn="l">
              <a:lnSpc>
                <a:spcPct val="95000"/>
              </a:lnSpc>
              <a:spcBef>
                <a:spcPts val="288"/>
              </a:spcBef>
              <a:spcAft>
                <a:spcPts val="0"/>
              </a:spcAft>
              <a:buSzPts val="1400"/>
              <a:buNone/>
              <a:defRPr/>
            </a:lvl8pPr>
            <a:lvl9pPr marL="4114800" lvl="8" indent="-228600" algn="l">
              <a:lnSpc>
                <a:spcPct val="95000"/>
              </a:lnSpc>
              <a:spcBef>
                <a:spcPts val="288"/>
              </a:spcBef>
              <a:spcAft>
                <a:spcPts val="288"/>
              </a:spcAft>
              <a:buSzPts val="1400"/>
              <a:buNone/>
              <a:defRPr/>
            </a:lvl9pPr>
          </a:lstStyle>
          <a:p>
            <a:endParaRPr/>
          </a:p>
        </p:txBody>
      </p:sp>
      <p:sp>
        <p:nvSpPr>
          <p:cNvPr id="26" name="Google Shape;26;p31"/>
          <p:cNvSpPr txBox="1">
            <a:spLocks noGrp="1"/>
          </p:cNvSpPr>
          <p:nvPr>
            <p:ph type="dt" idx="10"/>
          </p:nvPr>
        </p:nvSpPr>
        <p:spPr>
          <a:xfrm>
            <a:off x="503238" y="6670675"/>
            <a:ext cx="2344737" cy="517525"/>
          </a:xfrm>
          <a:prstGeom prst="rect">
            <a:avLst/>
          </a:prstGeom>
          <a:noFill/>
          <a:ln>
            <a:noFill/>
          </a:ln>
        </p:spPr>
        <p:txBody>
          <a:bodyPr spcFirstLastPara="1" wrap="square" lIns="0" tIns="0" rIns="0" bIns="0" anchor="t" anchorCtr="0">
            <a:noAutofit/>
          </a:bodyPr>
          <a:lstStyle>
            <a:lvl1pPr lvl="0" algn="l">
              <a:lnSpc>
                <a:spcPct val="95000"/>
              </a:lnSpc>
              <a:spcBef>
                <a:spcPts val="0"/>
              </a:spcBef>
              <a:spcAft>
                <a:spcPts val="0"/>
              </a:spcAft>
              <a:buClr>
                <a:srgbClr val="000000"/>
              </a:buClr>
              <a:buSzPts val="1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1"/>
          <p:cNvSpPr txBox="1">
            <a:spLocks noGrp="1"/>
          </p:cNvSpPr>
          <p:nvPr>
            <p:ph type="ftr" idx="11"/>
          </p:nvPr>
        </p:nvSpPr>
        <p:spPr>
          <a:xfrm>
            <a:off x="3448050" y="6670675"/>
            <a:ext cx="3192463" cy="517525"/>
          </a:xfrm>
          <a:prstGeom prst="rect">
            <a:avLst/>
          </a:prstGeom>
          <a:noFill/>
          <a:ln>
            <a:noFill/>
          </a:ln>
        </p:spPr>
        <p:txBody>
          <a:bodyPr spcFirstLastPara="1" wrap="square" lIns="0" tIns="0" rIns="0" bIns="0" anchor="t" anchorCtr="0">
            <a:noAutofit/>
          </a:bodyPr>
          <a:lstStyle>
            <a:lvl1pPr lvl="0" algn="ctr">
              <a:lnSpc>
                <a:spcPct val="95000"/>
              </a:lnSpc>
              <a:spcBef>
                <a:spcPts val="0"/>
              </a:spcBef>
              <a:spcAft>
                <a:spcPts val="0"/>
              </a:spcAft>
              <a:buClr>
                <a:srgbClr val="000000"/>
              </a:buClr>
              <a:buSzPts val="1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1"/>
          <p:cNvSpPr txBox="1">
            <a:spLocks noGrp="1"/>
          </p:cNvSpPr>
          <p:nvPr>
            <p:ph type="sldNum" idx="12"/>
          </p:nvPr>
        </p:nvSpPr>
        <p:spPr>
          <a:xfrm>
            <a:off x="7227888" y="6670675"/>
            <a:ext cx="2344737" cy="517525"/>
          </a:xfrm>
          <a:prstGeom prst="rect">
            <a:avLst/>
          </a:prstGeom>
          <a:noFill/>
          <a:ln>
            <a:noFill/>
          </a:ln>
        </p:spPr>
        <p:txBody>
          <a:bodyPr spcFirstLastPara="1" wrap="square" lIns="0" tIns="0" rIns="0" bIns="0" anchor="t" anchorCtr="0">
            <a:noAutofit/>
          </a:bodyPr>
          <a:lstStyle>
            <a:lvl1pPr marL="0" lvl="0" indent="0" algn="r">
              <a:lnSpc>
                <a:spcPct val="95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1pPr>
            <a:lvl2pPr marL="0" lvl="1" indent="0" algn="r">
              <a:lnSpc>
                <a:spcPct val="95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2pPr>
            <a:lvl3pPr marL="0" lvl="2" indent="0" algn="r">
              <a:lnSpc>
                <a:spcPct val="95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3pPr>
            <a:lvl4pPr marL="0" lvl="3" indent="0" algn="r">
              <a:lnSpc>
                <a:spcPct val="95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4pPr>
            <a:lvl5pPr marL="0" lvl="4" indent="0" algn="r">
              <a:lnSpc>
                <a:spcPct val="95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5pPr>
            <a:lvl6pPr marL="0" lvl="5" indent="0" algn="r">
              <a:lnSpc>
                <a:spcPct val="95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6pPr>
            <a:lvl7pPr marL="0" lvl="6" indent="0" algn="r">
              <a:lnSpc>
                <a:spcPct val="95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7pPr>
            <a:lvl8pPr marL="0" lvl="7" indent="0" algn="r">
              <a:lnSpc>
                <a:spcPct val="95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8pPr>
            <a:lvl9pPr marL="0" lvl="8" indent="0" algn="r">
              <a:lnSpc>
                <a:spcPct val="95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1"/>
        <p:cNvGrpSpPr/>
        <p:nvPr/>
      </p:nvGrpSpPr>
      <p:grpSpPr>
        <a:xfrm>
          <a:off x="0" y="0"/>
          <a:ext cx="0" cy="0"/>
          <a:chOff x="0" y="0"/>
          <a:chExt cx="0" cy="0"/>
        </a:xfrm>
      </p:grpSpPr>
      <p:sp>
        <p:nvSpPr>
          <p:cNvPr id="142" name="Google Shape;142;p50"/>
          <p:cNvSpPr txBox="1">
            <a:spLocks noGrp="1"/>
          </p:cNvSpPr>
          <p:nvPr>
            <p:ph type="title"/>
          </p:nvPr>
        </p:nvSpPr>
        <p:spPr>
          <a:xfrm>
            <a:off x="504825" y="301625"/>
            <a:ext cx="3316288" cy="1279525"/>
          </a:xfrm>
          <a:prstGeom prst="rect">
            <a:avLst/>
          </a:prstGeom>
          <a:noFill/>
          <a:ln>
            <a:noFill/>
          </a:ln>
        </p:spPr>
        <p:txBody>
          <a:bodyPr spcFirstLastPara="1" wrap="square" lIns="0" tIns="0" rIns="0" bIns="0" anchor="b" anchorCtr="0">
            <a:noAutofit/>
          </a:bodyPr>
          <a:lstStyle>
            <a:lvl1pPr lvl="0" algn="l">
              <a:lnSpc>
                <a:spcPct val="93000"/>
              </a:lnSpc>
              <a:spcBef>
                <a:spcPts val="0"/>
              </a:spcBef>
              <a:spcAft>
                <a:spcPts val="0"/>
              </a:spcAft>
              <a:buSzPts val="1400"/>
              <a:buNone/>
              <a:defRPr sz="2000" b="1"/>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a:endParaRPr/>
          </a:p>
        </p:txBody>
      </p:sp>
      <p:sp>
        <p:nvSpPr>
          <p:cNvPr id="143" name="Google Shape;143;p50"/>
          <p:cNvSpPr txBox="1">
            <a:spLocks noGrp="1"/>
          </p:cNvSpPr>
          <p:nvPr>
            <p:ph type="body" idx="1"/>
          </p:nvPr>
        </p:nvSpPr>
        <p:spPr>
          <a:xfrm>
            <a:off x="3941763" y="301625"/>
            <a:ext cx="5635625" cy="6451600"/>
          </a:xfrm>
          <a:prstGeom prst="rect">
            <a:avLst/>
          </a:prstGeom>
          <a:noFill/>
          <a:ln>
            <a:noFill/>
          </a:ln>
        </p:spPr>
        <p:txBody>
          <a:bodyPr spcFirstLastPara="1" wrap="square" lIns="0" tIns="28075" rIns="0" bIns="0" anchor="t" anchorCtr="0">
            <a:noAutofit/>
          </a:bodyPr>
          <a:lstStyle>
            <a:lvl1pPr marL="457200" lvl="0" indent="-431800" algn="l">
              <a:lnSpc>
                <a:spcPct val="93000"/>
              </a:lnSpc>
              <a:spcBef>
                <a:spcPts val="0"/>
              </a:spcBef>
              <a:spcAft>
                <a:spcPts val="0"/>
              </a:spcAft>
              <a:buSzPts val="3200"/>
              <a:buChar char="•"/>
              <a:defRPr sz="3200"/>
            </a:lvl1pPr>
            <a:lvl2pPr marL="914400" lvl="1" indent="-406400" algn="l">
              <a:lnSpc>
                <a:spcPct val="93000"/>
              </a:lnSpc>
              <a:spcBef>
                <a:spcPts val="1425"/>
              </a:spcBef>
              <a:spcAft>
                <a:spcPts val="0"/>
              </a:spcAft>
              <a:buSzPts val="2800"/>
              <a:buChar char="–"/>
              <a:defRPr sz="2800"/>
            </a:lvl2pPr>
            <a:lvl3pPr marL="1371600" lvl="2" indent="-381000" algn="l">
              <a:lnSpc>
                <a:spcPct val="93000"/>
              </a:lnSpc>
              <a:spcBef>
                <a:spcPts val="1138"/>
              </a:spcBef>
              <a:spcAft>
                <a:spcPts val="0"/>
              </a:spcAft>
              <a:buSzPts val="2400"/>
              <a:buChar char="•"/>
              <a:defRPr sz="2400"/>
            </a:lvl3pPr>
            <a:lvl4pPr marL="1828800" lvl="3" indent="-355600" algn="l">
              <a:lnSpc>
                <a:spcPct val="93000"/>
              </a:lnSpc>
              <a:spcBef>
                <a:spcPts val="850"/>
              </a:spcBef>
              <a:spcAft>
                <a:spcPts val="0"/>
              </a:spcAft>
              <a:buSzPts val="2000"/>
              <a:buChar char="–"/>
              <a:defRPr sz="2000"/>
            </a:lvl4pPr>
            <a:lvl5pPr marL="2286000" lvl="4" indent="-355600" algn="l">
              <a:lnSpc>
                <a:spcPct val="93000"/>
              </a:lnSpc>
              <a:spcBef>
                <a:spcPts val="575"/>
              </a:spcBef>
              <a:spcAft>
                <a:spcPts val="0"/>
              </a:spcAft>
              <a:buSzPts val="2000"/>
              <a:buChar char="»"/>
              <a:defRPr sz="2000"/>
            </a:lvl5pPr>
            <a:lvl6pPr marL="2743200" lvl="5" indent="-228600" algn="l">
              <a:lnSpc>
                <a:spcPct val="93000"/>
              </a:lnSpc>
              <a:spcBef>
                <a:spcPts val="288"/>
              </a:spcBef>
              <a:spcAft>
                <a:spcPts val="0"/>
              </a:spcAft>
              <a:buSzPts val="1400"/>
              <a:buNone/>
              <a:defRPr sz="2000"/>
            </a:lvl6pPr>
            <a:lvl7pPr marL="3200400" lvl="6" indent="-228600" algn="l">
              <a:lnSpc>
                <a:spcPct val="93000"/>
              </a:lnSpc>
              <a:spcBef>
                <a:spcPts val="288"/>
              </a:spcBef>
              <a:spcAft>
                <a:spcPts val="0"/>
              </a:spcAft>
              <a:buSzPts val="1400"/>
              <a:buNone/>
              <a:defRPr sz="2000"/>
            </a:lvl7pPr>
            <a:lvl8pPr marL="3657600" lvl="7" indent="-228600" algn="l">
              <a:lnSpc>
                <a:spcPct val="93000"/>
              </a:lnSpc>
              <a:spcBef>
                <a:spcPts val="288"/>
              </a:spcBef>
              <a:spcAft>
                <a:spcPts val="0"/>
              </a:spcAft>
              <a:buSzPts val="1400"/>
              <a:buNone/>
              <a:defRPr sz="2000"/>
            </a:lvl8pPr>
            <a:lvl9pPr marL="4114800" lvl="8" indent="-228600" algn="l">
              <a:lnSpc>
                <a:spcPct val="93000"/>
              </a:lnSpc>
              <a:spcBef>
                <a:spcPts val="288"/>
              </a:spcBef>
              <a:spcAft>
                <a:spcPts val="288"/>
              </a:spcAft>
              <a:buSzPts val="1400"/>
              <a:buNone/>
              <a:defRPr sz="2000"/>
            </a:lvl9pPr>
          </a:lstStyle>
          <a:p>
            <a:endParaRPr/>
          </a:p>
        </p:txBody>
      </p:sp>
      <p:sp>
        <p:nvSpPr>
          <p:cNvPr id="144" name="Google Shape;144;p50"/>
          <p:cNvSpPr txBox="1">
            <a:spLocks noGrp="1"/>
          </p:cNvSpPr>
          <p:nvPr>
            <p:ph type="body" idx="2"/>
          </p:nvPr>
        </p:nvSpPr>
        <p:spPr>
          <a:xfrm>
            <a:off x="504825" y="1581150"/>
            <a:ext cx="3316288" cy="5172075"/>
          </a:xfrm>
          <a:prstGeom prst="rect">
            <a:avLst/>
          </a:prstGeom>
          <a:noFill/>
          <a:ln>
            <a:noFill/>
          </a:ln>
        </p:spPr>
        <p:txBody>
          <a:bodyPr spcFirstLastPara="1" wrap="square" lIns="0" tIns="28075" rIns="0" bIns="0" anchor="t" anchorCtr="0">
            <a:noAutofit/>
          </a:bodyPr>
          <a:lstStyle>
            <a:lvl1pPr marL="457200" lvl="0" indent="-228600" algn="l">
              <a:lnSpc>
                <a:spcPct val="93000"/>
              </a:lnSpc>
              <a:spcBef>
                <a:spcPts val="0"/>
              </a:spcBef>
              <a:spcAft>
                <a:spcPts val="0"/>
              </a:spcAft>
              <a:buSzPts val="1400"/>
              <a:buNone/>
              <a:defRPr sz="1400"/>
            </a:lvl1pPr>
            <a:lvl2pPr marL="914400" lvl="1" indent="-228600" algn="l">
              <a:lnSpc>
                <a:spcPct val="93000"/>
              </a:lnSpc>
              <a:spcBef>
                <a:spcPts val="1425"/>
              </a:spcBef>
              <a:spcAft>
                <a:spcPts val="0"/>
              </a:spcAft>
              <a:buSzPts val="1200"/>
              <a:buNone/>
              <a:defRPr sz="1200"/>
            </a:lvl2pPr>
            <a:lvl3pPr marL="1371600" lvl="2" indent="-228600" algn="l">
              <a:lnSpc>
                <a:spcPct val="93000"/>
              </a:lnSpc>
              <a:spcBef>
                <a:spcPts val="1138"/>
              </a:spcBef>
              <a:spcAft>
                <a:spcPts val="0"/>
              </a:spcAft>
              <a:buSzPts val="1000"/>
              <a:buNone/>
              <a:defRPr sz="1000"/>
            </a:lvl3pPr>
            <a:lvl4pPr marL="1828800" lvl="3" indent="-228600" algn="l">
              <a:lnSpc>
                <a:spcPct val="93000"/>
              </a:lnSpc>
              <a:spcBef>
                <a:spcPts val="850"/>
              </a:spcBef>
              <a:spcAft>
                <a:spcPts val="0"/>
              </a:spcAft>
              <a:buSzPts val="900"/>
              <a:buNone/>
              <a:defRPr sz="900"/>
            </a:lvl4pPr>
            <a:lvl5pPr marL="2286000" lvl="4" indent="-228600" algn="l">
              <a:lnSpc>
                <a:spcPct val="93000"/>
              </a:lnSpc>
              <a:spcBef>
                <a:spcPts val="575"/>
              </a:spcBef>
              <a:spcAft>
                <a:spcPts val="0"/>
              </a:spcAft>
              <a:buSzPts val="900"/>
              <a:buNone/>
              <a:defRPr sz="900"/>
            </a:lvl5pPr>
            <a:lvl6pPr marL="2743200" lvl="5" indent="-228600" algn="l">
              <a:lnSpc>
                <a:spcPct val="93000"/>
              </a:lnSpc>
              <a:spcBef>
                <a:spcPts val="288"/>
              </a:spcBef>
              <a:spcAft>
                <a:spcPts val="0"/>
              </a:spcAft>
              <a:buSzPts val="900"/>
              <a:buNone/>
              <a:defRPr sz="900"/>
            </a:lvl6pPr>
            <a:lvl7pPr marL="3200400" lvl="6" indent="-228600" algn="l">
              <a:lnSpc>
                <a:spcPct val="93000"/>
              </a:lnSpc>
              <a:spcBef>
                <a:spcPts val="288"/>
              </a:spcBef>
              <a:spcAft>
                <a:spcPts val="0"/>
              </a:spcAft>
              <a:buSzPts val="900"/>
              <a:buNone/>
              <a:defRPr sz="900"/>
            </a:lvl7pPr>
            <a:lvl8pPr marL="3657600" lvl="7" indent="-228600" algn="l">
              <a:lnSpc>
                <a:spcPct val="93000"/>
              </a:lnSpc>
              <a:spcBef>
                <a:spcPts val="288"/>
              </a:spcBef>
              <a:spcAft>
                <a:spcPts val="0"/>
              </a:spcAft>
              <a:buSzPts val="900"/>
              <a:buNone/>
              <a:defRPr sz="900"/>
            </a:lvl8pPr>
            <a:lvl9pPr marL="4114800" lvl="8" indent="-228600" algn="l">
              <a:lnSpc>
                <a:spcPct val="93000"/>
              </a:lnSpc>
              <a:spcBef>
                <a:spcPts val="288"/>
              </a:spcBef>
              <a:spcAft>
                <a:spcPts val="288"/>
              </a:spcAft>
              <a:buSzPts val="900"/>
              <a:buNone/>
              <a:defRPr sz="900"/>
            </a:lvl9pPr>
          </a:lstStyle>
          <a:p>
            <a:endParaRPr/>
          </a:p>
        </p:txBody>
      </p:sp>
      <p:sp>
        <p:nvSpPr>
          <p:cNvPr id="145" name="Google Shape;145;p50"/>
          <p:cNvSpPr txBox="1">
            <a:spLocks noGrp="1"/>
          </p:cNvSpPr>
          <p:nvPr>
            <p:ph type="dt" idx="10"/>
          </p:nvPr>
        </p:nvSpPr>
        <p:spPr>
          <a:xfrm>
            <a:off x="503238" y="6886575"/>
            <a:ext cx="2344737" cy="517525"/>
          </a:xfrm>
          <a:prstGeom prst="rect">
            <a:avLst/>
          </a:prstGeom>
          <a:noFill/>
          <a:ln>
            <a:noFill/>
          </a:ln>
        </p:spPr>
        <p:txBody>
          <a:bodyPr spcFirstLastPara="1" wrap="square" lIns="0" tIns="0" rIns="0" bIns="0" anchor="t" anchorCtr="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50"/>
          <p:cNvSpPr txBox="1">
            <a:spLocks noGrp="1"/>
          </p:cNvSpPr>
          <p:nvPr>
            <p:ph type="ftr" idx="11"/>
          </p:nvPr>
        </p:nvSpPr>
        <p:spPr>
          <a:xfrm>
            <a:off x="3448050" y="6886575"/>
            <a:ext cx="3192463" cy="517525"/>
          </a:xfrm>
          <a:prstGeom prst="rect">
            <a:avLst/>
          </a:prstGeom>
          <a:noFill/>
          <a:ln>
            <a:noFill/>
          </a:ln>
        </p:spPr>
        <p:txBody>
          <a:bodyPr spcFirstLastPara="1" wrap="square" lIns="0" tIns="0" rIns="0" bIns="0" anchor="t" anchorCtr="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50"/>
          <p:cNvSpPr txBox="1">
            <a:spLocks noGrp="1"/>
          </p:cNvSpPr>
          <p:nvPr>
            <p:ph type="sldNum" idx="12"/>
          </p:nvPr>
        </p:nvSpPr>
        <p:spPr>
          <a:xfrm>
            <a:off x="7227888" y="6886575"/>
            <a:ext cx="2344737" cy="517525"/>
          </a:xfrm>
          <a:prstGeom prst="rect">
            <a:avLst/>
          </a:prstGeom>
          <a:noFill/>
          <a:ln>
            <a:noFill/>
          </a:ln>
        </p:spPr>
        <p:txBody>
          <a:bodyPr spcFirstLastPara="1" wrap="square" lIns="0" tIns="0" rIns="0" bIns="0" anchor="t" anchorCtr="0">
            <a:noAutofit/>
          </a:bodyPr>
          <a:lstStyle>
            <a:lvl1pPr marL="0" lvl="0" indent="0" algn="l">
              <a:lnSpc>
                <a:spcPct val="93000"/>
              </a:lnSpc>
              <a:spcBef>
                <a:spcPts val="0"/>
              </a:spcBef>
              <a:spcAft>
                <a:spcPts val="0"/>
              </a:spcAft>
              <a:buNone/>
              <a:defRPr>
                <a:solidFill>
                  <a:srgbClr val="000000"/>
                </a:solidFill>
                <a:latin typeface="Arial"/>
                <a:ea typeface="Arial"/>
                <a:cs typeface="Arial"/>
                <a:sym typeface="Arial"/>
              </a:defRPr>
            </a:lvl1pPr>
            <a:lvl2pPr marL="0" lvl="1" indent="0" algn="l">
              <a:lnSpc>
                <a:spcPct val="93000"/>
              </a:lnSpc>
              <a:spcBef>
                <a:spcPts val="0"/>
              </a:spcBef>
              <a:spcAft>
                <a:spcPts val="0"/>
              </a:spcAft>
              <a:buNone/>
              <a:defRPr>
                <a:solidFill>
                  <a:srgbClr val="000000"/>
                </a:solidFill>
                <a:latin typeface="Arial"/>
                <a:ea typeface="Arial"/>
                <a:cs typeface="Arial"/>
                <a:sym typeface="Arial"/>
              </a:defRPr>
            </a:lvl2pPr>
            <a:lvl3pPr marL="0" lvl="2" indent="0" algn="l">
              <a:lnSpc>
                <a:spcPct val="93000"/>
              </a:lnSpc>
              <a:spcBef>
                <a:spcPts val="0"/>
              </a:spcBef>
              <a:spcAft>
                <a:spcPts val="0"/>
              </a:spcAft>
              <a:buNone/>
              <a:defRPr>
                <a:solidFill>
                  <a:srgbClr val="000000"/>
                </a:solidFill>
                <a:latin typeface="Arial"/>
                <a:ea typeface="Arial"/>
                <a:cs typeface="Arial"/>
                <a:sym typeface="Arial"/>
              </a:defRPr>
            </a:lvl3pPr>
            <a:lvl4pPr marL="0" lvl="3" indent="0" algn="l">
              <a:lnSpc>
                <a:spcPct val="93000"/>
              </a:lnSpc>
              <a:spcBef>
                <a:spcPts val="0"/>
              </a:spcBef>
              <a:spcAft>
                <a:spcPts val="0"/>
              </a:spcAft>
              <a:buNone/>
              <a:defRPr>
                <a:solidFill>
                  <a:srgbClr val="000000"/>
                </a:solidFill>
                <a:latin typeface="Arial"/>
                <a:ea typeface="Arial"/>
                <a:cs typeface="Arial"/>
                <a:sym typeface="Arial"/>
              </a:defRPr>
            </a:lvl4pPr>
            <a:lvl5pPr marL="0" lvl="4" indent="0" algn="l">
              <a:lnSpc>
                <a:spcPct val="93000"/>
              </a:lnSpc>
              <a:spcBef>
                <a:spcPts val="0"/>
              </a:spcBef>
              <a:spcAft>
                <a:spcPts val="0"/>
              </a:spcAft>
              <a:buNone/>
              <a:defRPr>
                <a:solidFill>
                  <a:srgbClr val="000000"/>
                </a:solidFill>
                <a:latin typeface="Arial"/>
                <a:ea typeface="Arial"/>
                <a:cs typeface="Arial"/>
                <a:sym typeface="Arial"/>
              </a:defRPr>
            </a:lvl5pPr>
            <a:lvl6pPr marL="0" lvl="5" indent="0" algn="l">
              <a:lnSpc>
                <a:spcPct val="93000"/>
              </a:lnSpc>
              <a:spcBef>
                <a:spcPts val="0"/>
              </a:spcBef>
              <a:spcAft>
                <a:spcPts val="0"/>
              </a:spcAft>
              <a:buNone/>
              <a:defRPr>
                <a:solidFill>
                  <a:srgbClr val="000000"/>
                </a:solidFill>
                <a:latin typeface="Arial"/>
                <a:ea typeface="Arial"/>
                <a:cs typeface="Arial"/>
                <a:sym typeface="Arial"/>
              </a:defRPr>
            </a:lvl6pPr>
            <a:lvl7pPr marL="0" lvl="6" indent="0" algn="l">
              <a:lnSpc>
                <a:spcPct val="93000"/>
              </a:lnSpc>
              <a:spcBef>
                <a:spcPts val="0"/>
              </a:spcBef>
              <a:spcAft>
                <a:spcPts val="0"/>
              </a:spcAft>
              <a:buNone/>
              <a:defRPr>
                <a:solidFill>
                  <a:srgbClr val="000000"/>
                </a:solidFill>
                <a:latin typeface="Arial"/>
                <a:ea typeface="Arial"/>
                <a:cs typeface="Arial"/>
                <a:sym typeface="Arial"/>
              </a:defRPr>
            </a:lvl7pPr>
            <a:lvl8pPr marL="0" lvl="7" indent="0" algn="l">
              <a:lnSpc>
                <a:spcPct val="93000"/>
              </a:lnSpc>
              <a:spcBef>
                <a:spcPts val="0"/>
              </a:spcBef>
              <a:spcAft>
                <a:spcPts val="0"/>
              </a:spcAft>
              <a:buNone/>
              <a:defRPr>
                <a:solidFill>
                  <a:srgbClr val="000000"/>
                </a:solidFill>
                <a:latin typeface="Arial"/>
                <a:ea typeface="Arial"/>
                <a:cs typeface="Arial"/>
                <a:sym typeface="Arial"/>
              </a:defRPr>
            </a:lvl8pPr>
            <a:lvl9pPr marL="0" lvl="8" indent="0" algn="l">
              <a:lnSpc>
                <a:spcPct val="93000"/>
              </a:lnSpc>
              <a:spcBef>
                <a:spcPts val="0"/>
              </a:spcBef>
              <a:spcAft>
                <a:spcPts val="0"/>
              </a:spcAft>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8"/>
        <p:cNvGrpSpPr/>
        <p:nvPr/>
      </p:nvGrpSpPr>
      <p:grpSpPr>
        <a:xfrm>
          <a:off x="0" y="0"/>
          <a:ext cx="0" cy="0"/>
          <a:chOff x="0" y="0"/>
          <a:chExt cx="0" cy="0"/>
        </a:xfrm>
      </p:grpSpPr>
      <p:sp>
        <p:nvSpPr>
          <p:cNvPr id="149" name="Google Shape;149;p51"/>
          <p:cNvSpPr txBox="1">
            <a:spLocks noGrp="1"/>
          </p:cNvSpPr>
          <p:nvPr>
            <p:ph type="title"/>
          </p:nvPr>
        </p:nvSpPr>
        <p:spPr>
          <a:xfrm>
            <a:off x="1976438" y="5291138"/>
            <a:ext cx="6048375" cy="625475"/>
          </a:xfrm>
          <a:prstGeom prst="rect">
            <a:avLst/>
          </a:prstGeom>
          <a:noFill/>
          <a:ln>
            <a:noFill/>
          </a:ln>
        </p:spPr>
        <p:txBody>
          <a:bodyPr spcFirstLastPara="1" wrap="square" lIns="0" tIns="0" rIns="0" bIns="0" anchor="b" anchorCtr="0">
            <a:noAutofit/>
          </a:bodyPr>
          <a:lstStyle>
            <a:lvl1pPr lvl="0" algn="l">
              <a:lnSpc>
                <a:spcPct val="93000"/>
              </a:lnSpc>
              <a:spcBef>
                <a:spcPts val="0"/>
              </a:spcBef>
              <a:spcAft>
                <a:spcPts val="0"/>
              </a:spcAft>
              <a:buSzPts val="1400"/>
              <a:buNone/>
              <a:defRPr sz="2000" b="1"/>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a:endParaRPr/>
          </a:p>
        </p:txBody>
      </p:sp>
      <p:sp>
        <p:nvSpPr>
          <p:cNvPr id="150" name="Google Shape;150;p51"/>
          <p:cNvSpPr>
            <a:spLocks noGrp="1"/>
          </p:cNvSpPr>
          <p:nvPr>
            <p:ph type="pic" idx="2"/>
          </p:nvPr>
        </p:nvSpPr>
        <p:spPr>
          <a:xfrm>
            <a:off x="1976438" y="674688"/>
            <a:ext cx="6048375" cy="4537075"/>
          </a:xfrm>
          <a:prstGeom prst="rect">
            <a:avLst/>
          </a:prstGeom>
          <a:noFill/>
          <a:ln>
            <a:noFill/>
          </a:ln>
        </p:spPr>
        <p:txBody>
          <a:bodyPr spcFirstLastPara="1" wrap="square" lIns="0" tIns="28075" rIns="0" bIns="0" anchor="t" anchorCtr="0">
            <a:noAutofit/>
          </a:bodyPr>
          <a:lstStyle>
            <a:lvl1pPr marR="0" lvl="0" algn="l" rtl="0">
              <a:lnSpc>
                <a:spcPct val="93000"/>
              </a:lnSpc>
              <a:spcBef>
                <a:spcPts val="0"/>
              </a:spcBef>
              <a:spcAft>
                <a:spcPts val="0"/>
              </a:spcAft>
              <a:buClr>
                <a:srgbClr val="000000"/>
              </a:buClr>
              <a:buSzPts val="3200"/>
              <a:buFont typeface="Times New Roman"/>
              <a:buNone/>
              <a:defRPr sz="3200" b="0" i="0" u="none" strike="noStrike" cap="none">
                <a:solidFill>
                  <a:srgbClr val="000000"/>
                </a:solidFill>
                <a:latin typeface="Arial"/>
                <a:ea typeface="Arial"/>
                <a:cs typeface="Arial"/>
                <a:sym typeface="Arial"/>
              </a:defRPr>
            </a:lvl1pPr>
            <a:lvl2pPr marR="0" lvl="1" algn="l" rtl="0">
              <a:lnSpc>
                <a:spcPct val="93000"/>
              </a:lnSpc>
              <a:spcBef>
                <a:spcPts val="1425"/>
              </a:spcBef>
              <a:spcAft>
                <a:spcPts val="0"/>
              </a:spcAft>
              <a:buClr>
                <a:srgbClr val="000000"/>
              </a:buClr>
              <a:buSzPts val="2800"/>
              <a:buFont typeface="Times New Roman"/>
              <a:buNone/>
              <a:defRPr sz="2800" b="0" i="0" u="none" strike="noStrike" cap="none">
                <a:solidFill>
                  <a:srgbClr val="000000"/>
                </a:solidFill>
                <a:latin typeface="Arial"/>
                <a:ea typeface="Arial"/>
                <a:cs typeface="Arial"/>
                <a:sym typeface="Arial"/>
              </a:defRPr>
            </a:lvl2pPr>
            <a:lvl3pPr marR="0" lvl="2" algn="l" rtl="0">
              <a:lnSpc>
                <a:spcPct val="93000"/>
              </a:lnSpc>
              <a:spcBef>
                <a:spcPts val="1138"/>
              </a:spcBef>
              <a:spcAft>
                <a:spcPts val="0"/>
              </a:spcAft>
              <a:buClr>
                <a:srgbClr val="000000"/>
              </a:buClr>
              <a:buSzPts val="2400"/>
              <a:buFont typeface="Times New Roman"/>
              <a:buNone/>
              <a:defRPr sz="2400" b="0" i="0" u="none" strike="noStrike" cap="none">
                <a:solidFill>
                  <a:srgbClr val="000000"/>
                </a:solidFill>
                <a:latin typeface="Arial"/>
                <a:ea typeface="Arial"/>
                <a:cs typeface="Arial"/>
                <a:sym typeface="Arial"/>
              </a:defRPr>
            </a:lvl3pPr>
            <a:lvl4pPr marR="0" lvl="3" algn="l" rtl="0">
              <a:lnSpc>
                <a:spcPct val="93000"/>
              </a:lnSpc>
              <a:spcBef>
                <a:spcPts val="850"/>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4pPr>
            <a:lvl5pPr marR="0" lvl="4" algn="l" rtl="0">
              <a:lnSpc>
                <a:spcPct val="93000"/>
              </a:lnSpc>
              <a:spcBef>
                <a:spcPts val="575"/>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5pPr>
            <a:lvl6pPr marR="0" lvl="5" algn="l" rtl="0">
              <a:lnSpc>
                <a:spcPct val="93000"/>
              </a:lnSpc>
              <a:spcBef>
                <a:spcPts val="288"/>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6pPr>
            <a:lvl7pPr marR="0" lvl="6" algn="l" rtl="0">
              <a:lnSpc>
                <a:spcPct val="93000"/>
              </a:lnSpc>
              <a:spcBef>
                <a:spcPts val="288"/>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7pPr>
            <a:lvl8pPr marR="0" lvl="7" algn="l" rtl="0">
              <a:lnSpc>
                <a:spcPct val="93000"/>
              </a:lnSpc>
              <a:spcBef>
                <a:spcPts val="288"/>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8pPr>
            <a:lvl9pPr marR="0" lvl="8" algn="l" rtl="0">
              <a:lnSpc>
                <a:spcPct val="93000"/>
              </a:lnSpc>
              <a:spcBef>
                <a:spcPts val="288"/>
              </a:spcBef>
              <a:spcAft>
                <a:spcPts val="288"/>
              </a:spcAft>
              <a:buClr>
                <a:srgbClr val="000000"/>
              </a:buClr>
              <a:buSzPts val="2000"/>
              <a:buFont typeface="Times New Roman"/>
              <a:buNone/>
              <a:defRPr sz="2000" b="0" i="0" u="none" strike="noStrike" cap="none">
                <a:solidFill>
                  <a:srgbClr val="000000"/>
                </a:solidFill>
                <a:latin typeface="Arial"/>
                <a:ea typeface="Arial"/>
                <a:cs typeface="Arial"/>
                <a:sym typeface="Arial"/>
              </a:defRPr>
            </a:lvl9pPr>
          </a:lstStyle>
          <a:p>
            <a:endParaRPr/>
          </a:p>
        </p:txBody>
      </p:sp>
      <p:sp>
        <p:nvSpPr>
          <p:cNvPr id="151" name="Google Shape;151;p51"/>
          <p:cNvSpPr txBox="1">
            <a:spLocks noGrp="1"/>
          </p:cNvSpPr>
          <p:nvPr>
            <p:ph type="body" idx="1"/>
          </p:nvPr>
        </p:nvSpPr>
        <p:spPr>
          <a:xfrm>
            <a:off x="1976438" y="5916613"/>
            <a:ext cx="6048375" cy="887412"/>
          </a:xfrm>
          <a:prstGeom prst="rect">
            <a:avLst/>
          </a:prstGeom>
          <a:noFill/>
          <a:ln>
            <a:noFill/>
          </a:ln>
        </p:spPr>
        <p:txBody>
          <a:bodyPr spcFirstLastPara="1" wrap="square" lIns="0" tIns="28075" rIns="0" bIns="0" anchor="t" anchorCtr="0">
            <a:noAutofit/>
          </a:bodyPr>
          <a:lstStyle>
            <a:lvl1pPr marL="457200" lvl="0" indent="-228600" algn="l">
              <a:lnSpc>
                <a:spcPct val="93000"/>
              </a:lnSpc>
              <a:spcBef>
                <a:spcPts val="0"/>
              </a:spcBef>
              <a:spcAft>
                <a:spcPts val="0"/>
              </a:spcAft>
              <a:buSzPts val="1400"/>
              <a:buNone/>
              <a:defRPr sz="1400"/>
            </a:lvl1pPr>
            <a:lvl2pPr marL="914400" lvl="1" indent="-228600" algn="l">
              <a:lnSpc>
                <a:spcPct val="93000"/>
              </a:lnSpc>
              <a:spcBef>
                <a:spcPts val="1425"/>
              </a:spcBef>
              <a:spcAft>
                <a:spcPts val="0"/>
              </a:spcAft>
              <a:buSzPts val="1200"/>
              <a:buNone/>
              <a:defRPr sz="1200"/>
            </a:lvl2pPr>
            <a:lvl3pPr marL="1371600" lvl="2" indent="-228600" algn="l">
              <a:lnSpc>
                <a:spcPct val="93000"/>
              </a:lnSpc>
              <a:spcBef>
                <a:spcPts val="1138"/>
              </a:spcBef>
              <a:spcAft>
                <a:spcPts val="0"/>
              </a:spcAft>
              <a:buSzPts val="1000"/>
              <a:buNone/>
              <a:defRPr sz="1000"/>
            </a:lvl3pPr>
            <a:lvl4pPr marL="1828800" lvl="3" indent="-228600" algn="l">
              <a:lnSpc>
                <a:spcPct val="93000"/>
              </a:lnSpc>
              <a:spcBef>
                <a:spcPts val="850"/>
              </a:spcBef>
              <a:spcAft>
                <a:spcPts val="0"/>
              </a:spcAft>
              <a:buSzPts val="900"/>
              <a:buNone/>
              <a:defRPr sz="900"/>
            </a:lvl4pPr>
            <a:lvl5pPr marL="2286000" lvl="4" indent="-228600" algn="l">
              <a:lnSpc>
                <a:spcPct val="93000"/>
              </a:lnSpc>
              <a:spcBef>
                <a:spcPts val="575"/>
              </a:spcBef>
              <a:spcAft>
                <a:spcPts val="0"/>
              </a:spcAft>
              <a:buSzPts val="900"/>
              <a:buNone/>
              <a:defRPr sz="900"/>
            </a:lvl5pPr>
            <a:lvl6pPr marL="2743200" lvl="5" indent="-228600" algn="l">
              <a:lnSpc>
                <a:spcPct val="93000"/>
              </a:lnSpc>
              <a:spcBef>
                <a:spcPts val="288"/>
              </a:spcBef>
              <a:spcAft>
                <a:spcPts val="0"/>
              </a:spcAft>
              <a:buSzPts val="900"/>
              <a:buNone/>
              <a:defRPr sz="900"/>
            </a:lvl6pPr>
            <a:lvl7pPr marL="3200400" lvl="6" indent="-228600" algn="l">
              <a:lnSpc>
                <a:spcPct val="93000"/>
              </a:lnSpc>
              <a:spcBef>
                <a:spcPts val="288"/>
              </a:spcBef>
              <a:spcAft>
                <a:spcPts val="0"/>
              </a:spcAft>
              <a:buSzPts val="900"/>
              <a:buNone/>
              <a:defRPr sz="900"/>
            </a:lvl7pPr>
            <a:lvl8pPr marL="3657600" lvl="7" indent="-228600" algn="l">
              <a:lnSpc>
                <a:spcPct val="93000"/>
              </a:lnSpc>
              <a:spcBef>
                <a:spcPts val="288"/>
              </a:spcBef>
              <a:spcAft>
                <a:spcPts val="0"/>
              </a:spcAft>
              <a:buSzPts val="900"/>
              <a:buNone/>
              <a:defRPr sz="900"/>
            </a:lvl8pPr>
            <a:lvl9pPr marL="4114800" lvl="8" indent="-228600" algn="l">
              <a:lnSpc>
                <a:spcPct val="93000"/>
              </a:lnSpc>
              <a:spcBef>
                <a:spcPts val="288"/>
              </a:spcBef>
              <a:spcAft>
                <a:spcPts val="288"/>
              </a:spcAft>
              <a:buSzPts val="900"/>
              <a:buNone/>
              <a:defRPr sz="900"/>
            </a:lvl9pPr>
          </a:lstStyle>
          <a:p>
            <a:endParaRPr/>
          </a:p>
        </p:txBody>
      </p:sp>
      <p:sp>
        <p:nvSpPr>
          <p:cNvPr id="152" name="Google Shape;152;p51"/>
          <p:cNvSpPr txBox="1">
            <a:spLocks noGrp="1"/>
          </p:cNvSpPr>
          <p:nvPr>
            <p:ph type="dt" idx="10"/>
          </p:nvPr>
        </p:nvSpPr>
        <p:spPr>
          <a:xfrm>
            <a:off x="503238" y="6886575"/>
            <a:ext cx="2344737" cy="517525"/>
          </a:xfrm>
          <a:prstGeom prst="rect">
            <a:avLst/>
          </a:prstGeom>
          <a:noFill/>
          <a:ln>
            <a:noFill/>
          </a:ln>
        </p:spPr>
        <p:txBody>
          <a:bodyPr spcFirstLastPara="1" wrap="square" lIns="0" tIns="0" rIns="0" bIns="0" anchor="t" anchorCtr="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51"/>
          <p:cNvSpPr txBox="1">
            <a:spLocks noGrp="1"/>
          </p:cNvSpPr>
          <p:nvPr>
            <p:ph type="ftr" idx="11"/>
          </p:nvPr>
        </p:nvSpPr>
        <p:spPr>
          <a:xfrm>
            <a:off x="3448050" y="6886575"/>
            <a:ext cx="3192463" cy="517525"/>
          </a:xfrm>
          <a:prstGeom prst="rect">
            <a:avLst/>
          </a:prstGeom>
          <a:noFill/>
          <a:ln>
            <a:noFill/>
          </a:ln>
        </p:spPr>
        <p:txBody>
          <a:bodyPr spcFirstLastPara="1" wrap="square" lIns="0" tIns="0" rIns="0" bIns="0" anchor="t" anchorCtr="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51"/>
          <p:cNvSpPr txBox="1">
            <a:spLocks noGrp="1"/>
          </p:cNvSpPr>
          <p:nvPr>
            <p:ph type="sldNum" idx="12"/>
          </p:nvPr>
        </p:nvSpPr>
        <p:spPr>
          <a:xfrm>
            <a:off x="7227888" y="6886575"/>
            <a:ext cx="2344737" cy="517525"/>
          </a:xfrm>
          <a:prstGeom prst="rect">
            <a:avLst/>
          </a:prstGeom>
          <a:noFill/>
          <a:ln>
            <a:noFill/>
          </a:ln>
        </p:spPr>
        <p:txBody>
          <a:bodyPr spcFirstLastPara="1" wrap="square" lIns="0" tIns="0" rIns="0" bIns="0" anchor="t" anchorCtr="0">
            <a:noAutofit/>
          </a:bodyPr>
          <a:lstStyle>
            <a:lvl1pPr marL="0" lvl="0" indent="0" algn="l">
              <a:lnSpc>
                <a:spcPct val="93000"/>
              </a:lnSpc>
              <a:spcBef>
                <a:spcPts val="0"/>
              </a:spcBef>
              <a:spcAft>
                <a:spcPts val="0"/>
              </a:spcAft>
              <a:buNone/>
              <a:defRPr>
                <a:solidFill>
                  <a:srgbClr val="000000"/>
                </a:solidFill>
                <a:latin typeface="Arial"/>
                <a:ea typeface="Arial"/>
                <a:cs typeface="Arial"/>
                <a:sym typeface="Arial"/>
              </a:defRPr>
            </a:lvl1pPr>
            <a:lvl2pPr marL="0" lvl="1" indent="0" algn="l">
              <a:lnSpc>
                <a:spcPct val="93000"/>
              </a:lnSpc>
              <a:spcBef>
                <a:spcPts val="0"/>
              </a:spcBef>
              <a:spcAft>
                <a:spcPts val="0"/>
              </a:spcAft>
              <a:buNone/>
              <a:defRPr>
                <a:solidFill>
                  <a:srgbClr val="000000"/>
                </a:solidFill>
                <a:latin typeface="Arial"/>
                <a:ea typeface="Arial"/>
                <a:cs typeface="Arial"/>
                <a:sym typeface="Arial"/>
              </a:defRPr>
            </a:lvl2pPr>
            <a:lvl3pPr marL="0" lvl="2" indent="0" algn="l">
              <a:lnSpc>
                <a:spcPct val="93000"/>
              </a:lnSpc>
              <a:spcBef>
                <a:spcPts val="0"/>
              </a:spcBef>
              <a:spcAft>
                <a:spcPts val="0"/>
              </a:spcAft>
              <a:buNone/>
              <a:defRPr>
                <a:solidFill>
                  <a:srgbClr val="000000"/>
                </a:solidFill>
                <a:latin typeface="Arial"/>
                <a:ea typeface="Arial"/>
                <a:cs typeface="Arial"/>
                <a:sym typeface="Arial"/>
              </a:defRPr>
            </a:lvl3pPr>
            <a:lvl4pPr marL="0" lvl="3" indent="0" algn="l">
              <a:lnSpc>
                <a:spcPct val="93000"/>
              </a:lnSpc>
              <a:spcBef>
                <a:spcPts val="0"/>
              </a:spcBef>
              <a:spcAft>
                <a:spcPts val="0"/>
              </a:spcAft>
              <a:buNone/>
              <a:defRPr>
                <a:solidFill>
                  <a:srgbClr val="000000"/>
                </a:solidFill>
                <a:latin typeface="Arial"/>
                <a:ea typeface="Arial"/>
                <a:cs typeface="Arial"/>
                <a:sym typeface="Arial"/>
              </a:defRPr>
            </a:lvl4pPr>
            <a:lvl5pPr marL="0" lvl="4" indent="0" algn="l">
              <a:lnSpc>
                <a:spcPct val="93000"/>
              </a:lnSpc>
              <a:spcBef>
                <a:spcPts val="0"/>
              </a:spcBef>
              <a:spcAft>
                <a:spcPts val="0"/>
              </a:spcAft>
              <a:buNone/>
              <a:defRPr>
                <a:solidFill>
                  <a:srgbClr val="000000"/>
                </a:solidFill>
                <a:latin typeface="Arial"/>
                <a:ea typeface="Arial"/>
                <a:cs typeface="Arial"/>
                <a:sym typeface="Arial"/>
              </a:defRPr>
            </a:lvl5pPr>
            <a:lvl6pPr marL="0" lvl="5" indent="0" algn="l">
              <a:lnSpc>
                <a:spcPct val="93000"/>
              </a:lnSpc>
              <a:spcBef>
                <a:spcPts val="0"/>
              </a:spcBef>
              <a:spcAft>
                <a:spcPts val="0"/>
              </a:spcAft>
              <a:buNone/>
              <a:defRPr>
                <a:solidFill>
                  <a:srgbClr val="000000"/>
                </a:solidFill>
                <a:latin typeface="Arial"/>
                <a:ea typeface="Arial"/>
                <a:cs typeface="Arial"/>
                <a:sym typeface="Arial"/>
              </a:defRPr>
            </a:lvl6pPr>
            <a:lvl7pPr marL="0" lvl="6" indent="0" algn="l">
              <a:lnSpc>
                <a:spcPct val="93000"/>
              </a:lnSpc>
              <a:spcBef>
                <a:spcPts val="0"/>
              </a:spcBef>
              <a:spcAft>
                <a:spcPts val="0"/>
              </a:spcAft>
              <a:buNone/>
              <a:defRPr>
                <a:solidFill>
                  <a:srgbClr val="000000"/>
                </a:solidFill>
                <a:latin typeface="Arial"/>
                <a:ea typeface="Arial"/>
                <a:cs typeface="Arial"/>
                <a:sym typeface="Arial"/>
              </a:defRPr>
            </a:lvl7pPr>
            <a:lvl8pPr marL="0" lvl="7" indent="0" algn="l">
              <a:lnSpc>
                <a:spcPct val="93000"/>
              </a:lnSpc>
              <a:spcBef>
                <a:spcPts val="0"/>
              </a:spcBef>
              <a:spcAft>
                <a:spcPts val="0"/>
              </a:spcAft>
              <a:buNone/>
              <a:defRPr>
                <a:solidFill>
                  <a:srgbClr val="000000"/>
                </a:solidFill>
                <a:latin typeface="Arial"/>
                <a:ea typeface="Arial"/>
                <a:cs typeface="Arial"/>
                <a:sym typeface="Arial"/>
              </a:defRPr>
            </a:lvl8pPr>
            <a:lvl9pPr marL="0" lvl="8" indent="0" algn="l">
              <a:lnSpc>
                <a:spcPct val="93000"/>
              </a:lnSpc>
              <a:spcBef>
                <a:spcPts val="0"/>
              </a:spcBef>
              <a:spcAft>
                <a:spcPts val="0"/>
              </a:spcAft>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5"/>
        <p:cNvGrpSpPr/>
        <p:nvPr/>
      </p:nvGrpSpPr>
      <p:grpSpPr>
        <a:xfrm>
          <a:off x="0" y="0"/>
          <a:ext cx="0" cy="0"/>
          <a:chOff x="0" y="0"/>
          <a:chExt cx="0" cy="0"/>
        </a:xfrm>
      </p:grpSpPr>
      <p:sp>
        <p:nvSpPr>
          <p:cNvPr id="156" name="Google Shape;156;p52"/>
          <p:cNvSpPr txBox="1">
            <a:spLocks noGrp="1"/>
          </p:cNvSpPr>
          <p:nvPr>
            <p:ph type="title"/>
          </p:nvPr>
        </p:nvSpPr>
        <p:spPr>
          <a:xfrm>
            <a:off x="503238" y="301625"/>
            <a:ext cx="9067800" cy="1258888"/>
          </a:xfrm>
          <a:prstGeom prst="rect">
            <a:avLst/>
          </a:prstGeom>
          <a:noFill/>
          <a:ln>
            <a:noFill/>
          </a:ln>
        </p:spPr>
        <p:txBody>
          <a:bodyPr spcFirstLastPara="1" wrap="square" lIns="0" tIns="0" rIns="0" bIns="0" anchor="ctr" anchorCtr="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a:endParaRPr/>
          </a:p>
        </p:txBody>
      </p:sp>
      <p:sp>
        <p:nvSpPr>
          <p:cNvPr id="157" name="Google Shape;157;p52"/>
          <p:cNvSpPr txBox="1">
            <a:spLocks noGrp="1"/>
          </p:cNvSpPr>
          <p:nvPr>
            <p:ph type="body" idx="1"/>
          </p:nvPr>
        </p:nvSpPr>
        <p:spPr>
          <a:xfrm rot="5400000">
            <a:off x="2543969" y="-272256"/>
            <a:ext cx="4986338" cy="9067800"/>
          </a:xfrm>
          <a:prstGeom prst="rect">
            <a:avLst/>
          </a:prstGeom>
          <a:noFill/>
          <a:ln>
            <a:noFill/>
          </a:ln>
        </p:spPr>
        <p:txBody>
          <a:bodyPr spcFirstLastPara="1" wrap="square" lIns="0" tIns="28075" rIns="0" bIns="0" anchor="t" anchorCtr="0">
            <a:noAutofit/>
          </a:bodyPr>
          <a:lstStyle>
            <a:lvl1pPr marL="457200" lvl="0" indent="-342900" algn="l">
              <a:lnSpc>
                <a:spcPct val="93000"/>
              </a:lnSpc>
              <a:spcBef>
                <a:spcPts val="0"/>
              </a:spcBef>
              <a:spcAft>
                <a:spcPts val="0"/>
              </a:spcAft>
              <a:buSzPts val="1800"/>
              <a:buChar char="•"/>
              <a:defRPr/>
            </a:lvl1pPr>
            <a:lvl2pPr marL="914400" lvl="1" indent="-342900" algn="l">
              <a:lnSpc>
                <a:spcPct val="93000"/>
              </a:lnSpc>
              <a:spcBef>
                <a:spcPts val="1425"/>
              </a:spcBef>
              <a:spcAft>
                <a:spcPts val="0"/>
              </a:spcAft>
              <a:buSzPts val="1800"/>
              <a:buChar char="–"/>
              <a:defRPr/>
            </a:lvl2pPr>
            <a:lvl3pPr marL="1371600" lvl="2" indent="-342900" algn="l">
              <a:lnSpc>
                <a:spcPct val="93000"/>
              </a:lnSpc>
              <a:spcBef>
                <a:spcPts val="1138"/>
              </a:spcBef>
              <a:spcAft>
                <a:spcPts val="0"/>
              </a:spcAft>
              <a:buSzPts val="1800"/>
              <a:buChar char="•"/>
              <a:defRPr/>
            </a:lvl3pPr>
            <a:lvl4pPr marL="1828800" lvl="3" indent="-342900" algn="l">
              <a:lnSpc>
                <a:spcPct val="93000"/>
              </a:lnSpc>
              <a:spcBef>
                <a:spcPts val="850"/>
              </a:spcBef>
              <a:spcAft>
                <a:spcPts val="0"/>
              </a:spcAft>
              <a:buSzPts val="1800"/>
              <a:buChar char="–"/>
              <a:defRPr/>
            </a:lvl4pPr>
            <a:lvl5pPr marL="2286000" lvl="4" indent="-342900" algn="l">
              <a:lnSpc>
                <a:spcPct val="93000"/>
              </a:lnSpc>
              <a:spcBef>
                <a:spcPts val="575"/>
              </a:spcBef>
              <a:spcAft>
                <a:spcPts val="0"/>
              </a:spcAft>
              <a:buSzPts val="1800"/>
              <a:buChar char="»"/>
              <a:defRPr/>
            </a:lvl5pPr>
            <a:lvl6pPr marL="2743200" lvl="5" indent="-228600" algn="l">
              <a:lnSpc>
                <a:spcPct val="93000"/>
              </a:lnSpc>
              <a:spcBef>
                <a:spcPts val="288"/>
              </a:spcBef>
              <a:spcAft>
                <a:spcPts val="0"/>
              </a:spcAft>
              <a:buSzPts val="1400"/>
              <a:buNone/>
              <a:defRPr/>
            </a:lvl6pPr>
            <a:lvl7pPr marL="3200400" lvl="6" indent="-228600" algn="l">
              <a:lnSpc>
                <a:spcPct val="93000"/>
              </a:lnSpc>
              <a:spcBef>
                <a:spcPts val="288"/>
              </a:spcBef>
              <a:spcAft>
                <a:spcPts val="0"/>
              </a:spcAft>
              <a:buSzPts val="1400"/>
              <a:buNone/>
              <a:defRPr/>
            </a:lvl7pPr>
            <a:lvl8pPr marL="3657600" lvl="7" indent="-228600" algn="l">
              <a:lnSpc>
                <a:spcPct val="93000"/>
              </a:lnSpc>
              <a:spcBef>
                <a:spcPts val="288"/>
              </a:spcBef>
              <a:spcAft>
                <a:spcPts val="0"/>
              </a:spcAft>
              <a:buSzPts val="1400"/>
              <a:buNone/>
              <a:defRPr/>
            </a:lvl8pPr>
            <a:lvl9pPr marL="4114800" lvl="8" indent="-228600" algn="l">
              <a:lnSpc>
                <a:spcPct val="93000"/>
              </a:lnSpc>
              <a:spcBef>
                <a:spcPts val="288"/>
              </a:spcBef>
              <a:spcAft>
                <a:spcPts val="288"/>
              </a:spcAft>
              <a:buSzPts val="1400"/>
              <a:buNone/>
              <a:defRPr/>
            </a:lvl9pPr>
          </a:lstStyle>
          <a:p>
            <a:endParaRPr/>
          </a:p>
        </p:txBody>
      </p:sp>
      <p:sp>
        <p:nvSpPr>
          <p:cNvPr id="158" name="Google Shape;158;p52"/>
          <p:cNvSpPr txBox="1">
            <a:spLocks noGrp="1"/>
          </p:cNvSpPr>
          <p:nvPr>
            <p:ph type="dt" idx="10"/>
          </p:nvPr>
        </p:nvSpPr>
        <p:spPr>
          <a:xfrm>
            <a:off x="503238" y="6886575"/>
            <a:ext cx="2344737" cy="517525"/>
          </a:xfrm>
          <a:prstGeom prst="rect">
            <a:avLst/>
          </a:prstGeom>
          <a:noFill/>
          <a:ln>
            <a:noFill/>
          </a:ln>
        </p:spPr>
        <p:txBody>
          <a:bodyPr spcFirstLastPara="1" wrap="square" lIns="0" tIns="0" rIns="0" bIns="0" anchor="t" anchorCtr="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52"/>
          <p:cNvSpPr txBox="1">
            <a:spLocks noGrp="1"/>
          </p:cNvSpPr>
          <p:nvPr>
            <p:ph type="ftr" idx="11"/>
          </p:nvPr>
        </p:nvSpPr>
        <p:spPr>
          <a:xfrm>
            <a:off x="3448050" y="6886575"/>
            <a:ext cx="3192463" cy="517525"/>
          </a:xfrm>
          <a:prstGeom prst="rect">
            <a:avLst/>
          </a:prstGeom>
          <a:noFill/>
          <a:ln>
            <a:noFill/>
          </a:ln>
        </p:spPr>
        <p:txBody>
          <a:bodyPr spcFirstLastPara="1" wrap="square" lIns="0" tIns="0" rIns="0" bIns="0" anchor="t" anchorCtr="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52"/>
          <p:cNvSpPr txBox="1">
            <a:spLocks noGrp="1"/>
          </p:cNvSpPr>
          <p:nvPr>
            <p:ph type="sldNum" idx="12"/>
          </p:nvPr>
        </p:nvSpPr>
        <p:spPr>
          <a:xfrm>
            <a:off x="7227888" y="6886575"/>
            <a:ext cx="2344737" cy="517525"/>
          </a:xfrm>
          <a:prstGeom prst="rect">
            <a:avLst/>
          </a:prstGeom>
          <a:noFill/>
          <a:ln>
            <a:noFill/>
          </a:ln>
        </p:spPr>
        <p:txBody>
          <a:bodyPr spcFirstLastPara="1" wrap="square" lIns="0" tIns="0" rIns="0" bIns="0" anchor="t" anchorCtr="0">
            <a:noAutofit/>
          </a:bodyPr>
          <a:lstStyle>
            <a:lvl1pPr marL="0" lvl="0" indent="0" algn="l">
              <a:lnSpc>
                <a:spcPct val="93000"/>
              </a:lnSpc>
              <a:spcBef>
                <a:spcPts val="0"/>
              </a:spcBef>
              <a:spcAft>
                <a:spcPts val="0"/>
              </a:spcAft>
              <a:buNone/>
              <a:defRPr>
                <a:solidFill>
                  <a:srgbClr val="000000"/>
                </a:solidFill>
                <a:latin typeface="Arial"/>
                <a:ea typeface="Arial"/>
                <a:cs typeface="Arial"/>
                <a:sym typeface="Arial"/>
              </a:defRPr>
            </a:lvl1pPr>
            <a:lvl2pPr marL="0" lvl="1" indent="0" algn="l">
              <a:lnSpc>
                <a:spcPct val="93000"/>
              </a:lnSpc>
              <a:spcBef>
                <a:spcPts val="0"/>
              </a:spcBef>
              <a:spcAft>
                <a:spcPts val="0"/>
              </a:spcAft>
              <a:buNone/>
              <a:defRPr>
                <a:solidFill>
                  <a:srgbClr val="000000"/>
                </a:solidFill>
                <a:latin typeface="Arial"/>
                <a:ea typeface="Arial"/>
                <a:cs typeface="Arial"/>
                <a:sym typeface="Arial"/>
              </a:defRPr>
            </a:lvl2pPr>
            <a:lvl3pPr marL="0" lvl="2" indent="0" algn="l">
              <a:lnSpc>
                <a:spcPct val="93000"/>
              </a:lnSpc>
              <a:spcBef>
                <a:spcPts val="0"/>
              </a:spcBef>
              <a:spcAft>
                <a:spcPts val="0"/>
              </a:spcAft>
              <a:buNone/>
              <a:defRPr>
                <a:solidFill>
                  <a:srgbClr val="000000"/>
                </a:solidFill>
                <a:latin typeface="Arial"/>
                <a:ea typeface="Arial"/>
                <a:cs typeface="Arial"/>
                <a:sym typeface="Arial"/>
              </a:defRPr>
            </a:lvl3pPr>
            <a:lvl4pPr marL="0" lvl="3" indent="0" algn="l">
              <a:lnSpc>
                <a:spcPct val="93000"/>
              </a:lnSpc>
              <a:spcBef>
                <a:spcPts val="0"/>
              </a:spcBef>
              <a:spcAft>
                <a:spcPts val="0"/>
              </a:spcAft>
              <a:buNone/>
              <a:defRPr>
                <a:solidFill>
                  <a:srgbClr val="000000"/>
                </a:solidFill>
                <a:latin typeface="Arial"/>
                <a:ea typeface="Arial"/>
                <a:cs typeface="Arial"/>
                <a:sym typeface="Arial"/>
              </a:defRPr>
            </a:lvl4pPr>
            <a:lvl5pPr marL="0" lvl="4" indent="0" algn="l">
              <a:lnSpc>
                <a:spcPct val="93000"/>
              </a:lnSpc>
              <a:spcBef>
                <a:spcPts val="0"/>
              </a:spcBef>
              <a:spcAft>
                <a:spcPts val="0"/>
              </a:spcAft>
              <a:buNone/>
              <a:defRPr>
                <a:solidFill>
                  <a:srgbClr val="000000"/>
                </a:solidFill>
                <a:latin typeface="Arial"/>
                <a:ea typeface="Arial"/>
                <a:cs typeface="Arial"/>
                <a:sym typeface="Arial"/>
              </a:defRPr>
            </a:lvl5pPr>
            <a:lvl6pPr marL="0" lvl="5" indent="0" algn="l">
              <a:lnSpc>
                <a:spcPct val="93000"/>
              </a:lnSpc>
              <a:spcBef>
                <a:spcPts val="0"/>
              </a:spcBef>
              <a:spcAft>
                <a:spcPts val="0"/>
              </a:spcAft>
              <a:buNone/>
              <a:defRPr>
                <a:solidFill>
                  <a:srgbClr val="000000"/>
                </a:solidFill>
                <a:latin typeface="Arial"/>
                <a:ea typeface="Arial"/>
                <a:cs typeface="Arial"/>
                <a:sym typeface="Arial"/>
              </a:defRPr>
            </a:lvl6pPr>
            <a:lvl7pPr marL="0" lvl="6" indent="0" algn="l">
              <a:lnSpc>
                <a:spcPct val="93000"/>
              </a:lnSpc>
              <a:spcBef>
                <a:spcPts val="0"/>
              </a:spcBef>
              <a:spcAft>
                <a:spcPts val="0"/>
              </a:spcAft>
              <a:buNone/>
              <a:defRPr>
                <a:solidFill>
                  <a:srgbClr val="000000"/>
                </a:solidFill>
                <a:latin typeface="Arial"/>
                <a:ea typeface="Arial"/>
                <a:cs typeface="Arial"/>
                <a:sym typeface="Arial"/>
              </a:defRPr>
            </a:lvl7pPr>
            <a:lvl8pPr marL="0" lvl="7" indent="0" algn="l">
              <a:lnSpc>
                <a:spcPct val="93000"/>
              </a:lnSpc>
              <a:spcBef>
                <a:spcPts val="0"/>
              </a:spcBef>
              <a:spcAft>
                <a:spcPts val="0"/>
              </a:spcAft>
              <a:buNone/>
              <a:defRPr>
                <a:solidFill>
                  <a:srgbClr val="000000"/>
                </a:solidFill>
                <a:latin typeface="Arial"/>
                <a:ea typeface="Arial"/>
                <a:cs typeface="Arial"/>
                <a:sym typeface="Arial"/>
              </a:defRPr>
            </a:lvl8pPr>
            <a:lvl9pPr marL="0" lvl="8" indent="0" algn="l">
              <a:lnSpc>
                <a:spcPct val="93000"/>
              </a:lnSpc>
              <a:spcBef>
                <a:spcPts val="0"/>
              </a:spcBef>
              <a:spcAft>
                <a:spcPts val="0"/>
              </a:spcAft>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1"/>
        <p:cNvGrpSpPr/>
        <p:nvPr/>
      </p:nvGrpSpPr>
      <p:grpSpPr>
        <a:xfrm>
          <a:off x="0" y="0"/>
          <a:ext cx="0" cy="0"/>
          <a:chOff x="0" y="0"/>
          <a:chExt cx="0" cy="0"/>
        </a:xfrm>
      </p:grpSpPr>
      <p:sp>
        <p:nvSpPr>
          <p:cNvPr id="162" name="Google Shape;162;p53"/>
          <p:cNvSpPr txBox="1">
            <a:spLocks noGrp="1"/>
          </p:cNvSpPr>
          <p:nvPr>
            <p:ph type="title"/>
          </p:nvPr>
        </p:nvSpPr>
        <p:spPr>
          <a:xfrm rot="5400000">
            <a:off x="5210969" y="2394744"/>
            <a:ext cx="6453188" cy="2266950"/>
          </a:xfrm>
          <a:prstGeom prst="rect">
            <a:avLst/>
          </a:prstGeom>
          <a:noFill/>
          <a:ln>
            <a:noFill/>
          </a:ln>
        </p:spPr>
        <p:txBody>
          <a:bodyPr spcFirstLastPara="1" wrap="square" lIns="0" tIns="0" rIns="0" bIns="0" anchor="ctr" anchorCtr="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a:endParaRPr/>
          </a:p>
        </p:txBody>
      </p:sp>
      <p:sp>
        <p:nvSpPr>
          <p:cNvPr id="163" name="Google Shape;163;p53"/>
          <p:cNvSpPr txBox="1">
            <a:spLocks noGrp="1"/>
          </p:cNvSpPr>
          <p:nvPr>
            <p:ph type="body" idx="1"/>
          </p:nvPr>
        </p:nvSpPr>
        <p:spPr>
          <a:xfrm rot="5400000">
            <a:off x="600869" y="203994"/>
            <a:ext cx="6453188" cy="6648450"/>
          </a:xfrm>
          <a:prstGeom prst="rect">
            <a:avLst/>
          </a:prstGeom>
          <a:noFill/>
          <a:ln>
            <a:noFill/>
          </a:ln>
        </p:spPr>
        <p:txBody>
          <a:bodyPr spcFirstLastPara="1" wrap="square" lIns="0" tIns="28075" rIns="0" bIns="0" anchor="t" anchorCtr="0">
            <a:noAutofit/>
          </a:bodyPr>
          <a:lstStyle>
            <a:lvl1pPr marL="457200" lvl="0" indent="-342900" algn="l">
              <a:lnSpc>
                <a:spcPct val="93000"/>
              </a:lnSpc>
              <a:spcBef>
                <a:spcPts val="0"/>
              </a:spcBef>
              <a:spcAft>
                <a:spcPts val="0"/>
              </a:spcAft>
              <a:buSzPts val="1800"/>
              <a:buChar char="•"/>
              <a:defRPr/>
            </a:lvl1pPr>
            <a:lvl2pPr marL="914400" lvl="1" indent="-342900" algn="l">
              <a:lnSpc>
                <a:spcPct val="93000"/>
              </a:lnSpc>
              <a:spcBef>
                <a:spcPts val="1425"/>
              </a:spcBef>
              <a:spcAft>
                <a:spcPts val="0"/>
              </a:spcAft>
              <a:buSzPts val="1800"/>
              <a:buChar char="–"/>
              <a:defRPr/>
            </a:lvl2pPr>
            <a:lvl3pPr marL="1371600" lvl="2" indent="-342900" algn="l">
              <a:lnSpc>
                <a:spcPct val="93000"/>
              </a:lnSpc>
              <a:spcBef>
                <a:spcPts val="1138"/>
              </a:spcBef>
              <a:spcAft>
                <a:spcPts val="0"/>
              </a:spcAft>
              <a:buSzPts val="1800"/>
              <a:buChar char="•"/>
              <a:defRPr/>
            </a:lvl3pPr>
            <a:lvl4pPr marL="1828800" lvl="3" indent="-342900" algn="l">
              <a:lnSpc>
                <a:spcPct val="93000"/>
              </a:lnSpc>
              <a:spcBef>
                <a:spcPts val="850"/>
              </a:spcBef>
              <a:spcAft>
                <a:spcPts val="0"/>
              </a:spcAft>
              <a:buSzPts val="1800"/>
              <a:buChar char="–"/>
              <a:defRPr/>
            </a:lvl4pPr>
            <a:lvl5pPr marL="2286000" lvl="4" indent="-342900" algn="l">
              <a:lnSpc>
                <a:spcPct val="93000"/>
              </a:lnSpc>
              <a:spcBef>
                <a:spcPts val="575"/>
              </a:spcBef>
              <a:spcAft>
                <a:spcPts val="0"/>
              </a:spcAft>
              <a:buSzPts val="1800"/>
              <a:buChar char="»"/>
              <a:defRPr/>
            </a:lvl5pPr>
            <a:lvl6pPr marL="2743200" lvl="5" indent="-228600" algn="l">
              <a:lnSpc>
                <a:spcPct val="93000"/>
              </a:lnSpc>
              <a:spcBef>
                <a:spcPts val="288"/>
              </a:spcBef>
              <a:spcAft>
                <a:spcPts val="0"/>
              </a:spcAft>
              <a:buSzPts val="1400"/>
              <a:buNone/>
              <a:defRPr/>
            </a:lvl6pPr>
            <a:lvl7pPr marL="3200400" lvl="6" indent="-228600" algn="l">
              <a:lnSpc>
                <a:spcPct val="93000"/>
              </a:lnSpc>
              <a:spcBef>
                <a:spcPts val="288"/>
              </a:spcBef>
              <a:spcAft>
                <a:spcPts val="0"/>
              </a:spcAft>
              <a:buSzPts val="1400"/>
              <a:buNone/>
              <a:defRPr/>
            </a:lvl7pPr>
            <a:lvl8pPr marL="3657600" lvl="7" indent="-228600" algn="l">
              <a:lnSpc>
                <a:spcPct val="93000"/>
              </a:lnSpc>
              <a:spcBef>
                <a:spcPts val="288"/>
              </a:spcBef>
              <a:spcAft>
                <a:spcPts val="0"/>
              </a:spcAft>
              <a:buSzPts val="1400"/>
              <a:buNone/>
              <a:defRPr/>
            </a:lvl8pPr>
            <a:lvl9pPr marL="4114800" lvl="8" indent="-228600" algn="l">
              <a:lnSpc>
                <a:spcPct val="93000"/>
              </a:lnSpc>
              <a:spcBef>
                <a:spcPts val="288"/>
              </a:spcBef>
              <a:spcAft>
                <a:spcPts val="288"/>
              </a:spcAft>
              <a:buSzPts val="1400"/>
              <a:buNone/>
              <a:defRPr/>
            </a:lvl9pPr>
          </a:lstStyle>
          <a:p>
            <a:endParaRPr/>
          </a:p>
        </p:txBody>
      </p:sp>
      <p:sp>
        <p:nvSpPr>
          <p:cNvPr id="164" name="Google Shape;164;p53"/>
          <p:cNvSpPr txBox="1">
            <a:spLocks noGrp="1"/>
          </p:cNvSpPr>
          <p:nvPr>
            <p:ph type="dt" idx="10"/>
          </p:nvPr>
        </p:nvSpPr>
        <p:spPr>
          <a:xfrm>
            <a:off x="503238" y="6886575"/>
            <a:ext cx="2344737" cy="517525"/>
          </a:xfrm>
          <a:prstGeom prst="rect">
            <a:avLst/>
          </a:prstGeom>
          <a:noFill/>
          <a:ln>
            <a:noFill/>
          </a:ln>
        </p:spPr>
        <p:txBody>
          <a:bodyPr spcFirstLastPara="1" wrap="square" lIns="0" tIns="0" rIns="0" bIns="0" anchor="t" anchorCtr="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53"/>
          <p:cNvSpPr txBox="1">
            <a:spLocks noGrp="1"/>
          </p:cNvSpPr>
          <p:nvPr>
            <p:ph type="ftr" idx="11"/>
          </p:nvPr>
        </p:nvSpPr>
        <p:spPr>
          <a:xfrm>
            <a:off x="3448050" y="6886575"/>
            <a:ext cx="3192463" cy="517525"/>
          </a:xfrm>
          <a:prstGeom prst="rect">
            <a:avLst/>
          </a:prstGeom>
          <a:noFill/>
          <a:ln>
            <a:noFill/>
          </a:ln>
        </p:spPr>
        <p:txBody>
          <a:bodyPr spcFirstLastPara="1" wrap="square" lIns="0" tIns="0" rIns="0" bIns="0" anchor="t" anchorCtr="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53"/>
          <p:cNvSpPr txBox="1">
            <a:spLocks noGrp="1"/>
          </p:cNvSpPr>
          <p:nvPr>
            <p:ph type="sldNum" idx="12"/>
          </p:nvPr>
        </p:nvSpPr>
        <p:spPr>
          <a:xfrm>
            <a:off x="7227888" y="6886575"/>
            <a:ext cx="2344737" cy="517525"/>
          </a:xfrm>
          <a:prstGeom prst="rect">
            <a:avLst/>
          </a:prstGeom>
          <a:noFill/>
          <a:ln>
            <a:noFill/>
          </a:ln>
        </p:spPr>
        <p:txBody>
          <a:bodyPr spcFirstLastPara="1" wrap="square" lIns="0" tIns="0" rIns="0" bIns="0" anchor="t" anchorCtr="0">
            <a:noAutofit/>
          </a:bodyPr>
          <a:lstStyle>
            <a:lvl1pPr marL="0" lvl="0" indent="0" algn="l">
              <a:lnSpc>
                <a:spcPct val="93000"/>
              </a:lnSpc>
              <a:spcBef>
                <a:spcPts val="0"/>
              </a:spcBef>
              <a:spcAft>
                <a:spcPts val="0"/>
              </a:spcAft>
              <a:buNone/>
              <a:defRPr>
                <a:solidFill>
                  <a:srgbClr val="000000"/>
                </a:solidFill>
                <a:latin typeface="Arial"/>
                <a:ea typeface="Arial"/>
                <a:cs typeface="Arial"/>
                <a:sym typeface="Arial"/>
              </a:defRPr>
            </a:lvl1pPr>
            <a:lvl2pPr marL="0" lvl="1" indent="0" algn="l">
              <a:lnSpc>
                <a:spcPct val="93000"/>
              </a:lnSpc>
              <a:spcBef>
                <a:spcPts val="0"/>
              </a:spcBef>
              <a:spcAft>
                <a:spcPts val="0"/>
              </a:spcAft>
              <a:buNone/>
              <a:defRPr>
                <a:solidFill>
                  <a:srgbClr val="000000"/>
                </a:solidFill>
                <a:latin typeface="Arial"/>
                <a:ea typeface="Arial"/>
                <a:cs typeface="Arial"/>
                <a:sym typeface="Arial"/>
              </a:defRPr>
            </a:lvl2pPr>
            <a:lvl3pPr marL="0" lvl="2" indent="0" algn="l">
              <a:lnSpc>
                <a:spcPct val="93000"/>
              </a:lnSpc>
              <a:spcBef>
                <a:spcPts val="0"/>
              </a:spcBef>
              <a:spcAft>
                <a:spcPts val="0"/>
              </a:spcAft>
              <a:buNone/>
              <a:defRPr>
                <a:solidFill>
                  <a:srgbClr val="000000"/>
                </a:solidFill>
                <a:latin typeface="Arial"/>
                <a:ea typeface="Arial"/>
                <a:cs typeface="Arial"/>
                <a:sym typeface="Arial"/>
              </a:defRPr>
            </a:lvl3pPr>
            <a:lvl4pPr marL="0" lvl="3" indent="0" algn="l">
              <a:lnSpc>
                <a:spcPct val="93000"/>
              </a:lnSpc>
              <a:spcBef>
                <a:spcPts val="0"/>
              </a:spcBef>
              <a:spcAft>
                <a:spcPts val="0"/>
              </a:spcAft>
              <a:buNone/>
              <a:defRPr>
                <a:solidFill>
                  <a:srgbClr val="000000"/>
                </a:solidFill>
                <a:latin typeface="Arial"/>
                <a:ea typeface="Arial"/>
                <a:cs typeface="Arial"/>
                <a:sym typeface="Arial"/>
              </a:defRPr>
            </a:lvl4pPr>
            <a:lvl5pPr marL="0" lvl="4" indent="0" algn="l">
              <a:lnSpc>
                <a:spcPct val="93000"/>
              </a:lnSpc>
              <a:spcBef>
                <a:spcPts val="0"/>
              </a:spcBef>
              <a:spcAft>
                <a:spcPts val="0"/>
              </a:spcAft>
              <a:buNone/>
              <a:defRPr>
                <a:solidFill>
                  <a:srgbClr val="000000"/>
                </a:solidFill>
                <a:latin typeface="Arial"/>
                <a:ea typeface="Arial"/>
                <a:cs typeface="Arial"/>
                <a:sym typeface="Arial"/>
              </a:defRPr>
            </a:lvl5pPr>
            <a:lvl6pPr marL="0" lvl="5" indent="0" algn="l">
              <a:lnSpc>
                <a:spcPct val="93000"/>
              </a:lnSpc>
              <a:spcBef>
                <a:spcPts val="0"/>
              </a:spcBef>
              <a:spcAft>
                <a:spcPts val="0"/>
              </a:spcAft>
              <a:buNone/>
              <a:defRPr>
                <a:solidFill>
                  <a:srgbClr val="000000"/>
                </a:solidFill>
                <a:latin typeface="Arial"/>
                <a:ea typeface="Arial"/>
                <a:cs typeface="Arial"/>
                <a:sym typeface="Arial"/>
              </a:defRPr>
            </a:lvl6pPr>
            <a:lvl7pPr marL="0" lvl="6" indent="0" algn="l">
              <a:lnSpc>
                <a:spcPct val="93000"/>
              </a:lnSpc>
              <a:spcBef>
                <a:spcPts val="0"/>
              </a:spcBef>
              <a:spcAft>
                <a:spcPts val="0"/>
              </a:spcAft>
              <a:buNone/>
              <a:defRPr>
                <a:solidFill>
                  <a:srgbClr val="000000"/>
                </a:solidFill>
                <a:latin typeface="Arial"/>
                <a:ea typeface="Arial"/>
                <a:cs typeface="Arial"/>
                <a:sym typeface="Arial"/>
              </a:defRPr>
            </a:lvl7pPr>
            <a:lvl8pPr marL="0" lvl="7" indent="0" algn="l">
              <a:lnSpc>
                <a:spcPct val="93000"/>
              </a:lnSpc>
              <a:spcBef>
                <a:spcPts val="0"/>
              </a:spcBef>
              <a:spcAft>
                <a:spcPts val="0"/>
              </a:spcAft>
              <a:buNone/>
              <a:defRPr>
                <a:solidFill>
                  <a:srgbClr val="000000"/>
                </a:solidFill>
                <a:latin typeface="Arial"/>
                <a:ea typeface="Arial"/>
                <a:cs typeface="Arial"/>
                <a:sym typeface="Arial"/>
              </a:defRPr>
            </a:lvl8pPr>
            <a:lvl9pPr marL="0" lvl="8" indent="0" algn="l">
              <a:lnSpc>
                <a:spcPct val="93000"/>
              </a:lnSpc>
              <a:spcBef>
                <a:spcPts val="0"/>
              </a:spcBef>
              <a:spcAft>
                <a:spcPts val="0"/>
              </a:spcAft>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32"/>
          <p:cNvSpPr txBox="1">
            <a:spLocks noGrp="1"/>
          </p:cNvSpPr>
          <p:nvPr>
            <p:ph type="ctrTitle"/>
          </p:nvPr>
        </p:nvSpPr>
        <p:spPr>
          <a:xfrm>
            <a:off x="755650" y="2347913"/>
            <a:ext cx="8569325" cy="1620837"/>
          </a:xfrm>
          <a:prstGeom prst="rect">
            <a:avLst/>
          </a:prstGeom>
          <a:noFill/>
          <a:ln>
            <a:noFill/>
          </a:ln>
        </p:spPr>
        <p:txBody>
          <a:bodyPr spcFirstLastPara="1" wrap="square" lIns="0" tIns="0" rIns="0" bIns="0" anchor="ctr" anchorCtr="0">
            <a:noAutofit/>
          </a:bodyPr>
          <a:lstStyle>
            <a:lvl1pPr lvl="0" algn="ctr">
              <a:lnSpc>
                <a:spcPct val="95000"/>
              </a:lnSpc>
              <a:spcBef>
                <a:spcPts val="0"/>
              </a:spcBef>
              <a:spcAft>
                <a:spcPts val="0"/>
              </a:spcAft>
              <a:buSzPts val="1400"/>
              <a:buNone/>
              <a:defRPr/>
            </a:lvl1pPr>
            <a:lvl2pPr lvl="1" algn="ctr">
              <a:lnSpc>
                <a:spcPct val="95000"/>
              </a:lnSpc>
              <a:spcBef>
                <a:spcPts val="0"/>
              </a:spcBef>
              <a:spcAft>
                <a:spcPts val="0"/>
              </a:spcAft>
              <a:buSzPts val="1400"/>
              <a:buNone/>
              <a:defRPr/>
            </a:lvl2pPr>
            <a:lvl3pPr lvl="2" algn="ctr">
              <a:lnSpc>
                <a:spcPct val="95000"/>
              </a:lnSpc>
              <a:spcBef>
                <a:spcPts val="0"/>
              </a:spcBef>
              <a:spcAft>
                <a:spcPts val="0"/>
              </a:spcAft>
              <a:buSzPts val="1400"/>
              <a:buNone/>
              <a:defRPr/>
            </a:lvl3pPr>
            <a:lvl4pPr lvl="3" algn="ctr">
              <a:lnSpc>
                <a:spcPct val="95000"/>
              </a:lnSpc>
              <a:spcBef>
                <a:spcPts val="0"/>
              </a:spcBef>
              <a:spcAft>
                <a:spcPts val="0"/>
              </a:spcAft>
              <a:buSzPts val="1400"/>
              <a:buNone/>
              <a:defRPr/>
            </a:lvl4pPr>
            <a:lvl5pPr lvl="4" algn="ctr">
              <a:lnSpc>
                <a:spcPct val="95000"/>
              </a:lnSpc>
              <a:spcBef>
                <a:spcPts val="0"/>
              </a:spcBef>
              <a:spcAft>
                <a:spcPts val="0"/>
              </a:spcAft>
              <a:buSzPts val="1400"/>
              <a:buNone/>
              <a:defRPr/>
            </a:lvl5pPr>
            <a:lvl6pPr lvl="5" algn="ctr">
              <a:lnSpc>
                <a:spcPct val="95000"/>
              </a:lnSpc>
              <a:spcBef>
                <a:spcPts val="0"/>
              </a:spcBef>
              <a:spcAft>
                <a:spcPts val="0"/>
              </a:spcAft>
              <a:buSzPts val="1400"/>
              <a:buNone/>
              <a:defRPr/>
            </a:lvl6pPr>
            <a:lvl7pPr lvl="6" algn="ctr">
              <a:lnSpc>
                <a:spcPct val="95000"/>
              </a:lnSpc>
              <a:spcBef>
                <a:spcPts val="0"/>
              </a:spcBef>
              <a:spcAft>
                <a:spcPts val="0"/>
              </a:spcAft>
              <a:buSzPts val="1400"/>
              <a:buNone/>
              <a:defRPr/>
            </a:lvl7pPr>
            <a:lvl8pPr lvl="7" algn="ctr">
              <a:lnSpc>
                <a:spcPct val="95000"/>
              </a:lnSpc>
              <a:spcBef>
                <a:spcPts val="0"/>
              </a:spcBef>
              <a:spcAft>
                <a:spcPts val="0"/>
              </a:spcAft>
              <a:buSzPts val="1400"/>
              <a:buNone/>
              <a:defRPr/>
            </a:lvl8pPr>
            <a:lvl9pPr lvl="8" algn="ctr">
              <a:lnSpc>
                <a:spcPct val="95000"/>
              </a:lnSpc>
              <a:spcBef>
                <a:spcPts val="0"/>
              </a:spcBef>
              <a:spcAft>
                <a:spcPts val="0"/>
              </a:spcAft>
              <a:buSzPts val="1400"/>
              <a:buNone/>
              <a:defRPr/>
            </a:lvl9pPr>
          </a:lstStyle>
          <a:p>
            <a:endParaRPr/>
          </a:p>
        </p:txBody>
      </p:sp>
      <p:sp>
        <p:nvSpPr>
          <p:cNvPr id="31" name="Google Shape;31;p32"/>
          <p:cNvSpPr txBox="1">
            <a:spLocks noGrp="1"/>
          </p:cNvSpPr>
          <p:nvPr>
            <p:ph type="subTitle" idx="1"/>
          </p:nvPr>
        </p:nvSpPr>
        <p:spPr>
          <a:xfrm>
            <a:off x="1512888" y="4283075"/>
            <a:ext cx="7056437" cy="1931988"/>
          </a:xfrm>
          <a:prstGeom prst="rect">
            <a:avLst/>
          </a:prstGeom>
          <a:noFill/>
          <a:ln>
            <a:noFill/>
          </a:ln>
        </p:spPr>
        <p:txBody>
          <a:bodyPr spcFirstLastPara="1" wrap="square" lIns="0" tIns="20150" rIns="0" bIns="0" anchor="t" anchorCtr="0">
            <a:noAutofit/>
          </a:bodyPr>
          <a:lstStyle>
            <a:lvl1pPr lvl="0" algn="ctr">
              <a:lnSpc>
                <a:spcPct val="95000"/>
              </a:lnSpc>
              <a:spcBef>
                <a:spcPts val="0"/>
              </a:spcBef>
              <a:spcAft>
                <a:spcPts val="0"/>
              </a:spcAft>
              <a:buSzPts val="3200"/>
              <a:buNone/>
              <a:defRPr/>
            </a:lvl1pPr>
            <a:lvl2pPr lvl="1" algn="ctr">
              <a:lnSpc>
                <a:spcPct val="95000"/>
              </a:lnSpc>
              <a:spcBef>
                <a:spcPts val="1425"/>
              </a:spcBef>
              <a:spcAft>
                <a:spcPts val="0"/>
              </a:spcAft>
              <a:buSzPts val="2800"/>
              <a:buNone/>
              <a:defRPr/>
            </a:lvl2pPr>
            <a:lvl3pPr lvl="2" algn="ctr">
              <a:lnSpc>
                <a:spcPct val="95000"/>
              </a:lnSpc>
              <a:spcBef>
                <a:spcPts val="1138"/>
              </a:spcBef>
              <a:spcAft>
                <a:spcPts val="0"/>
              </a:spcAft>
              <a:buSzPts val="2400"/>
              <a:buNone/>
              <a:defRPr/>
            </a:lvl3pPr>
            <a:lvl4pPr lvl="3" algn="ctr">
              <a:lnSpc>
                <a:spcPct val="95000"/>
              </a:lnSpc>
              <a:spcBef>
                <a:spcPts val="850"/>
              </a:spcBef>
              <a:spcAft>
                <a:spcPts val="0"/>
              </a:spcAft>
              <a:buSzPts val="2000"/>
              <a:buNone/>
              <a:defRPr/>
            </a:lvl4pPr>
            <a:lvl5pPr lvl="4" algn="ctr">
              <a:lnSpc>
                <a:spcPct val="95000"/>
              </a:lnSpc>
              <a:spcBef>
                <a:spcPts val="575"/>
              </a:spcBef>
              <a:spcAft>
                <a:spcPts val="0"/>
              </a:spcAft>
              <a:buSzPts val="2000"/>
              <a:buNone/>
              <a:defRPr/>
            </a:lvl5pPr>
            <a:lvl6pPr lvl="5" algn="ctr">
              <a:lnSpc>
                <a:spcPct val="95000"/>
              </a:lnSpc>
              <a:spcBef>
                <a:spcPts val="288"/>
              </a:spcBef>
              <a:spcAft>
                <a:spcPts val="0"/>
              </a:spcAft>
              <a:buSzPts val="2000"/>
              <a:buNone/>
              <a:defRPr/>
            </a:lvl6pPr>
            <a:lvl7pPr lvl="6" algn="ctr">
              <a:lnSpc>
                <a:spcPct val="95000"/>
              </a:lnSpc>
              <a:spcBef>
                <a:spcPts val="288"/>
              </a:spcBef>
              <a:spcAft>
                <a:spcPts val="0"/>
              </a:spcAft>
              <a:buSzPts val="2000"/>
              <a:buNone/>
              <a:defRPr/>
            </a:lvl7pPr>
            <a:lvl8pPr lvl="7" algn="ctr">
              <a:lnSpc>
                <a:spcPct val="95000"/>
              </a:lnSpc>
              <a:spcBef>
                <a:spcPts val="288"/>
              </a:spcBef>
              <a:spcAft>
                <a:spcPts val="0"/>
              </a:spcAft>
              <a:buSzPts val="2000"/>
              <a:buNone/>
              <a:defRPr/>
            </a:lvl8pPr>
            <a:lvl9pPr lvl="8" algn="ctr">
              <a:lnSpc>
                <a:spcPct val="95000"/>
              </a:lnSpc>
              <a:spcBef>
                <a:spcPts val="288"/>
              </a:spcBef>
              <a:spcAft>
                <a:spcPts val="288"/>
              </a:spcAft>
              <a:buSzPts val="2000"/>
              <a:buNone/>
              <a:defRPr/>
            </a:lvl9pPr>
          </a:lstStyle>
          <a:p>
            <a:endParaRPr/>
          </a:p>
        </p:txBody>
      </p:sp>
      <p:sp>
        <p:nvSpPr>
          <p:cNvPr id="32" name="Google Shape;32;p32"/>
          <p:cNvSpPr txBox="1">
            <a:spLocks noGrp="1"/>
          </p:cNvSpPr>
          <p:nvPr>
            <p:ph type="dt" idx="10"/>
          </p:nvPr>
        </p:nvSpPr>
        <p:spPr>
          <a:xfrm>
            <a:off x="503238" y="6670675"/>
            <a:ext cx="2344737" cy="517525"/>
          </a:xfrm>
          <a:prstGeom prst="rect">
            <a:avLst/>
          </a:prstGeom>
          <a:noFill/>
          <a:ln>
            <a:noFill/>
          </a:ln>
        </p:spPr>
        <p:txBody>
          <a:bodyPr spcFirstLastPara="1" wrap="square" lIns="0" tIns="0" rIns="0" bIns="0" anchor="t" anchorCtr="0">
            <a:noAutofit/>
          </a:bodyPr>
          <a:lstStyle>
            <a:lvl1pPr lvl="0" algn="l">
              <a:lnSpc>
                <a:spcPct val="95000"/>
              </a:lnSpc>
              <a:spcBef>
                <a:spcPts val="0"/>
              </a:spcBef>
              <a:spcAft>
                <a:spcPts val="0"/>
              </a:spcAft>
              <a:buClr>
                <a:srgbClr val="000000"/>
              </a:buClr>
              <a:buSzPts val="1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2"/>
          <p:cNvSpPr txBox="1">
            <a:spLocks noGrp="1"/>
          </p:cNvSpPr>
          <p:nvPr>
            <p:ph type="ftr" idx="11"/>
          </p:nvPr>
        </p:nvSpPr>
        <p:spPr>
          <a:xfrm>
            <a:off x="3448050" y="6670675"/>
            <a:ext cx="3192463" cy="517525"/>
          </a:xfrm>
          <a:prstGeom prst="rect">
            <a:avLst/>
          </a:prstGeom>
          <a:noFill/>
          <a:ln>
            <a:noFill/>
          </a:ln>
        </p:spPr>
        <p:txBody>
          <a:bodyPr spcFirstLastPara="1" wrap="square" lIns="0" tIns="0" rIns="0" bIns="0" anchor="t" anchorCtr="0">
            <a:noAutofit/>
          </a:bodyPr>
          <a:lstStyle>
            <a:lvl1pPr lvl="0" algn="ctr">
              <a:lnSpc>
                <a:spcPct val="95000"/>
              </a:lnSpc>
              <a:spcBef>
                <a:spcPts val="0"/>
              </a:spcBef>
              <a:spcAft>
                <a:spcPts val="0"/>
              </a:spcAft>
              <a:buClr>
                <a:srgbClr val="000000"/>
              </a:buClr>
              <a:buSzPts val="1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2"/>
          <p:cNvSpPr txBox="1">
            <a:spLocks noGrp="1"/>
          </p:cNvSpPr>
          <p:nvPr>
            <p:ph type="sldNum" idx="12"/>
          </p:nvPr>
        </p:nvSpPr>
        <p:spPr>
          <a:xfrm>
            <a:off x="7227888" y="6670675"/>
            <a:ext cx="2344737" cy="517525"/>
          </a:xfrm>
          <a:prstGeom prst="rect">
            <a:avLst/>
          </a:prstGeom>
          <a:noFill/>
          <a:ln>
            <a:noFill/>
          </a:ln>
        </p:spPr>
        <p:txBody>
          <a:bodyPr spcFirstLastPara="1" wrap="square" lIns="0" tIns="0" rIns="0" bIns="0" anchor="t" anchorCtr="0">
            <a:noAutofit/>
          </a:bodyPr>
          <a:lstStyle>
            <a:lvl1pPr marL="0" lvl="0"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1pPr>
            <a:lvl2pPr marL="0" lvl="1"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2pPr>
            <a:lvl3pPr marL="0" lvl="2"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3pPr>
            <a:lvl4pPr marL="0" lvl="3"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4pPr>
            <a:lvl5pPr marL="0" lvl="4"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5pPr>
            <a:lvl6pPr marL="0" lvl="5"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6pPr>
            <a:lvl7pPr marL="0" lvl="6"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7pPr>
            <a:lvl8pPr marL="0" lvl="7"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8pPr>
            <a:lvl9pPr marL="0" lvl="8"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33"/>
          <p:cNvSpPr txBox="1">
            <a:spLocks noGrp="1"/>
          </p:cNvSpPr>
          <p:nvPr>
            <p:ph type="title"/>
          </p:nvPr>
        </p:nvSpPr>
        <p:spPr>
          <a:xfrm>
            <a:off x="796925" y="4857750"/>
            <a:ext cx="8567738" cy="1501775"/>
          </a:xfrm>
          <a:prstGeom prst="rect">
            <a:avLst/>
          </a:prstGeom>
          <a:noFill/>
          <a:ln>
            <a:noFill/>
          </a:ln>
        </p:spPr>
        <p:txBody>
          <a:bodyPr spcFirstLastPara="1" wrap="square" lIns="0" tIns="0" rIns="0" bIns="0" anchor="t" anchorCtr="0">
            <a:noAutofit/>
          </a:bodyPr>
          <a:lstStyle>
            <a:lvl1pPr lvl="0" algn="l">
              <a:lnSpc>
                <a:spcPct val="95000"/>
              </a:lnSpc>
              <a:spcBef>
                <a:spcPts val="0"/>
              </a:spcBef>
              <a:spcAft>
                <a:spcPts val="0"/>
              </a:spcAft>
              <a:buSzPts val="1400"/>
              <a:buNone/>
              <a:defRPr sz="4000" b="1" cap="none"/>
            </a:lvl1pPr>
            <a:lvl2pPr lvl="1" algn="ctr">
              <a:lnSpc>
                <a:spcPct val="95000"/>
              </a:lnSpc>
              <a:spcBef>
                <a:spcPts val="0"/>
              </a:spcBef>
              <a:spcAft>
                <a:spcPts val="0"/>
              </a:spcAft>
              <a:buSzPts val="1400"/>
              <a:buNone/>
              <a:defRPr/>
            </a:lvl2pPr>
            <a:lvl3pPr lvl="2" algn="ctr">
              <a:lnSpc>
                <a:spcPct val="95000"/>
              </a:lnSpc>
              <a:spcBef>
                <a:spcPts val="0"/>
              </a:spcBef>
              <a:spcAft>
                <a:spcPts val="0"/>
              </a:spcAft>
              <a:buSzPts val="1400"/>
              <a:buNone/>
              <a:defRPr/>
            </a:lvl3pPr>
            <a:lvl4pPr lvl="3" algn="ctr">
              <a:lnSpc>
                <a:spcPct val="95000"/>
              </a:lnSpc>
              <a:spcBef>
                <a:spcPts val="0"/>
              </a:spcBef>
              <a:spcAft>
                <a:spcPts val="0"/>
              </a:spcAft>
              <a:buSzPts val="1400"/>
              <a:buNone/>
              <a:defRPr/>
            </a:lvl4pPr>
            <a:lvl5pPr lvl="4" algn="ctr">
              <a:lnSpc>
                <a:spcPct val="95000"/>
              </a:lnSpc>
              <a:spcBef>
                <a:spcPts val="0"/>
              </a:spcBef>
              <a:spcAft>
                <a:spcPts val="0"/>
              </a:spcAft>
              <a:buSzPts val="1400"/>
              <a:buNone/>
              <a:defRPr/>
            </a:lvl5pPr>
            <a:lvl6pPr lvl="5" algn="ctr">
              <a:lnSpc>
                <a:spcPct val="95000"/>
              </a:lnSpc>
              <a:spcBef>
                <a:spcPts val="0"/>
              </a:spcBef>
              <a:spcAft>
                <a:spcPts val="0"/>
              </a:spcAft>
              <a:buSzPts val="1400"/>
              <a:buNone/>
              <a:defRPr/>
            </a:lvl6pPr>
            <a:lvl7pPr lvl="6" algn="ctr">
              <a:lnSpc>
                <a:spcPct val="95000"/>
              </a:lnSpc>
              <a:spcBef>
                <a:spcPts val="0"/>
              </a:spcBef>
              <a:spcAft>
                <a:spcPts val="0"/>
              </a:spcAft>
              <a:buSzPts val="1400"/>
              <a:buNone/>
              <a:defRPr/>
            </a:lvl7pPr>
            <a:lvl8pPr lvl="7" algn="ctr">
              <a:lnSpc>
                <a:spcPct val="95000"/>
              </a:lnSpc>
              <a:spcBef>
                <a:spcPts val="0"/>
              </a:spcBef>
              <a:spcAft>
                <a:spcPts val="0"/>
              </a:spcAft>
              <a:buSzPts val="1400"/>
              <a:buNone/>
              <a:defRPr/>
            </a:lvl8pPr>
            <a:lvl9pPr lvl="8" algn="ctr">
              <a:lnSpc>
                <a:spcPct val="95000"/>
              </a:lnSpc>
              <a:spcBef>
                <a:spcPts val="0"/>
              </a:spcBef>
              <a:spcAft>
                <a:spcPts val="0"/>
              </a:spcAft>
              <a:buSzPts val="1400"/>
              <a:buNone/>
              <a:defRPr/>
            </a:lvl9pPr>
          </a:lstStyle>
          <a:p>
            <a:endParaRPr/>
          </a:p>
        </p:txBody>
      </p:sp>
      <p:sp>
        <p:nvSpPr>
          <p:cNvPr id="37" name="Google Shape;37;p33"/>
          <p:cNvSpPr txBox="1">
            <a:spLocks noGrp="1"/>
          </p:cNvSpPr>
          <p:nvPr>
            <p:ph type="body" idx="1"/>
          </p:nvPr>
        </p:nvSpPr>
        <p:spPr>
          <a:xfrm>
            <a:off x="796925" y="3203575"/>
            <a:ext cx="8567738" cy="1654175"/>
          </a:xfrm>
          <a:prstGeom prst="rect">
            <a:avLst/>
          </a:prstGeom>
          <a:noFill/>
          <a:ln>
            <a:noFill/>
          </a:ln>
        </p:spPr>
        <p:txBody>
          <a:bodyPr spcFirstLastPara="1" wrap="square" lIns="0" tIns="20150" rIns="0" bIns="0" anchor="b" anchorCtr="0">
            <a:noAutofit/>
          </a:bodyPr>
          <a:lstStyle>
            <a:lvl1pPr marL="457200" lvl="0" indent="-228600" algn="l">
              <a:lnSpc>
                <a:spcPct val="95000"/>
              </a:lnSpc>
              <a:spcBef>
                <a:spcPts val="0"/>
              </a:spcBef>
              <a:spcAft>
                <a:spcPts val="0"/>
              </a:spcAft>
              <a:buSzPts val="2000"/>
              <a:buNone/>
              <a:defRPr sz="2000"/>
            </a:lvl1pPr>
            <a:lvl2pPr marL="914400" lvl="1" indent="-228600" algn="l">
              <a:lnSpc>
                <a:spcPct val="95000"/>
              </a:lnSpc>
              <a:spcBef>
                <a:spcPts val="1425"/>
              </a:spcBef>
              <a:spcAft>
                <a:spcPts val="0"/>
              </a:spcAft>
              <a:buSzPts val="1800"/>
              <a:buNone/>
              <a:defRPr sz="1800"/>
            </a:lvl2pPr>
            <a:lvl3pPr marL="1371600" lvl="2" indent="-228600" algn="l">
              <a:lnSpc>
                <a:spcPct val="95000"/>
              </a:lnSpc>
              <a:spcBef>
                <a:spcPts val="1138"/>
              </a:spcBef>
              <a:spcAft>
                <a:spcPts val="0"/>
              </a:spcAft>
              <a:buSzPts val="1600"/>
              <a:buNone/>
              <a:defRPr sz="1600"/>
            </a:lvl3pPr>
            <a:lvl4pPr marL="1828800" lvl="3" indent="-228600" algn="l">
              <a:lnSpc>
                <a:spcPct val="95000"/>
              </a:lnSpc>
              <a:spcBef>
                <a:spcPts val="850"/>
              </a:spcBef>
              <a:spcAft>
                <a:spcPts val="0"/>
              </a:spcAft>
              <a:buSzPts val="1400"/>
              <a:buNone/>
              <a:defRPr sz="1400"/>
            </a:lvl4pPr>
            <a:lvl5pPr marL="2286000" lvl="4" indent="-228600" algn="l">
              <a:lnSpc>
                <a:spcPct val="95000"/>
              </a:lnSpc>
              <a:spcBef>
                <a:spcPts val="575"/>
              </a:spcBef>
              <a:spcAft>
                <a:spcPts val="0"/>
              </a:spcAft>
              <a:buSzPts val="1400"/>
              <a:buNone/>
              <a:defRPr sz="1400"/>
            </a:lvl5pPr>
            <a:lvl6pPr marL="2743200" lvl="5" indent="-228600" algn="l">
              <a:lnSpc>
                <a:spcPct val="95000"/>
              </a:lnSpc>
              <a:spcBef>
                <a:spcPts val="288"/>
              </a:spcBef>
              <a:spcAft>
                <a:spcPts val="0"/>
              </a:spcAft>
              <a:buSzPts val="1400"/>
              <a:buNone/>
              <a:defRPr sz="1400"/>
            </a:lvl6pPr>
            <a:lvl7pPr marL="3200400" lvl="6" indent="-228600" algn="l">
              <a:lnSpc>
                <a:spcPct val="95000"/>
              </a:lnSpc>
              <a:spcBef>
                <a:spcPts val="288"/>
              </a:spcBef>
              <a:spcAft>
                <a:spcPts val="0"/>
              </a:spcAft>
              <a:buSzPts val="1400"/>
              <a:buNone/>
              <a:defRPr sz="1400"/>
            </a:lvl7pPr>
            <a:lvl8pPr marL="3657600" lvl="7" indent="-228600" algn="l">
              <a:lnSpc>
                <a:spcPct val="95000"/>
              </a:lnSpc>
              <a:spcBef>
                <a:spcPts val="288"/>
              </a:spcBef>
              <a:spcAft>
                <a:spcPts val="0"/>
              </a:spcAft>
              <a:buSzPts val="1400"/>
              <a:buNone/>
              <a:defRPr sz="1400"/>
            </a:lvl8pPr>
            <a:lvl9pPr marL="4114800" lvl="8" indent="-228600" algn="l">
              <a:lnSpc>
                <a:spcPct val="95000"/>
              </a:lnSpc>
              <a:spcBef>
                <a:spcPts val="288"/>
              </a:spcBef>
              <a:spcAft>
                <a:spcPts val="288"/>
              </a:spcAft>
              <a:buSzPts val="1400"/>
              <a:buNone/>
              <a:defRPr sz="1400"/>
            </a:lvl9pPr>
          </a:lstStyle>
          <a:p>
            <a:endParaRPr/>
          </a:p>
        </p:txBody>
      </p:sp>
      <p:sp>
        <p:nvSpPr>
          <p:cNvPr id="38" name="Google Shape;38;p33"/>
          <p:cNvSpPr txBox="1">
            <a:spLocks noGrp="1"/>
          </p:cNvSpPr>
          <p:nvPr>
            <p:ph type="dt" idx="10"/>
          </p:nvPr>
        </p:nvSpPr>
        <p:spPr>
          <a:xfrm>
            <a:off x="503238" y="6670675"/>
            <a:ext cx="2344737" cy="517525"/>
          </a:xfrm>
          <a:prstGeom prst="rect">
            <a:avLst/>
          </a:prstGeom>
          <a:noFill/>
          <a:ln>
            <a:noFill/>
          </a:ln>
        </p:spPr>
        <p:txBody>
          <a:bodyPr spcFirstLastPara="1" wrap="square" lIns="0" tIns="0" rIns="0" bIns="0" anchor="t" anchorCtr="0">
            <a:noAutofit/>
          </a:bodyPr>
          <a:lstStyle>
            <a:lvl1pPr lvl="0" algn="l">
              <a:lnSpc>
                <a:spcPct val="95000"/>
              </a:lnSpc>
              <a:spcBef>
                <a:spcPts val="0"/>
              </a:spcBef>
              <a:spcAft>
                <a:spcPts val="0"/>
              </a:spcAft>
              <a:buClr>
                <a:srgbClr val="000000"/>
              </a:buClr>
              <a:buSzPts val="1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3"/>
          <p:cNvSpPr txBox="1">
            <a:spLocks noGrp="1"/>
          </p:cNvSpPr>
          <p:nvPr>
            <p:ph type="ftr" idx="11"/>
          </p:nvPr>
        </p:nvSpPr>
        <p:spPr>
          <a:xfrm>
            <a:off x="3448050" y="6670675"/>
            <a:ext cx="3192463" cy="517525"/>
          </a:xfrm>
          <a:prstGeom prst="rect">
            <a:avLst/>
          </a:prstGeom>
          <a:noFill/>
          <a:ln>
            <a:noFill/>
          </a:ln>
        </p:spPr>
        <p:txBody>
          <a:bodyPr spcFirstLastPara="1" wrap="square" lIns="0" tIns="0" rIns="0" bIns="0" anchor="t" anchorCtr="0">
            <a:noAutofit/>
          </a:bodyPr>
          <a:lstStyle>
            <a:lvl1pPr lvl="0" algn="ctr">
              <a:lnSpc>
                <a:spcPct val="95000"/>
              </a:lnSpc>
              <a:spcBef>
                <a:spcPts val="0"/>
              </a:spcBef>
              <a:spcAft>
                <a:spcPts val="0"/>
              </a:spcAft>
              <a:buClr>
                <a:srgbClr val="000000"/>
              </a:buClr>
              <a:buSzPts val="1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3"/>
          <p:cNvSpPr txBox="1">
            <a:spLocks noGrp="1"/>
          </p:cNvSpPr>
          <p:nvPr>
            <p:ph type="sldNum" idx="12"/>
          </p:nvPr>
        </p:nvSpPr>
        <p:spPr>
          <a:xfrm>
            <a:off x="7227888" y="6670675"/>
            <a:ext cx="2344737" cy="517525"/>
          </a:xfrm>
          <a:prstGeom prst="rect">
            <a:avLst/>
          </a:prstGeom>
          <a:noFill/>
          <a:ln>
            <a:noFill/>
          </a:ln>
        </p:spPr>
        <p:txBody>
          <a:bodyPr spcFirstLastPara="1" wrap="square" lIns="0" tIns="0" rIns="0" bIns="0" anchor="t" anchorCtr="0">
            <a:noAutofit/>
          </a:bodyPr>
          <a:lstStyle>
            <a:lvl1pPr marL="0" lvl="0"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1pPr>
            <a:lvl2pPr marL="0" lvl="1"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2pPr>
            <a:lvl3pPr marL="0" lvl="2"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3pPr>
            <a:lvl4pPr marL="0" lvl="3"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4pPr>
            <a:lvl5pPr marL="0" lvl="4"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5pPr>
            <a:lvl6pPr marL="0" lvl="5"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6pPr>
            <a:lvl7pPr marL="0" lvl="6"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7pPr>
            <a:lvl8pPr marL="0" lvl="7"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8pPr>
            <a:lvl9pPr marL="0" lvl="8"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34"/>
          <p:cNvSpPr txBox="1">
            <a:spLocks noGrp="1"/>
          </p:cNvSpPr>
          <p:nvPr>
            <p:ph type="title"/>
          </p:nvPr>
        </p:nvSpPr>
        <p:spPr>
          <a:xfrm>
            <a:off x="504825" y="303213"/>
            <a:ext cx="9072563" cy="1258887"/>
          </a:xfrm>
          <a:prstGeom prst="rect">
            <a:avLst/>
          </a:prstGeom>
          <a:noFill/>
          <a:ln>
            <a:noFill/>
          </a:ln>
        </p:spPr>
        <p:txBody>
          <a:bodyPr spcFirstLastPara="1" wrap="square" lIns="0" tIns="0" rIns="0" bIns="0" anchor="ctr" anchorCtr="0">
            <a:noAutofit/>
          </a:bodyPr>
          <a:lstStyle>
            <a:lvl1pPr lvl="0" algn="ctr">
              <a:lnSpc>
                <a:spcPct val="95000"/>
              </a:lnSpc>
              <a:spcBef>
                <a:spcPts val="0"/>
              </a:spcBef>
              <a:spcAft>
                <a:spcPts val="0"/>
              </a:spcAft>
              <a:buSzPts val="1400"/>
              <a:buNone/>
              <a:defRPr/>
            </a:lvl1pPr>
            <a:lvl2pPr lvl="1" algn="ctr">
              <a:lnSpc>
                <a:spcPct val="95000"/>
              </a:lnSpc>
              <a:spcBef>
                <a:spcPts val="0"/>
              </a:spcBef>
              <a:spcAft>
                <a:spcPts val="0"/>
              </a:spcAft>
              <a:buSzPts val="1400"/>
              <a:buNone/>
              <a:defRPr/>
            </a:lvl2pPr>
            <a:lvl3pPr lvl="2" algn="ctr">
              <a:lnSpc>
                <a:spcPct val="95000"/>
              </a:lnSpc>
              <a:spcBef>
                <a:spcPts val="0"/>
              </a:spcBef>
              <a:spcAft>
                <a:spcPts val="0"/>
              </a:spcAft>
              <a:buSzPts val="1400"/>
              <a:buNone/>
              <a:defRPr/>
            </a:lvl3pPr>
            <a:lvl4pPr lvl="3" algn="ctr">
              <a:lnSpc>
                <a:spcPct val="95000"/>
              </a:lnSpc>
              <a:spcBef>
                <a:spcPts val="0"/>
              </a:spcBef>
              <a:spcAft>
                <a:spcPts val="0"/>
              </a:spcAft>
              <a:buSzPts val="1400"/>
              <a:buNone/>
              <a:defRPr/>
            </a:lvl4pPr>
            <a:lvl5pPr lvl="4" algn="ctr">
              <a:lnSpc>
                <a:spcPct val="95000"/>
              </a:lnSpc>
              <a:spcBef>
                <a:spcPts val="0"/>
              </a:spcBef>
              <a:spcAft>
                <a:spcPts val="0"/>
              </a:spcAft>
              <a:buSzPts val="1400"/>
              <a:buNone/>
              <a:defRPr/>
            </a:lvl5pPr>
            <a:lvl6pPr lvl="5" algn="ctr">
              <a:lnSpc>
                <a:spcPct val="95000"/>
              </a:lnSpc>
              <a:spcBef>
                <a:spcPts val="0"/>
              </a:spcBef>
              <a:spcAft>
                <a:spcPts val="0"/>
              </a:spcAft>
              <a:buSzPts val="1400"/>
              <a:buNone/>
              <a:defRPr/>
            </a:lvl6pPr>
            <a:lvl7pPr lvl="6" algn="ctr">
              <a:lnSpc>
                <a:spcPct val="95000"/>
              </a:lnSpc>
              <a:spcBef>
                <a:spcPts val="0"/>
              </a:spcBef>
              <a:spcAft>
                <a:spcPts val="0"/>
              </a:spcAft>
              <a:buSzPts val="1400"/>
              <a:buNone/>
              <a:defRPr/>
            </a:lvl7pPr>
            <a:lvl8pPr lvl="7" algn="ctr">
              <a:lnSpc>
                <a:spcPct val="95000"/>
              </a:lnSpc>
              <a:spcBef>
                <a:spcPts val="0"/>
              </a:spcBef>
              <a:spcAft>
                <a:spcPts val="0"/>
              </a:spcAft>
              <a:buSzPts val="1400"/>
              <a:buNone/>
              <a:defRPr/>
            </a:lvl8pPr>
            <a:lvl9pPr lvl="8" algn="ctr">
              <a:lnSpc>
                <a:spcPct val="95000"/>
              </a:lnSpc>
              <a:spcBef>
                <a:spcPts val="0"/>
              </a:spcBef>
              <a:spcAft>
                <a:spcPts val="0"/>
              </a:spcAft>
              <a:buSzPts val="1400"/>
              <a:buNone/>
              <a:defRPr/>
            </a:lvl9pPr>
          </a:lstStyle>
          <a:p>
            <a:endParaRPr/>
          </a:p>
        </p:txBody>
      </p:sp>
      <p:sp>
        <p:nvSpPr>
          <p:cNvPr id="43" name="Google Shape;43;p34"/>
          <p:cNvSpPr txBox="1">
            <a:spLocks noGrp="1"/>
          </p:cNvSpPr>
          <p:nvPr>
            <p:ph type="body" idx="1"/>
          </p:nvPr>
        </p:nvSpPr>
        <p:spPr>
          <a:xfrm>
            <a:off x="504825" y="1692275"/>
            <a:ext cx="4452938" cy="704850"/>
          </a:xfrm>
          <a:prstGeom prst="rect">
            <a:avLst/>
          </a:prstGeom>
          <a:noFill/>
          <a:ln>
            <a:noFill/>
          </a:ln>
        </p:spPr>
        <p:txBody>
          <a:bodyPr spcFirstLastPara="1" wrap="square" lIns="0" tIns="20150" rIns="0" bIns="0" anchor="b" anchorCtr="0">
            <a:noAutofit/>
          </a:bodyPr>
          <a:lstStyle>
            <a:lvl1pPr marL="457200" lvl="0" indent="-228600" algn="l">
              <a:lnSpc>
                <a:spcPct val="95000"/>
              </a:lnSpc>
              <a:spcBef>
                <a:spcPts val="0"/>
              </a:spcBef>
              <a:spcAft>
                <a:spcPts val="0"/>
              </a:spcAft>
              <a:buSzPts val="2400"/>
              <a:buNone/>
              <a:defRPr sz="2400" b="1"/>
            </a:lvl1pPr>
            <a:lvl2pPr marL="914400" lvl="1" indent="-228600" algn="l">
              <a:lnSpc>
                <a:spcPct val="95000"/>
              </a:lnSpc>
              <a:spcBef>
                <a:spcPts val="1425"/>
              </a:spcBef>
              <a:spcAft>
                <a:spcPts val="0"/>
              </a:spcAft>
              <a:buSzPts val="2000"/>
              <a:buNone/>
              <a:defRPr sz="2000" b="1"/>
            </a:lvl2pPr>
            <a:lvl3pPr marL="1371600" lvl="2" indent="-228600" algn="l">
              <a:lnSpc>
                <a:spcPct val="95000"/>
              </a:lnSpc>
              <a:spcBef>
                <a:spcPts val="1138"/>
              </a:spcBef>
              <a:spcAft>
                <a:spcPts val="0"/>
              </a:spcAft>
              <a:buSzPts val="1800"/>
              <a:buNone/>
              <a:defRPr sz="1800" b="1"/>
            </a:lvl3pPr>
            <a:lvl4pPr marL="1828800" lvl="3" indent="-228600" algn="l">
              <a:lnSpc>
                <a:spcPct val="95000"/>
              </a:lnSpc>
              <a:spcBef>
                <a:spcPts val="850"/>
              </a:spcBef>
              <a:spcAft>
                <a:spcPts val="0"/>
              </a:spcAft>
              <a:buSzPts val="1600"/>
              <a:buNone/>
              <a:defRPr sz="1600" b="1"/>
            </a:lvl4pPr>
            <a:lvl5pPr marL="2286000" lvl="4" indent="-228600" algn="l">
              <a:lnSpc>
                <a:spcPct val="95000"/>
              </a:lnSpc>
              <a:spcBef>
                <a:spcPts val="575"/>
              </a:spcBef>
              <a:spcAft>
                <a:spcPts val="0"/>
              </a:spcAft>
              <a:buSzPts val="1600"/>
              <a:buNone/>
              <a:defRPr sz="1600" b="1"/>
            </a:lvl5pPr>
            <a:lvl6pPr marL="2743200" lvl="5" indent="-228600" algn="l">
              <a:lnSpc>
                <a:spcPct val="95000"/>
              </a:lnSpc>
              <a:spcBef>
                <a:spcPts val="288"/>
              </a:spcBef>
              <a:spcAft>
                <a:spcPts val="0"/>
              </a:spcAft>
              <a:buSzPts val="1600"/>
              <a:buNone/>
              <a:defRPr sz="1600" b="1"/>
            </a:lvl6pPr>
            <a:lvl7pPr marL="3200400" lvl="6" indent="-228600" algn="l">
              <a:lnSpc>
                <a:spcPct val="95000"/>
              </a:lnSpc>
              <a:spcBef>
                <a:spcPts val="288"/>
              </a:spcBef>
              <a:spcAft>
                <a:spcPts val="0"/>
              </a:spcAft>
              <a:buSzPts val="1600"/>
              <a:buNone/>
              <a:defRPr sz="1600" b="1"/>
            </a:lvl7pPr>
            <a:lvl8pPr marL="3657600" lvl="7" indent="-228600" algn="l">
              <a:lnSpc>
                <a:spcPct val="95000"/>
              </a:lnSpc>
              <a:spcBef>
                <a:spcPts val="288"/>
              </a:spcBef>
              <a:spcAft>
                <a:spcPts val="0"/>
              </a:spcAft>
              <a:buSzPts val="1600"/>
              <a:buNone/>
              <a:defRPr sz="1600" b="1"/>
            </a:lvl8pPr>
            <a:lvl9pPr marL="4114800" lvl="8" indent="-228600" algn="l">
              <a:lnSpc>
                <a:spcPct val="95000"/>
              </a:lnSpc>
              <a:spcBef>
                <a:spcPts val="288"/>
              </a:spcBef>
              <a:spcAft>
                <a:spcPts val="288"/>
              </a:spcAft>
              <a:buSzPts val="1600"/>
              <a:buNone/>
              <a:defRPr sz="1600" b="1"/>
            </a:lvl9pPr>
          </a:lstStyle>
          <a:p>
            <a:endParaRPr/>
          </a:p>
        </p:txBody>
      </p:sp>
      <p:sp>
        <p:nvSpPr>
          <p:cNvPr id="44" name="Google Shape;44;p34"/>
          <p:cNvSpPr txBox="1">
            <a:spLocks noGrp="1"/>
          </p:cNvSpPr>
          <p:nvPr>
            <p:ph type="body" idx="2"/>
          </p:nvPr>
        </p:nvSpPr>
        <p:spPr>
          <a:xfrm>
            <a:off x="504825" y="2397125"/>
            <a:ext cx="4452938" cy="4356100"/>
          </a:xfrm>
          <a:prstGeom prst="rect">
            <a:avLst/>
          </a:prstGeom>
          <a:noFill/>
          <a:ln>
            <a:noFill/>
          </a:ln>
        </p:spPr>
        <p:txBody>
          <a:bodyPr spcFirstLastPara="1" wrap="square" lIns="0" tIns="20150" rIns="0" bIns="0" anchor="t" anchorCtr="0">
            <a:noAutofit/>
          </a:bodyPr>
          <a:lstStyle>
            <a:lvl1pPr marL="457200" lvl="0" indent="-381000" algn="l">
              <a:lnSpc>
                <a:spcPct val="95000"/>
              </a:lnSpc>
              <a:spcBef>
                <a:spcPts val="0"/>
              </a:spcBef>
              <a:spcAft>
                <a:spcPts val="0"/>
              </a:spcAft>
              <a:buSzPts val="2400"/>
              <a:buChar char="•"/>
              <a:defRPr sz="2400"/>
            </a:lvl1pPr>
            <a:lvl2pPr marL="914400" lvl="1" indent="-355600" algn="l">
              <a:lnSpc>
                <a:spcPct val="95000"/>
              </a:lnSpc>
              <a:spcBef>
                <a:spcPts val="1425"/>
              </a:spcBef>
              <a:spcAft>
                <a:spcPts val="0"/>
              </a:spcAft>
              <a:buSzPts val="2000"/>
              <a:buChar char="–"/>
              <a:defRPr sz="2000"/>
            </a:lvl2pPr>
            <a:lvl3pPr marL="1371600" lvl="2" indent="-342900" algn="l">
              <a:lnSpc>
                <a:spcPct val="95000"/>
              </a:lnSpc>
              <a:spcBef>
                <a:spcPts val="1138"/>
              </a:spcBef>
              <a:spcAft>
                <a:spcPts val="0"/>
              </a:spcAft>
              <a:buSzPts val="1800"/>
              <a:buChar char="•"/>
              <a:defRPr sz="1800"/>
            </a:lvl3pPr>
            <a:lvl4pPr marL="1828800" lvl="3" indent="-330200" algn="l">
              <a:lnSpc>
                <a:spcPct val="95000"/>
              </a:lnSpc>
              <a:spcBef>
                <a:spcPts val="850"/>
              </a:spcBef>
              <a:spcAft>
                <a:spcPts val="0"/>
              </a:spcAft>
              <a:buSzPts val="1600"/>
              <a:buChar char="–"/>
              <a:defRPr sz="1600"/>
            </a:lvl4pPr>
            <a:lvl5pPr marL="2286000" lvl="4" indent="-330200" algn="l">
              <a:lnSpc>
                <a:spcPct val="95000"/>
              </a:lnSpc>
              <a:spcBef>
                <a:spcPts val="575"/>
              </a:spcBef>
              <a:spcAft>
                <a:spcPts val="0"/>
              </a:spcAft>
              <a:buSzPts val="1600"/>
              <a:buChar char="»"/>
              <a:defRPr sz="1600"/>
            </a:lvl5pPr>
            <a:lvl6pPr marL="2743200" lvl="5" indent="-228600" algn="l">
              <a:lnSpc>
                <a:spcPct val="95000"/>
              </a:lnSpc>
              <a:spcBef>
                <a:spcPts val="288"/>
              </a:spcBef>
              <a:spcAft>
                <a:spcPts val="0"/>
              </a:spcAft>
              <a:buSzPts val="1400"/>
              <a:buNone/>
              <a:defRPr sz="1600"/>
            </a:lvl6pPr>
            <a:lvl7pPr marL="3200400" lvl="6" indent="-228600" algn="l">
              <a:lnSpc>
                <a:spcPct val="95000"/>
              </a:lnSpc>
              <a:spcBef>
                <a:spcPts val="288"/>
              </a:spcBef>
              <a:spcAft>
                <a:spcPts val="0"/>
              </a:spcAft>
              <a:buSzPts val="1400"/>
              <a:buNone/>
              <a:defRPr sz="1600"/>
            </a:lvl7pPr>
            <a:lvl8pPr marL="3657600" lvl="7" indent="-228600" algn="l">
              <a:lnSpc>
                <a:spcPct val="95000"/>
              </a:lnSpc>
              <a:spcBef>
                <a:spcPts val="288"/>
              </a:spcBef>
              <a:spcAft>
                <a:spcPts val="0"/>
              </a:spcAft>
              <a:buSzPts val="1400"/>
              <a:buNone/>
              <a:defRPr sz="1600"/>
            </a:lvl8pPr>
            <a:lvl9pPr marL="4114800" lvl="8" indent="-228600" algn="l">
              <a:lnSpc>
                <a:spcPct val="95000"/>
              </a:lnSpc>
              <a:spcBef>
                <a:spcPts val="288"/>
              </a:spcBef>
              <a:spcAft>
                <a:spcPts val="288"/>
              </a:spcAft>
              <a:buSzPts val="1400"/>
              <a:buNone/>
              <a:defRPr sz="1600"/>
            </a:lvl9pPr>
          </a:lstStyle>
          <a:p>
            <a:endParaRPr/>
          </a:p>
        </p:txBody>
      </p:sp>
      <p:sp>
        <p:nvSpPr>
          <p:cNvPr id="45" name="Google Shape;45;p34"/>
          <p:cNvSpPr txBox="1">
            <a:spLocks noGrp="1"/>
          </p:cNvSpPr>
          <p:nvPr>
            <p:ph type="body" idx="3"/>
          </p:nvPr>
        </p:nvSpPr>
        <p:spPr>
          <a:xfrm>
            <a:off x="5121275" y="1692275"/>
            <a:ext cx="4456113" cy="704850"/>
          </a:xfrm>
          <a:prstGeom prst="rect">
            <a:avLst/>
          </a:prstGeom>
          <a:noFill/>
          <a:ln>
            <a:noFill/>
          </a:ln>
        </p:spPr>
        <p:txBody>
          <a:bodyPr spcFirstLastPara="1" wrap="square" lIns="0" tIns="20150" rIns="0" bIns="0" anchor="b" anchorCtr="0">
            <a:noAutofit/>
          </a:bodyPr>
          <a:lstStyle>
            <a:lvl1pPr marL="457200" lvl="0" indent="-228600" algn="l">
              <a:lnSpc>
                <a:spcPct val="95000"/>
              </a:lnSpc>
              <a:spcBef>
                <a:spcPts val="0"/>
              </a:spcBef>
              <a:spcAft>
                <a:spcPts val="0"/>
              </a:spcAft>
              <a:buSzPts val="2400"/>
              <a:buNone/>
              <a:defRPr sz="2400" b="1"/>
            </a:lvl1pPr>
            <a:lvl2pPr marL="914400" lvl="1" indent="-228600" algn="l">
              <a:lnSpc>
                <a:spcPct val="95000"/>
              </a:lnSpc>
              <a:spcBef>
                <a:spcPts val="1425"/>
              </a:spcBef>
              <a:spcAft>
                <a:spcPts val="0"/>
              </a:spcAft>
              <a:buSzPts val="2000"/>
              <a:buNone/>
              <a:defRPr sz="2000" b="1"/>
            </a:lvl2pPr>
            <a:lvl3pPr marL="1371600" lvl="2" indent="-228600" algn="l">
              <a:lnSpc>
                <a:spcPct val="95000"/>
              </a:lnSpc>
              <a:spcBef>
                <a:spcPts val="1138"/>
              </a:spcBef>
              <a:spcAft>
                <a:spcPts val="0"/>
              </a:spcAft>
              <a:buSzPts val="1800"/>
              <a:buNone/>
              <a:defRPr sz="1800" b="1"/>
            </a:lvl3pPr>
            <a:lvl4pPr marL="1828800" lvl="3" indent="-228600" algn="l">
              <a:lnSpc>
                <a:spcPct val="95000"/>
              </a:lnSpc>
              <a:spcBef>
                <a:spcPts val="850"/>
              </a:spcBef>
              <a:spcAft>
                <a:spcPts val="0"/>
              </a:spcAft>
              <a:buSzPts val="1600"/>
              <a:buNone/>
              <a:defRPr sz="1600" b="1"/>
            </a:lvl4pPr>
            <a:lvl5pPr marL="2286000" lvl="4" indent="-228600" algn="l">
              <a:lnSpc>
                <a:spcPct val="95000"/>
              </a:lnSpc>
              <a:spcBef>
                <a:spcPts val="575"/>
              </a:spcBef>
              <a:spcAft>
                <a:spcPts val="0"/>
              </a:spcAft>
              <a:buSzPts val="1600"/>
              <a:buNone/>
              <a:defRPr sz="1600" b="1"/>
            </a:lvl5pPr>
            <a:lvl6pPr marL="2743200" lvl="5" indent="-228600" algn="l">
              <a:lnSpc>
                <a:spcPct val="95000"/>
              </a:lnSpc>
              <a:spcBef>
                <a:spcPts val="288"/>
              </a:spcBef>
              <a:spcAft>
                <a:spcPts val="0"/>
              </a:spcAft>
              <a:buSzPts val="1600"/>
              <a:buNone/>
              <a:defRPr sz="1600" b="1"/>
            </a:lvl6pPr>
            <a:lvl7pPr marL="3200400" lvl="6" indent="-228600" algn="l">
              <a:lnSpc>
                <a:spcPct val="95000"/>
              </a:lnSpc>
              <a:spcBef>
                <a:spcPts val="288"/>
              </a:spcBef>
              <a:spcAft>
                <a:spcPts val="0"/>
              </a:spcAft>
              <a:buSzPts val="1600"/>
              <a:buNone/>
              <a:defRPr sz="1600" b="1"/>
            </a:lvl7pPr>
            <a:lvl8pPr marL="3657600" lvl="7" indent="-228600" algn="l">
              <a:lnSpc>
                <a:spcPct val="95000"/>
              </a:lnSpc>
              <a:spcBef>
                <a:spcPts val="288"/>
              </a:spcBef>
              <a:spcAft>
                <a:spcPts val="0"/>
              </a:spcAft>
              <a:buSzPts val="1600"/>
              <a:buNone/>
              <a:defRPr sz="1600" b="1"/>
            </a:lvl8pPr>
            <a:lvl9pPr marL="4114800" lvl="8" indent="-228600" algn="l">
              <a:lnSpc>
                <a:spcPct val="95000"/>
              </a:lnSpc>
              <a:spcBef>
                <a:spcPts val="288"/>
              </a:spcBef>
              <a:spcAft>
                <a:spcPts val="288"/>
              </a:spcAft>
              <a:buSzPts val="1600"/>
              <a:buNone/>
              <a:defRPr sz="1600" b="1"/>
            </a:lvl9pPr>
          </a:lstStyle>
          <a:p>
            <a:endParaRPr/>
          </a:p>
        </p:txBody>
      </p:sp>
      <p:sp>
        <p:nvSpPr>
          <p:cNvPr id="46" name="Google Shape;46;p34"/>
          <p:cNvSpPr txBox="1">
            <a:spLocks noGrp="1"/>
          </p:cNvSpPr>
          <p:nvPr>
            <p:ph type="body" idx="4"/>
          </p:nvPr>
        </p:nvSpPr>
        <p:spPr>
          <a:xfrm>
            <a:off x="5121275" y="2397125"/>
            <a:ext cx="4456113" cy="4356100"/>
          </a:xfrm>
          <a:prstGeom prst="rect">
            <a:avLst/>
          </a:prstGeom>
          <a:noFill/>
          <a:ln>
            <a:noFill/>
          </a:ln>
        </p:spPr>
        <p:txBody>
          <a:bodyPr spcFirstLastPara="1" wrap="square" lIns="0" tIns="20150" rIns="0" bIns="0" anchor="t" anchorCtr="0">
            <a:noAutofit/>
          </a:bodyPr>
          <a:lstStyle>
            <a:lvl1pPr marL="457200" lvl="0" indent="-381000" algn="l">
              <a:lnSpc>
                <a:spcPct val="95000"/>
              </a:lnSpc>
              <a:spcBef>
                <a:spcPts val="0"/>
              </a:spcBef>
              <a:spcAft>
                <a:spcPts val="0"/>
              </a:spcAft>
              <a:buSzPts val="2400"/>
              <a:buChar char="•"/>
              <a:defRPr sz="2400"/>
            </a:lvl1pPr>
            <a:lvl2pPr marL="914400" lvl="1" indent="-355600" algn="l">
              <a:lnSpc>
                <a:spcPct val="95000"/>
              </a:lnSpc>
              <a:spcBef>
                <a:spcPts val="1425"/>
              </a:spcBef>
              <a:spcAft>
                <a:spcPts val="0"/>
              </a:spcAft>
              <a:buSzPts val="2000"/>
              <a:buChar char="–"/>
              <a:defRPr sz="2000"/>
            </a:lvl2pPr>
            <a:lvl3pPr marL="1371600" lvl="2" indent="-342900" algn="l">
              <a:lnSpc>
                <a:spcPct val="95000"/>
              </a:lnSpc>
              <a:spcBef>
                <a:spcPts val="1138"/>
              </a:spcBef>
              <a:spcAft>
                <a:spcPts val="0"/>
              </a:spcAft>
              <a:buSzPts val="1800"/>
              <a:buChar char="•"/>
              <a:defRPr sz="1800"/>
            </a:lvl3pPr>
            <a:lvl4pPr marL="1828800" lvl="3" indent="-330200" algn="l">
              <a:lnSpc>
                <a:spcPct val="95000"/>
              </a:lnSpc>
              <a:spcBef>
                <a:spcPts val="850"/>
              </a:spcBef>
              <a:spcAft>
                <a:spcPts val="0"/>
              </a:spcAft>
              <a:buSzPts val="1600"/>
              <a:buChar char="–"/>
              <a:defRPr sz="1600"/>
            </a:lvl4pPr>
            <a:lvl5pPr marL="2286000" lvl="4" indent="-330200" algn="l">
              <a:lnSpc>
                <a:spcPct val="95000"/>
              </a:lnSpc>
              <a:spcBef>
                <a:spcPts val="575"/>
              </a:spcBef>
              <a:spcAft>
                <a:spcPts val="0"/>
              </a:spcAft>
              <a:buSzPts val="1600"/>
              <a:buChar char="»"/>
              <a:defRPr sz="1600"/>
            </a:lvl5pPr>
            <a:lvl6pPr marL="2743200" lvl="5" indent="-228600" algn="l">
              <a:lnSpc>
                <a:spcPct val="95000"/>
              </a:lnSpc>
              <a:spcBef>
                <a:spcPts val="288"/>
              </a:spcBef>
              <a:spcAft>
                <a:spcPts val="0"/>
              </a:spcAft>
              <a:buSzPts val="1400"/>
              <a:buNone/>
              <a:defRPr sz="1600"/>
            </a:lvl6pPr>
            <a:lvl7pPr marL="3200400" lvl="6" indent="-228600" algn="l">
              <a:lnSpc>
                <a:spcPct val="95000"/>
              </a:lnSpc>
              <a:spcBef>
                <a:spcPts val="288"/>
              </a:spcBef>
              <a:spcAft>
                <a:spcPts val="0"/>
              </a:spcAft>
              <a:buSzPts val="1400"/>
              <a:buNone/>
              <a:defRPr sz="1600"/>
            </a:lvl7pPr>
            <a:lvl8pPr marL="3657600" lvl="7" indent="-228600" algn="l">
              <a:lnSpc>
                <a:spcPct val="95000"/>
              </a:lnSpc>
              <a:spcBef>
                <a:spcPts val="288"/>
              </a:spcBef>
              <a:spcAft>
                <a:spcPts val="0"/>
              </a:spcAft>
              <a:buSzPts val="1400"/>
              <a:buNone/>
              <a:defRPr sz="1600"/>
            </a:lvl8pPr>
            <a:lvl9pPr marL="4114800" lvl="8" indent="-228600" algn="l">
              <a:lnSpc>
                <a:spcPct val="95000"/>
              </a:lnSpc>
              <a:spcBef>
                <a:spcPts val="288"/>
              </a:spcBef>
              <a:spcAft>
                <a:spcPts val="288"/>
              </a:spcAft>
              <a:buSzPts val="1400"/>
              <a:buNone/>
              <a:defRPr sz="1600"/>
            </a:lvl9pPr>
          </a:lstStyle>
          <a:p>
            <a:endParaRPr/>
          </a:p>
        </p:txBody>
      </p:sp>
      <p:sp>
        <p:nvSpPr>
          <p:cNvPr id="47" name="Google Shape;47;p34"/>
          <p:cNvSpPr txBox="1">
            <a:spLocks noGrp="1"/>
          </p:cNvSpPr>
          <p:nvPr>
            <p:ph type="dt" idx="10"/>
          </p:nvPr>
        </p:nvSpPr>
        <p:spPr>
          <a:xfrm>
            <a:off x="503238" y="6670675"/>
            <a:ext cx="2344737" cy="517525"/>
          </a:xfrm>
          <a:prstGeom prst="rect">
            <a:avLst/>
          </a:prstGeom>
          <a:noFill/>
          <a:ln>
            <a:noFill/>
          </a:ln>
        </p:spPr>
        <p:txBody>
          <a:bodyPr spcFirstLastPara="1" wrap="square" lIns="0" tIns="0" rIns="0" bIns="0" anchor="t" anchorCtr="0">
            <a:noAutofit/>
          </a:bodyPr>
          <a:lstStyle>
            <a:lvl1pPr lvl="0" algn="l">
              <a:lnSpc>
                <a:spcPct val="95000"/>
              </a:lnSpc>
              <a:spcBef>
                <a:spcPts val="0"/>
              </a:spcBef>
              <a:spcAft>
                <a:spcPts val="0"/>
              </a:spcAft>
              <a:buClr>
                <a:srgbClr val="000000"/>
              </a:buClr>
              <a:buSzPts val="1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4"/>
          <p:cNvSpPr txBox="1">
            <a:spLocks noGrp="1"/>
          </p:cNvSpPr>
          <p:nvPr>
            <p:ph type="ftr" idx="11"/>
          </p:nvPr>
        </p:nvSpPr>
        <p:spPr>
          <a:xfrm>
            <a:off x="3448050" y="6670675"/>
            <a:ext cx="3192463" cy="517525"/>
          </a:xfrm>
          <a:prstGeom prst="rect">
            <a:avLst/>
          </a:prstGeom>
          <a:noFill/>
          <a:ln>
            <a:noFill/>
          </a:ln>
        </p:spPr>
        <p:txBody>
          <a:bodyPr spcFirstLastPara="1" wrap="square" lIns="0" tIns="0" rIns="0" bIns="0" anchor="t" anchorCtr="0">
            <a:noAutofit/>
          </a:bodyPr>
          <a:lstStyle>
            <a:lvl1pPr lvl="0" algn="ctr">
              <a:lnSpc>
                <a:spcPct val="95000"/>
              </a:lnSpc>
              <a:spcBef>
                <a:spcPts val="0"/>
              </a:spcBef>
              <a:spcAft>
                <a:spcPts val="0"/>
              </a:spcAft>
              <a:buClr>
                <a:srgbClr val="000000"/>
              </a:buClr>
              <a:buSzPts val="1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4"/>
          <p:cNvSpPr txBox="1">
            <a:spLocks noGrp="1"/>
          </p:cNvSpPr>
          <p:nvPr>
            <p:ph type="sldNum" idx="12"/>
          </p:nvPr>
        </p:nvSpPr>
        <p:spPr>
          <a:xfrm>
            <a:off x="7227888" y="6670675"/>
            <a:ext cx="2344737" cy="517525"/>
          </a:xfrm>
          <a:prstGeom prst="rect">
            <a:avLst/>
          </a:prstGeom>
          <a:noFill/>
          <a:ln>
            <a:noFill/>
          </a:ln>
        </p:spPr>
        <p:txBody>
          <a:bodyPr spcFirstLastPara="1" wrap="square" lIns="0" tIns="0" rIns="0" bIns="0" anchor="t" anchorCtr="0">
            <a:noAutofit/>
          </a:bodyPr>
          <a:lstStyle>
            <a:lvl1pPr marL="0" lvl="0"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1pPr>
            <a:lvl2pPr marL="0" lvl="1"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2pPr>
            <a:lvl3pPr marL="0" lvl="2"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3pPr>
            <a:lvl4pPr marL="0" lvl="3"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4pPr>
            <a:lvl5pPr marL="0" lvl="4"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5pPr>
            <a:lvl6pPr marL="0" lvl="5"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6pPr>
            <a:lvl7pPr marL="0" lvl="6"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7pPr>
            <a:lvl8pPr marL="0" lvl="7"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8pPr>
            <a:lvl9pPr marL="0" lvl="8"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35"/>
          <p:cNvSpPr txBox="1">
            <a:spLocks noGrp="1"/>
          </p:cNvSpPr>
          <p:nvPr>
            <p:ph type="title"/>
          </p:nvPr>
        </p:nvSpPr>
        <p:spPr>
          <a:xfrm>
            <a:off x="503238" y="336550"/>
            <a:ext cx="9067800" cy="1258888"/>
          </a:xfrm>
          <a:prstGeom prst="rect">
            <a:avLst/>
          </a:prstGeom>
          <a:noFill/>
          <a:ln>
            <a:noFill/>
          </a:ln>
        </p:spPr>
        <p:txBody>
          <a:bodyPr spcFirstLastPara="1" wrap="square" lIns="0" tIns="0" rIns="0" bIns="0" anchor="ctr" anchorCtr="0">
            <a:noAutofit/>
          </a:bodyPr>
          <a:lstStyle>
            <a:lvl1pPr lvl="0" algn="ctr">
              <a:lnSpc>
                <a:spcPct val="95000"/>
              </a:lnSpc>
              <a:spcBef>
                <a:spcPts val="0"/>
              </a:spcBef>
              <a:spcAft>
                <a:spcPts val="0"/>
              </a:spcAft>
              <a:buSzPts val="1400"/>
              <a:buNone/>
              <a:defRPr/>
            </a:lvl1pPr>
            <a:lvl2pPr lvl="1" algn="ctr">
              <a:lnSpc>
                <a:spcPct val="95000"/>
              </a:lnSpc>
              <a:spcBef>
                <a:spcPts val="0"/>
              </a:spcBef>
              <a:spcAft>
                <a:spcPts val="0"/>
              </a:spcAft>
              <a:buSzPts val="1400"/>
              <a:buNone/>
              <a:defRPr/>
            </a:lvl2pPr>
            <a:lvl3pPr lvl="2" algn="ctr">
              <a:lnSpc>
                <a:spcPct val="95000"/>
              </a:lnSpc>
              <a:spcBef>
                <a:spcPts val="0"/>
              </a:spcBef>
              <a:spcAft>
                <a:spcPts val="0"/>
              </a:spcAft>
              <a:buSzPts val="1400"/>
              <a:buNone/>
              <a:defRPr/>
            </a:lvl3pPr>
            <a:lvl4pPr lvl="3" algn="ctr">
              <a:lnSpc>
                <a:spcPct val="95000"/>
              </a:lnSpc>
              <a:spcBef>
                <a:spcPts val="0"/>
              </a:spcBef>
              <a:spcAft>
                <a:spcPts val="0"/>
              </a:spcAft>
              <a:buSzPts val="1400"/>
              <a:buNone/>
              <a:defRPr/>
            </a:lvl4pPr>
            <a:lvl5pPr lvl="4" algn="ctr">
              <a:lnSpc>
                <a:spcPct val="95000"/>
              </a:lnSpc>
              <a:spcBef>
                <a:spcPts val="0"/>
              </a:spcBef>
              <a:spcAft>
                <a:spcPts val="0"/>
              </a:spcAft>
              <a:buSzPts val="1400"/>
              <a:buNone/>
              <a:defRPr/>
            </a:lvl5pPr>
            <a:lvl6pPr lvl="5" algn="ctr">
              <a:lnSpc>
                <a:spcPct val="95000"/>
              </a:lnSpc>
              <a:spcBef>
                <a:spcPts val="0"/>
              </a:spcBef>
              <a:spcAft>
                <a:spcPts val="0"/>
              </a:spcAft>
              <a:buSzPts val="1400"/>
              <a:buNone/>
              <a:defRPr/>
            </a:lvl6pPr>
            <a:lvl7pPr lvl="6" algn="ctr">
              <a:lnSpc>
                <a:spcPct val="95000"/>
              </a:lnSpc>
              <a:spcBef>
                <a:spcPts val="0"/>
              </a:spcBef>
              <a:spcAft>
                <a:spcPts val="0"/>
              </a:spcAft>
              <a:buSzPts val="1400"/>
              <a:buNone/>
              <a:defRPr/>
            </a:lvl7pPr>
            <a:lvl8pPr lvl="7" algn="ctr">
              <a:lnSpc>
                <a:spcPct val="95000"/>
              </a:lnSpc>
              <a:spcBef>
                <a:spcPts val="0"/>
              </a:spcBef>
              <a:spcAft>
                <a:spcPts val="0"/>
              </a:spcAft>
              <a:buSzPts val="1400"/>
              <a:buNone/>
              <a:defRPr/>
            </a:lvl8pPr>
            <a:lvl9pPr lvl="8" algn="ctr">
              <a:lnSpc>
                <a:spcPct val="95000"/>
              </a:lnSpc>
              <a:spcBef>
                <a:spcPts val="0"/>
              </a:spcBef>
              <a:spcAft>
                <a:spcPts val="0"/>
              </a:spcAft>
              <a:buSzPts val="1400"/>
              <a:buNone/>
              <a:defRPr/>
            </a:lvl9pPr>
          </a:lstStyle>
          <a:p>
            <a:endParaRPr/>
          </a:p>
        </p:txBody>
      </p:sp>
      <p:sp>
        <p:nvSpPr>
          <p:cNvPr id="52" name="Google Shape;52;p35"/>
          <p:cNvSpPr txBox="1">
            <a:spLocks noGrp="1"/>
          </p:cNvSpPr>
          <p:nvPr>
            <p:ph type="dt" idx="10"/>
          </p:nvPr>
        </p:nvSpPr>
        <p:spPr>
          <a:xfrm>
            <a:off x="503238" y="6670675"/>
            <a:ext cx="2344737" cy="517525"/>
          </a:xfrm>
          <a:prstGeom prst="rect">
            <a:avLst/>
          </a:prstGeom>
          <a:noFill/>
          <a:ln>
            <a:noFill/>
          </a:ln>
        </p:spPr>
        <p:txBody>
          <a:bodyPr spcFirstLastPara="1" wrap="square" lIns="0" tIns="0" rIns="0" bIns="0" anchor="t" anchorCtr="0">
            <a:noAutofit/>
          </a:bodyPr>
          <a:lstStyle>
            <a:lvl1pPr lvl="0" algn="l">
              <a:lnSpc>
                <a:spcPct val="95000"/>
              </a:lnSpc>
              <a:spcBef>
                <a:spcPts val="0"/>
              </a:spcBef>
              <a:spcAft>
                <a:spcPts val="0"/>
              </a:spcAft>
              <a:buClr>
                <a:srgbClr val="000000"/>
              </a:buClr>
              <a:buSzPts val="1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5"/>
          <p:cNvSpPr txBox="1">
            <a:spLocks noGrp="1"/>
          </p:cNvSpPr>
          <p:nvPr>
            <p:ph type="ftr" idx="11"/>
          </p:nvPr>
        </p:nvSpPr>
        <p:spPr>
          <a:xfrm>
            <a:off x="3448050" y="6670675"/>
            <a:ext cx="3192463" cy="517525"/>
          </a:xfrm>
          <a:prstGeom prst="rect">
            <a:avLst/>
          </a:prstGeom>
          <a:noFill/>
          <a:ln>
            <a:noFill/>
          </a:ln>
        </p:spPr>
        <p:txBody>
          <a:bodyPr spcFirstLastPara="1" wrap="square" lIns="0" tIns="0" rIns="0" bIns="0" anchor="t" anchorCtr="0">
            <a:noAutofit/>
          </a:bodyPr>
          <a:lstStyle>
            <a:lvl1pPr lvl="0" algn="ctr">
              <a:lnSpc>
                <a:spcPct val="95000"/>
              </a:lnSpc>
              <a:spcBef>
                <a:spcPts val="0"/>
              </a:spcBef>
              <a:spcAft>
                <a:spcPts val="0"/>
              </a:spcAft>
              <a:buClr>
                <a:srgbClr val="000000"/>
              </a:buClr>
              <a:buSzPts val="1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5"/>
          <p:cNvSpPr txBox="1">
            <a:spLocks noGrp="1"/>
          </p:cNvSpPr>
          <p:nvPr>
            <p:ph type="sldNum" idx="12"/>
          </p:nvPr>
        </p:nvSpPr>
        <p:spPr>
          <a:xfrm>
            <a:off x="7227888" y="6670675"/>
            <a:ext cx="2344737" cy="517525"/>
          </a:xfrm>
          <a:prstGeom prst="rect">
            <a:avLst/>
          </a:prstGeom>
          <a:noFill/>
          <a:ln>
            <a:noFill/>
          </a:ln>
        </p:spPr>
        <p:txBody>
          <a:bodyPr spcFirstLastPara="1" wrap="square" lIns="0" tIns="0" rIns="0" bIns="0" anchor="t" anchorCtr="0">
            <a:noAutofit/>
          </a:bodyPr>
          <a:lstStyle>
            <a:lvl1pPr marL="0" lvl="0"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1pPr>
            <a:lvl2pPr marL="0" lvl="1"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2pPr>
            <a:lvl3pPr marL="0" lvl="2"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3pPr>
            <a:lvl4pPr marL="0" lvl="3"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4pPr>
            <a:lvl5pPr marL="0" lvl="4"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5pPr>
            <a:lvl6pPr marL="0" lvl="5"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6pPr>
            <a:lvl7pPr marL="0" lvl="6"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7pPr>
            <a:lvl8pPr marL="0" lvl="7"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8pPr>
            <a:lvl9pPr marL="0" lvl="8"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6"/>
          <p:cNvSpPr txBox="1">
            <a:spLocks noGrp="1"/>
          </p:cNvSpPr>
          <p:nvPr>
            <p:ph type="dt" idx="10"/>
          </p:nvPr>
        </p:nvSpPr>
        <p:spPr>
          <a:xfrm>
            <a:off x="503238" y="6670675"/>
            <a:ext cx="2344737" cy="517525"/>
          </a:xfrm>
          <a:prstGeom prst="rect">
            <a:avLst/>
          </a:prstGeom>
          <a:noFill/>
          <a:ln>
            <a:noFill/>
          </a:ln>
        </p:spPr>
        <p:txBody>
          <a:bodyPr spcFirstLastPara="1" wrap="square" lIns="0" tIns="0" rIns="0" bIns="0" anchor="t" anchorCtr="0">
            <a:noAutofit/>
          </a:bodyPr>
          <a:lstStyle>
            <a:lvl1pPr lvl="0" algn="l">
              <a:lnSpc>
                <a:spcPct val="95000"/>
              </a:lnSpc>
              <a:spcBef>
                <a:spcPts val="0"/>
              </a:spcBef>
              <a:spcAft>
                <a:spcPts val="0"/>
              </a:spcAft>
              <a:buClr>
                <a:srgbClr val="000000"/>
              </a:buClr>
              <a:buSzPts val="1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6"/>
          <p:cNvSpPr txBox="1">
            <a:spLocks noGrp="1"/>
          </p:cNvSpPr>
          <p:nvPr>
            <p:ph type="ftr" idx="11"/>
          </p:nvPr>
        </p:nvSpPr>
        <p:spPr>
          <a:xfrm>
            <a:off x="3448050" y="6670675"/>
            <a:ext cx="3192463" cy="517525"/>
          </a:xfrm>
          <a:prstGeom prst="rect">
            <a:avLst/>
          </a:prstGeom>
          <a:noFill/>
          <a:ln>
            <a:noFill/>
          </a:ln>
        </p:spPr>
        <p:txBody>
          <a:bodyPr spcFirstLastPara="1" wrap="square" lIns="0" tIns="0" rIns="0" bIns="0" anchor="t" anchorCtr="0">
            <a:noAutofit/>
          </a:bodyPr>
          <a:lstStyle>
            <a:lvl1pPr lvl="0" algn="ctr">
              <a:lnSpc>
                <a:spcPct val="95000"/>
              </a:lnSpc>
              <a:spcBef>
                <a:spcPts val="0"/>
              </a:spcBef>
              <a:spcAft>
                <a:spcPts val="0"/>
              </a:spcAft>
              <a:buClr>
                <a:srgbClr val="000000"/>
              </a:buClr>
              <a:buSzPts val="1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6"/>
          <p:cNvSpPr txBox="1">
            <a:spLocks noGrp="1"/>
          </p:cNvSpPr>
          <p:nvPr>
            <p:ph type="sldNum" idx="12"/>
          </p:nvPr>
        </p:nvSpPr>
        <p:spPr>
          <a:xfrm>
            <a:off x="7227888" y="6670675"/>
            <a:ext cx="2344737" cy="517525"/>
          </a:xfrm>
          <a:prstGeom prst="rect">
            <a:avLst/>
          </a:prstGeom>
          <a:noFill/>
          <a:ln>
            <a:noFill/>
          </a:ln>
        </p:spPr>
        <p:txBody>
          <a:bodyPr spcFirstLastPara="1" wrap="square" lIns="0" tIns="0" rIns="0" bIns="0" anchor="t" anchorCtr="0">
            <a:noAutofit/>
          </a:bodyPr>
          <a:lstStyle>
            <a:lvl1pPr marL="0" lvl="0"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1pPr>
            <a:lvl2pPr marL="0" lvl="1"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2pPr>
            <a:lvl3pPr marL="0" lvl="2"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3pPr>
            <a:lvl4pPr marL="0" lvl="3"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4pPr>
            <a:lvl5pPr marL="0" lvl="4"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5pPr>
            <a:lvl6pPr marL="0" lvl="5"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6pPr>
            <a:lvl7pPr marL="0" lvl="6"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7pPr>
            <a:lvl8pPr marL="0" lvl="7"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8pPr>
            <a:lvl9pPr marL="0" lvl="8"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37"/>
          <p:cNvSpPr txBox="1">
            <a:spLocks noGrp="1"/>
          </p:cNvSpPr>
          <p:nvPr>
            <p:ph type="title"/>
          </p:nvPr>
        </p:nvSpPr>
        <p:spPr>
          <a:xfrm>
            <a:off x="504825" y="301625"/>
            <a:ext cx="3316288" cy="1279525"/>
          </a:xfrm>
          <a:prstGeom prst="rect">
            <a:avLst/>
          </a:prstGeom>
          <a:noFill/>
          <a:ln>
            <a:noFill/>
          </a:ln>
        </p:spPr>
        <p:txBody>
          <a:bodyPr spcFirstLastPara="1" wrap="square" lIns="0" tIns="0" rIns="0" bIns="0" anchor="b" anchorCtr="0">
            <a:noAutofit/>
          </a:bodyPr>
          <a:lstStyle>
            <a:lvl1pPr lvl="0" algn="l">
              <a:lnSpc>
                <a:spcPct val="95000"/>
              </a:lnSpc>
              <a:spcBef>
                <a:spcPts val="0"/>
              </a:spcBef>
              <a:spcAft>
                <a:spcPts val="0"/>
              </a:spcAft>
              <a:buSzPts val="1400"/>
              <a:buNone/>
              <a:defRPr sz="2000" b="1"/>
            </a:lvl1pPr>
            <a:lvl2pPr lvl="1" algn="ctr">
              <a:lnSpc>
                <a:spcPct val="95000"/>
              </a:lnSpc>
              <a:spcBef>
                <a:spcPts val="0"/>
              </a:spcBef>
              <a:spcAft>
                <a:spcPts val="0"/>
              </a:spcAft>
              <a:buSzPts val="1400"/>
              <a:buNone/>
              <a:defRPr/>
            </a:lvl2pPr>
            <a:lvl3pPr lvl="2" algn="ctr">
              <a:lnSpc>
                <a:spcPct val="95000"/>
              </a:lnSpc>
              <a:spcBef>
                <a:spcPts val="0"/>
              </a:spcBef>
              <a:spcAft>
                <a:spcPts val="0"/>
              </a:spcAft>
              <a:buSzPts val="1400"/>
              <a:buNone/>
              <a:defRPr/>
            </a:lvl3pPr>
            <a:lvl4pPr lvl="3" algn="ctr">
              <a:lnSpc>
                <a:spcPct val="95000"/>
              </a:lnSpc>
              <a:spcBef>
                <a:spcPts val="0"/>
              </a:spcBef>
              <a:spcAft>
                <a:spcPts val="0"/>
              </a:spcAft>
              <a:buSzPts val="1400"/>
              <a:buNone/>
              <a:defRPr/>
            </a:lvl4pPr>
            <a:lvl5pPr lvl="4" algn="ctr">
              <a:lnSpc>
                <a:spcPct val="95000"/>
              </a:lnSpc>
              <a:spcBef>
                <a:spcPts val="0"/>
              </a:spcBef>
              <a:spcAft>
                <a:spcPts val="0"/>
              </a:spcAft>
              <a:buSzPts val="1400"/>
              <a:buNone/>
              <a:defRPr/>
            </a:lvl5pPr>
            <a:lvl6pPr lvl="5" algn="ctr">
              <a:lnSpc>
                <a:spcPct val="95000"/>
              </a:lnSpc>
              <a:spcBef>
                <a:spcPts val="0"/>
              </a:spcBef>
              <a:spcAft>
                <a:spcPts val="0"/>
              </a:spcAft>
              <a:buSzPts val="1400"/>
              <a:buNone/>
              <a:defRPr/>
            </a:lvl6pPr>
            <a:lvl7pPr lvl="6" algn="ctr">
              <a:lnSpc>
                <a:spcPct val="95000"/>
              </a:lnSpc>
              <a:spcBef>
                <a:spcPts val="0"/>
              </a:spcBef>
              <a:spcAft>
                <a:spcPts val="0"/>
              </a:spcAft>
              <a:buSzPts val="1400"/>
              <a:buNone/>
              <a:defRPr/>
            </a:lvl7pPr>
            <a:lvl8pPr lvl="7" algn="ctr">
              <a:lnSpc>
                <a:spcPct val="95000"/>
              </a:lnSpc>
              <a:spcBef>
                <a:spcPts val="0"/>
              </a:spcBef>
              <a:spcAft>
                <a:spcPts val="0"/>
              </a:spcAft>
              <a:buSzPts val="1400"/>
              <a:buNone/>
              <a:defRPr/>
            </a:lvl8pPr>
            <a:lvl9pPr lvl="8" algn="ctr">
              <a:lnSpc>
                <a:spcPct val="95000"/>
              </a:lnSpc>
              <a:spcBef>
                <a:spcPts val="0"/>
              </a:spcBef>
              <a:spcAft>
                <a:spcPts val="0"/>
              </a:spcAft>
              <a:buSzPts val="1400"/>
              <a:buNone/>
              <a:defRPr/>
            </a:lvl9pPr>
          </a:lstStyle>
          <a:p>
            <a:endParaRPr/>
          </a:p>
        </p:txBody>
      </p:sp>
      <p:sp>
        <p:nvSpPr>
          <p:cNvPr id="61" name="Google Shape;61;p37"/>
          <p:cNvSpPr txBox="1">
            <a:spLocks noGrp="1"/>
          </p:cNvSpPr>
          <p:nvPr>
            <p:ph type="body" idx="1"/>
          </p:nvPr>
        </p:nvSpPr>
        <p:spPr>
          <a:xfrm>
            <a:off x="3941763" y="301625"/>
            <a:ext cx="5635625" cy="6451600"/>
          </a:xfrm>
          <a:prstGeom prst="rect">
            <a:avLst/>
          </a:prstGeom>
          <a:noFill/>
          <a:ln>
            <a:noFill/>
          </a:ln>
        </p:spPr>
        <p:txBody>
          <a:bodyPr spcFirstLastPara="1" wrap="square" lIns="0" tIns="20150" rIns="0" bIns="0" anchor="t" anchorCtr="0">
            <a:noAutofit/>
          </a:bodyPr>
          <a:lstStyle>
            <a:lvl1pPr marL="457200" lvl="0" indent="-431800" algn="l">
              <a:lnSpc>
                <a:spcPct val="95000"/>
              </a:lnSpc>
              <a:spcBef>
                <a:spcPts val="0"/>
              </a:spcBef>
              <a:spcAft>
                <a:spcPts val="0"/>
              </a:spcAft>
              <a:buSzPts val="3200"/>
              <a:buChar char="•"/>
              <a:defRPr sz="3200"/>
            </a:lvl1pPr>
            <a:lvl2pPr marL="914400" lvl="1" indent="-406400" algn="l">
              <a:lnSpc>
                <a:spcPct val="95000"/>
              </a:lnSpc>
              <a:spcBef>
                <a:spcPts val="1425"/>
              </a:spcBef>
              <a:spcAft>
                <a:spcPts val="0"/>
              </a:spcAft>
              <a:buSzPts val="2800"/>
              <a:buChar char="–"/>
              <a:defRPr sz="2800"/>
            </a:lvl2pPr>
            <a:lvl3pPr marL="1371600" lvl="2" indent="-381000" algn="l">
              <a:lnSpc>
                <a:spcPct val="95000"/>
              </a:lnSpc>
              <a:spcBef>
                <a:spcPts val="1138"/>
              </a:spcBef>
              <a:spcAft>
                <a:spcPts val="0"/>
              </a:spcAft>
              <a:buSzPts val="2400"/>
              <a:buChar char="•"/>
              <a:defRPr sz="2400"/>
            </a:lvl3pPr>
            <a:lvl4pPr marL="1828800" lvl="3" indent="-355600" algn="l">
              <a:lnSpc>
                <a:spcPct val="95000"/>
              </a:lnSpc>
              <a:spcBef>
                <a:spcPts val="850"/>
              </a:spcBef>
              <a:spcAft>
                <a:spcPts val="0"/>
              </a:spcAft>
              <a:buSzPts val="2000"/>
              <a:buChar char="–"/>
              <a:defRPr sz="2000"/>
            </a:lvl4pPr>
            <a:lvl5pPr marL="2286000" lvl="4" indent="-355600" algn="l">
              <a:lnSpc>
                <a:spcPct val="95000"/>
              </a:lnSpc>
              <a:spcBef>
                <a:spcPts val="575"/>
              </a:spcBef>
              <a:spcAft>
                <a:spcPts val="0"/>
              </a:spcAft>
              <a:buSzPts val="2000"/>
              <a:buChar char="»"/>
              <a:defRPr sz="2000"/>
            </a:lvl5pPr>
            <a:lvl6pPr marL="2743200" lvl="5" indent="-228600" algn="l">
              <a:lnSpc>
                <a:spcPct val="95000"/>
              </a:lnSpc>
              <a:spcBef>
                <a:spcPts val="288"/>
              </a:spcBef>
              <a:spcAft>
                <a:spcPts val="0"/>
              </a:spcAft>
              <a:buSzPts val="1400"/>
              <a:buNone/>
              <a:defRPr sz="2000"/>
            </a:lvl6pPr>
            <a:lvl7pPr marL="3200400" lvl="6" indent="-228600" algn="l">
              <a:lnSpc>
                <a:spcPct val="95000"/>
              </a:lnSpc>
              <a:spcBef>
                <a:spcPts val="288"/>
              </a:spcBef>
              <a:spcAft>
                <a:spcPts val="0"/>
              </a:spcAft>
              <a:buSzPts val="1400"/>
              <a:buNone/>
              <a:defRPr sz="2000"/>
            </a:lvl7pPr>
            <a:lvl8pPr marL="3657600" lvl="7" indent="-228600" algn="l">
              <a:lnSpc>
                <a:spcPct val="95000"/>
              </a:lnSpc>
              <a:spcBef>
                <a:spcPts val="288"/>
              </a:spcBef>
              <a:spcAft>
                <a:spcPts val="0"/>
              </a:spcAft>
              <a:buSzPts val="1400"/>
              <a:buNone/>
              <a:defRPr sz="2000"/>
            </a:lvl8pPr>
            <a:lvl9pPr marL="4114800" lvl="8" indent="-228600" algn="l">
              <a:lnSpc>
                <a:spcPct val="95000"/>
              </a:lnSpc>
              <a:spcBef>
                <a:spcPts val="288"/>
              </a:spcBef>
              <a:spcAft>
                <a:spcPts val="288"/>
              </a:spcAft>
              <a:buSzPts val="1400"/>
              <a:buNone/>
              <a:defRPr sz="2000"/>
            </a:lvl9pPr>
          </a:lstStyle>
          <a:p>
            <a:endParaRPr/>
          </a:p>
        </p:txBody>
      </p:sp>
      <p:sp>
        <p:nvSpPr>
          <p:cNvPr id="62" name="Google Shape;62;p37"/>
          <p:cNvSpPr txBox="1">
            <a:spLocks noGrp="1"/>
          </p:cNvSpPr>
          <p:nvPr>
            <p:ph type="body" idx="2"/>
          </p:nvPr>
        </p:nvSpPr>
        <p:spPr>
          <a:xfrm>
            <a:off x="504825" y="1581150"/>
            <a:ext cx="3316288" cy="5172075"/>
          </a:xfrm>
          <a:prstGeom prst="rect">
            <a:avLst/>
          </a:prstGeom>
          <a:noFill/>
          <a:ln>
            <a:noFill/>
          </a:ln>
        </p:spPr>
        <p:txBody>
          <a:bodyPr spcFirstLastPara="1" wrap="square" lIns="0" tIns="20150" rIns="0" bIns="0" anchor="t" anchorCtr="0">
            <a:noAutofit/>
          </a:bodyPr>
          <a:lstStyle>
            <a:lvl1pPr marL="457200" lvl="0" indent="-228600" algn="l">
              <a:lnSpc>
                <a:spcPct val="95000"/>
              </a:lnSpc>
              <a:spcBef>
                <a:spcPts val="0"/>
              </a:spcBef>
              <a:spcAft>
                <a:spcPts val="0"/>
              </a:spcAft>
              <a:buSzPts val="1400"/>
              <a:buNone/>
              <a:defRPr sz="1400"/>
            </a:lvl1pPr>
            <a:lvl2pPr marL="914400" lvl="1" indent="-228600" algn="l">
              <a:lnSpc>
                <a:spcPct val="95000"/>
              </a:lnSpc>
              <a:spcBef>
                <a:spcPts val="1425"/>
              </a:spcBef>
              <a:spcAft>
                <a:spcPts val="0"/>
              </a:spcAft>
              <a:buSzPts val="1200"/>
              <a:buNone/>
              <a:defRPr sz="1200"/>
            </a:lvl2pPr>
            <a:lvl3pPr marL="1371600" lvl="2" indent="-228600" algn="l">
              <a:lnSpc>
                <a:spcPct val="95000"/>
              </a:lnSpc>
              <a:spcBef>
                <a:spcPts val="1138"/>
              </a:spcBef>
              <a:spcAft>
                <a:spcPts val="0"/>
              </a:spcAft>
              <a:buSzPts val="1000"/>
              <a:buNone/>
              <a:defRPr sz="1000"/>
            </a:lvl3pPr>
            <a:lvl4pPr marL="1828800" lvl="3" indent="-228600" algn="l">
              <a:lnSpc>
                <a:spcPct val="95000"/>
              </a:lnSpc>
              <a:spcBef>
                <a:spcPts val="850"/>
              </a:spcBef>
              <a:spcAft>
                <a:spcPts val="0"/>
              </a:spcAft>
              <a:buSzPts val="900"/>
              <a:buNone/>
              <a:defRPr sz="900"/>
            </a:lvl4pPr>
            <a:lvl5pPr marL="2286000" lvl="4" indent="-228600" algn="l">
              <a:lnSpc>
                <a:spcPct val="95000"/>
              </a:lnSpc>
              <a:spcBef>
                <a:spcPts val="575"/>
              </a:spcBef>
              <a:spcAft>
                <a:spcPts val="0"/>
              </a:spcAft>
              <a:buSzPts val="900"/>
              <a:buNone/>
              <a:defRPr sz="900"/>
            </a:lvl5pPr>
            <a:lvl6pPr marL="2743200" lvl="5" indent="-228600" algn="l">
              <a:lnSpc>
                <a:spcPct val="95000"/>
              </a:lnSpc>
              <a:spcBef>
                <a:spcPts val="288"/>
              </a:spcBef>
              <a:spcAft>
                <a:spcPts val="0"/>
              </a:spcAft>
              <a:buSzPts val="900"/>
              <a:buNone/>
              <a:defRPr sz="900"/>
            </a:lvl6pPr>
            <a:lvl7pPr marL="3200400" lvl="6" indent="-228600" algn="l">
              <a:lnSpc>
                <a:spcPct val="95000"/>
              </a:lnSpc>
              <a:spcBef>
                <a:spcPts val="288"/>
              </a:spcBef>
              <a:spcAft>
                <a:spcPts val="0"/>
              </a:spcAft>
              <a:buSzPts val="900"/>
              <a:buNone/>
              <a:defRPr sz="900"/>
            </a:lvl7pPr>
            <a:lvl8pPr marL="3657600" lvl="7" indent="-228600" algn="l">
              <a:lnSpc>
                <a:spcPct val="95000"/>
              </a:lnSpc>
              <a:spcBef>
                <a:spcPts val="288"/>
              </a:spcBef>
              <a:spcAft>
                <a:spcPts val="0"/>
              </a:spcAft>
              <a:buSzPts val="900"/>
              <a:buNone/>
              <a:defRPr sz="900"/>
            </a:lvl8pPr>
            <a:lvl9pPr marL="4114800" lvl="8" indent="-228600" algn="l">
              <a:lnSpc>
                <a:spcPct val="95000"/>
              </a:lnSpc>
              <a:spcBef>
                <a:spcPts val="288"/>
              </a:spcBef>
              <a:spcAft>
                <a:spcPts val="288"/>
              </a:spcAft>
              <a:buSzPts val="900"/>
              <a:buNone/>
              <a:defRPr sz="900"/>
            </a:lvl9pPr>
          </a:lstStyle>
          <a:p>
            <a:endParaRPr/>
          </a:p>
        </p:txBody>
      </p:sp>
      <p:sp>
        <p:nvSpPr>
          <p:cNvPr id="63" name="Google Shape;63;p37"/>
          <p:cNvSpPr txBox="1">
            <a:spLocks noGrp="1"/>
          </p:cNvSpPr>
          <p:nvPr>
            <p:ph type="dt" idx="10"/>
          </p:nvPr>
        </p:nvSpPr>
        <p:spPr>
          <a:xfrm>
            <a:off x="503238" y="6670675"/>
            <a:ext cx="2344737" cy="517525"/>
          </a:xfrm>
          <a:prstGeom prst="rect">
            <a:avLst/>
          </a:prstGeom>
          <a:noFill/>
          <a:ln>
            <a:noFill/>
          </a:ln>
        </p:spPr>
        <p:txBody>
          <a:bodyPr spcFirstLastPara="1" wrap="square" lIns="0" tIns="0" rIns="0" bIns="0" anchor="t" anchorCtr="0">
            <a:noAutofit/>
          </a:bodyPr>
          <a:lstStyle>
            <a:lvl1pPr lvl="0" algn="l">
              <a:lnSpc>
                <a:spcPct val="95000"/>
              </a:lnSpc>
              <a:spcBef>
                <a:spcPts val="0"/>
              </a:spcBef>
              <a:spcAft>
                <a:spcPts val="0"/>
              </a:spcAft>
              <a:buClr>
                <a:srgbClr val="000000"/>
              </a:buClr>
              <a:buSzPts val="1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7"/>
          <p:cNvSpPr txBox="1">
            <a:spLocks noGrp="1"/>
          </p:cNvSpPr>
          <p:nvPr>
            <p:ph type="ftr" idx="11"/>
          </p:nvPr>
        </p:nvSpPr>
        <p:spPr>
          <a:xfrm>
            <a:off x="3448050" y="6670675"/>
            <a:ext cx="3192463" cy="517525"/>
          </a:xfrm>
          <a:prstGeom prst="rect">
            <a:avLst/>
          </a:prstGeom>
          <a:noFill/>
          <a:ln>
            <a:noFill/>
          </a:ln>
        </p:spPr>
        <p:txBody>
          <a:bodyPr spcFirstLastPara="1" wrap="square" lIns="0" tIns="0" rIns="0" bIns="0" anchor="t" anchorCtr="0">
            <a:noAutofit/>
          </a:bodyPr>
          <a:lstStyle>
            <a:lvl1pPr lvl="0" algn="ctr">
              <a:lnSpc>
                <a:spcPct val="95000"/>
              </a:lnSpc>
              <a:spcBef>
                <a:spcPts val="0"/>
              </a:spcBef>
              <a:spcAft>
                <a:spcPts val="0"/>
              </a:spcAft>
              <a:buClr>
                <a:srgbClr val="000000"/>
              </a:buClr>
              <a:buSzPts val="1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7"/>
          <p:cNvSpPr txBox="1">
            <a:spLocks noGrp="1"/>
          </p:cNvSpPr>
          <p:nvPr>
            <p:ph type="sldNum" idx="12"/>
          </p:nvPr>
        </p:nvSpPr>
        <p:spPr>
          <a:xfrm>
            <a:off x="7227888" y="6670675"/>
            <a:ext cx="2344737" cy="517525"/>
          </a:xfrm>
          <a:prstGeom prst="rect">
            <a:avLst/>
          </a:prstGeom>
          <a:noFill/>
          <a:ln>
            <a:noFill/>
          </a:ln>
        </p:spPr>
        <p:txBody>
          <a:bodyPr spcFirstLastPara="1" wrap="square" lIns="0" tIns="0" rIns="0" bIns="0" anchor="t" anchorCtr="0">
            <a:noAutofit/>
          </a:bodyPr>
          <a:lstStyle>
            <a:lvl1pPr marL="0" lvl="0"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1pPr>
            <a:lvl2pPr marL="0" lvl="1"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2pPr>
            <a:lvl3pPr marL="0" lvl="2"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3pPr>
            <a:lvl4pPr marL="0" lvl="3"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4pPr>
            <a:lvl5pPr marL="0" lvl="4"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5pPr>
            <a:lvl6pPr marL="0" lvl="5"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6pPr>
            <a:lvl7pPr marL="0" lvl="6"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7pPr>
            <a:lvl8pPr marL="0" lvl="7"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8pPr>
            <a:lvl9pPr marL="0" lvl="8"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38"/>
          <p:cNvSpPr txBox="1">
            <a:spLocks noGrp="1"/>
          </p:cNvSpPr>
          <p:nvPr>
            <p:ph type="title"/>
          </p:nvPr>
        </p:nvSpPr>
        <p:spPr>
          <a:xfrm>
            <a:off x="1976438" y="5291138"/>
            <a:ext cx="6048375" cy="625475"/>
          </a:xfrm>
          <a:prstGeom prst="rect">
            <a:avLst/>
          </a:prstGeom>
          <a:noFill/>
          <a:ln>
            <a:noFill/>
          </a:ln>
        </p:spPr>
        <p:txBody>
          <a:bodyPr spcFirstLastPara="1" wrap="square" lIns="0" tIns="0" rIns="0" bIns="0" anchor="b" anchorCtr="0">
            <a:noAutofit/>
          </a:bodyPr>
          <a:lstStyle>
            <a:lvl1pPr lvl="0" algn="l">
              <a:lnSpc>
                <a:spcPct val="95000"/>
              </a:lnSpc>
              <a:spcBef>
                <a:spcPts val="0"/>
              </a:spcBef>
              <a:spcAft>
                <a:spcPts val="0"/>
              </a:spcAft>
              <a:buSzPts val="1400"/>
              <a:buNone/>
              <a:defRPr sz="2000" b="1"/>
            </a:lvl1pPr>
            <a:lvl2pPr lvl="1" algn="ctr">
              <a:lnSpc>
                <a:spcPct val="95000"/>
              </a:lnSpc>
              <a:spcBef>
                <a:spcPts val="0"/>
              </a:spcBef>
              <a:spcAft>
                <a:spcPts val="0"/>
              </a:spcAft>
              <a:buSzPts val="1400"/>
              <a:buNone/>
              <a:defRPr/>
            </a:lvl2pPr>
            <a:lvl3pPr lvl="2" algn="ctr">
              <a:lnSpc>
                <a:spcPct val="95000"/>
              </a:lnSpc>
              <a:spcBef>
                <a:spcPts val="0"/>
              </a:spcBef>
              <a:spcAft>
                <a:spcPts val="0"/>
              </a:spcAft>
              <a:buSzPts val="1400"/>
              <a:buNone/>
              <a:defRPr/>
            </a:lvl3pPr>
            <a:lvl4pPr lvl="3" algn="ctr">
              <a:lnSpc>
                <a:spcPct val="95000"/>
              </a:lnSpc>
              <a:spcBef>
                <a:spcPts val="0"/>
              </a:spcBef>
              <a:spcAft>
                <a:spcPts val="0"/>
              </a:spcAft>
              <a:buSzPts val="1400"/>
              <a:buNone/>
              <a:defRPr/>
            </a:lvl4pPr>
            <a:lvl5pPr lvl="4" algn="ctr">
              <a:lnSpc>
                <a:spcPct val="95000"/>
              </a:lnSpc>
              <a:spcBef>
                <a:spcPts val="0"/>
              </a:spcBef>
              <a:spcAft>
                <a:spcPts val="0"/>
              </a:spcAft>
              <a:buSzPts val="1400"/>
              <a:buNone/>
              <a:defRPr/>
            </a:lvl5pPr>
            <a:lvl6pPr lvl="5" algn="ctr">
              <a:lnSpc>
                <a:spcPct val="95000"/>
              </a:lnSpc>
              <a:spcBef>
                <a:spcPts val="0"/>
              </a:spcBef>
              <a:spcAft>
                <a:spcPts val="0"/>
              </a:spcAft>
              <a:buSzPts val="1400"/>
              <a:buNone/>
              <a:defRPr/>
            </a:lvl6pPr>
            <a:lvl7pPr lvl="6" algn="ctr">
              <a:lnSpc>
                <a:spcPct val="95000"/>
              </a:lnSpc>
              <a:spcBef>
                <a:spcPts val="0"/>
              </a:spcBef>
              <a:spcAft>
                <a:spcPts val="0"/>
              </a:spcAft>
              <a:buSzPts val="1400"/>
              <a:buNone/>
              <a:defRPr/>
            </a:lvl7pPr>
            <a:lvl8pPr lvl="7" algn="ctr">
              <a:lnSpc>
                <a:spcPct val="95000"/>
              </a:lnSpc>
              <a:spcBef>
                <a:spcPts val="0"/>
              </a:spcBef>
              <a:spcAft>
                <a:spcPts val="0"/>
              </a:spcAft>
              <a:buSzPts val="1400"/>
              <a:buNone/>
              <a:defRPr/>
            </a:lvl8pPr>
            <a:lvl9pPr lvl="8" algn="ctr">
              <a:lnSpc>
                <a:spcPct val="95000"/>
              </a:lnSpc>
              <a:spcBef>
                <a:spcPts val="0"/>
              </a:spcBef>
              <a:spcAft>
                <a:spcPts val="0"/>
              </a:spcAft>
              <a:buSzPts val="1400"/>
              <a:buNone/>
              <a:defRPr/>
            </a:lvl9pPr>
          </a:lstStyle>
          <a:p>
            <a:endParaRPr/>
          </a:p>
        </p:txBody>
      </p:sp>
      <p:sp>
        <p:nvSpPr>
          <p:cNvPr id="68" name="Google Shape;68;p38"/>
          <p:cNvSpPr>
            <a:spLocks noGrp="1"/>
          </p:cNvSpPr>
          <p:nvPr>
            <p:ph type="pic" idx="2"/>
          </p:nvPr>
        </p:nvSpPr>
        <p:spPr>
          <a:xfrm>
            <a:off x="1976438" y="674688"/>
            <a:ext cx="6048375" cy="4537075"/>
          </a:xfrm>
          <a:prstGeom prst="rect">
            <a:avLst/>
          </a:prstGeom>
          <a:noFill/>
          <a:ln>
            <a:noFill/>
          </a:ln>
        </p:spPr>
        <p:txBody>
          <a:bodyPr spcFirstLastPara="1" wrap="square" lIns="0" tIns="20150" rIns="0" bIns="0" anchor="t" anchorCtr="0">
            <a:noAutofit/>
          </a:bodyPr>
          <a:lstStyle>
            <a:lvl1pPr marR="0" lvl="0" algn="l" rtl="0">
              <a:lnSpc>
                <a:spcPct val="95000"/>
              </a:lnSpc>
              <a:spcBef>
                <a:spcPts val="0"/>
              </a:spcBef>
              <a:spcAft>
                <a:spcPts val="0"/>
              </a:spcAft>
              <a:buClr>
                <a:srgbClr val="000000"/>
              </a:buClr>
              <a:buSzPts val="3200"/>
              <a:buFont typeface="Times New Roman"/>
              <a:buNone/>
              <a:defRPr sz="3200" b="0" i="0" u="none" strike="noStrike" cap="none">
                <a:solidFill>
                  <a:srgbClr val="000000"/>
                </a:solidFill>
                <a:latin typeface="Times New Roman"/>
                <a:ea typeface="Times New Roman"/>
                <a:cs typeface="Times New Roman"/>
                <a:sym typeface="Times New Roman"/>
              </a:defRPr>
            </a:lvl1pPr>
            <a:lvl2pPr marR="0" lvl="1" algn="l" rtl="0">
              <a:lnSpc>
                <a:spcPct val="95000"/>
              </a:lnSpc>
              <a:spcBef>
                <a:spcPts val="1425"/>
              </a:spcBef>
              <a:spcAft>
                <a:spcPts val="0"/>
              </a:spcAft>
              <a:buClr>
                <a:srgbClr val="000000"/>
              </a:buClr>
              <a:buSzPts val="2800"/>
              <a:buFont typeface="Times New Roman"/>
              <a:buNone/>
              <a:defRPr sz="2800" b="0" i="0" u="none" strike="noStrike" cap="none">
                <a:solidFill>
                  <a:srgbClr val="000000"/>
                </a:solidFill>
                <a:latin typeface="Times New Roman"/>
                <a:ea typeface="Times New Roman"/>
                <a:cs typeface="Times New Roman"/>
                <a:sym typeface="Times New Roman"/>
              </a:defRPr>
            </a:lvl2pPr>
            <a:lvl3pPr marR="0" lvl="2" algn="l" rtl="0">
              <a:lnSpc>
                <a:spcPct val="95000"/>
              </a:lnSpc>
              <a:spcBef>
                <a:spcPts val="1138"/>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95000"/>
              </a:lnSpc>
              <a:spcBef>
                <a:spcPts val="850"/>
              </a:spcBef>
              <a:spcAft>
                <a:spcPts val="0"/>
              </a:spcAft>
              <a:buClr>
                <a:srgbClr val="000000"/>
              </a:buClr>
              <a:buSzPts val="2000"/>
              <a:buFont typeface="Times New Roman"/>
              <a:buNone/>
              <a:defRPr sz="2000" b="0" i="0" u="none" strike="noStrike" cap="none">
                <a:solidFill>
                  <a:srgbClr val="000000"/>
                </a:solidFill>
                <a:latin typeface="Times New Roman"/>
                <a:ea typeface="Times New Roman"/>
                <a:cs typeface="Times New Roman"/>
                <a:sym typeface="Times New Roman"/>
              </a:defRPr>
            </a:lvl4pPr>
            <a:lvl5pPr marR="0" lvl="4" algn="l" rtl="0">
              <a:lnSpc>
                <a:spcPct val="95000"/>
              </a:lnSpc>
              <a:spcBef>
                <a:spcPts val="575"/>
              </a:spcBef>
              <a:spcAft>
                <a:spcPts val="0"/>
              </a:spcAft>
              <a:buClr>
                <a:srgbClr val="000000"/>
              </a:buClr>
              <a:buSzPts val="2000"/>
              <a:buFont typeface="Times New Roman"/>
              <a:buNone/>
              <a:defRPr sz="2000" b="0" i="0" u="none" strike="noStrike" cap="none">
                <a:solidFill>
                  <a:srgbClr val="000000"/>
                </a:solidFill>
                <a:latin typeface="Times New Roman"/>
                <a:ea typeface="Times New Roman"/>
                <a:cs typeface="Times New Roman"/>
                <a:sym typeface="Times New Roman"/>
              </a:defRPr>
            </a:lvl5pPr>
            <a:lvl6pPr marR="0" lvl="5" algn="l" rtl="0">
              <a:lnSpc>
                <a:spcPct val="95000"/>
              </a:lnSpc>
              <a:spcBef>
                <a:spcPts val="288"/>
              </a:spcBef>
              <a:spcAft>
                <a:spcPts val="0"/>
              </a:spcAft>
              <a:buClr>
                <a:srgbClr val="000000"/>
              </a:buClr>
              <a:buSzPts val="2000"/>
              <a:buFont typeface="Times New Roman"/>
              <a:buNone/>
              <a:defRPr sz="2000" b="0" i="0" u="none" strike="noStrike" cap="none">
                <a:solidFill>
                  <a:srgbClr val="000000"/>
                </a:solidFill>
                <a:latin typeface="Times New Roman"/>
                <a:ea typeface="Times New Roman"/>
                <a:cs typeface="Times New Roman"/>
                <a:sym typeface="Times New Roman"/>
              </a:defRPr>
            </a:lvl6pPr>
            <a:lvl7pPr marR="0" lvl="6" algn="l" rtl="0">
              <a:lnSpc>
                <a:spcPct val="95000"/>
              </a:lnSpc>
              <a:spcBef>
                <a:spcPts val="288"/>
              </a:spcBef>
              <a:spcAft>
                <a:spcPts val="0"/>
              </a:spcAft>
              <a:buClr>
                <a:srgbClr val="000000"/>
              </a:buClr>
              <a:buSzPts val="2000"/>
              <a:buFont typeface="Times New Roman"/>
              <a:buNone/>
              <a:defRPr sz="2000" b="0" i="0" u="none" strike="noStrike" cap="none">
                <a:solidFill>
                  <a:srgbClr val="000000"/>
                </a:solidFill>
                <a:latin typeface="Times New Roman"/>
                <a:ea typeface="Times New Roman"/>
                <a:cs typeface="Times New Roman"/>
                <a:sym typeface="Times New Roman"/>
              </a:defRPr>
            </a:lvl7pPr>
            <a:lvl8pPr marR="0" lvl="7" algn="l" rtl="0">
              <a:lnSpc>
                <a:spcPct val="95000"/>
              </a:lnSpc>
              <a:spcBef>
                <a:spcPts val="288"/>
              </a:spcBef>
              <a:spcAft>
                <a:spcPts val="0"/>
              </a:spcAft>
              <a:buClr>
                <a:srgbClr val="000000"/>
              </a:buClr>
              <a:buSzPts val="2000"/>
              <a:buFont typeface="Times New Roman"/>
              <a:buNone/>
              <a:defRPr sz="2000" b="0" i="0" u="none" strike="noStrike" cap="none">
                <a:solidFill>
                  <a:srgbClr val="000000"/>
                </a:solidFill>
                <a:latin typeface="Times New Roman"/>
                <a:ea typeface="Times New Roman"/>
                <a:cs typeface="Times New Roman"/>
                <a:sym typeface="Times New Roman"/>
              </a:defRPr>
            </a:lvl8pPr>
            <a:lvl9pPr marR="0" lvl="8" algn="l" rtl="0">
              <a:lnSpc>
                <a:spcPct val="95000"/>
              </a:lnSpc>
              <a:spcBef>
                <a:spcPts val="288"/>
              </a:spcBef>
              <a:spcAft>
                <a:spcPts val="288"/>
              </a:spcAft>
              <a:buClr>
                <a:srgbClr val="000000"/>
              </a:buClr>
              <a:buSzPts val="2000"/>
              <a:buFont typeface="Times New Roman"/>
              <a:buNone/>
              <a:defRPr sz="2000" b="0" i="0" u="none" strike="noStrike" cap="none">
                <a:solidFill>
                  <a:srgbClr val="000000"/>
                </a:solidFill>
                <a:latin typeface="Times New Roman"/>
                <a:ea typeface="Times New Roman"/>
                <a:cs typeface="Times New Roman"/>
                <a:sym typeface="Times New Roman"/>
              </a:defRPr>
            </a:lvl9pPr>
          </a:lstStyle>
          <a:p>
            <a:endParaRPr/>
          </a:p>
        </p:txBody>
      </p:sp>
      <p:sp>
        <p:nvSpPr>
          <p:cNvPr id="69" name="Google Shape;69;p38"/>
          <p:cNvSpPr txBox="1">
            <a:spLocks noGrp="1"/>
          </p:cNvSpPr>
          <p:nvPr>
            <p:ph type="body" idx="1"/>
          </p:nvPr>
        </p:nvSpPr>
        <p:spPr>
          <a:xfrm>
            <a:off x="1976438" y="5916613"/>
            <a:ext cx="6048375" cy="887412"/>
          </a:xfrm>
          <a:prstGeom prst="rect">
            <a:avLst/>
          </a:prstGeom>
          <a:noFill/>
          <a:ln>
            <a:noFill/>
          </a:ln>
        </p:spPr>
        <p:txBody>
          <a:bodyPr spcFirstLastPara="1" wrap="square" lIns="0" tIns="20150" rIns="0" bIns="0" anchor="t" anchorCtr="0">
            <a:noAutofit/>
          </a:bodyPr>
          <a:lstStyle>
            <a:lvl1pPr marL="457200" lvl="0" indent="-228600" algn="l">
              <a:lnSpc>
                <a:spcPct val="95000"/>
              </a:lnSpc>
              <a:spcBef>
                <a:spcPts val="0"/>
              </a:spcBef>
              <a:spcAft>
                <a:spcPts val="0"/>
              </a:spcAft>
              <a:buSzPts val="1400"/>
              <a:buNone/>
              <a:defRPr sz="1400"/>
            </a:lvl1pPr>
            <a:lvl2pPr marL="914400" lvl="1" indent="-228600" algn="l">
              <a:lnSpc>
                <a:spcPct val="95000"/>
              </a:lnSpc>
              <a:spcBef>
                <a:spcPts val="1425"/>
              </a:spcBef>
              <a:spcAft>
                <a:spcPts val="0"/>
              </a:spcAft>
              <a:buSzPts val="1200"/>
              <a:buNone/>
              <a:defRPr sz="1200"/>
            </a:lvl2pPr>
            <a:lvl3pPr marL="1371600" lvl="2" indent="-228600" algn="l">
              <a:lnSpc>
                <a:spcPct val="95000"/>
              </a:lnSpc>
              <a:spcBef>
                <a:spcPts val="1138"/>
              </a:spcBef>
              <a:spcAft>
                <a:spcPts val="0"/>
              </a:spcAft>
              <a:buSzPts val="1000"/>
              <a:buNone/>
              <a:defRPr sz="1000"/>
            </a:lvl3pPr>
            <a:lvl4pPr marL="1828800" lvl="3" indent="-228600" algn="l">
              <a:lnSpc>
                <a:spcPct val="95000"/>
              </a:lnSpc>
              <a:spcBef>
                <a:spcPts val="850"/>
              </a:spcBef>
              <a:spcAft>
                <a:spcPts val="0"/>
              </a:spcAft>
              <a:buSzPts val="900"/>
              <a:buNone/>
              <a:defRPr sz="900"/>
            </a:lvl4pPr>
            <a:lvl5pPr marL="2286000" lvl="4" indent="-228600" algn="l">
              <a:lnSpc>
                <a:spcPct val="95000"/>
              </a:lnSpc>
              <a:spcBef>
                <a:spcPts val="575"/>
              </a:spcBef>
              <a:spcAft>
                <a:spcPts val="0"/>
              </a:spcAft>
              <a:buSzPts val="900"/>
              <a:buNone/>
              <a:defRPr sz="900"/>
            </a:lvl5pPr>
            <a:lvl6pPr marL="2743200" lvl="5" indent="-228600" algn="l">
              <a:lnSpc>
                <a:spcPct val="95000"/>
              </a:lnSpc>
              <a:spcBef>
                <a:spcPts val="288"/>
              </a:spcBef>
              <a:spcAft>
                <a:spcPts val="0"/>
              </a:spcAft>
              <a:buSzPts val="900"/>
              <a:buNone/>
              <a:defRPr sz="900"/>
            </a:lvl6pPr>
            <a:lvl7pPr marL="3200400" lvl="6" indent="-228600" algn="l">
              <a:lnSpc>
                <a:spcPct val="95000"/>
              </a:lnSpc>
              <a:spcBef>
                <a:spcPts val="288"/>
              </a:spcBef>
              <a:spcAft>
                <a:spcPts val="0"/>
              </a:spcAft>
              <a:buSzPts val="900"/>
              <a:buNone/>
              <a:defRPr sz="900"/>
            </a:lvl7pPr>
            <a:lvl8pPr marL="3657600" lvl="7" indent="-228600" algn="l">
              <a:lnSpc>
                <a:spcPct val="95000"/>
              </a:lnSpc>
              <a:spcBef>
                <a:spcPts val="288"/>
              </a:spcBef>
              <a:spcAft>
                <a:spcPts val="0"/>
              </a:spcAft>
              <a:buSzPts val="900"/>
              <a:buNone/>
              <a:defRPr sz="900"/>
            </a:lvl8pPr>
            <a:lvl9pPr marL="4114800" lvl="8" indent="-228600" algn="l">
              <a:lnSpc>
                <a:spcPct val="95000"/>
              </a:lnSpc>
              <a:spcBef>
                <a:spcPts val="288"/>
              </a:spcBef>
              <a:spcAft>
                <a:spcPts val="288"/>
              </a:spcAft>
              <a:buSzPts val="900"/>
              <a:buNone/>
              <a:defRPr sz="900"/>
            </a:lvl9pPr>
          </a:lstStyle>
          <a:p>
            <a:endParaRPr/>
          </a:p>
        </p:txBody>
      </p:sp>
      <p:sp>
        <p:nvSpPr>
          <p:cNvPr id="70" name="Google Shape;70;p38"/>
          <p:cNvSpPr txBox="1">
            <a:spLocks noGrp="1"/>
          </p:cNvSpPr>
          <p:nvPr>
            <p:ph type="dt" idx="10"/>
          </p:nvPr>
        </p:nvSpPr>
        <p:spPr>
          <a:xfrm>
            <a:off x="503238" y="6670675"/>
            <a:ext cx="2344737" cy="517525"/>
          </a:xfrm>
          <a:prstGeom prst="rect">
            <a:avLst/>
          </a:prstGeom>
          <a:noFill/>
          <a:ln>
            <a:noFill/>
          </a:ln>
        </p:spPr>
        <p:txBody>
          <a:bodyPr spcFirstLastPara="1" wrap="square" lIns="0" tIns="0" rIns="0" bIns="0" anchor="t" anchorCtr="0">
            <a:noAutofit/>
          </a:bodyPr>
          <a:lstStyle>
            <a:lvl1pPr lvl="0" algn="l">
              <a:lnSpc>
                <a:spcPct val="95000"/>
              </a:lnSpc>
              <a:spcBef>
                <a:spcPts val="0"/>
              </a:spcBef>
              <a:spcAft>
                <a:spcPts val="0"/>
              </a:spcAft>
              <a:buClr>
                <a:srgbClr val="000000"/>
              </a:buClr>
              <a:buSzPts val="1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8"/>
          <p:cNvSpPr txBox="1">
            <a:spLocks noGrp="1"/>
          </p:cNvSpPr>
          <p:nvPr>
            <p:ph type="ftr" idx="11"/>
          </p:nvPr>
        </p:nvSpPr>
        <p:spPr>
          <a:xfrm>
            <a:off x="3448050" y="6670675"/>
            <a:ext cx="3192463" cy="517525"/>
          </a:xfrm>
          <a:prstGeom prst="rect">
            <a:avLst/>
          </a:prstGeom>
          <a:noFill/>
          <a:ln>
            <a:noFill/>
          </a:ln>
        </p:spPr>
        <p:txBody>
          <a:bodyPr spcFirstLastPara="1" wrap="square" lIns="0" tIns="0" rIns="0" bIns="0" anchor="t" anchorCtr="0">
            <a:noAutofit/>
          </a:bodyPr>
          <a:lstStyle>
            <a:lvl1pPr lvl="0" algn="ctr">
              <a:lnSpc>
                <a:spcPct val="95000"/>
              </a:lnSpc>
              <a:spcBef>
                <a:spcPts val="0"/>
              </a:spcBef>
              <a:spcAft>
                <a:spcPts val="0"/>
              </a:spcAft>
              <a:buClr>
                <a:srgbClr val="000000"/>
              </a:buClr>
              <a:buSzPts val="1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8"/>
          <p:cNvSpPr txBox="1">
            <a:spLocks noGrp="1"/>
          </p:cNvSpPr>
          <p:nvPr>
            <p:ph type="sldNum" idx="12"/>
          </p:nvPr>
        </p:nvSpPr>
        <p:spPr>
          <a:xfrm>
            <a:off x="7227888" y="6670675"/>
            <a:ext cx="2344737" cy="517525"/>
          </a:xfrm>
          <a:prstGeom prst="rect">
            <a:avLst/>
          </a:prstGeom>
          <a:noFill/>
          <a:ln>
            <a:noFill/>
          </a:ln>
        </p:spPr>
        <p:txBody>
          <a:bodyPr spcFirstLastPara="1" wrap="square" lIns="0" tIns="0" rIns="0" bIns="0" anchor="t" anchorCtr="0">
            <a:noAutofit/>
          </a:bodyPr>
          <a:lstStyle>
            <a:lvl1pPr marL="0" lvl="0"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1pPr>
            <a:lvl2pPr marL="0" lvl="1"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2pPr>
            <a:lvl3pPr marL="0" lvl="2"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3pPr>
            <a:lvl4pPr marL="0" lvl="3"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4pPr>
            <a:lvl5pPr marL="0" lvl="4"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5pPr>
            <a:lvl6pPr marL="0" lvl="5"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6pPr>
            <a:lvl7pPr marL="0" lvl="6"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7pPr>
            <a:lvl8pPr marL="0" lvl="7"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8pPr>
            <a:lvl9pPr marL="0" lvl="8" indent="0" algn="r">
              <a:lnSpc>
                <a:spcPct val="95000"/>
              </a:lnSpc>
              <a:spcBef>
                <a:spcPts val="0"/>
              </a:spcBef>
              <a:spcAft>
                <a:spcPts val="0"/>
              </a:spcAft>
              <a:buNone/>
              <a:defRPr sz="14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alphaModFix/>
          </a:blip>
          <a:tile tx="0" ty="0" sx="100000" sy="100000" flip="none" algn="tl"/>
        </a:blipFill>
        <a:effectLst/>
      </p:bgPr>
    </p:bg>
    <p:spTree>
      <p:nvGrpSpPr>
        <p:cNvPr id="1" name="Shape 10"/>
        <p:cNvGrpSpPr/>
        <p:nvPr/>
      </p:nvGrpSpPr>
      <p:grpSpPr>
        <a:xfrm>
          <a:off x="0" y="0"/>
          <a:ext cx="0" cy="0"/>
          <a:chOff x="0" y="0"/>
          <a:chExt cx="0" cy="0"/>
        </a:xfrm>
      </p:grpSpPr>
      <p:sp>
        <p:nvSpPr>
          <p:cNvPr id="11" name="Google Shape;11;p29"/>
          <p:cNvSpPr txBox="1">
            <a:spLocks noGrp="1"/>
          </p:cNvSpPr>
          <p:nvPr>
            <p:ph type="title"/>
          </p:nvPr>
        </p:nvSpPr>
        <p:spPr>
          <a:xfrm>
            <a:off x="503238" y="336550"/>
            <a:ext cx="9067800" cy="1258888"/>
          </a:xfrm>
          <a:prstGeom prst="rect">
            <a:avLst/>
          </a:prstGeom>
          <a:noFill/>
          <a:ln>
            <a:noFill/>
          </a:ln>
        </p:spPr>
        <p:txBody>
          <a:bodyPr spcFirstLastPara="1" wrap="square" lIns="0" tIns="0" rIns="0" bIns="0" anchor="ctr" anchorCtr="0">
            <a:noAutofit/>
          </a:bodyPr>
          <a:lstStyle>
            <a:lvl1pPr marR="0" lvl="0" algn="ctr" rtl="0">
              <a:lnSpc>
                <a:spcPct val="95000"/>
              </a:lnSpc>
              <a:spcBef>
                <a:spcPts val="0"/>
              </a:spcBef>
              <a:spcAft>
                <a:spcPts val="0"/>
              </a:spcAft>
              <a:buSzPts val="1400"/>
              <a:buNone/>
              <a:defRPr sz="4400" b="0" i="0" u="none" strike="noStrike" cap="none">
                <a:solidFill>
                  <a:srgbClr val="000080"/>
                </a:solidFill>
                <a:latin typeface="Times New Roman"/>
                <a:ea typeface="Times New Roman"/>
                <a:cs typeface="Times New Roman"/>
                <a:sym typeface="Times New Roman"/>
              </a:defRPr>
            </a:lvl1pPr>
            <a:lvl2pPr marR="0" lvl="1" algn="ctr" rtl="0">
              <a:lnSpc>
                <a:spcPct val="95000"/>
              </a:lnSpc>
              <a:spcBef>
                <a:spcPts val="0"/>
              </a:spcBef>
              <a:spcAft>
                <a:spcPts val="0"/>
              </a:spcAft>
              <a:buSzPts val="1400"/>
              <a:buNone/>
              <a:defRPr sz="4400" b="0" i="0" u="none" strike="noStrike" cap="none">
                <a:solidFill>
                  <a:srgbClr val="000080"/>
                </a:solidFill>
                <a:latin typeface="Times New Roman"/>
                <a:ea typeface="Times New Roman"/>
                <a:cs typeface="Times New Roman"/>
                <a:sym typeface="Times New Roman"/>
              </a:defRPr>
            </a:lvl2pPr>
            <a:lvl3pPr marR="0" lvl="2" algn="ctr" rtl="0">
              <a:lnSpc>
                <a:spcPct val="95000"/>
              </a:lnSpc>
              <a:spcBef>
                <a:spcPts val="0"/>
              </a:spcBef>
              <a:spcAft>
                <a:spcPts val="0"/>
              </a:spcAft>
              <a:buSzPts val="1400"/>
              <a:buNone/>
              <a:defRPr sz="4400" b="0" i="0" u="none" strike="noStrike" cap="none">
                <a:solidFill>
                  <a:srgbClr val="000080"/>
                </a:solidFill>
                <a:latin typeface="Times New Roman"/>
                <a:ea typeface="Times New Roman"/>
                <a:cs typeface="Times New Roman"/>
                <a:sym typeface="Times New Roman"/>
              </a:defRPr>
            </a:lvl3pPr>
            <a:lvl4pPr marR="0" lvl="3" algn="ctr" rtl="0">
              <a:lnSpc>
                <a:spcPct val="95000"/>
              </a:lnSpc>
              <a:spcBef>
                <a:spcPts val="0"/>
              </a:spcBef>
              <a:spcAft>
                <a:spcPts val="0"/>
              </a:spcAft>
              <a:buSzPts val="1400"/>
              <a:buNone/>
              <a:defRPr sz="4400" b="0" i="0" u="none" strike="noStrike" cap="none">
                <a:solidFill>
                  <a:srgbClr val="000080"/>
                </a:solidFill>
                <a:latin typeface="Times New Roman"/>
                <a:ea typeface="Times New Roman"/>
                <a:cs typeface="Times New Roman"/>
                <a:sym typeface="Times New Roman"/>
              </a:defRPr>
            </a:lvl4pPr>
            <a:lvl5pPr marR="0" lvl="4" algn="ctr" rtl="0">
              <a:lnSpc>
                <a:spcPct val="95000"/>
              </a:lnSpc>
              <a:spcBef>
                <a:spcPts val="0"/>
              </a:spcBef>
              <a:spcAft>
                <a:spcPts val="0"/>
              </a:spcAft>
              <a:buSzPts val="1400"/>
              <a:buNone/>
              <a:defRPr sz="4400" b="0" i="0" u="none" strike="noStrike" cap="none">
                <a:solidFill>
                  <a:srgbClr val="000080"/>
                </a:solidFill>
                <a:latin typeface="Times New Roman"/>
                <a:ea typeface="Times New Roman"/>
                <a:cs typeface="Times New Roman"/>
                <a:sym typeface="Times New Roman"/>
              </a:defRPr>
            </a:lvl5pPr>
            <a:lvl6pPr marR="0" lvl="5" algn="ctr" rtl="0">
              <a:lnSpc>
                <a:spcPct val="95000"/>
              </a:lnSpc>
              <a:spcBef>
                <a:spcPts val="0"/>
              </a:spcBef>
              <a:spcAft>
                <a:spcPts val="0"/>
              </a:spcAft>
              <a:buSzPts val="1400"/>
              <a:buNone/>
              <a:defRPr sz="4400" b="0" i="0" u="none" strike="noStrike" cap="none">
                <a:solidFill>
                  <a:srgbClr val="000080"/>
                </a:solidFill>
                <a:latin typeface="Times New Roman"/>
                <a:ea typeface="Times New Roman"/>
                <a:cs typeface="Times New Roman"/>
                <a:sym typeface="Times New Roman"/>
              </a:defRPr>
            </a:lvl6pPr>
            <a:lvl7pPr marR="0" lvl="6" algn="ctr" rtl="0">
              <a:lnSpc>
                <a:spcPct val="95000"/>
              </a:lnSpc>
              <a:spcBef>
                <a:spcPts val="0"/>
              </a:spcBef>
              <a:spcAft>
                <a:spcPts val="0"/>
              </a:spcAft>
              <a:buSzPts val="1400"/>
              <a:buNone/>
              <a:defRPr sz="4400" b="0" i="0" u="none" strike="noStrike" cap="none">
                <a:solidFill>
                  <a:srgbClr val="000080"/>
                </a:solidFill>
                <a:latin typeface="Times New Roman"/>
                <a:ea typeface="Times New Roman"/>
                <a:cs typeface="Times New Roman"/>
                <a:sym typeface="Times New Roman"/>
              </a:defRPr>
            </a:lvl7pPr>
            <a:lvl8pPr marR="0" lvl="7" algn="ctr" rtl="0">
              <a:lnSpc>
                <a:spcPct val="95000"/>
              </a:lnSpc>
              <a:spcBef>
                <a:spcPts val="0"/>
              </a:spcBef>
              <a:spcAft>
                <a:spcPts val="0"/>
              </a:spcAft>
              <a:buSzPts val="1400"/>
              <a:buNone/>
              <a:defRPr sz="4400" b="0" i="0" u="none" strike="noStrike" cap="none">
                <a:solidFill>
                  <a:srgbClr val="000080"/>
                </a:solidFill>
                <a:latin typeface="Times New Roman"/>
                <a:ea typeface="Times New Roman"/>
                <a:cs typeface="Times New Roman"/>
                <a:sym typeface="Times New Roman"/>
              </a:defRPr>
            </a:lvl8pPr>
            <a:lvl9pPr marR="0" lvl="8" algn="ctr" rtl="0">
              <a:lnSpc>
                <a:spcPct val="95000"/>
              </a:lnSpc>
              <a:spcBef>
                <a:spcPts val="0"/>
              </a:spcBef>
              <a:spcAft>
                <a:spcPts val="0"/>
              </a:spcAft>
              <a:buSzPts val="1400"/>
              <a:buNone/>
              <a:defRPr sz="4400" b="0" i="0" u="none" strike="noStrike" cap="none">
                <a:solidFill>
                  <a:srgbClr val="000080"/>
                </a:solidFill>
                <a:latin typeface="Times New Roman"/>
                <a:ea typeface="Times New Roman"/>
                <a:cs typeface="Times New Roman"/>
                <a:sym typeface="Times New Roman"/>
              </a:defRPr>
            </a:lvl9pPr>
          </a:lstStyle>
          <a:p>
            <a:endParaRPr/>
          </a:p>
        </p:txBody>
      </p:sp>
      <p:sp>
        <p:nvSpPr>
          <p:cNvPr id="12" name="Google Shape;12;p29"/>
          <p:cNvSpPr txBox="1">
            <a:spLocks noGrp="1"/>
          </p:cNvSpPr>
          <p:nvPr>
            <p:ph type="body" idx="1"/>
          </p:nvPr>
        </p:nvSpPr>
        <p:spPr>
          <a:xfrm>
            <a:off x="503238" y="1768475"/>
            <a:ext cx="9067800" cy="4527550"/>
          </a:xfrm>
          <a:prstGeom prst="rect">
            <a:avLst/>
          </a:prstGeom>
          <a:noFill/>
          <a:ln>
            <a:noFill/>
          </a:ln>
        </p:spPr>
        <p:txBody>
          <a:bodyPr spcFirstLastPara="1" wrap="square" lIns="0" tIns="20150" rIns="0" bIns="0" anchor="t" anchorCtr="0">
            <a:noAutofit/>
          </a:bodyPr>
          <a:lstStyle>
            <a:lvl1pPr marL="457200" marR="0" lvl="0" indent="-431800" algn="l" rtl="0">
              <a:lnSpc>
                <a:spcPct val="95000"/>
              </a:lnSpc>
              <a:spcBef>
                <a:spcPts val="0"/>
              </a:spcBef>
              <a:spcAft>
                <a:spcPts val="0"/>
              </a:spcAft>
              <a:buClr>
                <a:srgbClr val="000000"/>
              </a:buClr>
              <a:buSzPts val="3200"/>
              <a:buFont typeface="Times New Roman"/>
              <a:buChar char="•"/>
              <a:defRPr sz="3200" b="0" i="0" u="none" strike="noStrike" cap="none">
                <a:solidFill>
                  <a:srgbClr val="000000"/>
                </a:solidFill>
                <a:latin typeface="Times New Roman"/>
                <a:ea typeface="Times New Roman"/>
                <a:cs typeface="Times New Roman"/>
                <a:sym typeface="Times New Roman"/>
              </a:defRPr>
            </a:lvl1pPr>
            <a:lvl2pPr marL="914400" marR="0" lvl="1" indent="-406400" algn="l" rtl="0">
              <a:lnSpc>
                <a:spcPct val="95000"/>
              </a:lnSpc>
              <a:spcBef>
                <a:spcPts val="1425"/>
              </a:spcBef>
              <a:spcAft>
                <a:spcPts val="0"/>
              </a:spcAft>
              <a:buClr>
                <a:srgbClr val="000000"/>
              </a:buClr>
              <a:buSzPts val="2800"/>
              <a:buFont typeface="Times New Roman"/>
              <a:buChar char="–"/>
              <a:defRPr sz="2800" b="0" i="0" u="none" strike="noStrike" cap="none">
                <a:solidFill>
                  <a:srgbClr val="000000"/>
                </a:solidFill>
                <a:latin typeface="Times New Roman"/>
                <a:ea typeface="Times New Roman"/>
                <a:cs typeface="Times New Roman"/>
                <a:sym typeface="Times New Roman"/>
              </a:defRPr>
            </a:lvl2pPr>
            <a:lvl3pPr marL="1371600" marR="0" lvl="2" indent="-381000" algn="l" rtl="0">
              <a:lnSpc>
                <a:spcPct val="95000"/>
              </a:lnSpc>
              <a:spcBef>
                <a:spcPts val="1138"/>
              </a:spcBef>
              <a:spcAft>
                <a:spcPts val="0"/>
              </a:spcAft>
              <a:buClr>
                <a:srgbClr val="000000"/>
              </a:buClr>
              <a:buSzPts val="2400"/>
              <a:buFont typeface="Times New Roman"/>
              <a:buChar char="•"/>
              <a:defRPr sz="2400" b="0" i="0" u="none" strike="noStrike" cap="none">
                <a:solidFill>
                  <a:srgbClr val="000000"/>
                </a:solidFill>
                <a:latin typeface="Times New Roman"/>
                <a:ea typeface="Times New Roman"/>
                <a:cs typeface="Times New Roman"/>
                <a:sym typeface="Times New Roman"/>
              </a:defRPr>
            </a:lvl3pPr>
            <a:lvl4pPr marL="1828800" marR="0" lvl="3" indent="-355600" algn="l" rtl="0">
              <a:lnSpc>
                <a:spcPct val="95000"/>
              </a:lnSpc>
              <a:spcBef>
                <a:spcPts val="850"/>
              </a:spcBef>
              <a:spcAft>
                <a:spcPts val="0"/>
              </a:spcAft>
              <a:buClr>
                <a:srgbClr val="000000"/>
              </a:buClr>
              <a:buSzPts val="2000"/>
              <a:buFont typeface="Times New Roman"/>
              <a:buChar char="–"/>
              <a:defRPr sz="2000" b="0" i="0" u="none" strike="noStrike" cap="none">
                <a:solidFill>
                  <a:srgbClr val="000000"/>
                </a:solidFill>
                <a:latin typeface="Times New Roman"/>
                <a:ea typeface="Times New Roman"/>
                <a:cs typeface="Times New Roman"/>
                <a:sym typeface="Times New Roman"/>
              </a:defRPr>
            </a:lvl4pPr>
            <a:lvl5pPr marL="2286000" marR="0" lvl="4" indent="-355600" algn="l" rtl="0">
              <a:lnSpc>
                <a:spcPct val="95000"/>
              </a:lnSpc>
              <a:spcBef>
                <a:spcPts val="575"/>
              </a:spcBef>
              <a:spcAft>
                <a:spcPts val="0"/>
              </a:spcAft>
              <a:buClr>
                <a:srgbClr val="000000"/>
              </a:buClr>
              <a:buSzPts val="2000"/>
              <a:buFont typeface="Times New Roman"/>
              <a:buChar char="»"/>
              <a:defRPr sz="2000" b="0" i="0" u="none" strike="noStrike" cap="none">
                <a:solidFill>
                  <a:srgbClr val="000000"/>
                </a:solidFill>
                <a:latin typeface="Times New Roman"/>
                <a:ea typeface="Times New Roman"/>
                <a:cs typeface="Times New Roman"/>
                <a:sym typeface="Times New Roman"/>
              </a:defRPr>
            </a:lvl5pPr>
            <a:lvl6pPr marL="2743200" marR="0" lvl="5" indent="-228600" algn="l" rtl="0">
              <a:lnSpc>
                <a:spcPct val="95000"/>
              </a:lnSpc>
              <a:spcBef>
                <a:spcPts val="288"/>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6pPr>
            <a:lvl7pPr marL="3200400" marR="0" lvl="6" indent="-228600" algn="l" rtl="0">
              <a:lnSpc>
                <a:spcPct val="95000"/>
              </a:lnSpc>
              <a:spcBef>
                <a:spcPts val="288"/>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7pPr>
            <a:lvl8pPr marL="3657600" marR="0" lvl="7" indent="-228600" algn="l" rtl="0">
              <a:lnSpc>
                <a:spcPct val="95000"/>
              </a:lnSpc>
              <a:spcBef>
                <a:spcPts val="288"/>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8pPr>
            <a:lvl9pPr marL="4114800" marR="0" lvl="8" indent="-228600" algn="l" rtl="0">
              <a:lnSpc>
                <a:spcPct val="95000"/>
              </a:lnSpc>
              <a:spcBef>
                <a:spcPts val="288"/>
              </a:spcBef>
              <a:spcAft>
                <a:spcPts val="288"/>
              </a:spcAft>
              <a:buSzPts val="1400"/>
              <a:buNone/>
              <a:defRPr sz="2000" b="0" i="0" u="none" strike="noStrike" cap="none">
                <a:solidFill>
                  <a:srgbClr val="000000"/>
                </a:solidFill>
                <a:latin typeface="Times New Roman"/>
                <a:ea typeface="Times New Roman"/>
                <a:cs typeface="Times New Roman"/>
                <a:sym typeface="Times New Roman"/>
              </a:defRPr>
            </a:lvl9pPr>
          </a:lstStyle>
          <a:p>
            <a:endParaRPr/>
          </a:p>
        </p:txBody>
      </p:sp>
      <p:sp>
        <p:nvSpPr>
          <p:cNvPr id="13" name="Google Shape;13;p29"/>
          <p:cNvSpPr txBox="1">
            <a:spLocks noGrp="1"/>
          </p:cNvSpPr>
          <p:nvPr>
            <p:ph type="dt" idx="10"/>
          </p:nvPr>
        </p:nvSpPr>
        <p:spPr>
          <a:xfrm>
            <a:off x="503238" y="6670675"/>
            <a:ext cx="2344737" cy="517525"/>
          </a:xfrm>
          <a:prstGeom prst="rect">
            <a:avLst/>
          </a:prstGeom>
          <a:noFill/>
          <a:ln>
            <a:noFill/>
          </a:ln>
        </p:spPr>
        <p:txBody>
          <a:bodyPr spcFirstLastPara="1" wrap="square" lIns="0" tIns="0" rIns="0" bIns="0" anchor="t" anchorCtr="0">
            <a:noAutofit/>
          </a:bodyPr>
          <a:lstStyle>
            <a:lvl1pPr marR="0" lvl="0" algn="l" rtl="0">
              <a:lnSpc>
                <a:spcPct val="95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4" name="Google Shape;14;p29"/>
          <p:cNvSpPr txBox="1">
            <a:spLocks noGrp="1"/>
          </p:cNvSpPr>
          <p:nvPr>
            <p:ph type="ftr" idx="11"/>
          </p:nvPr>
        </p:nvSpPr>
        <p:spPr>
          <a:xfrm>
            <a:off x="3448050" y="6670675"/>
            <a:ext cx="3192463" cy="517525"/>
          </a:xfrm>
          <a:prstGeom prst="rect">
            <a:avLst/>
          </a:prstGeom>
          <a:noFill/>
          <a:ln>
            <a:noFill/>
          </a:ln>
        </p:spPr>
        <p:txBody>
          <a:bodyPr spcFirstLastPara="1" wrap="square" lIns="0" tIns="0" rIns="0" bIns="0" anchor="t" anchorCtr="0">
            <a:noAutofit/>
          </a:bodyPr>
          <a:lstStyle>
            <a:lvl1pPr marR="0" lvl="0" algn="ctr" rtl="0">
              <a:lnSpc>
                <a:spcPct val="95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5" name="Google Shape;15;p29"/>
          <p:cNvSpPr txBox="1">
            <a:spLocks noGrp="1"/>
          </p:cNvSpPr>
          <p:nvPr>
            <p:ph type="sldNum" idx="12"/>
          </p:nvPr>
        </p:nvSpPr>
        <p:spPr>
          <a:xfrm>
            <a:off x="7227888" y="6670675"/>
            <a:ext cx="2344737" cy="517525"/>
          </a:xfrm>
          <a:prstGeom prst="rect">
            <a:avLst/>
          </a:prstGeom>
          <a:noFill/>
          <a:ln>
            <a:noFill/>
          </a:ln>
        </p:spPr>
        <p:txBody>
          <a:bodyPr spcFirstLastPara="1" wrap="square" lIns="0" tIns="0" rIns="0" bIns="0" anchor="t" anchorCtr="0">
            <a:noAutofit/>
          </a:bodyPr>
          <a:lstStyle>
            <a:lvl1pPr marL="0" marR="0" lvl="0" indent="0" algn="r" rtl="0">
              <a:lnSpc>
                <a:spcPct val="95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1pPr>
            <a:lvl2pPr marL="0" marR="0" lvl="1" indent="0" algn="r" rtl="0">
              <a:lnSpc>
                <a:spcPct val="95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2pPr>
            <a:lvl3pPr marL="0" marR="0" lvl="2" indent="0" algn="r" rtl="0">
              <a:lnSpc>
                <a:spcPct val="95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3pPr>
            <a:lvl4pPr marL="0" marR="0" lvl="3" indent="0" algn="r" rtl="0">
              <a:lnSpc>
                <a:spcPct val="95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4pPr>
            <a:lvl5pPr marL="0" marR="0" lvl="4" indent="0" algn="r" rtl="0">
              <a:lnSpc>
                <a:spcPct val="95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5pPr>
            <a:lvl6pPr marL="0" marR="0" lvl="5" indent="0" algn="r" rtl="0">
              <a:lnSpc>
                <a:spcPct val="95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6pPr>
            <a:lvl7pPr marL="0" marR="0" lvl="6" indent="0" algn="r" rtl="0">
              <a:lnSpc>
                <a:spcPct val="95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7pPr>
            <a:lvl8pPr marL="0" marR="0" lvl="7" indent="0" algn="r" rtl="0">
              <a:lnSpc>
                <a:spcPct val="95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8pPr>
            <a:lvl9pPr marL="0" marR="0" lvl="8" indent="0" algn="r" rtl="0">
              <a:lnSpc>
                <a:spcPct val="95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3" name="Google Shape;93;p42"/>
          <p:cNvSpPr txBox="1">
            <a:spLocks noGrp="1"/>
          </p:cNvSpPr>
          <p:nvPr>
            <p:ph type="title"/>
          </p:nvPr>
        </p:nvSpPr>
        <p:spPr>
          <a:xfrm>
            <a:off x="503238" y="301625"/>
            <a:ext cx="9067800" cy="1258888"/>
          </a:xfrm>
          <a:prstGeom prst="rect">
            <a:avLst/>
          </a:prstGeom>
          <a:noFill/>
          <a:ln>
            <a:noFill/>
          </a:ln>
        </p:spPr>
        <p:txBody>
          <a:bodyPr spcFirstLastPara="1" wrap="square" lIns="0" tIns="0" rIns="0" bIns="0" anchor="ctr" anchorCtr="0">
            <a:noAutofit/>
          </a:bodyPr>
          <a:lstStyle>
            <a:lvl1pPr marR="0" lvl="0"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94" name="Google Shape;94;p42"/>
          <p:cNvSpPr txBox="1">
            <a:spLocks noGrp="1"/>
          </p:cNvSpPr>
          <p:nvPr>
            <p:ph type="body" idx="1"/>
          </p:nvPr>
        </p:nvSpPr>
        <p:spPr>
          <a:xfrm>
            <a:off x="503238" y="1768475"/>
            <a:ext cx="9067800" cy="4986338"/>
          </a:xfrm>
          <a:prstGeom prst="rect">
            <a:avLst/>
          </a:prstGeom>
          <a:noFill/>
          <a:ln>
            <a:noFill/>
          </a:ln>
        </p:spPr>
        <p:txBody>
          <a:bodyPr spcFirstLastPara="1" wrap="square" lIns="0" tIns="28075" rIns="0" bIns="0" anchor="t" anchorCtr="0">
            <a:noAutofit/>
          </a:bodyPr>
          <a:lstStyle>
            <a:lvl1pPr marL="457200" marR="0" lvl="0" indent="-431800" algn="l" rtl="0">
              <a:lnSpc>
                <a:spcPct val="93000"/>
              </a:lnSpc>
              <a:spcBef>
                <a:spcPts val="0"/>
              </a:spcBef>
              <a:spcAft>
                <a:spcPts val="0"/>
              </a:spcAft>
              <a:buClr>
                <a:srgbClr val="000000"/>
              </a:buClr>
              <a:buSzPts val="3200"/>
              <a:buFont typeface="Times New Roman"/>
              <a:buChar char="•"/>
              <a:defRPr sz="3200" b="0" i="0" u="none" strike="noStrike" cap="none">
                <a:solidFill>
                  <a:srgbClr val="000000"/>
                </a:solidFill>
                <a:latin typeface="Arial"/>
                <a:ea typeface="Arial"/>
                <a:cs typeface="Arial"/>
                <a:sym typeface="Arial"/>
              </a:defRPr>
            </a:lvl1pPr>
            <a:lvl2pPr marL="914400" marR="0" lvl="1" indent="-406400" algn="l" rtl="0">
              <a:lnSpc>
                <a:spcPct val="93000"/>
              </a:lnSpc>
              <a:spcBef>
                <a:spcPts val="1425"/>
              </a:spcBef>
              <a:spcAft>
                <a:spcPts val="0"/>
              </a:spcAft>
              <a:buClr>
                <a:srgbClr val="000000"/>
              </a:buClr>
              <a:buSzPts val="2800"/>
              <a:buFont typeface="Times New Roman"/>
              <a:buChar char="–"/>
              <a:defRPr sz="2800" b="0" i="0" u="none" strike="noStrike" cap="none">
                <a:solidFill>
                  <a:srgbClr val="000000"/>
                </a:solidFill>
                <a:latin typeface="Arial"/>
                <a:ea typeface="Arial"/>
                <a:cs typeface="Arial"/>
                <a:sym typeface="Arial"/>
              </a:defRPr>
            </a:lvl2pPr>
            <a:lvl3pPr marL="1371600" marR="0" lvl="2" indent="-381000" algn="l" rtl="0">
              <a:lnSpc>
                <a:spcPct val="93000"/>
              </a:lnSpc>
              <a:spcBef>
                <a:spcPts val="1138"/>
              </a:spcBef>
              <a:spcAft>
                <a:spcPts val="0"/>
              </a:spcAft>
              <a:buClr>
                <a:srgbClr val="000000"/>
              </a:buClr>
              <a:buSzPts val="2400"/>
              <a:buFont typeface="Times New Roman"/>
              <a:buChar char="•"/>
              <a:defRPr sz="2400" b="0" i="0" u="none" strike="noStrike" cap="none">
                <a:solidFill>
                  <a:srgbClr val="000000"/>
                </a:solidFill>
                <a:latin typeface="Arial"/>
                <a:ea typeface="Arial"/>
                <a:cs typeface="Arial"/>
                <a:sym typeface="Arial"/>
              </a:defRPr>
            </a:lvl3pPr>
            <a:lvl4pPr marL="1828800" marR="0" lvl="3" indent="-355600" algn="l" rtl="0">
              <a:lnSpc>
                <a:spcPct val="93000"/>
              </a:lnSpc>
              <a:spcBef>
                <a:spcPts val="850"/>
              </a:spcBef>
              <a:spcAft>
                <a:spcPts val="0"/>
              </a:spcAft>
              <a:buClr>
                <a:srgbClr val="000000"/>
              </a:buClr>
              <a:buSzPts val="2000"/>
              <a:buFont typeface="Times New Roman"/>
              <a:buChar char="–"/>
              <a:defRPr sz="2000" b="0" i="0" u="none" strike="noStrike" cap="none">
                <a:solidFill>
                  <a:srgbClr val="000000"/>
                </a:solidFill>
                <a:latin typeface="Arial"/>
                <a:ea typeface="Arial"/>
                <a:cs typeface="Arial"/>
                <a:sym typeface="Arial"/>
              </a:defRPr>
            </a:lvl4pPr>
            <a:lvl5pPr marL="2286000" marR="0" lvl="4" indent="-355600" algn="l" rtl="0">
              <a:lnSpc>
                <a:spcPct val="93000"/>
              </a:lnSpc>
              <a:spcBef>
                <a:spcPts val="575"/>
              </a:spcBef>
              <a:spcAft>
                <a:spcPts val="0"/>
              </a:spcAft>
              <a:buClr>
                <a:srgbClr val="000000"/>
              </a:buClr>
              <a:buSzPts val="2000"/>
              <a:buFont typeface="Times New Roman"/>
              <a:buChar char="»"/>
              <a:defRPr sz="20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93000"/>
              </a:lnSpc>
              <a:spcBef>
                <a:spcPts val="288"/>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93000"/>
              </a:lnSpc>
              <a:spcBef>
                <a:spcPts val="288"/>
              </a:spcBef>
              <a:spcAft>
                <a:spcPts val="288"/>
              </a:spcAft>
              <a:buSzPts val="1400"/>
              <a:buNone/>
              <a:defRPr sz="2000" b="0" i="0" u="none" strike="noStrike" cap="none">
                <a:solidFill>
                  <a:srgbClr val="000000"/>
                </a:solidFill>
                <a:latin typeface="Arial"/>
                <a:ea typeface="Arial"/>
                <a:cs typeface="Arial"/>
                <a:sym typeface="Arial"/>
              </a:defRPr>
            </a:lvl9pPr>
          </a:lstStyle>
          <a:p>
            <a:endParaRPr/>
          </a:p>
        </p:txBody>
      </p:sp>
      <p:sp>
        <p:nvSpPr>
          <p:cNvPr id="95" name="Google Shape;95;p42"/>
          <p:cNvSpPr txBox="1">
            <a:spLocks noGrp="1"/>
          </p:cNvSpPr>
          <p:nvPr>
            <p:ph type="dt" idx="10"/>
          </p:nvPr>
        </p:nvSpPr>
        <p:spPr>
          <a:xfrm>
            <a:off x="503238" y="6886575"/>
            <a:ext cx="2344737" cy="517525"/>
          </a:xfrm>
          <a:prstGeom prst="rect">
            <a:avLst/>
          </a:prstGeom>
          <a:noFill/>
          <a:ln>
            <a:noFill/>
          </a:ln>
        </p:spPr>
        <p:txBody>
          <a:bodyPr spcFirstLastPara="1" wrap="square" lIns="0" tIns="0" rIns="0" bIns="0" anchor="t" anchorCtr="0">
            <a:noAutofit/>
          </a:bodyPr>
          <a:lstStyle>
            <a:lvl1pPr marR="0" lvl="0" algn="l" rtl="0">
              <a:lnSpc>
                <a:spcPct val="93000"/>
              </a:lnSpc>
              <a:spcBef>
                <a:spcPts val="0"/>
              </a:spcBef>
              <a:spcAft>
                <a:spcPts val="0"/>
              </a:spcAft>
              <a:buClr>
                <a:srgbClr val="000000"/>
              </a:buClr>
              <a:buSzPts val="1800"/>
              <a:buFont typeface="Arial"/>
              <a:buNone/>
              <a:defRPr sz="1800">
                <a:solidFill>
                  <a:srgbClr val="00000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96" name="Google Shape;96;p42"/>
          <p:cNvSpPr txBox="1">
            <a:spLocks noGrp="1"/>
          </p:cNvSpPr>
          <p:nvPr>
            <p:ph type="ftr" idx="11"/>
          </p:nvPr>
        </p:nvSpPr>
        <p:spPr>
          <a:xfrm>
            <a:off x="3448050" y="6886575"/>
            <a:ext cx="3192463" cy="517525"/>
          </a:xfrm>
          <a:prstGeom prst="rect">
            <a:avLst/>
          </a:prstGeom>
          <a:noFill/>
          <a:ln>
            <a:noFill/>
          </a:ln>
        </p:spPr>
        <p:txBody>
          <a:bodyPr spcFirstLastPara="1" wrap="square" lIns="0" tIns="0" rIns="0" bIns="0" anchor="t" anchorCtr="0">
            <a:noAutofit/>
          </a:bodyPr>
          <a:lstStyle>
            <a:lvl1pPr marR="0" lvl="0" algn="l" rtl="0">
              <a:lnSpc>
                <a:spcPct val="93000"/>
              </a:lnSpc>
              <a:spcBef>
                <a:spcPts val="0"/>
              </a:spcBef>
              <a:spcAft>
                <a:spcPts val="0"/>
              </a:spcAft>
              <a:buClr>
                <a:srgbClr val="000000"/>
              </a:buClr>
              <a:buSzPts val="1800"/>
              <a:buFont typeface="Arial"/>
              <a:buNone/>
              <a:defRPr sz="1800">
                <a:solidFill>
                  <a:srgbClr val="00000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97" name="Google Shape;97;p42"/>
          <p:cNvSpPr txBox="1">
            <a:spLocks noGrp="1"/>
          </p:cNvSpPr>
          <p:nvPr>
            <p:ph type="sldNum" idx="12"/>
          </p:nvPr>
        </p:nvSpPr>
        <p:spPr>
          <a:xfrm>
            <a:off x="7227888" y="6886575"/>
            <a:ext cx="2344737" cy="517525"/>
          </a:xfrm>
          <a:prstGeom prst="rect">
            <a:avLst/>
          </a:prstGeom>
          <a:noFill/>
          <a:ln>
            <a:noFill/>
          </a:ln>
        </p:spPr>
        <p:txBody>
          <a:bodyPr spcFirstLastPara="1" wrap="square" lIns="0" tIns="0" rIns="0" bIns="0" anchor="t" anchorCtr="0">
            <a:noAutofit/>
          </a:bodyPr>
          <a:lstStyle>
            <a:lvl1pPr marL="0" marR="0" lvl="0" indent="0" algn="l" rtl="0">
              <a:lnSpc>
                <a:spcPct val="93000"/>
              </a:lnSpc>
              <a:spcBef>
                <a:spcPts val="0"/>
              </a:spcBef>
              <a:spcAft>
                <a:spcPts val="0"/>
              </a:spcAft>
              <a:buNone/>
              <a:defRPr sz="1800">
                <a:solidFill>
                  <a:srgbClr val="000000"/>
                </a:solidFill>
                <a:latin typeface="Arial"/>
                <a:ea typeface="Arial"/>
                <a:cs typeface="Arial"/>
                <a:sym typeface="Arial"/>
              </a:defRPr>
            </a:lvl1pPr>
            <a:lvl2pPr marL="0" marR="0" lvl="1" indent="0" algn="l" rtl="0">
              <a:lnSpc>
                <a:spcPct val="93000"/>
              </a:lnSpc>
              <a:spcBef>
                <a:spcPts val="0"/>
              </a:spcBef>
              <a:spcAft>
                <a:spcPts val="0"/>
              </a:spcAft>
              <a:buNone/>
              <a:defRPr sz="1800">
                <a:solidFill>
                  <a:srgbClr val="000000"/>
                </a:solidFill>
                <a:latin typeface="Arial"/>
                <a:ea typeface="Arial"/>
                <a:cs typeface="Arial"/>
                <a:sym typeface="Arial"/>
              </a:defRPr>
            </a:lvl2pPr>
            <a:lvl3pPr marL="0" marR="0" lvl="2" indent="0" algn="l" rtl="0">
              <a:lnSpc>
                <a:spcPct val="93000"/>
              </a:lnSpc>
              <a:spcBef>
                <a:spcPts val="0"/>
              </a:spcBef>
              <a:spcAft>
                <a:spcPts val="0"/>
              </a:spcAft>
              <a:buNone/>
              <a:defRPr sz="1800">
                <a:solidFill>
                  <a:srgbClr val="000000"/>
                </a:solidFill>
                <a:latin typeface="Arial"/>
                <a:ea typeface="Arial"/>
                <a:cs typeface="Arial"/>
                <a:sym typeface="Arial"/>
              </a:defRPr>
            </a:lvl3pPr>
            <a:lvl4pPr marL="0" marR="0" lvl="3" indent="0" algn="l" rtl="0">
              <a:lnSpc>
                <a:spcPct val="93000"/>
              </a:lnSpc>
              <a:spcBef>
                <a:spcPts val="0"/>
              </a:spcBef>
              <a:spcAft>
                <a:spcPts val="0"/>
              </a:spcAft>
              <a:buNone/>
              <a:defRPr sz="1800">
                <a:solidFill>
                  <a:srgbClr val="000000"/>
                </a:solidFill>
                <a:latin typeface="Arial"/>
                <a:ea typeface="Arial"/>
                <a:cs typeface="Arial"/>
                <a:sym typeface="Arial"/>
              </a:defRPr>
            </a:lvl4pPr>
            <a:lvl5pPr marL="0" marR="0" lvl="4" indent="0" algn="l" rtl="0">
              <a:lnSpc>
                <a:spcPct val="93000"/>
              </a:lnSpc>
              <a:spcBef>
                <a:spcPts val="0"/>
              </a:spcBef>
              <a:spcAft>
                <a:spcPts val="0"/>
              </a:spcAft>
              <a:buNone/>
              <a:defRPr sz="1800">
                <a:solidFill>
                  <a:srgbClr val="000000"/>
                </a:solidFill>
                <a:latin typeface="Arial"/>
                <a:ea typeface="Arial"/>
                <a:cs typeface="Arial"/>
                <a:sym typeface="Arial"/>
              </a:defRPr>
            </a:lvl5pPr>
            <a:lvl6pPr marL="0" marR="0" lvl="5" indent="0" algn="l" rtl="0">
              <a:lnSpc>
                <a:spcPct val="93000"/>
              </a:lnSpc>
              <a:spcBef>
                <a:spcPts val="0"/>
              </a:spcBef>
              <a:spcAft>
                <a:spcPts val="0"/>
              </a:spcAft>
              <a:buNone/>
              <a:defRPr sz="1800">
                <a:solidFill>
                  <a:srgbClr val="000000"/>
                </a:solidFill>
                <a:latin typeface="Arial"/>
                <a:ea typeface="Arial"/>
                <a:cs typeface="Arial"/>
                <a:sym typeface="Arial"/>
              </a:defRPr>
            </a:lvl6pPr>
            <a:lvl7pPr marL="0" marR="0" lvl="6" indent="0" algn="l" rtl="0">
              <a:lnSpc>
                <a:spcPct val="93000"/>
              </a:lnSpc>
              <a:spcBef>
                <a:spcPts val="0"/>
              </a:spcBef>
              <a:spcAft>
                <a:spcPts val="0"/>
              </a:spcAft>
              <a:buNone/>
              <a:defRPr sz="1800">
                <a:solidFill>
                  <a:srgbClr val="000000"/>
                </a:solidFill>
                <a:latin typeface="Arial"/>
                <a:ea typeface="Arial"/>
                <a:cs typeface="Arial"/>
                <a:sym typeface="Arial"/>
              </a:defRPr>
            </a:lvl7pPr>
            <a:lvl8pPr marL="0" marR="0" lvl="7" indent="0" algn="l" rtl="0">
              <a:lnSpc>
                <a:spcPct val="93000"/>
              </a:lnSpc>
              <a:spcBef>
                <a:spcPts val="0"/>
              </a:spcBef>
              <a:spcAft>
                <a:spcPts val="0"/>
              </a:spcAft>
              <a:buNone/>
              <a:defRPr sz="1800">
                <a:solidFill>
                  <a:srgbClr val="000000"/>
                </a:solidFill>
                <a:latin typeface="Arial"/>
                <a:ea typeface="Arial"/>
                <a:cs typeface="Arial"/>
                <a:sym typeface="Arial"/>
              </a:defRPr>
            </a:lvl8pPr>
            <a:lvl9pPr marL="0" marR="0" lvl="8" indent="0" algn="l" rtl="0">
              <a:lnSpc>
                <a:spcPct val="93000"/>
              </a:lnSpc>
              <a:spcBef>
                <a:spcPts val="0"/>
              </a:spcBef>
              <a:spcAft>
                <a:spcPts val="0"/>
              </a:spcAft>
              <a:buNone/>
              <a:defRPr sz="1800">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
          <p:cNvSpPr txBox="1">
            <a:spLocks noGrp="1"/>
          </p:cNvSpPr>
          <p:nvPr>
            <p:ph type="title"/>
          </p:nvPr>
        </p:nvSpPr>
        <p:spPr>
          <a:xfrm>
            <a:off x="315913" y="1570038"/>
            <a:ext cx="9067799" cy="2743200"/>
          </a:xfrm>
          <a:prstGeom prst="rect">
            <a:avLst/>
          </a:prstGeom>
          <a:noFill/>
          <a:ln>
            <a:noFill/>
          </a:ln>
        </p:spPr>
        <p:txBody>
          <a:bodyPr spcFirstLastPara="1" wrap="square" lIns="0" tIns="27700" rIns="0" bIns="0" anchor="ctr" anchorCtr="0">
            <a:noAutofit/>
          </a:bodyPr>
          <a:lstStyle/>
          <a:p>
            <a:pPr marL="0" lvl="0" indent="0" algn="ctr" rtl="0">
              <a:lnSpc>
                <a:spcPct val="95000"/>
              </a:lnSpc>
              <a:spcBef>
                <a:spcPts val="0"/>
              </a:spcBef>
              <a:spcAft>
                <a:spcPts val="0"/>
              </a:spcAft>
              <a:buClr>
                <a:srgbClr val="000080"/>
              </a:buClr>
              <a:buSzPts val="3600"/>
              <a:buFont typeface="Arial"/>
              <a:buNone/>
            </a:pPr>
            <a:r>
              <a:rPr lang="en-US" sz="3600">
                <a:latin typeface="Arial"/>
                <a:ea typeface="Arial"/>
                <a:cs typeface="Arial"/>
                <a:sym typeface="Arial"/>
              </a:rPr>
              <a:t> </a:t>
            </a:r>
            <a:r>
              <a:rPr lang="en-US" sz="3600" b="1">
                <a:latin typeface="Arial"/>
                <a:ea typeface="Arial"/>
                <a:cs typeface="Arial"/>
                <a:sym typeface="Arial"/>
              </a:rPr>
              <a:t> Operators &amp; Expressions in C</a:t>
            </a:r>
            <a:endParaRPr sz="3600" b="1">
              <a:latin typeface="Arial"/>
              <a:ea typeface="Arial"/>
              <a:cs typeface="Arial"/>
              <a:sym typeface="Arial"/>
            </a:endParaRPr>
          </a:p>
        </p:txBody>
      </p:sp>
      <p:sp>
        <p:nvSpPr>
          <p:cNvPr id="173" name="Google Shape;173;p1"/>
          <p:cNvSpPr txBox="1">
            <a:spLocks noGrp="1"/>
          </p:cNvSpPr>
          <p:nvPr>
            <p:ph type="body" idx="1"/>
          </p:nvPr>
        </p:nvSpPr>
        <p:spPr>
          <a:xfrm>
            <a:off x="2144713" y="4313238"/>
            <a:ext cx="5943600" cy="2057400"/>
          </a:xfrm>
          <a:prstGeom prst="rect">
            <a:avLst/>
          </a:prstGeom>
          <a:noFill/>
          <a:ln>
            <a:noFill/>
          </a:ln>
        </p:spPr>
        <p:txBody>
          <a:bodyPr spcFirstLastPara="1" wrap="square" lIns="0" tIns="20150" rIns="0" bIns="0" anchor="t" anchorCtr="0">
            <a:noAutofit/>
          </a:bodyPr>
          <a:lstStyle/>
          <a:p>
            <a:pPr marL="431800" lvl="0" indent="-322263" algn="ctr" rtl="0">
              <a:lnSpc>
                <a:spcPct val="95000"/>
              </a:lnSpc>
              <a:spcBef>
                <a:spcPts val="0"/>
              </a:spcBef>
              <a:spcAft>
                <a:spcPts val="0"/>
              </a:spcAft>
              <a:buClr>
                <a:srgbClr val="000000"/>
              </a:buClr>
              <a:buSzPts val="900"/>
              <a:buFont typeface="Times New Roman"/>
              <a:buNone/>
            </a:pPr>
            <a:endParaRPr sz="2000"/>
          </a:p>
          <a:p>
            <a:pPr marL="431800" lvl="0" indent="-322263" algn="ctr" rtl="0">
              <a:lnSpc>
                <a:spcPct val="95000"/>
              </a:lnSpc>
              <a:spcBef>
                <a:spcPts val="1425"/>
              </a:spcBef>
              <a:spcAft>
                <a:spcPts val="0"/>
              </a:spcAft>
              <a:buClr>
                <a:srgbClr val="000000"/>
              </a:buClr>
              <a:buSzPts val="900"/>
              <a:buFont typeface="Times New Roman"/>
              <a:buNone/>
            </a:pPr>
            <a:endParaRPr sz="2000"/>
          </a:p>
          <a:p>
            <a:pPr marL="431800" lvl="0" indent="-322263" algn="ctr" rtl="0">
              <a:lnSpc>
                <a:spcPct val="95000"/>
              </a:lnSpc>
              <a:spcBef>
                <a:spcPts val="1425"/>
              </a:spcBef>
              <a:spcAft>
                <a:spcPts val="0"/>
              </a:spcAft>
              <a:buClr>
                <a:srgbClr val="000000"/>
              </a:buClr>
              <a:buSzPts val="1440"/>
              <a:buFont typeface="Times New Roman"/>
              <a:buNone/>
            </a:pPr>
            <a:r>
              <a:rPr lang="en-US" sz="3200"/>
              <a:t> </a:t>
            </a:r>
            <a:endParaRPr/>
          </a:p>
        </p:txBody>
      </p:sp>
      <p:sp>
        <p:nvSpPr>
          <p:cNvPr id="175" name="Google Shape;175;p1"/>
          <p:cNvSpPr txBox="1">
            <a:spLocks noGrp="1"/>
          </p:cNvSpPr>
          <p:nvPr>
            <p:ph type="sldNum" idx="12"/>
          </p:nvPr>
        </p:nvSpPr>
        <p:spPr>
          <a:xfrm>
            <a:off x="9231313" y="6846888"/>
            <a:ext cx="439737" cy="517525"/>
          </a:xfrm>
          <a:prstGeom prst="rect">
            <a:avLst/>
          </a:prstGeom>
          <a:noFill/>
          <a:ln>
            <a:noFill/>
          </a:ln>
        </p:spPr>
        <p:txBody>
          <a:bodyPr spcFirstLastPara="1" wrap="square" lIns="0" tIns="0" rIns="0" bIns="0" anchor="t" anchorCtr="0">
            <a:noAutofit/>
          </a:bodyPr>
          <a:lstStyle/>
          <a:p>
            <a:pPr marL="0" marR="0" lvl="0" indent="0" algn="r" rtl="0">
              <a:lnSpc>
                <a:spcPct val="95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0"/>
          <p:cNvSpPr txBox="1">
            <a:spLocks noGrp="1"/>
          </p:cNvSpPr>
          <p:nvPr>
            <p:ph type="title"/>
          </p:nvPr>
        </p:nvSpPr>
        <p:spPr>
          <a:xfrm>
            <a:off x="503238" y="806123"/>
            <a:ext cx="9013099" cy="457200"/>
          </a:xfrm>
          <a:prstGeom prst="rect">
            <a:avLst/>
          </a:prstGeom>
          <a:noFill/>
          <a:ln>
            <a:noFill/>
          </a:ln>
        </p:spPr>
        <p:txBody>
          <a:bodyPr spcFirstLastPara="1" wrap="square" lIns="0" tIns="0" rIns="0" bIns="0" anchor="ctr" anchorCtr="0">
            <a:noAutofit/>
          </a:bodyPr>
          <a:lstStyle/>
          <a:p>
            <a:pPr marL="0" lvl="0" indent="0" algn="ctr" rtl="0">
              <a:lnSpc>
                <a:spcPct val="95000"/>
              </a:lnSpc>
              <a:spcBef>
                <a:spcPts val="0"/>
              </a:spcBef>
              <a:spcAft>
                <a:spcPts val="0"/>
              </a:spcAft>
              <a:buNone/>
            </a:pPr>
            <a:r>
              <a:rPr lang="en-US" sz="3200"/>
              <a:t>UnaryOperator</a:t>
            </a:r>
            <a:r>
              <a:rPr lang="en-US" sz="3200">
                <a:solidFill>
                  <a:srgbClr val="000000"/>
                </a:solidFill>
              </a:rPr>
              <a:t> (</a:t>
            </a:r>
            <a:r>
              <a:rPr lang="en-US" sz="3200"/>
              <a:t>Increment and Decrement Operators)</a:t>
            </a:r>
            <a:br>
              <a:rPr lang="en-US"/>
            </a:br>
            <a:endParaRPr/>
          </a:p>
        </p:txBody>
      </p:sp>
      <p:sp>
        <p:nvSpPr>
          <p:cNvPr id="251" name="Google Shape;251;p10"/>
          <p:cNvSpPr txBox="1">
            <a:spLocks noGrp="1"/>
          </p:cNvSpPr>
          <p:nvPr>
            <p:ph type="sldNum" idx="12"/>
          </p:nvPr>
        </p:nvSpPr>
        <p:spPr>
          <a:xfrm>
            <a:off x="7227888" y="6670675"/>
            <a:ext cx="2344737" cy="517525"/>
          </a:xfrm>
          <a:prstGeom prst="rect">
            <a:avLst/>
          </a:prstGeom>
          <a:noFill/>
          <a:ln>
            <a:noFill/>
          </a:ln>
        </p:spPr>
        <p:txBody>
          <a:bodyPr spcFirstLastPara="1" wrap="square" lIns="0" tIns="0" rIns="0" bIns="0" anchor="t" anchorCtr="0">
            <a:noAutofit/>
          </a:bodyPr>
          <a:lstStyle/>
          <a:p>
            <a:pPr marL="0" lvl="0" indent="0" algn="r" rtl="0">
              <a:lnSpc>
                <a:spcPct val="95000"/>
              </a:lnSpc>
              <a:spcBef>
                <a:spcPts val="0"/>
              </a:spcBef>
              <a:spcAft>
                <a:spcPts val="0"/>
              </a:spcAft>
              <a:buNone/>
            </a:pPr>
            <a:fld id="{00000000-1234-1234-1234-123412341234}" type="slidenum">
              <a:rPr lang="en-US"/>
              <a:t>10</a:t>
            </a:fld>
            <a:endParaRPr/>
          </a:p>
        </p:txBody>
      </p:sp>
      <p:sp>
        <p:nvSpPr>
          <p:cNvPr id="252" name="Google Shape;252;p10"/>
          <p:cNvSpPr txBox="1">
            <a:spLocks noGrp="1"/>
          </p:cNvSpPr>
          <p:nvPr>
            <p:ph type="body" idx="1"/>
          </p:nvPr>
        </p:nvSpPr>
        <p:spPr>
          <a:xfrm>
            <a:off x="448537" y="1722437"/>
            <a:ext cx="9124088" cy="4800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5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Unary Operators: Operators that operates or works with a single operand are unary operators. For example: (++ ,- –)</a:t>
            </a:r>
            <a:endParaRPr/>
          </a:p>
          <a:p>
            <a:pPr marL="342900" marR="0" lvl="0" indent="-342900" algn="l" rtl="0">
              <a:lnSpc>
                <a:spcPct val="95000"/>
              </a:lnSpc>
              <a:spcBef>
                <a:spcPts val="0"/>
              </a:spcBef>
              <a:spcAft>
                <a:spcPts val="0"/>
              </a:spcAft>
              <a:buClr>
                <a:srgbClr val="000000"/>
              </a:buClr>
              <a:buSzPts val="2000"/>
              <a:buFont typeface="Times New Roman"/>
              <a:buNone/>
            </a:pPr>
            <a:endParaRPr sz="2000" b="0" i="0" u="none" strike="noStrike" cap="none">
              <a:solidFill>
                <a:srgbClr val="000000"/>
              </a:solidFill>
              <a:latin typeface="Times New Roman"/>
              <a:ea typeface="Times New Roman"/>
              <a:cs typeface="Times New Roman"/>
              <a:sym typeface="Times New Roman"/>
            </a:endParaRPr>
          </a:p>
          <a:p>
            <a:pPr marL="342900" marR="0" lvl="0" indent="-342900" algn="l" rtl="0">
              <a:lnSpc>
                <a:spcPct val="95000"/>
              </a:lnSpc>
              <a:spcBef>
                <a:spcPts val="0"/>
              </a:spcBef>
              <a:spcAft>
                <a:spcPts val="0"/>
              </a:spcAft>
              <a:buClr>
                <a:srgbClr val="000000"/>
              </a:buClr>
              <a:buSzPts val="2000"/>
              <a:buFont typeface="Times New Roman"/>
              <a:buNone/>
            </a:pPr>
            <a:endParaRPr sz="2000" b="0" i="0" u="none" strike="noStrike" cap="none">
              <a:solidFill>
                <a:srgbClr val="000000"/>
              </a:solidFill>
              <a:latin typeface="Times New Roman"/>
              <a:ea typeface="Times New Roman"/>
              <a:cs typeface="Times New Roman"/>
              <a:sym typeface="Times New Roman"/>
            </a:endParaRPr>
          </a:p>
          <a:p>
            <a:pPr marL="342900" marR="0" lvl="0" indent="-342900" algn="l" rtl="0">
              <a:lnSpc>
                <a:spcPct val="95000"/>
              </a:lnSpc>
              <a:spcBef>
                <a:spcPts val="0"/>
              </a:spcBef>
              <a:spcAft>
                <a:spcPts val="0"/>
              </a:spcAft>
              <a:buClr>
                <a:srgbClr val="000000"/>
              </a:buClr>
              <a:buSzPts val="2000"/>
              <a:buFont typeface="Times New Roman"/>
              <a:buNone/>
            </a:pPr>
            <a:r>
              <a:rPr lang="en-US" sz="2000" b="0" i="0" u="none" strike="noStrike" cap="none">
                <a:solidFill>
                  <a:srgbClr val="000000"/>
                </a:solidFill>
                <a:latin typeface="Times New Roman"/>
                <a:ea typeface="Times New Roman"/>
                <a:cs typeface="Times New Roman"/>
                <a:sym typeface="Times New Roman"/>
              </a:rPr>
              <a:t>int  a, b, c = 0;</a:t>
            </a:r>
            <a:endParaRPr/>
          </a:p>
          <a:p>
            <a:pPr marL="342900" marR="0" lvl="0" indent="-342900" algn="l" rtl="0">
              <a:lnSpc>
                <a:spcPct val="95000"/>
              </a:lnSpc>
              <a:spcBef>
                <a:spcPts val="0"/>
              </a:spcBef>
              <a:spcAft>
                <a:spcPts val="0"/>
              </a:spcAft>
              <a:buClr>
                <a:srgbClr val="000000"/>
              </a:buClr>
              <a:buSzPts val="2000"/>
              <a:buFont typeface="Times New Roman"/>
              <a:buNone/>
            </a:pPr>
            <a:r>
              <a:rPr lang="en-US" sz="2000" b="0" i="0" u="none" strike="noStrike" cap="none">
                <a:solidFill>
                  <a:srgbClr val="000000"/>
                </a:solidFill>
                <a:latin typeface="Times New Roman"/>
                <a:ea typeface="Times New Roman"/>
                <a:cs typeface="Times New Roman"/>
                <a:sym typeface="Times New Roman"/>
              </a:rPr>
              <a:t>a = ++c;</a:t>
            </a:r>
            <a:endParaRPr/>
          </a:p>
          <a:p>
            <a:pPr marL="342900" marR="0" lvl="0" indent="-342900" algn="l" rtl="0">
              <a:lnSpc>
                <a:spcPct val="95000"/>
              </a:lnSpc>
              <a:spcBef>
                <a:spcPts val="0"/>
              </a:spcBef>
              <a:spcAft>
                <a:spcPts val="0"/>
              </a:spcAft>
              <a:buClr>
                <a:srgbClr val="000000"/>
              </a:buClr>
              <a:buSzPts val="2000"/>
              <a:buFont typeface="Times New Roman"/>
              <a:buNone/>
            </a:pPr>
            <a:r>
              <a:rPr lang="en-US" sz="2000" b="0" i="0" u="none" strike="noStrike" cap="none">
                <a:solidFill>
                  <a:srgbClr val="000000"/>
                </a:solidFill>
                <a:latin typeface="Times New Roman"/>
                <a:ea typeface="Times New Roman"/>
                <a:cs typeface="Times New Roman"/>
                <a:sym typeface="Times New Roman"/>
              </a:rPr>
              <a:t>b = c++;</a:t>
            </a:r>
            <a:endParaRPr/>
          </a:p>
          <a:p>
            <a:pPr marL="342900" marR="0" lvl="0" indent="-342900" algn="l" rtl="0">
              <a:lnSpc>
                <a:spcPct val="95000"/>
              </a:lnSpc>
              <a:spcBef>
                <a:spcPts val="0"/>
              </a:spcBef>
              <a:spcAft>
                <a:spcPts val="0"/>
              </a:spcAft>
              <a:buClr>
                <a:srgbClr val="000000"/>
              </a:buClr>
              <a:buSzPts val="2000"/>
              <a:buFont typeface="Times New Roman"/>
              <a:buNone/>
            </a:pPr>
            <a:r>
              <a:rPr lang="en-US" sz="2000" b="0" i="0" u="none" strike="noStrike" cap="none">
                <a:solidFill>
                  <a:srgbClr val="000000"/>
                </a:solidFill>
                <a:latin typeface="Times New Roman"/>
                <a:ea typeface="Times New Roman"/>
                <a:cs typeface="Times New Roman"/>
                <a:sym typeface="Times New Roman"/>
              </a:rPr>
              <a:t>printf(“%d %d %d\n”, a, b, ++c);</a:t>
            </a:r>
            <a:endParaRPr/>
          </a:p>
          <a:p>
            <a:pPr marL="342900" marR="0" lvl="0" indent="-342900" algn="l" rtl="0">
              <a:lnSpc>
                <a:spcPct val="95000"/>
              </a:lnSpc>
              <a:spcBef>
                <a:spcPts val="0"/>
              </a:spcBef>
              <a:spcAft>
                <a:spcPts val="0"/>
              </a:spcAft>
              <a:buClr>
                <a:srgbClr val="000000"/>
              </a:buClr>
              <a:buSzPts val="2000"/>
              <a:buFont typeface="Times New Roman"/>
              <a:buNone/>
            </a:pPr>
            <a:endParaRPr sz="2000" b="0" i="0" u="none" strike="noStrike" cap="none">
              <a:solidFill>
                <a:srgbClr val="000000"/>
              </a:solidFill>
              <a:latin typeface="Times New Roman"/>
              <a:ea typeface="Times New Roman"/>
              <a:cs typeface="Times New Roman"/>
              <a:sym typeface="Times New Roman"/>
            </a:endParaRPr>
          </a:p>
          <a:p>
            <a:pPr marL="342900" marR="0" lvl="0" indent="-342900" algn="l" rtl="0">
              <a:lnSpc>
                <a:spcPct val="95000"/>
              </a:lnSpc>
              <a:spcBef>
                <a:spcPts val="0"/>
              </a:spcBef>
              <a:spcAft>
                <a:spcPts val="0"/>
              </a:spcAft>
              <a:buClr>
                <a:srgbClr val="000000"/>
              </a:buClr>
              <a:buSzPts val="2000"/>
              <a:buFont typeface="Times New Roman"/>
              <a:buNone/>
            </a:pPr>
            <a:r>
              <a:rPr lang="en-US" sz="2000" b="0" i="0" u="none" strike="noStrike" cap="none">
                <a:solidFill>
                  <a:srgbClr val="000000"/>
                </a:solidFill>
                <a:latin typeface="Times New Roman"/>
                <a:ea typeface="Times New Roman"/>
                <a:cs typeface="Times New Roman"/>
                <a:sym typeface="Times New Roman"/>
              </a:rPr>
              <a:t>Output:	/* 1 1 3 is printed */</a:t>
            </a:r>
            <a:endParaRPr/>
          </a:p>
          <a:p>
            <a:pPr marL="342900" marR="0" lvl="0" indent="-342900" algn="l" rtl="0">
              <a:lnSpc>
                <a:spcPct val="95000"/>
              </a:lnSpc>
              <a:spcBef>
                <a:spcPts val="0"/>
              </a:spcBef>
              <a:spcAft>
                <a:spcPts val="0"/>
              </a:spcAft>
              <a:buClr>
                <a:srgbClr val="000000"/>
              </a:buClr>
              <a:buSzPts val="2000"/>
              <a:buFont typeface="Times New Roman"/>
              <a:buNone/>
            </a:pPr>
            <a:endParaRPr sz="2000" b="0" i="0" u="none" strike="noStrike" cap="none">
              <a:solidFill>
                <a:srgbClr val="000000"/>
              </a:solidFill>
              <a:latin typeface="Times New Roman"/>
              <a:ea typeface="Times New Roman"/>
              <a:cs typeface="Times New Roman"/>
              <a:sym typeface="Times New Roman"/>
            </a:endParaRPr>
          </a:p>
          <a:p>
            <a:pPr marL="342900" marR="0" lvl="0" indent="-342900" algn="just" rtl="0">
              <a:lnSpc>
                <a:spcPct val="95000"/>
              </a:lnSpc>
              <a:spcBef>
                <a:spcPts val="0"/>
              </a:spcBef>
              <a:spcAft>
                <a:spcPts val="0"/>
              </a:spcAft>
              <a:buClr>
                <a:srgbClr val="000000"/>
              </a:buClr>
              <a:buSzPts val="2000"/>
              <a:buFont typeface="Times New Roman"/>
              <a:buNone/>
            </a:pPr>
            <a:r>
              <a:rPr lang="en-US" sz="2000" b="0" i="0" u="none" strike="noStrike" cap="none">
                <a:solidFill>
                  <a:srgbClr val="000000"/>
                </a:solidFill>
                <a:latin typeface="Times New Roman"/>
                <a:ea typeface="Times New Roman"/>
                <a:cs typeface="Times New Roman"/>
                <a:sym typeface="Times New Roman"/>
              </a:rPr>
              <a:t>	c is incremented making its value 1.</a:t>
            </a:r>
            <a:endParaRPr/>
          </a:p>
          <a:p>
            <a:pPr marL="342900" marR="0" lvl="0" indent="-342900" algn="just" rtl="0">
              <a:lnSpc>
                <a:spcPct val="95000"/>
              </a:lnSpc>
              <a:spcBef>
                <a:spcPts val="0"/>
              </a:spcBef>
              <a:spcAft>
                <a:spcPts val="0"/>
              </a:spcAft>
              <a:buClr>
                <a:srgbClr val="000000"/>
              </a:buClr>
              <a:buSzPts val="2000"/>
              <a:buFont typeface="Times New Roman"/>
              <a:buNone/>
            </a:pPr>
            <a:r>
              <a:rPr lang="en-US" sz="2000" b="0" i="0" u="none" strike="noStrike" cap="none">
                <a:solidFill>
                  <a:srgbClr val="000000"/>
                </a:solidFill>
                <a:latin typeface="Times New Roman"/>
                <a:ea typeface="Times New Roman"/>
                <a:cs typeface="Times New Roman"/>
                <a:sym typeface="Times New Roman"/>
              </a:rPr>
              <a:t>	The result assigned to a making its value 1.</a:t>
            </a:r>
            <a:endParaRPr/>
          </a:p>
          <a:p>
            <a:pPr marL="342900" marR="0" lvl="0" indent="-342900" algn="just" rtl="0">
              <a:lnSpc>
                <a:spcPct val="95000"/>
              </a:lnSpc>
              <a:spcBef>
                <a:spcPts val="0"/>
              </a:spcBef>
              <a:spcAft>
                <a:spcPts val="0"/>
              </a:spcAft>
              <a:buClr>
                <a:srgbClr val="000000"/>
              </a:buClr>
              <a:buSzPts val="2000"/>
              <a:buFont typeface="Times New Roman"/>
              <a:buNone/>
            </a:pPr>
            <a:r>
              <a:rPr lang="en-US" sz="2000" b="0" i="0" u="none" strike="noStrike" cap="none">
                <a:solidFill>
                  <a:srgbClr val="000000"/>
                </a:solidFill>
                <a:latin typeface="Times New Roman"/>
                <a:ea typeface="Times New Roman"/>
                <a:cs typeface="Times New Roman"/>
                <a:sym typeface="Times New Roman"/>
              </a:rPr>
              <a:t>	The value of c is assigned to b making its value 1.</a:t>
            </a:r>
            <a:endParaRPr/>
          </a:p>
          <a:p>
            <a:pPr marL="342900" marR="0" lvl="0" indent="-342900" algn="just" rtl="0">
              <a:lnSpc>
                <a:spcPct val="95000"/>
              </a:lnSpc>
              <a:spcBef>
                <a:spcPts val="0"/>
              </a:spcBef>
              <a:spcAft>
                <a:spcPts val="0"/>
              </a:spcAft>
              <a:buClr>
                <a:srgbClr val="000000"/>
              </a:buClr>
              <a:buSzPts val="2000"/>
              <a:buFont typeface="Times New Roman"/>
              <a:buNone/>
            </a:pPr>
            <a:r>
              <a:rPr lang="en-US" sz="2000" b="0" i="0" u="none" strike="noStrike" cap="none">
                <a:solidFill>
                  <a:srgbClr val="000000"/>
                </a:solidFill>
                <a:latin typeface="Times New Roman"/>
                <a:ea typeface="Times New Roman"/>
                <a:cs typeface="Times New Roman"/>
                <a:sym typeface="Times New Roman"/>
              </a:rPr>
              <a:t>	Then c is incremented making its value 2.</a:t>
            </a:r>
            <a:endParaRPr/>
          </a:p>
          <a:p>
            <a:pPr marL="342900" marR="0" lvl="0" indent="-342900" algn="just" rtl="0">
              <a:lnSpc>
                <a:spcPct val="80000"/>
              </a:lnSpc>
              <a:spcBef>
                <a:spcPts val="400"/>
              </a:spcBef>
              <a:spcAft>
                <a:spcPts val="0"/>
              </a:spcAft>
              <a:buClr>
                <a:schemeClr val="accent1"/>
              </a:buClr>
              <a:buSzPts val="1500"/>
              <a:buFont typeface="Arial"/>
              <a:buNone/>
            </a:pPr>
            <a:r>
              <a:rPr lang="en-US" sz="2000" b="0" i="0" u="none" strike="noStrike" cap="none">
                <a:solidFill>
                  <a:srgbClr val="000000"/>
                </a:solidFill>
                <a:latin typeface="Times New Roman"/>
                <a:ea typeface="Times New Roman"/>
                <a:cs typeface="Times New Roman"/>
                <a:sym typeface="Times New Roman"/>
              </a:rPr>
              <a:t>	Finally, c is incremented before it is printed, making its value 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1"/>
          <p:cNvSpPr txBox="1">
            <a:spLocks noGrp="1"/>
          </p:cNvSpPr>
          <p:nvPr>
            <p:ph type="title"/>
          </p:nvPr>
        </p:nvSpPr>
        <p:spPr>
          <a:xfrm>
            <a:off x="503238" y="336550"/>
            <a:ext cx="9067800" cy="623887"/>
          </a:xfrm>
          <a:prstGeom prst="rect">
            <a:avLst/>
          </a:prstGeom>
          <a:noFill/>
          <a:ln>
            <a:noFill/>
          </a:ln>
        </p:spPr>
        <p:txBody>
          <a:bodyPr spcFirstLastPara="1" wrap="square" lIns="0" tIns="0" rIns="0" bIns="0" anchor="ctr" anchorCtr="0">
            <a:noAutofit/>
          </a:bodyPr>
          <a:lstStyle/>
          <a:p>
            <a:pPr marL="0" lvl="0" indent="0" algn="ctr" rtl="0">
              <a:lnSpc>
                <a:spcPct val="95000"/>
              </a:lnSpc>
              <a:spcBef>
                <a:spcPts val="0"/>
              </a:spcBef>
              <a:spcAft>
                <a:spcPts val="0"/>
              </a:spcAft>
              <a:buNone/>
            </a:pPr>
            <a:r>
              <a:rPr lang="en-US" b="1"/>
              <a:t>2.Relational operator</a:t>
            </a:r>
            <a:endParaRPr/>
          </a:p>
        </p:txBody>
      </p:sp>
      <p:sp>
        <p:nvSpPr>
          <p:cNvPr id="258" name="Google Shape;258;p11"/>
          <p:cNvSpPr txBox="1">
            <a:spLocks noGrp="1"/>
          </p:cNvSpPr>
          <p:nvPr>
            <p:ph type="sldNum" idx="12"/>
          </p:nvPr>
        </p:nvSpPr>
        <p:spPr>
          <a:xfrm>
            <a:off x="7227888" y="6670675"/>
            <a:ext cx="2344737" cy="517525"/>
          </a:xfrm>
          <a:prstGeom prst="rect">
            <a:avLst/>
          </a:prstGeom>
          <a:noFill/>
          <a:ln>
            <a:noFill/>
          </a:ln>
        </p:spPr>
        <p:txBody>
          <a:bodyPr spcFirstLastPara="1" wrap="square" lIns="0" tIns="0" rIns="0" bIns="0" anchor="t" anchorCtr="0">
            <a:noAutofit/>
          </a:bodyPr>
          <a:lstStyle/>
          <a:p>
            <a:pPr marL="0" lvl="0" indent="0" algn="r" rtl="0">
              <a:lnSpc>
                <a:spcPct val="95000"/>
              </a:lnSpc>
              <a:spcBef>
                <a:spcPts val="0"/>
              </a:spcBef>
              <a:spcAft>
                <a:spcPts val="0"/>
              </a:spcAft>
              <a:buNone/>
            </a:pPr>
            <a:fld id="{00000000-1234-1234-1234-123412341234}" type="slidenum">
              <a:rPr lang="en-US"/>
              <a:t>11</a:t>
            </a:fld>
            <a:endParaRPr/>
          </a:p>
        </p:txBody>
      </p:sp>
      <p:sp>
        <p:nvSpPr>
          <p:cNvPr id="259" name="Google Shape;259;p11"/>
          <p:cNvSpPr txBox="1">
            <a:spLocks noGrp="1"/>
          </p:cNvSpPr>
          <p:nvPr>
            <p:ph type="body" idx="1"/>
          </p:nvPr>
        </p:nvSpPr>
        <p:spPr>
          <a:xfrm>
            <a:off x="503238" y="960437"/>
            <a:ext cx="8956674" cy="6400800"/>
          </a:xfrm>
          <a:prstGeom prst="rect">
            <a:avLst/>
          </a:prstGeom>
          <a:noFill/>
          <a:ln>
            <a:noFill/>
          </a:ln>
        </p:spPr>
        <p:txBody>
          <a:bodyPr spcFirstLastPara="1" wrap="square" lIns="0" tIns="20150" rIns="0" bIns="0" anchor="t" anchorCtr="0">
            <a:noAutofit/>
          </a:bodyPr>
          <a:lstStyle/>
          <a:p>
            <a:pPr marL="342900" lvl="0" indent="-342900" algn="l" rtl="0">
              <a:lnSpc>
                <a:spcPct val="95000"/>
              </a:lnSpc>
              <a:spcBef>
                <a:spcPts val="0"/>
              </a:spcBef>
              <a:spcAft>
                <a:spcPts val="0"/>
              </a:spcAft>
              <a:buSzPts val="2000"/>
              <a:buChar char="•"/>
            </a:pPr>
            <a:r>
              <a:rPr lang="en-US" sz="2000" b="1"/>
              <a:t>Relational operator</a:t>
            </a:r>
            <a:r>
              <a:rPr lang="en-US" sz="2000"/>
              <a:t>:These are used for comparison of the values of two operands. </a:t>
            </a:r>
            <a:endParaRPr/>
          </a:p>
          <a:p>
            <a:pPr marL="342900" lvl="0" indent="-342900" algn="l" rtl="0">
              <a:lnSpc>
                <a:spcPct val="95000"/>
              </a:lnSpc>
              <a:spcBef>
                <a:spcPts val="1425"/>
              </a:spcBef>
              <a:spcAft>
                <a:spcPts val="0"/>
              </a:spcAft>
              <a:buSzPts val="2000"/>
              <a:buChar char="•"/>
            </a:pPr>
            <a:r>
              <a:rPr lang="en-US" sz="2000"/>
              <a:t>For example, checking if one operand is equal to the other operand or not, an operand is greater than the other operand or not etc. Some of the relational operators are (==, &gt;= , &lt;= )</a:t>
            </a:r>
            <a:endParaRPr/>
          </a:p>
          <a:p>
            <a:pPr marL="342900" lvl="0" indent="-342900" algn="l" rtl="0">
              <a:lnSpc>
                <a:spcPct val="95000"/>
              </a:lnSpc>
              <a:spcBef>
                <a:spcPts val="1425"/>
              </a:spcBef>
              <a:spcAft>
                <a:spcPts val="0"/>
              </a:spcAft>
              <a:buSzPts val="2000"/>
              <a:buChar char="•"/>
            </a:pPr>
            <a:r>
              <a:rPr lang="en-US" sz="2000" b="1">
                <a:latin typeface="Times New Roman"/>
                <a:ea typeface="Times New Roman"/>
                <a:cs typeface="Times New Roman"/>
                <a:sym typeface="Times New Roman"/>
              </a:rPr>
              <a:t>Relational operators are used to test the relationship between two variables or constant.</a:t>
            </a:r>
            <a:endParaRPr/>
          </a:p>
          <a:p>
            <a:pPr marL="342900" lvl="0" indent="-342900" algn="l" rtl="0">
              <a:lnSpc>
                <a:spcPct val="95000"/>
              </a:lnSpc>
              <a:spcBef>
                <a:spcPts val="1425"/>
              </a:spcBef>
              <a:spcAft>
                <a:spcPts val="0"/>
              </a:spcAft>
              <a:buSzPts val="2000"/>
              <a:buChar char="•"/>
            </a:pPr>
            <a:r>
              <a:rPr lang="en-US" sz="2000"/>
              <a:t>	takes a value of 1(int) if the relationship is true and 0(int) if relationship is false.</a:t>
            </a:r>
            <a:endParaRPr/>
          </a:p>
          <a:p>
            <a:pPr marL="342900" lvl="0" indent="-190500" algn="l" rtl="0">
              <a:lnSpc>
                <a:spcPct val="95000"/>
              </a:lnSpc>
              <a:spcBef>
                <a:spcPts val="1425"/>
              </a:spcBef>
              <a:spcAft>
                <a:spcPts val="0"/>
              </a:spcAft>
              <a:buSzPts val="2400"/>
              <a:buNone/>
            </a:pPr>
            <a:endParaRPr sz="2400" b="1">
              <a:latin typeface="Times New Roman"/>
              <a:ea typeface="Times New Roman"/>
              <a:cs typeface="Times New Roman"/>
              <a:sym typeface="Times New Roman"/>
            </a:endParaRPr>
          </a:p>
          <a:p>
            <a:pPr marL="742950" lvl="1" indent="-285750" algn="l" rtl="0">
              <a:lnSpc>
                <a:spcPct val="95000"/>
              </a:lnSpc>
              <a:spcBef>
                <a:spcPts val="1425"/>
              </a:spcBef>
              <a:spcAft>
                <a:spcPts val="0"/>
              </a:spcAft>
              <a:buSzPts val="1800"/>
              <a:buChar char="–"/>
            </a:pPr>
            <a:r>
              <a:rPr lang="en-US" sz="1800"/>
              <a:t>Example</a:t>
            </a:r>
            <a:endParaRPr/>
          </a:p>
          <a:p>
            <a:pPr marL="742950" lvl="1" indent="-285750" algn="l" rtl="0">
              <a:lnSpc>
                <a:spcPct val="95000"/>
              </a:lnSpc>
              <a:spcBef>
                <a:spcPts val="1138"/>
              </a:spcBef>
              <a:spcAft>
                <a:spcPts val="0"/>
              </a:spcAft>
              <a:buSzPts val="1800"/>
              <a:buFont typeface="Arial"/>
              <a:buNone/>
            </a:pPr>
            <a:r>
              <a:rPr lang="en-US" sz="1800">
                <a:latin typeface="Courier New"/>
                <a:ea typeface="Courier New"/>
                <a:cs typeface="Courier New"/>
                <a:sym typeface="Courier New"/>
              </a:rPr>
              <a:t>	int a = 25, b = 30, c, d;</a:t>
            </a:r>
            <a:endParaRPr/>
          </a:p>
          <a:p>
            <a:pPr marL="742950" lvl="1" indent="-285750" algn="l" rtl="0">
              <a:lnSpc>
                <a:spcPct val="95000"/>
              </a:lnSpc>
              <a:spcBef>
                <a:spcPts val="1138"/>
              </a:spcBef>
              <a:spcAft>
                <a:spcPts val="0"/>
              </a:spcAft>
              <a:buSzPts val="1800"/>
              <a:buFont typeface="Arial"/>
              <a:buNone/>
            </a:pPr>
            <a:r>
              <a:rPr lang="en-US" sz="1800">
                <a:latin typeface="Courier New"/>
                <a:ea typeface="Courier New"/>
                <a:cs typeface="Courier New"/>
                <a:sym typeface="Courier New"/>
              </a:rPr>
              <a:t>	c = a &lt; b;</a:t>
            </a:r>
            <a:endParaRPr/>
          </a:p>
          <a:p>
            <a:pPr marL="742950" lvl="1" indent="-285750" algn="l" rtl="0">
              <a:lnSpc>
                <a:spcPct val="95000"/>
              </a:lnSpc>
              <a:spcBef>
                <a:spcPts val="1138"/>
              </a:spcBef>
              <a:spcAft>
                <a:spcPts val="0"/>
              </a:spcAft>
              <a:buSzPts val="1800"/>
              <a:buFont typeface="Arial"/>
              <a:buNone/>
            </a:pPr>
            <a:r>
              <a:rPr lang="en-US" sz="1800">
                <a:latin typeface="Courier New"/>
                <a:ea typeface="Courier New"/>
                <a:cs typeface="Courier New"/>
                <a:sym typeface="Courier New"/>
              </a:rPr>
              <a:t>	d = a &gt; b;</a:t>
            </a:r>
            <a:endParaRPr/>
          </a:p>
          <a:p>
            <a:pPr marL="742950" lvl="1" indent="-285750" algn="l" rtl="0">
              <a:lnSpc>
                <a:spcPct val="95000"/>
              </a:lnSpc>
              <a:spcBef>
                <a:spcPts val="1138"/>
              </a:spcBef>
              <a:spcAft>
                <a:spcPts val="0"/>
              </a:spcAft>
              <a:buSzPts val="1800"/>
              <a:buFont typeface="Arial"/>
              <a:buNone/>
            </a:pPr>
            <a:r>
              <a:rPr lang="en-US" sz="1800">
                <a:latin typeface="Courier New"/>
                <a:ea typeface="Courier New"/>
                <a:cs typeface="Courier New"/>
                <a:sym typeface="Courier New"/>
              </a:rPr>
              <a:t>	</a:t>
            </a:r>
            <a:r>
              <a:rPr lang="en-US" sz="1800"/>
              <a:t>value of c will be 1 and that of d will be 0.</a:t>
            </a:r>
            <a:endParaRPr/>
          </a:p>
          <a:p>
            <a:pPr marL="342900" lvl="0" indent="-190500" algn="l" rtl="0">
              <a:lnSpc>
                <a:spcPct val="95000"/>
              </a:lnSpc>
              <a:spcBef>
                <a:spcPts val="1138"/>
              </a:spcBef>
              <a:spcAft>
                <a:spcPts val="0"/>
              </a:spcAft>
              <a:buSzPts val="2400"/>
              <a:buNone/>
            </a:pPr>
            <a:endParaRPr sz="2400"/>
          </a:p>
          <a:p>
            <a:pPr marL="342900" lvl="0" indent="-139700" algn="l" rtl="0">
              <a:lnSpc>
                <a:spcPct val="95000"/>
              </a:lnSpc>
              <a:spcBef>
                <a:spcPts val="1425"/>
              </a:spcBef>
              <a:spcAft>
                <a:spcPts val="0"/>
              </a:spcAft>
              <a:buSzPts val="3200"/>
              <a:buNone/>
            </a:pPr>
            <a:endParaRPr/>
          </a:p>
        </p:txBody>
      </p:sp>
      <p:pic>
        <p:nvPicPr>
          <p:cNvPr id="260" name="Google Shape;260;p11"/>
          <p:cNvPicPr preferRelativeResize="0"/>
          <p:nvPr/>
        </p:nvPicPr>
        <p:blipFill rotWithShape="1">
          <a:blip r:embed="rId3">
            <a:alphaModFix/>
          </a:blip>
          <a:srcRect/>
          <a:stretch/>
        </p:blipFill>
        <p:spPr>
          <a:xfrm>
            <a:off x="5268912" y="3779837"/>
            <a:ext cx="4191000" cy="344328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2"/>
          <p:cNvSpPr txBox="1">
            <a:spLocks noGrp="1"/>
          </p:cNvSpPr>
          <p:nvPr>
            <p:ph type="title"/>
          </p:nvPr>
        </p:nvSpPr>
        <p:spPr>
          <a:xfrm>
            <a:off x="503238" y="336550"/>
            <a:ext cx="9067800" cy="776287"/>
          </a:xfrm>
          <a:prstGeom prst="rect">
            <a:avLst/>
          </a:prstGeom>
          <a:noFill/>
          <a:ln>
            <a:noFill/>
          </a:ln>
        </p:spPr>
        <p:txBody>
          <a:bodyPr spcFirstLastPara="1" wrap="square" lIns="0" tIns="0" rIns="0" bIns="0" anchor="ctr" anchorCtr="0">
            <a:noAutofit/>
          </a:bodyPr>
          <a:lstStyle/>
          <a:p>
            <a:pPr marL="0" lvl="0" indent="0" algn="ctr" rtl="0">
              <a:lnSpc>
                <a:spcPct val="95000"/>
              </a:lnSpc>
              <a:spcBef>
                <a:spcPts val="0"/>
              </a:spcBef>
              <a:spcAft>
                <a:spcPts val="0"/>
              </a:spcAft>
              <a:buNone/>
            </a:pPr>
            <a:r>
              <a:rPr lang="en-US" b="1"/>
              <a:t>3.Logical operators</a:t>
            </a:r>
            <a:endParaRPr/>
          </a:p>
        </p:txBody>
      </p:sp>
      <p:sp>
        <p:nvSpPr>
          <p:cNvPr id="266" name="Google Shape;266;p12"/>
          <p:cNvSpPr txBox="1">
            <a:spLocks noGrp="1"/>
          </p:cNvSpPr>
          <p:nvPr>
            <p:ph type="body" idx="1"/>
          </p:nvPr>
        </p:nvSpPr>
        <p:spPr>
          <a:xfrm>
            <a:off x="503238" y="1112837"/>
            <a:ext cx="9067800" cy="5183188"/>
          </a:xfrm>
          <a:prstGeom prst="rect">
            <a:avLst/>
          </a:prstGeom>
          <a:noFill/>
          <a:ln>
            <a:noFill/>
          </a:ln>
        </p:spPr>
        <p:txBody>
          <a:bodyPr spcFirstLastPara="1" wrap="square" lIns="0" tIns="20150" rIns="0" bIns="0" anchor="t" anchorCtr="0">
            <a:noAutofit/>
          </a:bodyPr>
          <a:lstStyle/>
          <a:p>
            <a:pPr marL="0" lvl="0" indent="0" algn="l" rtl="0">
              <a:lnSpc>
                <a:spcPct val="95000"/>
              </a:lnSpc>
              <a:spcBef>
                <a:spcPts val="0"/>
              </a:spcBef>
              <a:spcAft>
                <a:spcPts val="0"/>
              </a:spcAft>
              <a:buSzPts val="3200"/>
              <a:buNone/>
            </a:pPr>
            <a:r>
              <a:rPr lang="en-US" b="1"/>
              <a:t>logical operators :</a:t>
            </a:r>
            <a:r>
              <a:rPr lang="en-US" b="1">
                <a:latin typeface="Times New Roman"/>
                <a:ea typeface="Times New Roman"/>
                <a:cs typeface="Times New Roman"/>
                <a:sym typeface="Times New Roman"/>
              </a:rPr>
              <a:t> </a:t>
            </a:r>
            <a:r>
              <a:rPr lang="en-US" sz="2400">
                <a:latin typeface="Times New Roman"/>
                <a:ea typeface="Times New Roman"/>
                <a:cs typeface="Times New Roman"/>
                <a:sym typeface="Times New Roman"/>
              </a:rPr>
              <a:t>Logical operators are used to combine two or more relational expressions. This operator is used to test more than one condition at a time.</a:t>
            </a:r>
            <a:endParaRPr/>
          </a:p>
          <a:p>
            <a:pPr marL="0" lvl="0" indent="0" algn="l" rtl="0">
              <a:lnSpc>
                <a:spcPct val="95000"/>
              </a:lnSpc>
              <a:spcBef>
                <a:spcPts val="1425"/>
              </a:spcBef>
              <a:spcAft>
                <a:spcPts val="0"/>
              </a:spcAft>
              <a:buSzPts val="2400"/>
              <a:buNone/>
            </a:pPr>
            <a:r>
              <a:rPr lang="en-US" sz="2400"/>
              <a:t>For example, </a:t>
            </a:r>
            <a:r>
              <a:rPr lang="en-US" sz="2400" b="1"/>
              <a:t>a &amp;&amp; b</a:t>
            </a:r>
            <a:r>
              <a:rPr lang="en-US" sz="2400"/>
              <a:t> returns true when both a and b are true (i.e. non-zero).</a:t>
            </a:r>
            <a:endParaRPr/>
          </a:p>
          <a:p>
            <a:pPr marL="342900" lvl="0" indent="-342900" algn="l" rtl="0">
              <a:lnSpc>
                <a:spcPct val="95000"/>
              </a:lnSpc>
              <a:spcBef>
                <a:spcPts val="1425"/>
              </a:spcBef>
              <a:spcAft>
                <a:spcPts val="0"/>
              </a:spcAft>
              <a:buSzPts val="2400"/>
              <a:buChar char="•"/>
            </a:pPr>
            <a:r>
              <a:rPr lang="en-US" sz="2400"/>
              <a:t>For example, </a:t>
            </a:r>
            <a:r>
              <a:rPr lang="en-US" sz="2400" b="1"/>
              <a:t>a || b</a:t>
            </a:r>
            <a:r>
              <a:rPr lang="en-US" sz="2400"/>
              <a:t> returns true if one of a or b or both are true (i.e. non-zero).</a:t>
            </a:r>
            <a:endParaRPr/>
          </a:p>
          <a:p>
            <a:pPr marL="342900" lvl="0" indent="-342900" algn="l" rtl="0">
              <a:lnSpc>
                <a:spcPct val="95000"/>
              </a:lnSpc>
              <a:spcBef>
                <a:spcPts val="1425"/>
              </a:spcBef>
              <a:spcAft>
                <a:spcPts val="0"/>
              </a:spcAft>
              <a:buSzPts val="2400"/>
              <a:buChar char="•"/>
            </a:pPr>
            <a:r>
              <a:rPr lang="en-US" sz="2400"/>
              <a:t>For example, </a:t>
            </a:r>
            <a:r>
              <a:rPr lang="en-US" sz="2400" b="1"/>
              <a:t>!a</a:t>
            </a:r>
            <a:r>
              <a:rPr lang="en-US" sz="2400"/>
              <a:t> returns true if a is false, i.e. when a=0.</a:t>
            </a:r>
            <a:endParaRPr/>
          </a:p>
          <a:p>
            <a:pPr marL="342900" lvl="0" indent="-190500" algn="l" rtl="0">
              <a:lnSpc>
                <a:spcPct val="95000"/>
              </a:lnSpc>
              <a:spcBef>
                <a:spcPts val="1425"/>
              </a:spcBef>
              <a:spcAft>
                <a:spcPts val="0"/>
              </a:spcAft>
              <a:buSzPts val="2400"/>
              <a:buNone/>
            </a:pPr>
            <a:endParaRPr sz="2400"/>
          </a:p>
          <a:p>
            <a:pPr marL="342900" lvl="0" indent="-139700" algn="l" rtl="0">
              <a:lnSpc>
                <a:spcPct val="95000"/>
              </a:lnSpc>
              <a:spcBef>
                <a:spcPts val="1425"/>
              </a:spcBef>
              <a:spcAft>
                <a:spcPts val="0"/>
              </a:spcAft>
              <a:buSzPts val="3200"/>
              <a:buNone/>
            </a:pPr>
            <a:endParaRPr/>
          </a:p>
        </p:txBody>
      </p:sp>
      <p:sp>
        <p:nvSpPr>
          <p:cNvPr id="267" name="Google Shape;267;p12"/>
          <p:cNvSpPr txBox="1">
            <a:spLocks noGrp="1"/>
          </p:cNvSpPr>
          <p:nvPr>
            <p:ph type="sldNum" idx="12"/>
          </p:nvPr>
        </p:nvSpPr>
        <p:spPr>
          <a:xfrm>
            <a:off x="7227888" y="6670675"/>
            <a:ext cx="2344737" cy="517525"/>
          </a:xfrm>
          <a:prstGeom prst="rect">
            <a:avLst/>
          </a:prstGeom>
          <a:noFill/>
          <a:ln>
            <a:noFill/>
          </a:ln>
        </p:spPr>
        <p:txBody>
          <a:bodyPr spcFirstLastPara="1" wrap="square" lIns="0" tIns="0" rIns="0" bIns="0" anchor="t" anchorCtr="0">
            <a:noAutofit/>
          </a:bodyPr>
          <a:lstStyle/>
          <a:p>
            <a:pPr marL="0" lvl="0" indent="0" algn="r" rtl="0">
              <a:lnSpc>
                <a:spcPct val="95000"/>
              </a:lnSpc>
              <a:spcBef>
                <a:spcPts val="0"/>
              </a:spcBef>
              <a:spcAft>
                <a:spcPts val="0"/>
              </a:spcAft>
              <a:buNone/>
            </a:pPr>
            <a:fld id="{00000000-1234-1234-1234-123412341234}" type="slidenum">
              <a:rPr lang="en-US"/>
              <a:t>12</a:t>
            </a:fld>
            <a:endParaRPr/>
          </a:p>
        </p:txBody>
      </p:sp>
      <p:pic>
        <p:nvPicPr>
          <p:cNvPr id="268" name="Google Shape;268;p12"/>
          <p:cNvPicPr preferRelativeResize="0"/>
          <p:nvPr/>
        </p:nvPicPr>
        <p:blipFill rotWithShape="1">
          <a:blip r:embed="rId3">
            <a:alphaModFix/>
          </a:blip>
          <a:srcRect/>
          <a:stretch/>
        </p:blipFill>
        <p:spPr>
          <a:xfrm>
            <a:off x="1573212" y="4846637"/>
            <a:ext cx="6934200" cy="23764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2"/>
          <p:cNvSpPr txBox="1">
            <a:spLocks noGrp="1"/>
          </p:cNvSpPr>
          <p:nvPr>
            <p:ph type="title"/>
          </p:nvPr>
        </p:nvSpPr>
        <p:spPr>
          <a:xfrm>
            <a:off x="503238" y="336550"/>
            <a:ext cx="9067800" cy="776287"/>
          </a:xfrm>
          <a:prstGeom prst="rect">
            <a:avLst/>
          </a:prstGeom>
          <a:noFill/>
          <a:ln>
            <a:noFill/>
          </a:ln>
        </p:spPr>
        <p:txBody>
          <a:bodyPr spcFirstLastPara="1" wrap="square" lIns="0" tIns="0" rIns="0" bIns="0" anchor="ctr" anchorCtr="0">
            <a:noAutofit/>
          </a:bodyPr>
          <a:lstStyle/>
          <a:p>
            <a:pPr marL="0" lvl="0" indent="0" algn="ctr" rtl="0">
              <a:lnSpc>
                <a:spcPct val="95000"/>
              </a:lnSpc>
              <a:spcBef>
                <a:spcPts val="0"/>
              </a:spcBef>
              <a:spcAft>
                <a:spcPts val="0"/>
              </a:spcAft>
              <a:buNone/>
            </a:pPr>
            <a:r>
              <a:rPr lang="en-US" b="1"/>
              <a:t>3.Logical operators</a:t>
            </a:r>
            <a:endParaRPr/>
          </a:p>
        </p:txBody>
      </p:sp>
      <p:sp>
        <p:nvSpPr>
          <p:cNvPr id="266" name="Google Shape;266;p12"/>
          <p:cNvSpPr txBox="1">
            <a:spLocks noGrp="1"/>
          </p:cNvSpPr>
          <p:nvPr>
            <p:ph type="body" idx="1"/>
          </p:nvPr>
        </p:nvSpPr>
        <p:spPr>
          <a:xfrm>
            <a:off x="503238" y="1112837"/>
            <a:ext cx="9067800" cy="5183188"/>
          </a:xfrm>
          <a:prstGeom prst="rect">
            <a:avLst/>
          </a:prstGeom>
          <a:noFill/>
          <a:ln>
            <a:noFill/>
          </a:ln>
        </p:spPr>
        <p:txBody>
          <a:bodyPr spcFirstLastPara="1" wrap="square" lIns="0" tIns="20150" rIns="0" bIns="0" anchor="t" anchorCtr="0">
            <a:noAutofit/>
          </a:bodyPr>
          <a:lstStyle/>
          <a:p>
            <a:pPr marL="0" lvl="0" indent="0" algn="l" rtl="0">
              <a:lnSpc>
                <a:spcPct val="95000"/>
              </a:lnSpc>
              <a:spcBef>
                <a:spcPts val="0"/>
              </a:spcBef>
              <a:spcAft>
                <a:spcPts val="0"/>
              </a:spcAft>
              <a:buSzPts val="3200"/>
              <a:buNone/>
            </a:pPr>
            <a:r>
              <a:rPr lang="en-US" b="1" dirty="0"/>
              <a:t>logical operators :</a:t>
            </a:r>
            <a:r>
              <a:rPr lang="en-US" sz="2400" dirty="0"/>
              <a:t>For example, </a:t>
            </a:r>
            <a:r>
              <a:rPr lang="en-US" sz="2400" b="1" dirty="0"/>
              <a:t>a &amp;&amp; b</a:t>
            </a:r>
            <a:r>
              <a:rPr lang="en-US" sz="2400" dirty="0"/>
              <a:t> returns true when both a and b are true (i.e. non-zero).</a:t>
            </a:r>
            <a:endParaRPr dirty="0"/>
          </a:p>
          <a:p>
            <a:pPr marL="342900" lvl="0" indent="-342900" algn="l" rtl="0">
              <a:lnSpc>
                <a:spcPct val="95000"/>
              </a:lnSpc>
              <a:spcBef>
                <a:spcPts val="1425"/>
              </a:spcBef>
              <a:spcAft>
                <a:spcPts val="0"/>
              </a:spcAft>
              <a:buSzPts val="2400"/>
              <a:buChar char="•"/>
            </a:pPr>
            <a:r>
              <a:rPr lang="en-US" sz="2400" dirty="0"/>
              <a:t>For example, </a:t>
            </a:r>
            <a:r>
              <a:rPr lang="en-US" sz="2400" b="1" dirty="0"/>
              <a:t>a || b</a:t>
            </a:r>
            <a:r>
              <a:rPr lang="en-US" sz="2400" dirty="0"/>
              <a:t> returns true if one of a or b or both are true (i.e. non-zero).</a:t>
            </a:r>
            <a:endParaRPr dirty="0"/>
          </a:p>
          <a:p>
            <a:pPr marL="342900" lvl="0" indent="-342900" algn="l" rtl="0">
              <a:lnSpc>
                <a:spcPct val="95000"/>
              </a:lnSpc>
              <a:spcBef>
                <a:spcPts val="1425"/>
              </a:spcBef>
              <a:spcAft>
                <a:spcPts val="0"/>
              </a:spcAft>
              <a:buSzPts val="2400"/>
              <a:buChar char="•"/>
            </a:pPr>
            <a:r>
              <a:rPr lang="en-US" sz="2400" dirty="0"/>
              <a:t>For example, </a:t>
            </a:r>
            <a:r>
              <a:rPr lang="en-US" sz="2400" b="1" dirty="0"/>
              <a:t>!a</a:t>
            </a:r>
            <a:r>
              <a:rPr lang="en-US" sz="2400" dirty="0"/>
              <a:t> returns true if a is false, i.e. when a=0.</a:t>
            </a:r>
          </a:p>
          <a:p>
            <a:pPr marL="342900" lvl="0" indent="-342900" algn="l" rtl="0">
              <a:lnSpc>
                <a:spcPct val="95000"/>
              </a:lnSpc>
              <a:spcBef>
                <a:spcPts val="1425"/>
              </a:spcBef>
              <a:spcAft>
                <a:spcPts val="0"/>
              </a:spcAft>
              <a:buSzPts val="2400"/>
              <a:buChar char="•"/>
            </a:pPr>
            <a:r>
              <a:rPr lang="en-US" sz="2400" dirty="0"/>
              <a:t>A=10 b=-5</a:t>
            </a:r>
          </a:p>
          <a:p>
            <a:pPr marL="342900" lvl="0" indent="-342900" algn="l" rtl="0">
              <a:lnSpc>
                <a:spcPct val="95000"/>
              </a:lnSpc>
              <a:spcBef>
                <a:spcPts val="1425"/>
              </a:spcBef>
              <a:spcAft>
                <a:spcPts val="0"/>
              </a:spcAft>
              <a:buSzPts val="2400"/>
              <a:buChar char="•"/>
            </a:pPr>
            <a:endParaRPr lang="en-US" sz="2400" dirty="0"/>
          </a:p>
          <a:p>
            <a:pPr marL="342900" lvl="0" indent="-342900" algn="l" rtl="0">
              <a:lnSpc>
                <a:spcPct val="95000"/>
              </a:lnSpc>
              <a:spcBef>
                <a:spcPts val="1425"/>
              </a:spcBef>
              <a:spcAft>
                <a:spcPts val="0"/>
              </a:spcAft>
              <a:buSzPts val="2400"/>
              <a:buChar char="•"/>
            </a:pPr>
            <a:endParaRPr dirty="0"/>
          </a:p>
          <a:p>
            <a:pPr marL="342900" lvl="0" indent="-190500" algn="l" rtl="0">
              <a:lnSpc>
                <a:spcPct val="95000"/>
              </a:lnSpc>
              <a:spcBef>
                <a:spcPts val="1425"/>
              </a:spcBef>
              <a:spcAft>
                <a:spcPts val="0"/>
              </a:spcAft>
              <a:buSzPts val="2400"/>
              <a:buNone/>
            </a:pPr>
            <a:endParaRPr sz="2400" dirty="0"/>
          </a:p>
          <a:p>
            <a:pPr marL="342900" lvl="0" indent="-139700" algn="l" rtl="0">
              <a:lnSpc>
                <a:spcPct val="95000"/>
              </a:lnSpc>
              <a:spcBef>
                <a:spcPts val="1425"/>
              </a:spcBef>
              <a:spcAft>
                <a:spcPts val="0"/>
              </a:spcAft>
              <a:buSzPts val="3200"/>
              <a:buNone/>
            </a:pPr>
            <a:endParaRPr dirty="0"/>
          </a:p>
        </p:txBody>
      </p:sp>
      <p:sp>
        <p:nvSpPr>
          <p:cNvPr id="267" name="Google Shape;267;p12"/>
          <p:cNvSpPr txBox="1">
            <a:spLocks noGrp="1"/>
          </p:cNvSpPr>
          <p:nvPr>
            <p:ph type="sldNum" idx="12"/>
          </p:nvPr>
        </p:nvSpPr>
        <p:spPr>
          <a:xfrm>
            <a:off x="7227888" y="6670675"/>
            <a:ext cx="2344737" cy="517525"/>
          </a:xfrm>
          <a:prstGeom prst="rect">
            <a:avLst/>
          </a:prstGeom>
          <a:noFill/>
          <a:ln>
            <a:noFill/>
          </a:ln>
        </p:spPr>
        <p:txBody>
          <a:bodyPr spcFirstLastPara="1" wrap="square" lIns="0" tIns="0" rIns="0" bIns="0" anchor="t" anchorCtr="0">
            <a:noAutofit/>
          </a:bodyPr>
          <a:lstStyle/>
          <a:p>
            <a:pPr marL="0" lvl="0" indent="0" algn="r" rtl="0">
              <a:lnSpc>
                <a:spcPct val="95000"/>
              </a:lnSpc>
              <a:spcBef>
                <a:spcPts val="0"/>
              </a:spcBef>
              <a:spcAft>
                <a:spcPts val="0"/>
              </a:spcAft>
              <a:buNone/>
            </a:pPr>
            <a:fld id="{00000000-1234-1234-1234-123412341234}" type="slidenum">
              <a:rPr lang="en-US"/>
              <a:t>13</a:t>
            </a:fld>
            <a:endParaRPr/>
          </a:p>
        </p:txBody>
      </p:sp>
      <p:graphicFrame>
        <p:nvGraphicFramePr>
          <p:cNvPr id="2" name="Table 2">
            <a:extLst>
              <a:ext uri="{FF2B5EF4-FFF2-40B4-BE49-F238E27FC236}">
                <a16:creationId xmlns:a16="http://schemas.microsoft.com/office/drawing/2014/main" id="{E81726D9-82AF-46C4-97F8-375C031FB4A0}"/>
              </a:ext>
            </a:extLst>
          </p:cNvPr>
          <p:cNvGraphicFramePr>
            <a:graphicFrameLocks noGrp="1"/>
          </p:cNvGraphicFramePr>
          <p:nvPr>
            <p:extLst>
              <p:ext uri="{D42A27DB-BD31-4B8C-83A1-F6EECF244321}">
                <p14:modId xmlns:p14="http://schemas.microsoft.com/office/powerpoint/2010/main" val="3870967412"/>
              </p:ext>
            </p:extLst>
          </p:nvPr>
        </p:nvGraphicFramePr>
        <p:xfrm>
          <a:off x="2948834" y="3585526"/>
          <a:ext cx="3714856" cy="2159319"/>
        </p:xfrm>
        <a:graphic>
          <a:graphicData uri="http://schemas.openxmlformats.org/drawingml/2006/table">
            <a:tbl>
              <a:tblPr firstRow="1" bandRow="1">
                <a:tableStyleId>{07FD12B9-EBDE-42B2-8032-2113492DC8FA}</a:tableStyleId>
              </a:tblPr>
              <a:tblGrid>
                <a:gridCol w="2565299">
                  <a:extLst>
                    <a:ext uri="{9D8B030D-6E8A-4147-A177-3AD203B41FA5}">
                      <a16:colId xmlns:a16="http://schemas.microsoft.com/office/drawing/2014/main" val="4249693873"/>
                    </a:ext>
                  </a:extLst>
                </a:gridCol>
                <a:gridCol w="1149557">
                  <a:extLst>
                    <a:ext uri="{9D8B030D-6E8A-4147-A177-3AD203B41FA5}">
                      <a16:colId xmlns:a16="http://schemas.microsoft.com/office/drawing/2014/main" val="796335156"/>
                    </a:ext>
                  </a:extLst>
                </a:gridCol>
              </a:tblGrid>
              <a:tr h="506413">
                <a:tc>
                  <a:txBody>
                    <a:bodyPr/>
                    <a:lstStyle/>
                    <a:p>
                      <a:r>
                        <a:rPr lang="en-US" sz="1800" dirty="0">
                          <a:solidFill>
                            <a:srgbClr val="FF0000"/>
                          </a:solidFill>
                        </a:rPr>
                        <a:t>(A&gt;=6 ) &amp;&amp; (b&lt;=3)</a:t>
                      </a:r>
                      <a:endParaRPr lang="en-IN" sz="1800" dirty="0">
                        <a:solidFill>
                          <a:srgbClr val="FF0000"/>
                        </a:solidFill>
                      </a:endParaRPr>
                    </a:p>
                  </a:txBody>
                  <a:tcPr/>
                </a:tc>
                <a:tc>
                  <a:txBody>
                    <a:bodyPr/>
                    <a:lstStyle/>
                    <a:p>
                      <a:r>
                        <a:rPr lang="en-US" sz="1800" dirty="0">
                          <a:solidFill>
                            <a:srgbClr val="FF0000"/>
                          </a:solidFill>
                        </a:rPr>
                        <a:t>TRUE</a:t>
                      </a:r>
                      <a:endParaRPr lang="en-IN" sz="1800" dirty="0">
                        <a:solidFill>
                          <a:srgbClr val="FF0000"/>
                        </a:solidFill>
                      </a:endParaRPr>
                    </a:p>
                  </a:txBody>
                  <a:tcPr/>
                </a:tc>
                <a:extLst>
                  <a:ext uri="{0D108BD9-81ED-4DB2-BD59-A6C34878D82A}">
                    <a16:rowId xmlns:a16="http://schemas.microsoft.com/office/drawing/2014/main" val="888417617"/>
                  </a:ext>
                </a:extLst>
              </a:tr>
              <a:tr h="50641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FF0000"/>
                          </a:solidFill>
                          <a:effectLst/>
                          <a:uLnTx/>
                          <a:uFillTx/>
                          <a:latin typeface="Times New Roman"/>
                          <a:cs typeface="Times New Roman"/>
                          <a:sym typeface="Arial"/>
                        </a:rPr>
                        <a:t>(A&gt;-2 ) &amp;&amp; (b&gt;=3)</a:t>
                      </a:r>
                      <a:endParaRPr kumimoji="0" lang="en-IN" sz="1800" b="1" i="0" u="none" strike="noStrike" kern="0" cap="none" spc="0" normalizeH="0" baseline="0" noProof="0" dirty="0">
                        <a:ln>
                          <a:noFill/>
                        </a:ln>
                        <a:solidFill>
                          <a:srgbClr val="FF0000"/>
                        </a:solidFill>
                        <a:effectLst/>
                        <a:uLnTx/>
                        <a:uFillTx/>
                        <a:latin typeface="Times New Roman"/>
                        <a:cs typeface="Times New Roman"/>
                        <a:sym typeface="Arial"/>
                      </a:endParaRPr>
                    </a:p>
                  </a:txBody>
                  <a:tcPr/>
                </a:tc>
                <a:tc>
                  <a:txBody>
                    <a:bodyPr/>
                    <a:lstStyle/>
                    <a:p>
                      <a:r>
                        <a:rPr lang="en-US" sz="1800" dirty="0">
                          <a:solidFill>
                            <a:srgbClr val="FF0000"/>
                          </a:solidFill>
                        </a:rPr>
                        <a:t>FALSE</a:t>
                      </a:r>
                      <a:endParaRPr lang="en-IN" sz="1800" dirty="0">
                        <a:solidFill>
                          <a:srgbClr val="FF0000"/>
                        </a:solidFill>
                      </a:endParaRPr>
                    </a:p>
                  </a:txBody>
                  <a:tcPr/>
                </a:tc>
                <a:extLst>
                  <a:ext uri="{0D108BD9-81ED-4DB2-BD59-A6C34878D82A}">
                    <a16:rowId xmlns:a16="http://schemas.microsoft.com/office/drawing/2014/main" val="1604299758"/>
                  </a:ext>
                </a:extLst>
              </a:tr>
              <a:tr h="50641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FF0000"/>
                          </a:solidFill>
                          <a:effectLst/>
                          <a:uLnTx/>
                          <a:uFillTx/>
                          <a:latin typeface="Times New Roman"/>
                          <a:cs typeface="Times New Roman"/>
                          <a:sym typeface="Arial"/>
                        </a:rPr>
                        <a:t>(A==6 ) || (b&gt;=3)</a:t>
                      </a:r>
                      <a:endParaRPr kumimoji="0" lang="en-IN" sz="1800" b="1" i="0" u="none" strike="noStrike" kern="0" cap="none" spc="0" normalizeH="0" baseline="0" noProof="0" dirty="0">
                        <a:ln>
                          <a:noFill/>
                        </a:ln>
                        <a:solidFill>
                          <a:srgbClr val="FF0000"/>
                        </a:solidFill>
                        <a:effectLst/>
                        <a:uLnTx/>
                        <a:uFillTx/>
                        <a:latin typeface="Times New Roman"/>
                        <a:cs typeface="Times New Roman"/>
                        <a:sym typeface="Arial"/>
                      </a:endParaRPr>
                    </a:p>
                  </a:txBody>
                  <a:tcPr/>
                </a:tc>
                <a:tc>
                  <a:txBody>
                    <a:bodyPr/>
                    <a:lstStyle/>
                    <a:p>
                      <a:r>
                        <a:rPr lang="en-US" sz="1800" dirty="0">
                          <a:solidFill>
                            <a:srgbClr val="FF0000"/>
                          </a:solidFill>
                        </a:rPr>
                        <a:t>FASLE</a:t>
                      </a:r>
                      <a:endParaRPr lang="en-IN" sz="1800" dirty="0">
                        <a:solidFill>
                          <a:srgbClr val="FF0000"/>
                        </a:solidFill>
                      </a:endParaRPr>
                    </a:p>
                  </a:txBody>
                  <a:tcPr/>
                </a:tc>
                <a:extLst>
                  <a:ext uri="{0D108BD9-81ED-4DB2-BD59-A6C34878D82A}">
                    <a16:rowId xmlns:a16="http://schemas.microsoft.com/office/drawing/2014/main" val="1997560039"/>
                  </a:ext>
                </a:extLst>
              </a:tr>
              <a:tr h="50641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FF0000"/>
                          </a:solidFill>
                          <a:effectLst/>
                          <a:uLnTx/>
                          <a:uFillTx/>
                          <a:latin typeface="Times New Roman"/>
                          <a:cs typeface="Times New Roman"/>
                          <a:sym typeface="Arial"/>
                        </a:rPr>
                        <a:t>(A&lt;=7 ) || (b==-5)</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FF0000"/>
                          </a:solidFill>
                          <a:effectLst/>
                          <a:uLnTx/>
                          <a:uFillTx/>
                          <a:latin typeface="Times New Roman"/>
                          <a:cs typeface="Times New Roman"/>
                          <a:sym typeface="Arial"/>
                        </a:rPr>
                        <a:t>F               T</a:t>
                      </a:r>
                      <a:endParaRPr kumimoji="0" lang="en-IN" sz="1800" b="1" i="0" u="none" strike="noStrike" kern="0" cap="none" spc="0" normalizeH="0" baseline="0" noProof="0" dirty="0">
                        <a:ln>
                          <a:noFill/>
                        </a:ln>
                        <a:solidFill>
                          <a:srgbClr val="FF0000"/>
                        </a:solidFill>
                        <a:effectLst/>
                        <a:uLnTx/>
                        <a:uFillTx/>
                        <a:latin typeface="Times New Roman"/>
                        <a:cs typeface="Times New Roman"/>
                        <a:sym typeface="Arial"/>
                      </a:endParaRPr>
                    </a:p>
                  </a:txBody>
                  <a:tcPr/>
                </a:tc>
                <a:tc>
                  <a:txBody>
                    <a:bodyPr/>
                    <a:lstStyle/>
                    <a:p>
                      <a:r>
                        <a:rPr lang="en-US" sz="1800" dirty="0">
                          <a:solidFill>
                            <a:srgbClr val="FF0000"/>
                          </a:solidFill>
                        </a:rPr>
                        <a:t>TRUE</a:t>
                      </a:r>
                      <a:endParaRPr lang="en-IN" sz="1800" dirty="0">
                        <a:solidFill>
                          <a:srgbClr val="FF0000"/>
                        </a:solidFill>
                      </a:endParaRPr>
                    </a:p>
                  </a:txBody>
                  <a:tcPr/>
                </a:tc>
                <a:extLst>
                  <a:ext uri="{0D108BD9-81ED-4DB2-BD59-A6C34878D82A}">
                    <a16:rowId xmlns:a16="http://schemas.microsoft.com/office/drawing/2014/main" val="3304973350"/>
                  </a:ext>
                </a:extLst>
              </a:tr>
            </a:tbl>
          </a:graphicData>
        </a:graphic>
      </p:graphicFrame>
    </p:spTree>
    <p:extLst>
      <p:ext uri="{BB962C8B-B14F-4D97-AF65-F5344CB8AC3E}">
        <p14:creationId xmlns:p14="http://schemas.microsoft.com/office/powerpoint/2010/main" val="3719651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3"/>
          <p:cNvSpPr txBox="1">
            <a:spLocks noGrp="1"/>
          </p:cNvSpPr>
          <p:nvPr>
            <p:ph type="title"/>
          </p:nvPr>
        </p:nvSpPr>
        <p:spPr>
          <a:xfrm>
            <a:off x="503238" y="336550"/>
            <a:ext cx="9067800" cy="1258888"/>
          </a:xfrm>
          <a:prstGeom prst="rect">
            <a:avLst/>
          </a:prstGeom>
          <a:noFill/>
          <a:ln>
            <a:noFill/>
          </a:ln>
        </p:spPr>
        <p:txBody>
          <a:bodyPr spcFirstLastPara="1" wrap="square" lIns="0" tIns="0" rIns="0" bIns="0" anchor="ctr" anchorCtr="0">
            <a:noAutofit/>
          </a:bodyPr>
          <a:lstStyle/>
          <a:p>
            <a:pPr marL="0" lvl="0" indent="0" algn="ctr" rtl="0">
              <a:lnSpc>
                <a:spcPct val="95000"/>
              </a:lnSpc>
              <a:spcBef>
                <a:spcPts val="0"/>
              </a:spcBef>
              <a:spcAft>
                <a:spcPts val="0"/>
              </a:spcAft>
              <a:buNone/>
            </a:pPr>
            <a:r>
              <a:rPr lang="en-US"/>
              <a:t>4.Assignment Operator</a:t>
            </a:r>
            <a:endParaRPr/>
          </a:p>
        </p:txBody>
      </p:sp>
      <p:sp>
        <p:nvSpPr>
          <p:cNvPr id="274" name="Google Shape;274;p13"/>
          <p:cNvSpPr txBox="1">
            <a:spLocks noGrp="1"/>
          </p:cNvSpPr>
          <p:nvPr>
            <p:ph type="body" idx="1"/>
          </p:nvPr>
        </p:nvSpPr>
        <p:spPr>
          <a:xfrm>
            <a:off x="503238" y="1391371"/>
            <a:ext cx="9067800" cy="5859463"/>
          </a:xfrm>
          <a:prstGeom prst="rect">
            <a:avLst/>
          </a:prstGeom>
          <a:noFill/>
          <a:ln>
            <a:noFill/>
          </a:ln>
        </p:spPr>
        <p:txBody>
          <a:bodyPr spcFirstLastPara="1" wrap="square" lIns="0" tIns="20150" rIns="0" bIns="0" anchor="t" anchorCtr="0">
            <a:noAutofit/>
          </a:bodyPr>
          <a:lstStyle/>
          <a:p>
            <a:pPr marL="342900" lvl="0" indent="-342900" algn="l" rtl="0">
              <a:lnSpc>
                <a:spcPct val="95000"/>
              </a:lnSpc>
              <a:spcBef>
                <a:spcPts val="0"/>
              </a:spcBef>
              <a:spcAft>
                <a:spcPts val="0"/>
              </a:spcAft>
              <a:buSzPts val="2400"/>
              <a:buChar char="•"/>
            </a:pPr>
            <a:r>
              <a:rPr lang="en-US" sz="2400" dirty="0">
                <a:latin typeface="Times New Roman"/>
                <a:ea typeface="Times New Roman"/>
                <a:cs typeface="Times New Roman"/>
                <a:sym typeface="Times New Roman"/>
              </a:rPr>
              <a:t>In C, the assignment operator(=) can be used for assigning a value to a variable.</a:t>
            </a:r>
            <a:endParaRPr dirty="0"/>
          </a:p>
          <a:p>
            <a:pPr marL="342900" lvl="0" indent="-342900" algn="l" rtl="0">
              <a:lnSpc>
                <a:spcPct val="95000"/>
              </a:lnSpc>
              <a:spcBef>
                <a:spcPts val="1425"/>
              </a:spcBef>
              <a:spcAft>
                <a:spcPts val="0"/>
              </a:spcAft>
              <a:buSzPts val="2400"/>
              <a:buChar char="•"/>
            </a:pPr>
            <a:r>
              <a:rPr lang="en-US" sz="2400" dirty="0">
                <a:latin typeface="Times New Roman"/>
                <a:ea typeface="Times New Roman"/>
                <a:cs typeface="Times New Roman"/>
                <a:sym typeface="Times New Roman"/>
              </a:rPr>
              <a:t>Syntax : </a:t>
            </a:r>
            <a:r>
              <a:rPr lang="en-US" sz="2400" dirty="0" err="1">
                <a:latin typeface="Times New Roman"/>
                <a:ea typeface="Times New Roman"/>
                <a:cs typeface="Times New Roman"/>
                <a:sym typeface="Times New Roman"/>
              </a:rPr>
              <a:t>Variable_name</a:t>
            </a:r>
            <a:r>
              <a:rPr lang="en-US" sz="2400" dirty="0">
                <a:latin typeface="Times New Roman"/>
                <a:ea typeface="Times New Roman"/>
                <a:cs typeface="Times New Roman"/>
                <a:sym typeface="Times New Roman"/>
              </a:rPr>
              <a:t> = Expression																																																		</a:t>
            </a:r>
            <a:r>
              <a:rPr lang="en-US" sz="2400" dirty="0" err="1">
                <a:latin typeface="Times New Roman"/>
                <a:ea typeface="Times New Roman"/>
                <a:cs typeface="Times New Roman"/>
                <a:sym typeface="Times New Roman"/>
              </a:rPr>
              <a:t>Lefthandside_Variable</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Righthandside</a:t>
            </a:r>
            <a:r>
              <a:rPr lang="en-US" sz="2400" dirty="0">
                <a:latin typeface="Times New Roman"/>
                <a:ea typeface="Times New Roman"/>
                <a:cs typeface="Times New Roman"/>
                <a:sym typeface="Times New Roman"/>
              </a:rPr>
              <a:t> Value																													Assignment Operator</a:t>
            </a:r>
            <a:endParaRPr dirty="0"/>
          </a:p>
          <a:p>
            <a:pPr marL="342900" lvl="0" indent="-190500" algn="l" rtl="0">
              <a:lnSpc>
                <a:spcPct val="95000"/>
              </a:lnSpc>
              <a:spcBef>
                <a:spcPts val="1425"/>
              </a:spcBef>
              <a:spcAft>
                <a:spcPts val="0"/>
              </a:spcAft>
              <a:buSzPts val="2400"/>
              <a:buNone/>
            </a:pPr>
            <a:endParaRPr sz="2400" dirty="0"/>
          </a:p>
        </p:txBody>
      </p:sp>
      <p:sp>
        <p:nvSpPr>
          <p:cNvPr id="276" name="Google Shape;276;p13"/>
          <p:cNvSpPr txBox="1">
            <a:spLocks noGrp="1"/>
          </p:cNvSpPr>
          <p:nvPr>
            <p:ph type="sldNum" idx="12"/>
          </p:nvPr>
        </p:nvSpPr>
        <p:spPr>
          <a:xfrm>
            <a:off x="7227888" y="6670675"/>
            <a:ext cx="2344737" cy="517525"/>
          </a:xfrm>
          <a:prstGeom prst="rect">
            <a:avLst/>
          </a:prstGeom>
          <a:noFill/>
          <a:ln>
            <a:noFill/>
          </a:ln>
        </p:spPr>
        <p:txBody>
          <a:bodyPr spcFirstLastPara="1" wrap="square" lIns="0" tIns="0" rIns="0" bIns="0" anchor="t" anchorCtr="0">
            <a:noAutofit/>
          </a:bodyPr>
          <a:lstStyle/>
          <a:p>
            <a:pPr marL="0" lvl="0" indent="0" algn="r" rtl="0">
              <a:lnSpc>
                <a:spcPct val="95000"/>
              </a:lnSpc>
              <a:spcBef>
                <a:spcPts val="0"/>
              </a:spcBef>
              <a:spcAft>
                <a:spcPts val="0"/>
              </a:spcAft>
              <a:buNone/>
            </a:pPr>
            <a:fld id="{00000000-1234-1234-1234-123412341234}" type="slidenum">
              <a:rPr lang="en-US"/>
              <a:t>14</a:t>
            </a:fld>
            <a:endParaRPr/>
          </a:p>
        </p:txBody>
      </p:sp>
      <p:cxnSp>
        <p:nvCxnSpPr>
          <p:cNvPr id="277" name="Google Shape;277;p13"/>
          <p:cNvCxnSpPr/>
          <p:nvPr/>
        </p:nvCxnSpPr>
        <p:spPr>
          <a:xfrm flipH="1">
            <a:off x="2144712" y="2941637"/>
            <a:ext cx="533400" cy="838200"/>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278" name="Google Shape;278;p13"/>
          <p:cNvCxnSpPr/>
          <p:nvPr/>
        </p:nvCxnSpPr>
        <p:spPr>
          <a:xfrm flipH="1">
            <a:off x="3973512" y="2941637"/>
            <a:ext cx="1" cy="1371600"/>
          </a:xfrm>
          <a:prstGeom prst="straightConnector1">
            <a:avLst/>
          </a:prstGeom>
          <a:noFill/>
          <a:ln w="9525" cap="flat" cmpd="sng">
            <a:solidFill>
              <a:schemeClr val="dk1"/>
            </a:solidFill>
            <a:prstDash val="solid"/>
            <a:round/>
            <a:headEnd type="none" w="sm" len="sm"/>
            <a:tailEnd type="triangle" w="med" len="med"/>
          </a:ln>
        </p:spPr>
      </p:cxnSp>
      <p:cxnSp>
        <p:nvCxnSpPr>
          <p:cNvPr id="279" name="Google Shape;279;p13"/>
          <p:cNvCxnSpPr/>
          <p:nvPr/>
        </p:nvCxnSpPr>
        <p:spPr>
          <a:xfrm>
            <a:off x="5040312" y="2941637"/>
            <a:ext cx="457200" cy="990600"/>
          </a:xfrm>
          <a:prstGeom prst="straightConnector1">
            <a:avLst/>
          </a:prstGeom>
          <a:solidFill>
            <a:srgbClr val="00B8FF"/>
          </a:solidFill>
          <a:ln w="9525" cap="flat" cmpd="sng">
            <a:solidFill>
              <a:schemeClr val="dk1"/>
            </a:solidFill>
            <a:prstDash val="solid"/>
            <a:round/>
            <a:headEnd type="none" w="sm" len="sm"/>
            <a:tailEnd type="triangle" w="med" len="med"/>
          </a:ln>
        </p:spPr>
      </p:cxnSp>
      <p:pic>
        <p:nvPicPr>
          <p:cNvPr id="280" name="Google Shape;280;p13"/>
          <p:cNvPicPr preferRelativeResize="0"/>
          <p:nvPr/>
        </p:nvPicPr>
        <p:blipFill rotWithShape="1">
          <a:blip r:embed="rId3">
            <a:alphaModFix/>
          </a:blip>
          <a:srcRect/>
          <a:stretch/>
        </p:blipFill>
        <p:spPr>
          <a:xfrm>
            <a:off x="1126403" y="3388447"/>
            <a:ext cx="7010400" cy="2895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4"/>
          <p:cNvSpPr txBox="1">
            <a:spLocks noGrp="1"/>
          </p:cNvSpPr>
          <p:nvPr>
            <p:ph type="title"/>
          </p:nvPr>
        </p:nvSpPr>
        <p:spPr>
          <a:xfrm>
            <a:off x="501435" y="142386"/>
            <a:ext cx="9067800" cy="1258888"/>
          </a:xfrm>
          <a:prstGeom prst="rect">
            <a:avLst/>
          </a:prstGeom>
          <a:noFill/>
          <a:ln>
            <a:noFill/>
          </a:ln>
        </p:spPr>
        <p:txBody>
          <a:bodyPr spcFirstLastPara="1" wrap="square" lIns="0" tIns="0" rIns="0" bIns="0" anchor="ctr" anchorCtr="0">
            <a:noAutofit/>
          </a:bodyPr>
          <a:lstStyle/>
          <a:p>
            <a:pPr marL="0" lvl="0" indent="0" algn="ctr" rtl="0">
              <a:lnSpc>
                <a:spcPct val="95000"/>
              </a:lnSpc>
              <a:spcBef>
                <a:spcPts val="0"/>
              </a:spcBef>
              <a:spcAft>
                <a:spcPts val="0"/>
              </a:spcAft>
              <a:buNone/>
            </a:pPr>
            <a:r>
              <a:rPr lang="en-US" dirty="0"/>
              <a:t>5.Bitwise Operator</a:t>
            </a:r>
            <a:endParaRPr dirty="0"/>
          </a:p>
        </p:txBody>
      </p:sp>
      <p:sp>
        <p:nvSpPr>
          <p:cNvPr id="286" name="Google Shape;286;p14"/>
          <p:cNvSpPr txBox="1">
            <a:spLocks noGrp="1"/>
          </p:cNvSpPr>
          <p:nvPr>
            <p:ph type="body" idx="1"/>
          </p:nvPr>
        </p:nvSpPr>
        <p:spPr>
          <a:xfrm>
            <a:off x="501435" y="1684886"/>
            <a:ext cx="9067800" cy="4902200"/>
          </a:xfrm>
          <a:prstGeom prst="rect">
            <a:avLst/>
          </a:prstGeom>
          <a:noFill/>
          <a:ln>
            <a:noFill/>
          </a:ln>
        </p:spPr>
        <p:txBody>
          <a:bodyPr spcFirstLastPara="1" wrap="square" lIns="0" tIns="20150" rIns="0" bIns="0" anchor="t" anchorCtr="0">
            <a:noAutofit/>
          </a:bodyPr>
          <a:lstStyle/>
          <a:p>
            <a:pPr marL="342900" lvl="0" indent="-342900" algn="l" rtl="0">
              <a:lnSpc>
                <a:spcPct val="95000"/>
              </a:lnSpc>
              <a:spcBef>
                <a:spcPts val="0"/>
              </a:spcBef>
              <a:spcAft>
                <a:spcPts val="0"/>
              </a:spcAft>
              <a:buSzPts val="2000"/>
              <a:buChar char="•"/>
            </a:pPr>
            <a:r>
              <a:rPr lang="en-US" sz="2000" dirty="0"/>
              <a:t>It is used to perform bit-level operations on the operands. The operators are first converted to bit-level and then the calculation is performed on the operands. the </a:t>
            </a:r>
            <a:r>
              <a:rPr lang="en-US" sz="2000" b="1" dirty="0"/>
              <a:t>bitwise AND</a:t>
            </a:r>
            <a:r>
              <a:rPr lang="en-US" sz="2000" dirty="0"/>
              <a:t> represented as </a:t>
            </a:r>
            <a:r>
              <a:rPr lang="en-US" sz="2000" b="1" dirty="0"/>
              <a:t>&amp; operator in C.</a:t>
            </a:r>
            <a:r>
              <a:rPr lang="en-US" sz="2000" dirty="0"/>
              <a:t> The result of AND is 1 only if both bits are 1. </a:t>
            </a:r>
            <a:endParaRPr dirty="0"/>
          </a:p>
          <a:p>
            <a:pPr marL="342900" lvl="0" indent="-342900" algn="l" rtl="0">
              <a:lnSpc>
                <a:spcPct val="95000"/>
              </a:lnSpc>
              <a:spcBef>
                <a:spcPts val="1425"/>
              </a:spcBef>
              <a:spcAft>
                <a:spcPts val="0"/>
              </a:spcAft>
              <a:buSzPts val="2000"/>
              <a:buChar char="•"/>
            </a:pPr>
            <a:r>
              <a:rPr lang="en-US" sz="2000" b="1" dirty="0"/>
              <a:t>Used in applications which require manipulation of individual bits within a word of memory</a:t>
            </a:r>
            <a:endParaRPr dirty="0"/>
          </a:p>
          <a:p>
            <a:pPr marL="342900" lvl="0" indent="-342900" algn="l" rtl="0">
              <a:lnSpc>
                <a:spcPct val="95000"/>
              </a:lnSpc>
              <a:spcBef>
                <a:spcPts val="1425"/>
              </a:spcBef>
              <a:spcAft>
                <a:spcPts val="0"/>
              </a:spcAft>
              <a:buSzPts val="2000"/>
              <a:buChar char="•"/>
            </a:pPr>
            <a:r>
              <a:rPr lang="en-US" sz="2000" dirty="0"/>
              <a:t>There are six bit operators: </a:t>
            </a:r>
            <a:endParaRPr dirty="0"/>
          </a:p>
          <a:p>
            <a:pPr marL="342900" lvl="0" indent="-342900" algn="l" rtl="0">
              <a:lnSpc>
                <a:spcPct val="95000"/>
              </a:lnSpc>
              <a:spcBef>
                <a:spcPts val="1425"/>
              </a:spcBef>
              <a:spcAft>
                <a:spcPts val="0"/>
              </a:spcAft>
              <a:buSzPts val="2000"/>
              <a:buChar char="•"/>
            </a:pPr>
            <a:r>
              <a:rPr lang="en-US" sz="2000" dirty="0"/>
              <a:t>bitwise AND(&amp;)  </a:t>
            </a:r>
            <a:endParaRPr dirty="0"/>
          </a:p>
          <a:p>
            <a:pPr marL="342900" lvl="0" indent="-342900" algn="l" rtl="0">
              <a:lnSpc>
                <a:spcPct val="95000"/>
              </a:lnSpc>
              <a:spcBef>
                <a:spcPts val="1425"/>
              </a:spcBef>
              <a:spcAft>
                <a:spcPts val="0"/>
              </a:spcAft>
              <a:buSzPts val="2000"/>
              <a:buChar char="•"/>
            </a:pPr>
            <a:r>
              <a:rPr lang="en-US" sz="2000" dirty="0"/>
              <a:t>bitwise OR(|) </a:t>
            </a:r>
            <a:endParaRPr dirty="0"/>
          </a:p>
          <a:p>
            <a:pPr marL="342900" lvl="0" indent="-342900" algn="l" rtl="0">
              <a:lnSpc>
                <a:spcPct val="95000"/>
              </a:lnSpc>
              <a:spcBef>
                <a:spcPts val="1425"/>
              </a:spcBef>
              <a:spcAft>
                <a:spcPts val="0"/>
              </a:spcAft>
              <a:buSzPts val="2000"/>
              <a:buChar char="•"/>
            </a:pPr>
            <a:r>
              <a:rPr lang="en-US" sz="2000" dirty="0"/>
              <a:t> bitwise XOR(^)  </a:t>
            </a:r>
            <a:endParaRPr dirty="0"/>
          </a:p>
          <a:p>
            <a:pPr marL="342900" lvl="0" indent="-342900" algn="l" rtl="0">
              <a:lnSpc>
                <a:spcPct val="95000"/>
              </a:lnSpc>
              <a:spcBef>
                <a:spcPts val="1425"/>
              </a:spcBef>
              <a:spcAft>
                <a:spcPts val="0"/>
              </a:spcAft>
              <a:buSzPts val="2000"/>
              <a:buChar char="•"/>
            </a:pPr>
            <a:r>
              <a:rPr lang="en-US" sz="2000" dirty="0"/>
              <a:t>bitwise complement(~) </a:t>
            </a:r>
            <a:endParaRPr dirty="0"/>
          </a:p>
          <a:p>
            <a:pPr marL="342900" lvl="0" indent="-342900" algn="l" rtl="0">
              <a:lnSpc>
                <a:spcPct val="95000"/>
              </a:lnSpc>
              <a:spcBef>
                <a:spcPts val="1425"/>
              </a:spcBef>
              <a:spcAft>
                <a:spcPts val="0"/>
              </a:spcAft>
              <a:buSzPts val="2000"/>
              <a:buChar char="•"/>
            </a:pPr>
            <a:r>
              <a:rPr lang="en-US" sz="2000" dirty="0"/>
              <a:t>left shift(&lt;&lt;) </a:t>
            </a:r>
            <a:endParaRPr dirty="0"/>
          </a:p>
          <a:p>
            <a:pPr marL="342900" lvl="0" indent="-342900" algn="l" rtl="0">
              <a:lnSpc>
                <a:spcPct val="95000"/>
              </a:lnSpc>
              <a:spcBef>
                <a:spcPts val="1425"/>
              </a:spcBef>
              <a:spcAft>
                <a:spcPts val="0"/>
              </a:spcAft>
              <a:buSzPts val="2000"/>
              <a:buChar char="•"/>
            </a:pPr>
            <a:r>
              <a:rPr lang="en-US" sz="2000" dirty="0"/>
              <a:t>right shift(&gt;&gt;)</a:t>
            </a:r>
            <a:endParaRPr dirty="0"/>
          </a:p>
        </p:txBody>
      </p:sp>
      <p:sp>
        <p:nvSpPr>
          <p:cNvPr id="288" name="Google Shape;288;p14"/>
          <p:cNvSpPr txBox="1">
            <a:spLocks noGrp="1"/>
          </p:cNvSpPr>
          <p:nvPr>
            <p:ph type="sldNum" idx="12"/>
          </p:nvPr>
        </p:nvSpPr>
        <p:spPr>
          <a:xfrm>
            <a:off x="7227888" y="6670675"/>
            <a:ext cx="2344737" cy="517525"/>
          </a:xfrm>
          <a:prstGeom prst="rect">
            <a:avLst/>
          </a:prstGeom>
          <a:noFill/>
          <a:ln>
            <a:noFill/>
          </a:ln>
        </p:spPr>
        <p:txBody>
          <a:bodyPr spcFirstLastPara="1" wrap="square" lIns="0" tIns="0" rIns="0" bIns="0" anchor="t" anchorCtr="0">
            <a:noAutofit/>
          </a:bodyPr>
          <a:lstStyle/>
          <a:p>
            <a:pPr marL="0" lvl="0" indent="0" algn="r" rtl="0">
              <a:lnSpc>
                <a:spcPct val="95000"/>
              </a:lnSpc>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36067-5134-4F0E-B323-8EF69E9FC231}"/>
              </a:ext>
            </a:extLst>
          </p:cNvPr>
          <p:cNvSpPr>
            <a:spLocks noGrp="1"/>
          </p:cNvSpPr>
          <p:nvPr>
            <p:ph type="title"/>
          </p:nvPr>
        </p:nvSpPr>
        <p:spPr>
          <a:xfrm>
            <a:off x="503238" y="336550"/>
            <a:ext cx="9067800" cy="728162"/>
          </a:xfrm>
        </p:spPr>
        <p:txBody>
          <a:bodyPr/>
          <a:lstStyle/>
          <a:p>
            <a:r>
              <a:rPr lang="en-US" sz="4000" b="0" i="0" dirty="0">
                <a:solidFill>
                  <a:srgbClr val="000000"/>
                </a:solidFill>
                <a:effectLst/>
                <a:latin typeface="Times New Roman" panose="02020603050405020304" pitchFamily="18" charset="0"/>
                <a:cs typeface="Times New Roman" panose="02020603050405020304" pitchFamily="18" charset="0"/>
              </a:rPr>
              <a:t>Uses of Bitwise operators</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E6A40DD-4A51-4C0E-B4E0-DC11127312B3}"/>
              </a:ext>
            </a:extLst>
          </p:cNvPr>
          <p:cNvSpPr>
            <a:spLocks noGrp="1"/>
          </p:cNvSpPr>
          <p:nvPr>
            <p:ph type="body" idx="1"/>
          </p:nvPr>
        </p:nvSpPr>
        <p:spPr>
          <a:xfrm>
            <a:off x="377977" y="1363651"/>
            <a:ext cx="9067800" cy="4527550"/>
          </a:xfrm>
        </p:spPr>
        <p:txBody>
          <a:bodyPr/>
          <a:lstStyle/>
          <a:p>
            <a:pPr algn="just"/>
            <a:r>
              <a:rPr lang="en-US" sz="2800" b="0" i="0" dirty="0">
                <a:solidFill>
                  <a:srgbClr val="000000"/>
                </a:solidFill>
                <a:effectLst/>
                <a:latin typeface="Times New Roman" panose="02020603050405020304" pitchFamily="18" charset="0"/>
                <a:cs typeface="Times New Roman" panose="02020603050405020304" pitchFamily="18" charset="0"/>
              </a:rPr>
              <a:t>Bitwise operators are a particular type of operators in C used for bit-level programming. </a:t>
            </a:r>
          </a:p>
          <a:p>
            <a:pPr algn="just"/>
            <a:r>
              <a:rPr lang="en-US" sz="2800" b="0" i="0" dirty="0">
                <a:solidFill>
                  <a:srgbClr val="000000"/>
                </a:solidFill>
                <a:effectLst/>
                <a:latin typeface="Times New Roman" panose="02020603050405020304" pitchFamily="18" charset="0"/>
                <a:cs typeface="Times New Roman" panose="02020603050405020304" pitchFamily="18" charset="0"/>
              </a:rPr>
              <a:t>It is essential to know the use of the bitwise operator as it brings an efficient way of saving space in representing data.</a:t>
            </a:r>
          </a:p>
          <a:p>
            <a:pPr algn="just"/>
            <a:r>
              <a:rPr lang="en-US" sz="2800" b="0" i="0" dirty="0">
                <a:solidFill>
                  <a:srgbClr val="000000"/>
                </a:solidFill>
                <a:effectLst/>
                <a:latin typeface="Times New Roman" panose="02020603050405020304" pitchFamily="18" charset="0"/>
                <a:cs typeface="Times New Roman" panose="02020603050405020304" pitchFamily="18" charset="0"/>
              </a:rPr>
              <a:t>Programmers use these operators in various fields, such as systems programming, embedded programming, and designing protocols. </a:t>
            </a:r>
          </a:p>
          <a:p>
            <a:pPr algn="just"/>
            <a:r>
              <a:rPr lang="en-US" sz="2800" b="0" i="0" dirty="0">
                <a:solidFill>
                  <a:srgbClr val="000000"/>
                </a:solidFill>
                <a:effectLst/>
                <a:latin typeface="Times New Roman" panose="02020603050405020304" pitchFamily="18" charset="0"/>
                <a:cs typeface="Times New Roman" panose="02020603050405020304" pitchFamily="18" charset="0"/>
              </a:rPr>
              <a:t>Hence, programmers need to know its use. </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21C0547-1AF7-4650-AA69-3EAF0CACEB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1930372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5"/>
          <p:cNvSpPr txBox="1">
            <a:spLocks noGrp="1"/>
          </p:cNvSpPr>
          <p:nvPr>
            <p:ph type="title"/>
          </p:nvPr>
        </p:nvSpPr>
        <p:spPr>
          <a:xfrm>
            <a:off x="506412" y="88412"/>
            <a:ext cx="9067800" cy="1258888"/>
          </a:xfrm>
          <a:prstGeom prst="rect">
            <a:avLst/>
          </a:prstGeom>
          <a:noFill/>
          <a:ln>
            <a:noFill/>
          </a:ln>
        </p:spPr>
        <p:txBody>
          <a:bodyPr spcFirstLastPara="1" wrap="square" lIns="0" tIns="0" rIns="0" bIns="0" anchor="ctr" anchorCtr="0">
            <a:noAutofit/>
          </a:bodyPr>
          <a:lstStyle/>
          <a:p>
            <a:pPr marL="0" lvl="0" indent="0" algn="ctr" rtl="0">
              <a:lnSpc>
                <a:spcPct val="95000"/>
              </a:lnSpc>
              <a:spcBef>
                <a:spcPts val="0"/>
              </a:spcBef>
              <a:spcAft>
                <a:spcPts val="0"/>
              </a:spcAft>
              <a:buNone/>
            </a:pPr>
            <a:r>
              <a:rPr lang="en-US" dirty="0">
                <a:latin typeface="Arial"/>
                <a:ea typeface="Arial"/>
                <a:cs typeface="Arial"/>
                <a:sym typeface="Arial"/>
              </a:rPr>
              <a:t>Bitwise Operators(contd.)</a:t>
            </a:r>
            <a:endParaRPr dirty="0"/>
          </a:p>
        </p:txBody>
      </p:sp>
      <p:sp>
        <p:nvSpPr>
          <p:cNvPr id="294" name="Google Shape;294;p15"/>
          <p:cNvSpPr txBox="1">
            <a:spLocks noGrp="1"/>
          </p:cNvSpPr>
          <p:nvPr>
            <p:ph type="body" idx="1"/>
          </p:nvPr>
        </p:nvSpPr>
        <p:spPr>
          <a:xfrm>
            <a:off x="506412" y="1112837"/>
            <a:ext cx="9067800" cy="5334000"/>
          </a:xfrm>
          <a:prstGeom prst="rect">
            <a:avLst/>
          </a:prstGeom>
          <a:noFill/>
          <a:ln>
            <a:noFill/>
          </a:ln>
        </p:spPr>
        <p:txBody>
          <a:bodyPr spcFirstLastPara="1" wrap="square" lIns="0" tIns="20150" rIns="0" bIns="0" anchor="t" anchorCtr="0">
            <a:noAutofit/>
          </a:bodyPr>
          <a:lstStyle/>
          <a:p>
            <a:pPr marL="342900" lvl="0" indent="-342900" algn="just" rtl="0">
              <a:lnSpc>
                <a:spcPct val="95000"/>
              </a:lnSpc>
              <a:spcBef>
                <a:spcPts val="0"/>
              </a:spcBef>
              <a:spcAft>
                <a:spcPts val="0"/>
              </a:spcAft>
              <a:buSzPts val="2400"/>
              <a:buChar char="•"/>
            </a:pPr>
            <a:r>
              <a:rPr lang="en-US" sz="2400" dirty="0">
                <a:latin typeface="Arial"/>
                <a:ea typeface="Arial"/>
                <a:cs typeface="Arial"/>
                <a:sym typeface="Arial"/>
              </a:rPr>
              <a:t>Bitwise operator: computer understands data in the form of 0’s and 1’s. so every data which is being supplied is converted into 0’s and 1’s.</a:t>
            </a:r>
            <a:endParaRPr dirty="0"/>
          </a:p>
          <a:p>
            <a:pPr marL="342900" lvl="0" indent="-342900" algn="just" rtl="0">
              <a:lnSpc>
                <a:spcPct val="95000"/>
              </a:lnSpc>
              <a:spcBef>
                <a:spcPts val="1425"/>
              </a:spcBef>
              <a:spcAft>
                <a:spcPts val="0"/>
              </a:spcAft>
              <a:buSzPts val="2400"/>
              <a:buChar char="•"/>
            </a:pPr>
            <a:r>
              <a:rPr lang="en-US" sz="2400" dirty="0">
                <a:latin typeface="Arial"/>
                <a:ea typeface="Arial"/>
                <a:cs typeface="Arial"/>
                <a:sym typeface="Arial"/>
              </a:rPr>
              <a:t>C provides us the facility to manipulate these bits using some special operators called as bitwise operators.</a:t>
            </a:r>
            <a:endParaRPr dirty="0"/>
          </a:p>
          <a:p>
            <a:pPr marL="342900" lvl="0" indent="-342900" algn="just" rtl="0">
              <a:lnSpc>
                <a:spcPct val="95000"/>
              </a:lnSpc>
              <a:spcBef>
                <a:spcPts val="1425"/>
              </a:spcBef>
              <a:spcAft>
                <a:spcPts val="0"/>
              </a:spcAft>
              <a:buSzPts val="2400"/>
              <a:buChar char="•"/>
            </a:pPr>
            <a:r>
              <a:rPr lang="en-US" sz="2400" dirty="0">
                <a:latin typeface="Arial"/>
                <a:ea typeface="Arial"/>
                <a:cs typeface="Arial"/>
                <a:sym typeface="Arial"/>
              </a:rPr>
              <a:t>Note: bitwise operations can be performed only on integer and character type data.</a:t>
            </a:r>
            <a:endParaRPr dirty="0"/>
          </a:p>
          <a:p>
            <a:pPr marL="342900" lvl="0" indent="-342900" algn="just" rtl="0">
              <a:lnSpc>
                <a:spcPct val="95000"/>
              </a:lnSpc>
              <a:spcBef>
                <a:spcPts val="1425"/>
              </a:spcBef>
              <a:spcAft>
                <a:spcPts val="0"/>
              </a:spcAft>
              <a:buSzPts val="2400"/>
              <a:buChar char="•"/>
            </a:pPr>
            <a:r>
              <a:rPr lang="en-US" sz="2400" dirty="0">
                <a:latin typeface="Arial"/>
                <a:ea typeface="Arial"/>
                <a:cs typeface="Arial"/>
                <a:sym typeface="Arial"/>
              </a:rPr>
              <a:t>The bitwise operators are as follows:</a:t>
            </a:r>
            <a:endParaRPr dirty="0"/>
          </a:p>
          <a:p>
            <a:pPr marL="342900" lvl="0" indent="-190500" algn="just" rtl="0">
              <a:lnSpc>
                <a:spcPct val="95000"/>
              </a:lnSpc>
              <a:spcBef>
                <a:spcPts val="1425"/>
              </a:spcBef>
              <a:spcAft>
                <a:spcPts val="0"/>
              </a:spcAft>
              <a:buSzPts val="2400"/>
              <a:buNone/>
            </a:pPr>
            <a:endParaRPr sz="2400" dirty="0">
              <a:latin typeface="Arial"/>
              <a:ea typeface="Arial"/>
              <a:cs typeface="Arial"/>
              <a:sym typeface="Arial"/>
            </a:endParaRPr>
          </a:p>
          <a:p>
            <a:pPr marL="342900" lvl="0" indent="-342900" algn="just" rtl="0">
              <a:lnSpc>
                <a:spcPct val="95000"/>
              </a:lnSpc>
              <a:spcBef>
                <a:spcPts val="1425"/>
              </a:spcBef>
              <a:spcAft>
                <a:spcPts val="0"/>
              </a:spcAft>
              <a:buSzPts val="2400"/>
              <a:buFont typeface="Times New Roman"/>
              <a:buNone/>
            </a:pPr>
            <a:endParaRPr sz="2400" dirty="0">
              <a:latin typeface="Arial"/>
              <a:ea typeface="Arial"/>
              <a:cs typeface="Arial"/>
              <a:sym typeface="Arial"/>
            </a:endParaRPr>
          </a:p>
        </p:txBody>
      </p:sp>
      <p:graphicFrame>
        <p:nvGraphicFramePr>
          <p:cNvPr id="296" name="Google Shape;296;p15"/>
          <p:cNvGraphicFramePr/>
          <p:nvPr>
            <p:extLst>
              <p:ext uri="{D42A27DB-BD31-4B8C-83A1-F6EECF244321}">
                <p14:modId xmlns:p14="http://schemas.microsoft.com/office/powerpoint/2010/main" val="1920261846"/>
              </p:ext>
            </p:extLst>
          </p:nvPr>
        </p:nvGraphicFramePr>
        <p:xfrm>
          <a:off x="1680362" y="4817329"/>
          <a:ext cx="6719900" cy="2194320"/>
        </p:xfrm>
        <a:graphic>
          <a:graphicData uri="http://schemas.openxmlformats.org/drawingml/2006/table">
            <a:tbl>
              <a:tblPr firstRow="1" bandRow="1">
                <a:noFill/>
                <a:tableStyleId>{07FD12B9-EBDE-42B2-8032-2113492DC8FA}</a:tableStyleId>
              </a:tblPr>
              <a:tblGrid>
                <a:gridCol w="2285825">
                  <a:extLst>
                    <a:ext uri="{9D8B030D-6E8A-4147-A177-3AD203B41FA5}">
                      <a16:colId xmlns:a16="http://schemas.microsoft.com/office/drawing/2014/main" val="20000"/>
                    </a:ext>
                  </a:extLst>
                </a:gridCol>
                <a:gridCol w="4434075">
                  <a:extLst>
                    <a:ext uri="{9D8B030D-6E8A-4147-A177-3AD203B41FA5}">
                      <a16:colId xmlns:a16="http://schemas.microsoft.com/office/drawing/2014/main" val="20001"/>
                    </a:ext>
                  </a:extLst>
                </a:gridCol>
              </a:tblGrid>
              <a:tr h="365650">
                <a:tc>
                  <a:txBody>
                    <a:bodyPr/>
                    <a:lstStyle/>
                    <a:p>
                      <a:pPr marL="0" marR="0" lvl="0" indent="0" algn="l" rtl="0">
                        <a:spcBef>
                          <a:spcPts val="0"/>
                        </a:spcBef>
                        <a:spcAft>
                          <a:spcPts val="0"/>
                        </a:spcAft>
                        <a:buNone/>
                      </a:pPr>
                      <a:r>
                        <a:rPr lang="en-US" sz="1800"/>
                        <a:t>Bitwise operator</a:t>
                      </a:r>
                      <a:endParaRPr sz="1800"/>
                    </a:p>
                  </a:txBody>
                  <a:tcPr marL="91425" marR="91425" marT="45700" marB="45700"/>
                </a:tc>
                <a:tc>
                  <a:txBody>
                    <a:bodyPr/>
                    <a:lstStyle/>
                    <a:p>
                      <a:pPr marL="0" marR="0" lvl="0" indent="0" algn="l" rtl="0">
                        <a:spcBef>
                          <a:spcPts val="0"/>
                        </a:spcBef>
                        <a:spcAft>
                          <a:spcPts val="0"/>
                        </a:spcAft>
                        <a:buNone/>
                      </a:pPr>
                      <a:r>
                        <a:rPr lang="en-US" sz="1800"/>
                        <a:t>Meaning</a:t>
                      </a:r>
                      <a:endParaRPr sz="1800"/>
                    </a:p>
                  </a:txBody>
                  <a:tcPr marL="91425" marR="91425" marT="45700" marB="45700"/>
                </a:tc>
                <a:extLst>
                  <a:ext uri="{0D108BD9-81ED-4DB2-BD59-A6C34878D82A}">
                    <a16:rowId xmlns:a16="http://schemas.microsoft.com/office/drawing/2014/main" val="10000"/>
                  </a:ext>
                </a:extLst>
              </a:tr>
              <a:tr h="365650">
                <a:tc>
                  <a:txBody>
                    <a:bodyPr/>
                    <a:lstStyle/>
                    <a:p>
                      <a:pPr marL="0" marR="0" lvl="0" indent="0" algn="l" rtl="0">
                        <a:spcBef>
                          <a:spcPts val="0"/>
                        </a:spcBef>
                        <a:spcAft>
                          <a:spcPts val="0"/>
                        </a:spcAft>
                        <a:buNone/>
                      </a:pPr>
                      <a:r>
                        <a:rPr lang="en-US" sz="1800"/>
                        <a:t>&amp;</a:t>
                      </a:r>
                      <a:endParaRPr sz="1800"/>
                    </a:p>
                  </a:txBody>
                  <a:tcPr marL="91425" marR="91425" marT="45700" marB="45700"/>
                </a:tc>
                <a:tc>
                  <a:txBody>
                    <a:bodyPr/>
                    <a:lstStyle/>
                    <a:p>
                      <a:pPr marL="0" marR="0" lvl="0" indent="0" algn="l" rtl="0">
                        <a:spcBef>
                          <a:spcPts val="0"/>
                        </a:spcBef>
                        <a:spcAft>
                          <a:spcPts val="0"/>
                        </a:spcAft>
                        <a:buNone/>
                      </a:pPr>
                      <a:r>
                        <a:rPr lang="en-US" sz="1800"/>
                        <a:t>And</a:t>
                      </a:r>
                      <a:endParaRPr sz="1800"/>
                    </a:p>
                  </a:txBody>
                  <a:tcPr marL="91425" marR="91425" marT="45700" marB="45700"/>
                </a:tc>
                <a:extLst>
                  <a:ext uri="{0D108BD9-81ED-4DB2-BD59-A6C34878D82A}">
                    <a16:rowId xmlns:a16="http://schemas.microsoft.com/office/drawing/2014/main" val="10001"/>
                  </a:ext>
                </a:extLst>
              </a:tr>
              <a:tr h="365650">
                <a:tc>
                  <a:txBody>
                    <a:bodyPr/>
                    <a:lstStyle/>
                    <a:p>
                      <a:pPr marL="0" marR="0" lvl="0" indent="0" algn="l" rtl="0">
                        <a:spcBef>
                          <a:spcPts val="0"/>
                        </a:spcBef>
                        <a:spcAft>
                          <a:spcPts val="0"/>
                        </a:spcAft>
                        <a:buNone/>
                      </a:pPr>
                      <a:r>
                        <a:rPr lang="en-US" sz="1800"/>
                        <a:t>|</a:t>
                      </a:r>
                      <a:endParaRPr sz="1800"/>
                    </a:p>
                  </a:txBody>
                  <a:tcPr marL="91425" marR="91425" marT="45700" marB="45700"/>
                </a:tc>
                <a:tc>
                  <a:txBody>
                    <a:bodyPr/>
                    <a:lstStyle/>
                    <a:p>
                      <a:pPr marL="0" marR="0" lvl="0" indent="0" algn="l" rtl="0">
                        <a:spcBef>
                          <a:spcPts val="0"/>
                        </a:spcBef>
                        <a:spcAft>
                          <a:spcPts val="0"/>
                        </a:spcAft>
                        <a:buNone/>
                      </a:pPr>
                      <a:r>
                        <a:rPr lang="en-US" sz="1800"/>
                        <a:t>or</a:t>
                      </a:r>
                      <a:endParaRPr sz="1800"/>
                    </a:p>
                  </a:txBody>
                  <a:tcPr marL="91425" marR="91425" marT="45700" marB="45700"/>
                </a:tc>
                <a:extLst>
                  <a:ext uri="{0D108BD9-81ED-4DB2-BD59-A6C34878D82A}">
                    <a16:rowId xmlns:a16="http://schemas.microsoft.com/office/drawing/2014/main" val="10002"/>
                  </a:ext>
                </a:extLst>
              </a:tr>
              <a:tr h="365650">
                <a:tc>
                  <a:txBody>
                    <a:bodyPr/>
                    <a:lstStyle/>
                    <a:p>
                      <a:pPr marL="0" marR="0" lvl="0" indent="0" algn="l" rtl="0">
                        <a:spcBef>
                          <a:spcPts val="0"/>
                        </a:spcBef>
                        <a:spcAft>
                          <a:spcPts val="0"/>
                        </a:spcAft>
                        <a:buNone/>
                      </a:pPr>
                      <a:r>
                        <a:rPr lang="en-US" sz="1800"/>
                        <a:t>~</a:t>
                      </a:r>
                      <a:endParaRPr sz="1800"/>
                    </a:p>
                  </a:txBody>
                  <a:tcPr marL="91425" marR="91425" marT="45700" marB="45700"/>
                </a:tc>
                <a:tc>
                  <a:txBody>
                    <a:bodyPr/>
                    <a:lstStyle/>
                    <a:p>
                      <a:pPr marL="0" marR="0" lvl="0" indent="0" algn="l" rtl="0">
                        <a:spcBef>
                          <a:spcPts val="0"/>
                        </a:spcBef>
                        <a:spcAft>
                          <a:spcPts val="0"/>
                        </a:spcAft>
                        <a:buNone/>
                      </a:pPr>
                      <a:r>
                        <a:rPr lang="en-US" sz="1800"/>
                        <a:t>1’s compliment</a:t>
                      </a:r>
                      <a:endParaRPr sz="1800"/>
                    </a:p>
                  </a:txBody>
                  <a:tcPr marL="91425" marR="91425" marT="45700" marB="45700"/>
                </a:tc>
                <a:extLst>
                  <a:ext uri="{0D108BD9-81ED-4DB2-BD59-A6C34878D82A}">
                    <a16:rowId xmlns:a16="http://schemas.microsoft.com/office/drawing/2014/main" val="10003"/>
                  </a:ext>
                </a:extLst>
              </a:tr>
              <a:tr h="365650">
                <a:tc>
                  <a:txBody>
                    <a:bodyPr/>
                    <a:lstStyle/>
                    <a:p>
                      <a:pPr marL="0" marR="0" lvl="0" indent="0" algn="l" rtl="0">
                        <a:spcBef>
                          <a:spcPts val="0"/>
                        </a:spcBef>
                        <a:spcAft>
                          <a:spcPts val="0"/>
                        </a:spcAft>
                        <a:buNone/>
                      </a:pPr>
                      <a:r>
                        <a:rPr lang="en-US" sz="1800"/>
                        <a:t>&gt;&gt;</a:t>
                      </a:r>
                      <a:endParaRPr sz="1800"/>
                    </a:p>
                  </a:txBody>
                  <a:tcPr marL="91425" marR="91425" marT="45700" marB="45700"/>
                </a:tc>
                <a:tc>
                  <a:txBody>
                    <a:bodyPr/>
                    <a:lstStyle/>
                    <a:p>
                      <a:pPr marL="0" marR="0" lvl="0" indent="0" algn="l" rtl="0">
                        <a:spcBef>
                          <a:spcPts val="0"/>
                        </a:spcBef>
                        <a:spcAft>
                          <a:spcPts val="0"/>
                        </a:spcAft>
                        <a:buNone/>
                      </a:pPr>
                      <a:r>
                        <a:rPr lang="en-US" sz="1800"/>
                        <a:t>Right shift</a:t>
                      </a:r>
                      <a:endParaRPr sz="1800"/>
                    </a:p>
                  </a:txBody>
                  <a:tcPr marL="91425" marR="91425" marT="45700" marB="45700"/>
                </a:tc>
                <a:extLst>
                  <a:ext uri="{0D108BD9-81ED-4DB2-BD59-A6C34878D82A}">
                    <a16:rowId xmlns:a16="http://schemas.microsoft.com/office/drawing/2014/main" val="10004"/>
                  </a:ext>
                </a:extLst>
              </a:tr>
              <a:tr h="365650">
                <a:tc>
                  <a:txBody>
                    <a:bodyPr/>
                    <a:lstStyle/>
                    <a:p>
                      <a:pPr marL="0" marR="0" lvl="0" indent="0" algn="l" rtl="0">
                        <a:spcBef>
                          <a:spcPts val="0"/>
                        </a:spcBef>
                        <a:spcAft>
                          <a:spcPts val="0"/>
                        </a:spcAft>
                        <a:buNone/>
                      </a:pPr>
                      <a:r>
                        <a:rPr lang="en-US" sz="1800"/>
                        <a:t>&lt;&lt;</a:t>
                      </a:r>
                      <a:endParaRPr sz="1800"/>
                    </a:p>
                  </a:txBody>
                  <a:tcPr marL="91425" marR="91425" marT="45700" marB="45700"/>
                </a:tc>
                <a:tc>
                  <a:txBody>
                    <a:bodyPr/>
                    <a:lstStyle/>
                    <a:p>
                      <a:pPr marL="0" marR="0" lvl="0" indent="0" algn="l" rtl="0">
                        <a:spcBef>
                          <a:spcPts val="0"/>
                        </a:spcBef>
                        <a:spcAft>
                          <a:spcPts val="0"/>
                        </a:spcAft>
                        <a:buNone/>
                      </a:pPr>
                      <a:r>
                        <a:rPr lang="en-US" sz="1800" dirty="0"/>
                        <a:t>Left shift</a:t>
                      </a:r>
                      <a:endParaRPr sz="1800" dirty="0"/>
                    </a:p>
                  </a:txBody>
                  <a:tcPr marL="91425" marR="91425" marT="45700" marB="45700"/>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6"/>
          <p:cNvSpPr txBox="1">
            <a:spLocks noGrp="1"/>
          </p:cNvSpPr>
          <p:nvPr>
            <p:ph type="title"/>
          </p:nvPr>
        </p:nvSpPr>
        <p:spPr>
          <a:xfrm>
            <a:off x="503238" y="336550"/>
            <a:ext cx="9067800" cy="1258888"/>
          </a:xfrm>
          <a:prstGeom prst="rect">
            <a:avLst/>
          </a:prstGeom>
          <a:noFill/>
          <a:ln>
            <a:noFill/>
          </a:ln>
        </p:spPr>
        <p:txBody>
          <a:bodyPr spcFirstLastPara="1" wrap="square" lIns="0" tIns="0" rIns="0" bIns="0" anchor="ctr" anchorCtr="0">
            <a:noAutofit/>
          </a:bodyPr>
          <a:lstStyle/>
          <a:p>
            <a:pPr marL="0" lvl="0" indent="0" algn="ctr" rtl="0">
              <a:lnSpc>
                <a:spcPct val="95000"/>
              </a:lnSpc>
              <a:spcBef>
                <a:spcPts val="0"/>
              </a:spcBef>
              <a:spcAft>
                <a:spcPts val="0"/>
              </a:spcAft>
              <a:buNone/>
            </a:pPr>
            <a:r>
              <a:rPr lang="en-US">
                <a:latin typeface="Arial"/>
                <a:ea typeface="Arial"/>
                <a:cs typeface="Arial"/>
                <a:sym typeface="Arial"/>
              </a:rPr>
              <a:t>Bitwise Operators(contd.)</a:t>
            </a:r>
            <a:endParaRPr/>
          </a:p>
        </p:txBody>
      </p:sp>
      <p:graphicFrame>
        <p:nvGraphicFramePr>
          <p:cNvPr id="302" name="Google Shape;302;p16"/>
          <p:cNvGraphicFramePr/>
          <p:nvPr>
            <p:extLst>
              <p:ext uri="{D42A27DB-BD31-4B8C-83A1-F6EECF244321}">
                <p14:modId xmlns:p14="http://schemas.microsoft.com/office/powerpoint/2010/main" val="1728347898"/>
              </p:ext>
            </p:extLst>
          </p:nvPr>
        </p:nvGraphicFramePr>
        <p:xfrm>
          <a:off x="1523390" y="2616200"/>
          <a:ext cx="6969980" cy="2837655"/>
        </p:xfrm>
        <a:graphic>
          <a:graphicData uri="http://schemas.openxmlformats.org/drawingml/2006/table">
            <a:tbl>
              <a:tblPr firstRow="1" bandRow="1">
                <a:noFill/>
                <a:tableStyleId>{07FD12B9-EBDE-42B2-8032-2113492DC8FA}</a:tableStyleId>
              </a:tblPr>
              <a:tblGrid>
                <a:gridCol w="1393996">
                  <a:extLst>
                    <a:ext uri="{9D8B030D-6E8A-4147-A177-3AD203B41FA5}">
                      <a16:colId xmlns:a16="http://schemas.microsoft.com/office/drawing/2014/main" val="20000"/>
                    </a:ext>
                  </a:extLst>
                </a:gridCol>
                <a:gridCol w="1393996">
                  <a:extLst>
                    <a:ext uri="{9D8B030D-6E8A-4147-A177-3AD203B41FA5}">
                      <a16:colId xmlns:a16="http://schemas.microsoft.com/office/drawing/2014/main" val="20001"/>
                    </a:ext>
                  </a:extLst>
                </a:gridCol>
                <a:gridCol w="1393996">
                  <a:extLst>
                    <a:ext uri="{9D8B030D-6E8A-4147-A177-3AD203B41FA5}">
                      <a16:colId xmlns:a16="http://schemas.microsoft.com/office/drawing/2014/main" val="20002"/>
                    </a:ext>
                  </a:extLst>
                </a:gridCol>
                <a:gridCol w="1393996">
                  <a:extLst>
                    <a:ext uri="{9D8B030D-6E8A-4147-A177-3AD203B41FA5}">
                      <a16:colId xmlns:a16="http://schemas.microsoft.com/office/drawing/2014/main" val="20003"/>
                    </a:ext>
                  </a:extLst>
                </a:gridCol>
                <a:gridCol w="1393996">
                  <a:extLst>
                    <a:ext uri="{9D8B030D-6E8A-4147-A177-3AD203B41FA5}">
                      <a16:colId xmlns:a16="http://schemas.microsoft.com/office/drawing/2014/main" val="20004"/>
                    </a:ext>
                  </a:extLst>
                </a:gridCol>
              </a:tblGrid>
              <a:tr h="567531">
                <a:tc>
                  <a:txBody>
                    <a:bodyPr/>
                    <a:lstStyle/>
                    <a:p>
                      <a:pPr marL="0" marR="0" lvl="0" indent="0" algn="ctr" rtl="0">
                        <a:spcBef>
                          <a:spcPts val="0"/>
                        </a:spcBef>
                        <a:spcAft>
                          <a:spcPts val="0"/>
                        </a:spcAft>
                        <a:buNone/>
                      </a:pPr>
                      <a:r>
                        <a:rPr lang="en-US" sz="2400" b="1" dirty="0">
                          <a:solidFill>
                            <a:schemeClr val="dk1"/>
                          </a:solidFill>
                        </a:rPr>
                        <a:t>A</a:t>
                      </a:r>
                      <a:endParaRPr sz="2400" b="1" dirty="0">
                        <a:solidFill>
                          <a:schemeClr val="dk1"/>
                        </a:solidFill>
                      </a:endParaRPr>
                    </a:p>
                  </a:txBody>
                  <a:tcPr marL="91450" marR="91450" marT="45725" marB="45725"/>
                </a:tc>
                <a:tc>
                  <a:txBody>
                    <a:bodyPr/>
                    <a:lstStyle/>
                    <a:p>
                      <a:pPr marL="0" marR="0" lvl="0" indent="0" algn="ctr" rtl="0">
                        <a:spcBef>
                          <a:spcPts val="0"/>
                        </a:spcBef>
                        <a:spcAft>
                          <a:spcPts val="0"/>
                        </a:spcAft>
                        <a:buNone/>
                      </a:pPr>
                      <a:r>
                        <a:rPr lang="en-US" sz="2400" b="1">
                          <a:solidFill>
                            <a:schemeClr val="dk1"/>
                          </a:solidFill>
                        </a:rPr>
                        <a:t>B</a:t>
                      </a:r>
                      <a:endParaRPr sz="2400" b="1">
                        <a:solidFill>
                          <a:schemeClr val="dk1"/>
                        </a:solidFill>
                      </a:endParaRPr>
                    </a:p>
                  </a:txBody>
                  <a:tcPr marL="91450" marR="91450" marT="45725" marB="45725"/>
                </a:tc>
                <a:tc>
                  <a:txBody>
                    <a:bodyPr/>
                    <a:lstStyle/>
                    <a:p>
                      <a:pPr marL="0" marR="0" lvl="0" indent="0" algn="ctr" rtl="0">
                        <a:spcBef>
                          <a:spcPts val="0"/>
                        </a:spcBef>
                        <a:spcAft>
                          <a:spcPts val="0"/>
                        </a:spcAft>
                        <a:buNone/>
                      </a:pPr>
                      <a:r>
                        <a:rPr lang="en-US" sz="2400" b="1">
                          <a:solidFill>
                            <a:schemeClr val="dk1"/>
                          </a:solidFill>
                        </a:rPr>
                        <a:t>AND</a:t>
                      </a:r>
                      <a:endParaRPr sz="2400" b="1">
                        <a:solidFill>
                          <a:schemeClr val="dk1"/>
                        </a:solidFill>
                      </a:endParaRPr>
                    </a:p>
                  </a:txBody>
                  <a:tcPr marL="91450" marR="91450" marT="45725" marB="45725"/>
                </a:tc>
                <a:tc>
                  <a:txBody>
                    <a:bodyPr/>
                    <a:lstStyle/>
                    <a:p>
                      <a:pPr marL="0" marR="0" lvl="0" indent="0" algn="ctr" rtl="0">
                        <a:spcBef>
                          <a:spcPts val="0"/>
                        </a:spcBef>
                        <a:spcAft>
                          <a:spcPts val="0"/>
                        </a:spcAft>
                        <a:buNone/>
                      </a:pPr>
                      <a:r>
                        <a:rPr lang="en-US" sz="2400" b="1" dirty="0">
                          <a:solidFill>
                            <a:schemeClr val="dk1"/>
                          </a:solidFill>
                        </a:rPr>
                        <a:t>OR</a:t>
                      </a:r>
                      <a:endParaRPr sz="2400" b="1" dirty="0">
                        <a:solidFill>
                          <a:schemeClr val="dk1"/>
                        </a:solidFill>
                      </a:endParaRPr>
                    </a:p>
                  </a:txBody>
                  <a:tcPr marL="91450" marR="91450" marT="45725" marB="45725"/>
                </a:tc>
                <a:tc>
                  <a:txBody>
                    <a:bodyPr/>
                    <a:lstStyle/>
                    <a:p>
                      <a:pPr marL="0" marR="0" lvl="0" indent="0" algn="ctr" rtl="0">
                        <a:spcBef>
                          <a:spcPts val="0"/>
                        </a:spcBef>
                        <a:spcAft>
                          <a:spcPts val="0"/>
                        </a:spcAft>
                        <a:buNone/>
                      </a:pPr>
                      <a:r>
                        <a:rPr lang="en-US" sz="2400" b="1" dirty="0">
                          <a:solidFill>
                            <a:schemeClr val="dk1"/>
                          </a:solidFill>
                        </a:rPr>
                        <a:t>XOR</a:t>
                      </a:r>
                      <a:endParaRPr sz="2400" b="1" dirty="0">
                        <a:solidFill>
                          <a:schemeClr val="dk1"/>
                        </a:solidFill>
                      </a:endParaRPr>
                    </a:p>
                  </a:txBody>
                  <a:tcPr marL="91450" marR="91450" marT="45725" marB="45725"/>
                </a:tc>
                <a:extLst>
                  <a:ext uri="{0D108BD9-81ED-4DB2-BD59-A6C34878D82A}">
                    <a16:rowId xmlns:a16="http://schemas.microsoft.com/office/drawing/2014/main" val="10000"/>
                  </a:ext>
                </a:extLst>
              </a:tr>
              <a:tr h="567531">
                <a:tc>
                  <a:txBody>
                    <a:bodyPr/>
                    <a:lstStyle/>
                    <a:p>
                      <a:pPr marL="0" marR="0" lvl="0" indent="0" algn="ctr" rtl="0">
                        <a:spcBef>
                          <a:spcPts val="0"/>
                        </a:spcBef>
                        <a:spcAft>
                          <a:spcPts val="0"/>
                        </a:spcAft>
                        <a:buNone/>
                      </a:pPr>
                      <a:r>
                        <a:rPr lang="en-US" sz="2400" b="1"/>
                        <a:t>0</a:t>
                      </a:r>
                      <a:endParaRPr sz="2400" b="1"/>
                    </a:p>
                  </a:txBody>
                  <a:tcPr marL="91450" marR="91450" marT="45725" marB="45725"/>
                </a:tc>
                <a:tc>
                  <a:txBody>
                    <a:bodyPr/>
                    <a:lstStyle/>
                    <a:p>
                      <a:pPr marL="0" marR="0" lvl="0" indent="0" algn="ctr" rtl="0">
                        <a:spcBef>
                          <a:spcPts val="0"/>
                        </a:spcBef>
                        <a:spcAft>
                          <a:spcPts val="0"/>
                        </a:spcAft>
                        <a:buNone/>
                      </a:pPr>
                      <a:r>
                        <a:rPr lang="en-US" sz="2400" b="1"/>
                        <a:t>0</a:t>
                      </a:r>
                      <a:endParaRPr sz="2400" b="1"/>
                    </a:p>
                  </a:txBody>
                  <a:tcPr marL="91450" marR="91450" marT="45725" marB="45725"/>
                </a:tc>
                <a:tc>
                  <a:txBody>
                    <a:bodyPr/>
                    <a:lstStyle/>
                    <a:p>
                      <a:pPr marL="0" marR="0" lvl="0" indent="0" algn="ctr" rtl="0">
                        <a:spcBef>
                          <a:spcPts val="0"/>
                        </a:spcBef>
                        <a:spcAft>
                          <a:spcPts val="0"/>
                        </a:spcAft>
                        <a:buNone/>
                      </a:pPr>
                      <a:r>
                        <a:rPr lang="en-US" sz="2400" b="1" dirty="0"/>
                        <a:t>0</a:t>
                      </a:r>
                      <a:endParaRPr sz="2400" b="1" dirty="0"/>
                    </a:p>
                  </a:txBody>
                  <a:tcPr marL="91450" marR="91450" marT="45725" marB="45725"/>
                </a:tc>
                <a:tc>
                  <a:txBody>
                    <a:bodyPr/>
                    <a:lstStyle/>
                    <a:p>
                      <a:pPr marL="0" marR="0" lvl="0" indent="0" algn="ctr" rtl="0">
                        <a:spcBef>
                          <a:spcPts val="0"/>
                        </a:spcBef>
                        <a:spcAft>
                          <a:spcPts val="0"/>
                        </a:spcAft>
                        <a:buNone/>
                      </a:pPr>
                      <a:r>
                        <a:rPr lang="en-US" sz="2400" b="1"/>
                        <a:t>0</a:t>
                      </a:r>
                      <a:endParaRPr sz="2400" b="1"/>
                    </a:p>
                  </a:txBody>
                  <a:tcPr marL="91450" marR="91450" marT="45725" marB="45725"/>
                </a:tc>
                <a:tc>
                  <a:txBody>
                    <a:bodyPr/>
                    <a:lstStyle/>
                    <a:p>
                      <a:pPr marL="0" marR="0" lvl="0" indent="0" algn="ctr" rtl="0">
                        <a:spcBef>
                          <a:spcPts val="0"/>
                        </a:spcBef>
                        <a:spcAft>
                          <a:spcPts val="0"/>
                        </a:spcAft>
                        <a:buNone/>
                      </a:pPr>
                      <a:r>
                        <a:rPr lang="en-US" sz="2400" b="1"/>
                        <a:t>0</a:t>
                      </a:r>
                      <a:endParaRPr sz="2400" b="1"/>
                    </a:p>
                  </a:txBody>
                  <a:tcPr marL="91450" marR="91450" marT="45725" marB="45725"/>
                </a:tc>
                <a:extLst>
                  <a:ext uri="{0D108BD9-81ED-4DB2-BD59-A6C34878D82A}">
                    <a16:rowId xmlns:a16="http://schemas.microsoft.com/office/drawing/2014/main" val="10001"/>
                  </a:ext>
                </a:extLst>
              </a:tr>
              <a:tr h="567531">
                <a:tc>
                  <a:txBody>
                    <a:bodyPr/>
                    <a:lstStyle/>
                    <a:p>
                      <a:pPr marL="0" marR="0" lvl="0" indent="0" algn="ctr" rtl="0">
                        <a:spcBef>
                          <a:spcPts val="0"/>
                        </a:spcBef>
                        <a:spcAft>
                          <a:spcPts val="0"/>
                        </a:spcAft>
                        <a:buNone/>
                      </a:pPr>
                      <a:r>
                        <a:rPr lang="en-US" sz="2400" b="1"/>
                        <a:t>0</a:t>
                      </a:r>
                      <a:endParaRPr sz="2400" b="1"/>
                    </a:p>
                  </a:txBody>
                  <a:tcPr marL="91450" marR="91450" marT="45725" marB="45725"/>
                </a:tc>
                <a:tc>
                  <a:txBody>
                    <a:bodyPr/>
                    <a:lstStyle/>
                    <a:p>
                      <a:pPr marL="0" marR="0" lvl="0" indent="0" algn="ctr" rtl="0">
                        <a:spcBef>
                          <a:spcPts val="0"/>
                        </a:spcBef>
                        <a:spcAft>
                          <a:spcPts val="0"/>
                        </a:spcAft>
                        <a:buNone/>
                      </a:pPr>
                      <a:r>
                        <a:rPr lang="en-US" sz="2400" b="1"/>
                        <a:t>1</a:t>
                      </a:r>
                      <a:endParaRPr sz="2400" b="1"/>
                    </a:p>
                  </a:txBody>
                  <a:tcPr marL="91450" marR="91450" marT="45725" marB="45725"/>
                </a:tc>
                <a:tc>
                  <a:txBody>
                    <a:bodyPr/>
                    <a:lstStyle/>
                    <a:p>
                      <a:pPr marL="0" marR="0" lvl="0" indent="0" algn="ctr" rtl="0">
                        <a:spcBef>
                          <a:spcPts val="0"/>
                        </a:spcBef>
                        <a:spcAft>
                          <a:spcPts val="0"/>
                        </a:spcAft>
                        <a:buNone/>
                      </a:pPr>
                      <a:r>
                        <a:rPr lang="en-US" sz="2400" b="1" dirty="0"/>
                        <a:t>0</a:t>
                      </a:r>
                      <a:endParaRPr sz="2400" b="1" dirty="0"/>
                    </a:p>
                  </a:txBody>
                  <a:tcPr marL="91450" marR="91450" marT="45725" marB="45725"/>
                </a:tc>
                <a:tc>
                  <a:txBody>
                    <a:bodyPr/>
                    <a:lstStyle/>
                    <a:p>
                      <a:pPr marL="0" marR="0" lvl="0" indent="0" algn="ctr" rtl="0">
                        <a:spcBef>
                          <a:spcPts val="0"/>
                        </a:spcBef>
                        <a:spcAft>
                          <a:spcPts val="0"/>
                        </a:spcAft>
                        <a:buNone/>
                      </a:pPr>
                      <a:r>
                        <a:rPr lang="en-US" sz="2400" b="1" dirty="0"/>
                        <a:t>1</a:t>
                      </a:r>
                      <a:endParaRPr sz="2400" b="1" dirty="0"/>
                    </a:p>
                  </a:txBody>
                  <a:tcPr marL="91450" marR="91450" marT="45725" marB="45725"/>
                </a:tc>
                <a:tc>
                  <a:txBody>
                    <a:bodyPr/>
                    <a:lstStyle/>
                    <a:p>
                      <a:pPr marL="0" marR="0" lvl="0" indent="0" algn="ctr" rtl="0">
                        <a:spcBef>
                          <a:spcPts val="0"/>
                        </a:spcBef>
                        <a:spcAft>
                          <a:spcPts val="0"/>
                        </a:spcAft>
                        <a:buNone/>
                      </a:pPr>
                      <a:r>
                        <a:rPr lang="en-US" sz="2400" b="1"/>
                        <a:t>1</a:t>
                      </a:r>
                      <a:endParaRPr sz="2400" b="1"/>
                    </a:p>
                  </a:txBody>
                  <a:tcPr marL="91450" marR="91450" marT="45725" marB="45725"/>
                </a:tc>
                <a:extLst>
                  <a:ext uri="{0D108BD9-81ED-4DB2-BD59-A6C34878D82A}">
                    <a16:rowId xmlns:a16="http://schemas.microsoft.com/office/drawing/2014/main" val="10002"/>
                  </a:ext>
                </a:extLst>
              </a:tr>
              <a:tr h="567531">
                <a:tc>
                  <a:txBody>
                    <a:bodyPr/>
                    <a:lstStyle/>
                    <a:p>
                      <a:pPr marL="0" marR="0" lvl="0" indent="0" algn="ctr" rtl="0">
                        <a:spcBef>
                          <a:spcPts val="0"/>
                        </a:spcBef>
                        <a:spcAft>
                          <a:spcPts val="0"/>
                        </a:spcAft>
                        <a:buNone/>
                      </a:pPr>
                      <a:r>
                        <a:rPr lang="en-US" sz="2400" b="1"/>
                        <a:t>1</a:t>
                      </a:r>
                      <a:endParaRPr sz="2400" b="1"/>
                    </a:p>
                  </a:txBody>
                  <a:tcPr marL="91450" marR="91450" marT="45725" marB="45725"/>
                </a:tc>
                <a:tc>
                  <a:txBody>
                    <a:bodyPr/>
                    <a:lstStyle/>
                    <a:p>
                      <a:pPr marL="0" marR="0" lvl="0" indent="0" algn="ctr" rtl="0">
                        <a:spcBef>
                          <a:spcPts val="0"/>
                        </a:spcBef>
                        <a:spcAft>
                          <a:spcPts val="0"/>
                        </a:spcAft>
                        <a:buNone/>
                      </a:pPr>
                      <a:r>
                        <a:rPr lang="en-US" sz="2400" b="1"/>
                        <a:t>0</a:t>
                      </a:r>
                      <a:endParaRPr sz="2400" b="1"/>
                    </a:p>
                  </a:txBody>
                  <a:tcPr marL="91450" marR="91450" marT="45725" marB="45725"/>
                </a:tc>
                <a:tc>
                  <a:txBody>
                    <a:bodyPr/>
                    <a:lstStyle/>
                    <a:p>
                      <a:pPr marL="0" marR="0" lvl="0" indent="0" algn="ctr" rtl="0">
                        <a:spcBef>
                          <a:spcPts val="0"/>
                        </a:spcBef>
                        <a:spcAft>
                          <a:spcPts val="0"/>
                        </a:spcAft>
                        <a:buNone/>
                      </a:pPr>
                      <a:r>
                        <a:rPr lang="en-US" sz="2400" b="1" dirty="0"/>
                        <a:t>0</a:t>
                      </a:r>
                      <a:endParaRPr sz="2400" b="1" dirty="0"/>
                    </a:p>
                  </a:txBody>
                  <a:tcPr marL="91450" marR="91450" marT="45725" marB="45725"/>
                </a:tc>
                <a:tc>
                  <a:txBody>
                    <a:bodyPr/>
                    <a:lstStyle/>
                    <a:p>
                      <a:pPr marL="0" marR="0" lvl="0" indent="0" algn="ctr" rtl="0">
                        <a:spcBef>
                          <a:spcPts val="0"/>
                        </a:spcBef>
                        <a:spcAft>
                          <a:spcPts val="0"/>
                        </a:spcAft>
                        <a:buNone/>
                      </a:pPr>
                      <a:r>
                        <a:rPr lang="en-US" sz="2400" b="1"/>
                        <a:t>1</a:t>
                      </a:r>
                      <a:endParaRPr sz="2400" b="1"/>
                    </a:p>
                  </a:txBody>
                  <a:tcPr marL="91450" marR="91450" marT="45725" marB="45725"/>
                </a:tc>
                <a:tc>
                  <a:txBody>
                    <a:bodyPr/>
                    <a:lstStyle/>
                    <a:p>
                      <a:pPr marL="0" marR="0" lvl="0" indent="0" algn="ctr" rtl="0">
                        <a:spcBef>
                          <a:spcPts val="0"/>
                        </a:spcBef>
                        <a:spcAft>
                          <a:spcPts val="0"/>
                        </a:spcAft>
                        <a:buNone/>
                      </a:pPr>
                      <a:r>
                        <a:rPr lang="en-US" sz="2400" b="1"/>
                        <a:t>1</a:t>
                      </a:r>
                      <a:endParaRPr sz="2400" b="1"/>
                    </a:p>
                  </a:txBody>
                  <a:tcPr marL="91450" marR="91450" marT="45725" marB="45725"/>
                </a:tc>
                <a:extLst>
                  <a:ext uri="{0D108BD9-81ED-4DB2-BD59-A6C34878D82A}">
                    <a16:rowId xmlns:a16="http://schemas.microsoft.com/office/drawing/2014/main" val="10003"/>
                  </a:ext>
                </a:extLst>
              </a:tr>
              <a:tr h="567531">
                <a:tc>
                  <a:txBody>
                    <a:bodyPr/>
                    <a:lstStyle/>
                    <a:p>
                      <a:pPr marL="0" marR="0" lvl="0" indent="0" algn="ctr" rtl="0">
                        <a:spcBef>
                          <a:spcPts val="0"/>
                        </a:spcBef>
                        <a:spcAft>
                          <a:spcPts val="0"/>
                        </a:spcAft>
                        <a:buNone/>
                      </a:pPr>
                      <a:r>
                        <a:rPr lang="en-US" sz="2400" b="1"/>
                        <a:t>1</a:t>
                      </a:r>
                      <a:endParaRPr sz="2400" b="1"/>
                    </a:p>
                  </a:txBody>
                  <a:tcPr marL="91450" marR="91450" marT="45725" marB="45725"/>
                </a:tc>
                <a:tc>
                  <a:txBody>
                    <a:bodyPr/>
                    <a:lstStyle/>
                    <a:p>
                      <a:pPr marL="0" marR="0" lvl="0" indent="0" algn="ctr" rtl="0">
                        <a:spcBef>
                          <a:spcPts val="0"/>
                        </a:spcBef>
                        <a:spcAft>
                          <a:spcPts val="0"/>
                        </a:spcAft>
                        <a:buNone/>
                      </a:pPr>
                      <a:r>
                        <a:rPr lang="en-US" sz="2400" b="1"/>
                        <a:t>1</a:t>
                      </a:r>
                      <a:endParaRPr sz="2400" b="1"/>
                    </a:p>
                  </a:txBody>
                  <a:tcPr marL="91450" marR="91450" marT="45725" marB="45725"/>
                </a:tc>
                <a:tc>
                  <a:txBody>
                    <a:bodyPr/>
                    <a:lstStyle/>
                    <a:p>
                      <a:pPr marL="0" marR="0" lvl="0" indent="0" algn="ctr" rtl="0">
                        <a:spcBef>
                          <a:spcPts val="0"/>
                        </a:spcBef>
                        <a:spcAft>
                          <a:spcPts val="0"/>
                        </a:spcAft>
                        <a:buNone/>
                      </a:pPr>
                      <a:r>
                        <a:rPr lang="en-US" sz="2400" b="1" dirty="0"/>
                        <a:t>1</a:t>
                      </a:r>
                      <a:endParaRPr sz="2400" b="1" dirty="0"/>
                    </a:p>
                  </a:txBody>
                  <a:tcPr marL="91450" marR="91450" marT="45725" marB="45725"/>
                </a:tc>
                <a:tc>
                  <a:txBody>
                    <a:bodyPr/>
                    <a:lstStyle/>
                    <a:p>
                      <a:pPr marL="0" marR="0" lvl="0" indent="0" algn="ctr" rtl="0">
                        <a:spcBef>
                          <a:spcPts val="0"/>
                        </a:spcBef>
                        <a:spcAft>
                          <a:spcPts val="0"/>
                        </a:spcAft>
                        <a:buNone/>
                      </a:pPr>
                      <a:r>
                        <a:rPr lang="en-US" sz="2400" b="1"/>
                        <a:t>1</a:t>
                      </a:r>
                      <a:endParaRPr sz="2400" b="1"/>
                    </a:p>
                  </a:txBody>
                  <a:tcPr marL="91450" marR="91450" marT="45725" marB="45725"/>
                </a:tc>
                <a:tc>
                  <a:txBody>
                    <a:bodyPr/>
                    <a:lstStyle/>
                    <a:p>
                      <a:pPr marL="0" marR="0" lvl="0" indent="0" algn="ctr" rtl="0">
                        <a:spcBef>
                          <a:spcPts val="0"/>
                        </a:spcBef>
                        <a:spcAft>
                          <a:spcPts val="0"/>
                        </a:spcAft>
                        <a:buNone/>
                      </a:pPr>
                      <a:r>
                        <a:rPr lang="en-US" sz="2400" b="1" dirty="0"/>
                        <a:t>0</a:t>
                      </a:r>
                      <a:endParaRPr sz="2400" b="1" dirty="0"/>
                    </a:p>
                  </a:txBody>
                  <a:tcPr marL="91450" marR="91450" marT="45725" marB="45725"/>
                </a:tc>
                <a:extLst>
                  <a:ext uri="{0D108BD9-81ED-4DB2-BD59-A6C34878D82A}">
                    <a16:rowId xmlns:a16="http://schemas.microsoft.com/office/drawing/2014/main" val="10004"/>
                  </a:ext>
                </a:extLst>
              </a:tr>
            </a:tbl>
          </a:graphicData>
        </a:graphic>
      </p:graphicFrame>
      <p:sp>
        <p:nvSpPr>
          <p:cNvPr id="304" name="Google Shape;304;p16"/>
          <p:cNvSpPr txBox="1"/>
          <p:nvPr/>
        </p:nvSpPr>
        <p:spPr>
          <a:xfrm>
            <a:off x="1523390" y="1643857"/>
            <a:ext cx="3429000" cy="4619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dirty="0">
                <a:solidFill>
                  <a:schemeClr val="dk2"/>
                </a:solidFill>
                <a:latin typeface="Arial"/>
                <a:ea typeface="Arial"/>
                <a:cs typeface="Arial"/>
                <a:sym typeface="Arial"/>
              </a:rPr>
              <a:t>Truth Table</a:t>
            </a:r>
            <a:r>
              <a:rPr lang="en-US" sz="1800" b="1" i="0" u="none" strike="noStrike" cap="none" dirty="0">
                <a:solidFill>
                  <a:schemeClr val="dk2"/>
                </a:solidFill>
                <a:latin typeface="Arial"/>
                <a:ea typeface="Arial"/>
                <a:cs typeface="Arial"/>
                <a:sym typeface="Arial"/>
              </a:rPr>
              <a:t> </a:t>
            </a:r>
            <a:endParaRPr sz="1800" b="1" dirty="0">
              <a:solidFill>
                <a:schemeClr val="dk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7"/>
          <p:cNvSpPr txBox="1">
            <a:spLocks noGrp="1"/>
          </p:cNvSpPr>
          <p:nvPr>
            <p:ph type="title"/>
          </p:nvPr>
        </p:nvSpPr>
        <p:spPr>
          <a:xfrm>
            <a:off x="450850" y="214312"/>
            <a:ext cx="9067800" cy="700088"/>
          </a:xfrm>
          <a:prstGeom prst="rect">
            <a:avLst/>
          </a:prstGeom>
          <a:noFill/>
          <a:ln>
            <a:noFill/>
          </a:ln>
        </p:spPr>
        <p:txBody>
          <a:bodyPr spcFirstLastPara="1" wrap="square" lIns="0" tIns="0" rIns="0" bIns="0" anchor="ctr" anchorCtr="0">
            <a:noAutofit/>
          </a:bodyPr>
          <a:lstStyle/>
          <a:p>
            <a:pPr marL="0" lvl="0" indent="0" algn="ctr" rtl="0">
              <a:lnSpc>
                <a:spcPct val="95000"/>
              </a:lnSpc>
              <a:spcBef>
                <a:spcPts val="0"/>
              </a:spcBef>
              <a:spcAft>
                <a:spcPts val="0"/>
              </a:spcAft>
              <a:buNone/>
            </a:pPr>
            <a:r>
              <a:rPr lang="en-US" dirty="0">
                <a:latin typeface="Arial"/>
                <a:ea typeface="Arial"/>
                <a:cs typeface="Arial"/>
                <a:sym typeface="Arial"/>
              </a:rPr>
              <a:t>Bitwise Operators</a:t>
            </a:r>
            <a:endParaRPr dirty="0"/>
          </a:p>
        </p:txBody>
      </p:sp>
      <p:sp>
        <p:nvSpPr>
          <p:cNvPr id="310" name="Google Shape;310;p17"/>
          <p:cNvSpPr txBox="1">
            <a:spLocks noGrp="1"/>
          </p:cNvSpPr>
          <p:nvPr>
            <p:ph type="body" idx="1"/>
          </p:nvPr>
        </p:nvSpPr>
        <p:spPr>
          <a:xfrm>
            <a:off x="450850" y="1272809"/>
            <a:ext cx="9431704" cy="6019800"/>
          </a:xfrm>
          <a:prstGeom prst="rect">
            <a:avLst/>
          </a:prstGeom>
          <a:noFill/>
          <a:ln>
            <a:noFill/>
          </a:ln>
        </p:spPr>
        <p:txBody>
          <a:bodyPr spcFirstLastPara="1" wrap="square" lIns="0" tIns="20150" rIns="0" bIns="0" anchor="t" anchorCtr="0">
            <a:normAutofit lnSpcReduction="10000"/>
          </a:bodyPr>
          <a:lstStyle/>
          <a:p>
            <a:pPr marL="342900" lvl="0" indent="-342900" algn="just" rtl="0">
              <a:lnSpc>
                <a:spcPct val="75000"/>
              </a:lnSpc>
              <a:spcBef>
                <a:spcPts val="0"/>
              </a:spcBef>
              <a:spcAft>
                <a:spcPts val="0"/>
              </a:spcAft>
              <a:buSzPts val="2220"/>
              <a:buChar char="•"/>
            </a:pPr>
            <a:r>
              <a:rPr lang="en-US" sz="2220" dirty="0">
                <a:latin typeface="Arial"/>
                <a:ea typeface="Arial"/>
                <a:cs typeface="Arial"/>
                <a:sym typeface="Arial"/>
              </a:rPr>
              <a:t>Bitwise AND operator: it operates on two operands.</a:t>
            </a:r>
            <a:endParaRPr dirty="0"/>
          </a:p>
          <a:p>
            <a:pPr marL="342900" lvl="0" indent="-342900" algn="just" rtl="0">
              <a:lnSpc>
                <a:spcPct val="75000"/>
              </a:lnSpc>
              <a:spcBef>
                <a:spcPts val="1425"/>
              </a:spcBef>
              <a:spcAft>
                <a:spcPts val="0"/>
              </a:spcAft>
              <a:buSzPts val="2220"/>
              <a:buChar char="•"/>
            </a:pPr>
            <a:r>
              <a:rPr lang="en-US" sz="2220" dirty="0">
                <a:latin typeface="Arial"/>
                <a:ea typeface="Arial"/>
                <a:cs typeface="Arial"/>
                <a:sym typeface="Arial"/>
              </a:rPr>
              <a:t>While operating upon these two operands they are compared on bit by bit basis.</a:t>
            </a:r>
            <a:endParaRPr dirty="0"/>
          </a:p>
          <a:p>
            <a:pPr marL="342900" lvl="0" indent="-342900" algn="just" rtl="0">
              <a:lnSpc>
                <a:spcPct val="75000"/>
              </a:lnSpc>
              <a:spcBef>
                <a:spcPts val="1425"/>
              </a:spcBef>
              <a:spcAft>
                <a:spcPts val="0"/>
              </a:spcAft>
              <a:buSzPts val="2220"/>
              <a:buChar char="•"/>
            </a:pPr>
            <a:r>
              <a:rPr lang="en-US" sz="2220" dirty="0">
                <a:latin typeface="Arial"/>
                <a:ea typeface="Arial"/>
                <a:cs typeface="Arial"/>
                <a:sym typeface="Arial"/>
              </a:rPr>
              <a:t>Both operands must be of the same type(either Char or </a:t>
            </a:r>
            <a:r>
              <a:rPr lang="en-US" sz="2220" dirty="0" err="1">
                <a:latin typeface="Arial"/>
                <a:ea typeface="Arial"/>
                <a:cs typeface="Arial"/>
                <a:sym typeface="Arial"/>
              </a:rPr>
              <a:t>int</a:t>
            </a:r>
            <a:r>
              <a:rPr lang="en-US" sz="2220" dirty="0">
                <a:latin typeface="Arial"/>
                <a:ea typeface="Arial"/>
                <a:cs typeface="Arial"/>
                <a:sym typeface="Arial"/>
              </a:rPr>
              <a:t>).</a:t>
            </a:r>
            <a:endParaRPr dirty="0"/>
          </a:p>
          <a:p>
            <a:pPr marL="342900" lvl="0" indent="-342900" algn="just" rtl="0">
              <a:lnSpc>
                <a:spcPct val="75000"/>
              </a:lnSpc>
              <a:spcBef>
                <a:spcPts val="1425"/>
              </a:spcBef>
              <a:spcAft>
                <a:spcPts val="0"/>
              </a:spcAft>
              <a:buSzPts val="2220"/>
              <a:buChar char="•"/>
            </a:pPr>
            <a:r>
              <a:rPr lang="en-US" sz="2220" dirty="0">
                <a:latin typeface="Arial"/>
                <a:ea typeface="Arial"/>
                <a:cs typeface="Arial"/>
                <a:sym typeface="Arial"/>
              </a:rPr>
              <a:t>The second operand is often called an AND mask. </a:t>
            </a:r>
            <a:endParaRPr dirty="0"/>
          </a:p>
          <a:p>
            <a:pPr marL="342900" lvl="0" indent="-342900" algn="just" rtl="0">
              <a:lnSpc>
                <a:spcPct val="75000"/>
              </a:lnSpc>
              <a:spcBef>
                <a:spcPts val="1425"/>
              </a:spcBef>
              <a:spcAft>
                <a:spcPts val="0"/>
              </a:spcAft>
              <a:buSzPts val="2220"/>
              <a:buFont typeface="Times New Roman"/>
              <a:buNone/>
            </a:pPr>
            <a:r>
              <a:rPr lang="en-US" sz="2220" b="1" dirty="0">
                <a:latin typeface="Arial"/>
                <a:ea typeface="Arial"/>
                <a:cs typeface="Arial"/>
                <a:sym typeface="Arial"/>
              </a:rPr>
              <a:t>Example: 8 &amp; 10</a:t>
            </a:r>
            <a:endParaRPr b="1" dirty="0"/>
          </a:p>
          <a:p>
            <a:pPr marL="342900" lvl="0" indent="-342900" algn="ctr" rtl="0">
              <a:lnSpc>
                <a:spcPct val="75000"/>
              </a:lnSpc>
              <a:spcBef>
                <a:spcPts val="1425"/>
              </a:spcBef>
              <a:spcAft>
                <a:spcPts val="0"/>
              </a:spcAft>
              <a:buSzPts val="2220"/>
              <a:buFont typeface="Times New Roman"/>
              <a:buNone/>
            </a:pPr>
            <a:r>
              <a:rPr lang="en-US" sz="2220" dirty="0">
                <a:solidFill>
                  <a:srgbClr val="FF0000"/>
                </a:solidFill>
                <a:latin typeface="Arial"/>
                <a:ea typeface="Arial"/>
                <a:cs typeface="Arial"/>
                <a:sym typeface="Arial"/>
              </a:rPr>
              <a:t> 8:        0 0 0 0 1 0 0 0</a:t>
            </a:r>
            <a:endParaRPr lang="en-US" dirty="0">
              <a:solidFill>
                <a:srgbClr val="FF0000"/>
              </a:solidFill>
              <a:ea typeface="Arial"/>
            </a:endParaRPr>
          </a:p>
          <a:p>
            <a:pPr marL="342900" lvl="0" indent="-342900" algn="ctr" rtl="0">
              <a:lnSpc>
                <a:spcPct val="75000"/>
              </a:lnSpc>
              <a:spcBef>
                <a:spcPts val="1425"/>
              </a:spcBef>
              <a:spcAft>
                <a:spcPts val="0"/>
              </a:spcAft>
              <a:buSzPts val="2220"/>
              <a:buFont typeface="Times New Roman"/>
              <a:buNone/>
            </a:pPr>
            <a:r>
              <a:rPr lang="en-US" sz="2220" dirty="0">
                <a:solidFill>
                  <a:srgbClr val="FF0000"/>
                </a:solidFill>
                <a:latin typeface="Arial"/>
                <a:ea typeface="Arial"/>
                <a:cs typeface="Arial"/>
                <a:sym typeface="Arial"/>
              </a:rPr>
              <a:t>10:       0 0 0 0 1 0 1 0</a:t>
            </a:r>
            <a:endParaRPr dirty="0">
              <a:solidFill>
                <a:srgbClr val="FF0000"/>
              </a:solidFill>
            </a:endParaRPr>
          </a:p>
          <a:p>
            <a:pPr marL="342900" lvl="0" indent="-342900" algn="just" rtl="0">
              <a:lnSpc>
                <a:spcPct val="75000"/>
              </a:lnSpc>
              <a:spcBef>
                <a:spcPts val="1425"/>
              </a:spcBef>
              <a:spcAft>
                <a:spcPts val="0"/>
              </a:spcAft>
              <a:buSzPts val="2220"/>
              <a:buFont typeface="Times New Roman"/>
              <a:buNone/>
            </a:pPr>
            <a:r>
              <a:rPr lang="en-US" sz="2220" dirty="0">
                <a:latin typeface="Arial"/>
                <a:ea typeface="Arial"/>
                <a:cs typeface="Arial"/>
                <a:sym typeface="Arial"/>
              </a:rPr>
              <a:t> result: 00001000=8</a:t>
            </a:r>
            <a:endParaRPr dirty="0"/>
          </a:p>
          <a:p>
            <a:pPr marL="342900" lvl="0" indent="-342900" algn="just" rtl="0">
              <a:lnSpc>
                <a:spcPct val="75000"/>
              </a:lnSpc>
              <a:spcBef>
                <a:spcPts val="1425"/>
              </a:spcBef>
              <a:spcAft>
                <a:spcPts val="0"/>
              </a:spcAft>
              <a:buSzPts val="2220"/>
              <a:buFont typeface="Times New Roman"/>
              <a:buNone/>
            </a:pPr>
            <a:r>
              <a:rPr lang="en-US" sz="2220" dirty="0">
                <a:latin typeface="Arial"/>
                <a:ea typeface="Arial"/>
                <a:cs typeface="Arial"/>
                <a:sym typeface="Arial"/>
              </a:rPr>
              <a:t>It is used to check whether a particular bit of an operand is ON</a:t>
            </a:r>
            <a:endParaRPr dirty="0"/>
          </a:p>
          <a:p>
            <a:pPr marL="342900" lvl="0" indent="-342900" algn="just" rtl="0">
              <a:lnSpc>
                <a:spcPct val="75000"/>
              </a:lnSpc>
              <a:spcBef>
                <a:spcPts val="1425"/>
              </a:spcBef>
              <a:spcAft>
                <a:spcPts val="0"/>
              </a:spcAft>
              <a:buSzPts val="2220"/>
              <a:buFont typeface="Times New Roman"/>
              <a:buNone/>
            </a:pPr>
            <a:r>
              <a:rPr lang="en-US" sz="2220" dirty="0">
                <a:latin typeface="Arial"/>
                <a:ea typeface="Arial"/>
                <a:cs typeface="Arial"/>
                <a:sym typeface="Arial"/>
              </a:rPr>
              <a:t>or OFF.</a:t>
            </a:r>
          </a:p>
          <a:p>
            <a:pPr marL="342900" lvl="0" indent="-342900" algn="just" rtl="0">
              <a:lnSpc>
                <a:spcPct val="75000"/>
              </a:lnSpc>
              <a:spcBef>
                <a:spcPts val="1425"/>
              </a:spcBef>
              <a:spcAft>
                <a:spcPts val="0"/>
              </a:spcAft>
              <a:buSzPts val="2220"/>
              <a:buFont typeface="Times New Roman"/>
              <a:buNone/>
            </a:pPr>
            <a:r>
              <a:rPr lang="en-US" sz="2220" b="1" dirty="0">
                <a:latin typeface="Arial"/>
                <a:cs typeface="Arial"/>
                <a:sym typeface="Arial"/>
              </a:rPr>
              <a:t>Example2: 12 &amp; 17  </a:t>
            </a:r>
            <a:r>
              <a:rPr lang="en-US" sz="2220" dirty="0">
                <a:latin typeface="Arial"/>
                <a:cs typeface="Arial"/>
                <a:sym typeface="Arial"/>
              </a:rPr>
              <a:t>12:  0 0 0 0 1 1 0 0</a:t>
            </a:r>
          </a:p>
          <a:p>
            <a:pPr marL="342900" lvl="0" indent="-342900" algn="just" rtl="0">
              <a:lnSpc>
                <a:spcPct val="75000"/>
              </a:lnSpc>
              <a:spcBef>
                <a:spcPts val="1425"/>
              </a:spcBef>
              <a:spcAft>
                <a:spcPts val="0"/>
              </a:spcAft>
              <a:buSzPts val="2220"/>
              <a:buFont typeface="Times New Roman"/>
              <a:buNone/>
            </a:pPr>
            <a:r>
              <a:rPr lang="en-US" sz="2220" dirty="0">
                <a:latin typeface="Arial"/>
                <a:cs typeface="Arial"/>
                <a:sym typeface="Arial"/>
              </a:rPr>
              <a:t>                                 17:  0 0 0 1 0 0 0 1</a:t>
            </a:r>
          </a:p>
          <a:p>
            <a:pPr marL="342900" lvl="0" indent="-342900" algn="just" rtl="0">
              <a:lnSpc>
                <a:spcPct val="75000"/>
              </a:lnSpc>
              <a:spcBef>
                <a:spcPts val="1425"/>
              </a:spcBef>
              <a:spcAft>
                <a:spcPts val="0"/>
              </a:spcAft>
              <a:buSzPts val="2220"/>
              <a:buFont typeface="Times New Roman"/>
              <a:buNone/>
            </a:pPr>
            <a:r>
              <a:rPr lang="en-US" dirty="0"/>
              <a:t>12 &amp; 17 : 0</a:t>
            </a:r>
            <a:endParaRPr dirty="0"/>
          </a:p>
          <a:p>
            <a:pPr marL="342900" lvl="0" indent="-342900" algn="just" rtl="0">
              <a:lnSpc>
                <a:spcPct val="75000"/>
              </a:lnSpc>
              <a:spcBef>
                <a:spcPts val="1425"/>
              </a:spcBef>
              <a:spcAft>
                <a:spcPts val="0"/>
              </a:spcAft>
              <a:buSzPts val="2220"/>
              <a:buFont typeface="Times New Roman"/>
              <a:buNone/>
            </a:pPr>
            <a:r>
              <a:rPr lang="en-US" sz="2220" dirty="0">
                <a:latin typeface="Arial"/>
                <a:ea typeface="Arial"/>
                <a:cs typeface="Arial"/>
                <a:sym typeface="Arial"/>
              </a:rPr>
              <a:t>.</a:t>
            </a:r>
            <a:endParaRPr dirty="0"/>
          </a:p>
          <a:p>
            <a:pPr marL="342900" lvl="0" indent="-342900" algn="just" rtl="0">
              <a:lnSpc>
                <a:spcPct val="75000"/>
              </a:lnSpc>
              <a:spcBef>
                <a:spcPts val="1425"/>
              </a:spcBef>
              <a:spcAft>
                <a:spcPts val="0"/>
              </a:spcAft>
              <a:buSzPts val="2220"/>
              <a:buFont typeface="Times New Roman"/>
              <a:buNone/>
            </a:pPr>
            <a:endParaRPr sz="2220" dirty="0">
              <a:latin typeface="Arial"/>
              <a:ea typeface="Arial"/>
              <a:cs typeface="Arial"/>
              <a:sym typeface="Arial"/>
            </a:endParaRPr>
          </a:p>
          <a:p>
            <a:pPr marL="342900" lvl="0" indent="-342900" algn="just" rtl="0">
              <a:lnSpc>
                <a:spcPct val="75000"/>
              </a:lnSpc>
              <a:spcBef>
                <a:spcPts val="1425"/>
              </a:spcBef>
              <a:spcAft>
                <a:spcPts val="0"/>
              </a:spcAft>
              <a:buSzPts val="2220"/>
              <a:buFont typeface="Times New Roman"/>
              <a:buNone/>
            </a:pPr>
            <a:endParaRPr sz="2220" dirty="0">
              <a:latin typeface="Arial"/>
              <a:ea typeface="Arial"/>
              <a:cs typeface="Arial"/>
              <a:sym typeface="Arial"/>
            </a:endParaRPr>
          </a:p>
          <a:p>
            <a:pPr marL="342900" lvl="0" indent="-342900" algn="just" rtl="0">
              <a:lnSpc>
                <a:spcPct val="75000"/>
              </a:lnSpc>
              <a:spcBef>
                <a:spcPts val="1425"/>
              </a:spcBef>
              <a:spcAft>
                <a:spcPts val="0"/>
              </a:spcAft>
              <a:buSzPts val="2220"/>
              <a:buFont typeface="Times New Roman"/>
              <a:buNone/>
            </a:pPr>
            <a:endParaRPr sz="2220" dirty="0">
              <a:latin typeface="Arial"/>
              <a:ea typeface="Arial"/>
              <a:cs typeface="Arial"/>
              <a:sym typeface="Arial"/>
            </a:endParaRPr>
          </a:p>
        </p:txBody>
      </p:sp>
      <p:sp>
        <p:nvSpPr>
          <p:cNvPr id="312" name="Google Shape;312;p17"/>
          <p:cNvSpPr txBox="1">
            <a:spLocks noGrp="1"/>
          </p:cNvSpPr>
          <p:nvPr>
            <p:ph type="sldNum" idx="12"/>
          </p:nvPr>
        </p:nvSpPr>
        <p:spPr>
          <a:xfrm>
            <a:off x="7173913" y="6827838"/>
            <a:ext cx="2344737" cy="517525"/>
          </a:xfrm>
          <a:prstGeom prst="rect">
            <a:avLst/>
          </a:prstGeom>
          <a:noFill/>
          <a:ln>
            <a:noFill/>
          </a:ln>
        </p:spPr>
        <p:txBody>
          <a:bodyPr spcFirstLastPara="1" wrap="square" lIns="0" tIns="0" rIns="0" bIns="0" anchor="t" anchorCtr="0">
            <a:noAutofit/>
          </a:bodyPr>
          <a:lstStyle/>
          <a:p>
            <a:pPr marL="0" marR="0" lvl="0" indent="0" algn="r" rtl="0">
              <a:lnSpc>
                <a:spcPct val="95000"/>
              </a:lnSpc>
              <a:spcBef>
                <a:spcPts val="0"/>
              </a:spcBef>
              <a:spcAft>
                <a:spcPts val="0"/>
              </a:spcAft>
              <a:buNone/>
            </a:pPr>
            <a:fld id="{00000000-1234-1234-1234-123412341234}" type="slidenum">
              <a:rPr lang="en-US" sz="1400">
                <a:solidFill>
                  <a:srgbClr val="000000"/>
                </a:solidFill>
                <a:latin typeface="Times New Roman"/>
                <a:ea typeface="Times New Roman"/>
                <a:cs typeface="Times New Roman"/>
                <a:sym typeface="Times New Roman"/>
              </a:rPr>
              <a:t>19</a:t>
            </a:fld>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
          <p:cNvSpPr txBox="1">
            <a:spLocks noGrp="1"/>
          </p:cNvSpPr>
          <p:nvPr>
            <p:ph type="title"/>
          </p:nvPr>
        </p:nvSpPr>
        <p:spPr>
          <a:xfrm>
            <a:off x="503238" y="336550"/>
            <a:ext cx="9067800" cy="1258888"/>
          </a:xfrm>
          <a:prstGeom prst="rect">
            <a:avLst/>
          </a:prstGeom>
          <a:noFill/>
          <a:ln>
            <a:noFill/>
          </a:ln>
        </p:spPr>
        <p:txBody>
          <a:bodyPr spcFirstLastPara="1" wrap="square" lIns="0" tIns="0" rIns="0" bIns="0" anchor="ctr" anchorCtr="0">
            <a:noAutofit/>
          </a:bodyPr>
          <a:lstStyle/>
          <a:p>
            <a:pPr marL="0" lvl="0" indent="0" algn="ctr" rtl="0">
              <a:lnSpc>
                <a:spcPct val="95000"/>
              </a:lnSpc>
              <a:spcBef>
                <a:spcPts val="0"/>
              </a:spcBef>
              <a:spcAft>
                <a:spcPts val="0"/>
              </a:spcAft>
              <a:buNone/>
            </a:pPr>
            <a:r>
              <a:rPr lang="en-US" b="1"/>
              <a:t>Introduction to Operators</a:t>
            </a:r>
            <a:endParaRPr>
              <a:latin typeface="Arial"/>
              <a:ea typeface="Arial"/>
              <a:cs typeface="Arial"/>
              <a:sym typeface="Arial"/>
            </a:endParaRPr>
          </a:p>
        </p:txBody>
      </p:sp>
      <p:sp>
        <p:nvSpPr>
          <p:cNvPr id="181" name="Google Shape;181;p2"/>
          <p:cNvSpPr txBox="1">
            <a:spLocks noGrp="1"/>
          </p:cNvSpPr>
          <p:nvPr>
            <p:ph type="dt" idx="10"/>
          </p:nvPr>
        </p:nvSpPr>
        <p:spPr>
          <a:xfrm>
            <a:off x="503238" y="6811963"/>
            <a:ext cx="1108075" cy="517525"/>
          </a:xfrm>
          <a:prstGeom prst="rect">
            <a:avLst/>
          </a:prstGeom>
          <a:noFill/>
          <a:ln>
            <a:noFill/>
          </a:ln>
        </p:spPr>
        <p:txBody>
          <a:bodyPr spcFirstLastPara="1" wrap="square" lIns="0" tIns="0" rIns="0" bIns="0" anchor="t" anchorCtr="0">
            <a:noAutofit/>
          </a:bodyPr>
          <a:lstStyle/>
          <a:p>
            <a:pPr marL="0" lvl="0" indent="0" algn="l" rtl="0">
              <a:lnSpc>
                <a:spcPct val="95000"/>
              </a:lnSpc>
              <a:spcBef>
                <a:spcPts val="0"/>
              </a:spcBef>
              <a:spcAft>
                <a:spcPts val="0"/>
              </a:spcAft>
              <a:buClr>
                <a:srgbClr val="000000"/>
              </a:buClr>
              <a:buSzPts val="1400"/>
              <a:buFont typeface="Times New Roman"/>
              <a:buNone/>
            </a:pPr>
            <a:endParaRPr dirty="0"/>
          </a:p>
        </p:txBody>
      </p:sp>
      <p:sp>
        <p:nvSpPr>
          <p:cNvPr id="182" name="Google Shape;182;p2"/>
          <p:cNvSpPr txBox="1">
            <a:spLocks noGrp="1"/>
          </p:cNvSpPr>
          <p:nvPr>
            <p:ph type="sldNum" idx="12"/>
          </p:nvPr>
        </p:nvSpPr>
        <p:spPr>
          <a:xfrm>
            <a:off x="8850313" y="6796088"/>
            <a:ext cx="722312" cy="517525"/>
          </a:xfrm>
          <a:prstGeom prst="rect">
            <a:avLst/>
          </a:prstGeom>
          <a:noFill/>
          <a:ln>
            <a:noFill/>
          </a:ln>
        </p:spPr>
        <p:txBody>
          <a:bodyPr spcFirstLastPara="1" wrap="square" lIns="0" tIns="0" rIns="0" bIns="0" anchor="t" anchorCtr="0">
            <a:noAutofit/>
          </a:bodyPr>
          <a:lstStyle/>
          <a:p>
            <a:pPr marL="0" marR="0" lvl="0" indent="0" algn="r" rtl="0">
              <a:lnSpc>
                <a:spcPct val="95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2</a:t>
            </a:fld>
            <a:endParaRPr sz="1400" b="0" i="0" u="none" strike="noStrike" cap="none">
              <a:solidFill>
                <a:srgbClr val="000000"/>
              </a:solidFill>
              <a:latin typeface="Times New Roman"/>
              <a:ea typeface="Times New Roman"/>
              <a:cs typeface="Times New Roman"/>
              <a:sym typeface="Times New Roman"/>
            </a:endParaRPr>
          </a:p>
        </p:txBody>
      </p:sp>
      <p:sp>
        <p:nvSpPr>
          <p:cNvPr id="183" name="Google Shape;183;p2"/>
          <p:cNvSpPr txBox="1">
            <a:spLocks noGrp="1"/>
          </p:cNvSpPr>
          <p:nvPr>
            <p:ph type="body" idx="1"/>
          </p:nvPr>
        </p:nvSpPr>
        <p:spPr>
          <a:xfrm>
            <a:off x="503238" y="1768475"/>
            <a:ext cx="9067800" cy="4999830"/>
          </a:xfrm>
          <a:prstGeom prst="rect">
            <a:avLst/>
          </a:prstGeom>
          <a:noFill/>
          <a:ln>
            <a:noFill/>
          </a:ln>
        </p:spPr>
        <p:txBody>
          <a:bodyPr spcFirstLastPara="1" wrap="square" lIns="91425" tIns="45700" rIns="91425" bIns="45700" anchor="t" anchorCtr="0">
            <a:spAutoFit/>
          </a:bodyPr>
          <a:lstStyle/>
          <a:p>
            <a:pPr marL="342900" marR="0" lvl="0" indent="-342900" algn="l" rtl="0">
              <a:lnSpc>
                <a:spcPct val="95000"/>
              </a:lnSpc>
              <a:spcBef>
                <a:spcPts val="0"/>
              </a:spcBef>
              <a:spcAft>
                <a:spcPts val="0"/>
              </a:spcAft>
              <a:buClr>
                <a:srgbClr val="8D1515"/>
              </a:buClr>
              <a:buSzPts val="3190"/>
              <a:buFont typeface="Noto Sans Symbols"/>
              <a:buChar char="▪"/>
            </a:pPr>
            <a:r>
              <a:rPr lang="en-US" sz="2200" b="0" i="0" u="none" strike="noStrike" cap="none" dirty="0">
                <a:solidFill>
                  <a:schemeClr val="dk1"/>
                </a:solidFill>
                <a:latin typeface="Arial"/>
                <a:ea typeface="Arial"/>
                <a:cs typeface="Arial"/>
                <a:sym typeface="Arial"/>
              </a:rPr>
              <a:t>Operators are the special symbols which are used to indicate the type of operation.</a:t>
            </a:r>
            <a:endParaRPr dirty="0"/>
          </a:p>
          <a:p>
            <a:pPr marL="342900" marR="0" lvl="0" indent="-342900" algn="l" rtl="0">
              <a:lnSpc>
                <a:spcPct val="95000"/>
              </a:lnSpc>
              <a:spcBef>
                <a:spcPts val="1080"/>
              </a:spcBef>
              <a:spcAft>
                <a:spcPts val="0"/>
              </a:spcAft>
              <a:buClr>
                <a:srgbClr val="8D1515"/>
              </a:buClr>
              <a:buSzPts val="3190"/>
              <a:buFont typeface="Noto Sans Symbols"/>
              <a:buChar char="▪"/>
            </a:pPr>
            <a:r>
              <a:rPr lang="en-US" sz="2200" b="1" i="0" u="none" strike="noStrike" cap="none" dirty="0">
                <a:solidFill>
                  <a:schemeClr val="dk1"/>
                </a:solidFill>
                <a:latin typeface="Arial"/>
                <a:ea typeface="Arial"/>
                <a:cs typeface="Arial"/>
                <a:sym typeface="Arial"/>
              </a:rPr>
              <a:t>Operands</a:t>
            </a:r>
            <a:r>
              <a:rPr lang="en-US" sz="2200" b="0" i="0" u="none" strike="noStrike" cap="none" dirty="0">
                <a:solidFill>
                  <a:schemeClr val="dk1"/>
                </a:solidFill>
                <a:latin typeface="Arial"/>
                <a:ea typeface="Arial"/>
                <a:cs typeface="Arial"/>
                <a:sym typeface="Arial"/>
              </a:rPr>
              <a:t> are </a:t>
            </a:r>
            <a:r>
              <a:rPr lang="en-US" sz="2200" b="1" i="0" u="none" strike="noStrike" cap="none" dirty="0">
                <a:solidFill>
                  <a:schemeClr val="dk1"/>
                </a:solidFill>
                <a:latin typeface="Arial"/>
                <a:ea typeface="Arial"/>
                <a:cs typeface="Arial"/>
                <a:sym typeface="Arial"/>
              </a:rPr>
              <a:t>variables</a:t>
            </a:r>
            <a:r>
              <a:rPr lang="en-US" sz="2200" b="0" i="0" u="none" strike="noStrike" cap="none" dirty="0">
                <a:solidFill>
                  <a:schemeClr val="dk1"/>
                </a:solidFill>
                <a:latin typeface="Arial"/>
                <a:ea typeface="Arial"/>
                <a:cs typeface="Arial"/>
                <a:sym typeface="Arial"/>
              </a:rPr>
              <a:t> or </a:t>
            </a:r>
            <a:r>
              <a:rPr lang="en-US" sz="2400" b="0" i="0" u="none" strike="noStrike" cap="none" dirty="0">
                <a:solidFill>
                  <a:schemeClr val="dk1"/>
                </a:solidFill>
                <a:latin typeface="Times New Roman"/>
                <a:ea typeface="Times New Roman"/>
                <a:cs typeface="Times New Roman"/>
                <a:sym typeface="Times New Roman"/>
              </a:rPr>
              <a:t>data member</a:t>
            </a:r>
            <a:r>
              <a:rPr lang="en-US" sz="2200" b="0" i="0" u="none" strike="noStrike" cap="none" dirty="0">
                <a:solidFill>
                  <a:schemeClr val="dk1"/>
                </a:solidFill>
                <a:latin typeface="Arial"/>
                <a:ea typeface="Arial"/>
                <a:cs typeface="Arial"/>
                <a:sym typeface="Arial"/>
              </a:rPr>
              <a:t> which are used in conjunction with operators to evaluate the expression.</a:t>
            </a:r>
            <a:endParaRPr dirty="0"/>
          </a:p>
          <a:p>
            <a:pPr marL="342900" marR="0" lvl="0" indent="-342900" algn="l" rtl="0">
              <a:lnSpc>
                <a:spcPct val="95000"/>
              </a:lnSpc>
              <a:spcBef>
                <a:spcPts val="1040"/>
              </a:spcBef>
              <a:spcAft>
                <a:spcPts val="0"/>
              </a:spcAft>
              <a:buClr>
                <a:srgbClr val="8D1515"/>
              </a:buClr>
              <a:buSzPts val="3190"/>
              <a:buFont typeface="Noto Sans Symbols"/>
              <a:buChar char="▪"/>
            </a:pPr>
            <a:r>
              <a:rPr lang="en-US" sz="2200" b="0" i="0" u="none" strike="noStrike" cap="none" dirty="0">
                <a:solidFill>
                  <a:schemeClr val="dk1"/>
                </a:solidFill>
                <a:latin typeface="Arial"/>
                <a:ea typeface="Arial"/>
                <a:cs typeface="Arial"/>
                <a:sym typeface="Arial"/>
              </a:rPr>
              <a:t>Combination of operands and operators form an e</a:t>
            </a:r>
            <a:r>
              <a:rPr lang="en-US" sz="2200" b="1" i="0" u="none" strike="noStrike" cap="none" dirty="0">
                <a:solidFill>
                  <a:schemeClr val="dk1"/>
                </a:solidFill>
                <a:latin typeface="Arial"/>
                <a:ea typeface="Arial"/>
                <a:cs typeface="Arial"/>
                <a:sym typeface="Arial"/>
              </a:rPr>
              <a:t>xpression</a:t>
            </a:r>
            <a:r>
              <a:rPr lang="en-US" sz="2200" b="0" i="0" u="none" strike="noStrike" cap="none" dirty="0">
                <a:solidFill>
                  <a:schemeClr val="dk1"/>
                </a:solidFill>
                <a:latin typeface="Arial"/>
                <a:ea typeface="Arial"/>
                <a:cs typeface="Arial"/>
                <a:sym typeface="Arial"/>
              </a:rPr>
              <a:t>. </a:t>
            </a:r>
            <a:endParaRPr dirty="0"/>
          </a:p>
          <a:p>
            <a:pPr marL="342900" marR="0" lvl="0" indent="-342900" algn="l" rtl="0">
              <a:lnSpc>
                <a:spcPct val="95000"/>
              </a:lnSpc>
              <a:spcBef>
                <a:spcPts val="1040"/>
              </a:spcBef>
              <a:spcAft>
                <a:spcPts val="0"/>
              </a:spcAft>
              <a:buClr>
                <a:srgbClr val="8D1515"/>
              </a:buClr>
              <a:buSzPts val="3190"/>
              <a:buFont typeface="Noto Sans Symbols"/>
              <a:buChar char="▪"/>
            </a:pPr>
            <a:r>
              <a:rPr lang="en-US" sz="2200" b="0" i="0" u="none" strike="noStrike" cap="none" dirty="0">
                <a:solidFill>
                  <a:schemeClr val="dk1"/>
                </a:solidFill>
                <a:latin typeface="Arial"/>
                <a:ea typeface="Arial"/>
                <a:cs typeface="Arial"/>
                <a:sym typeface="Arial"/>
              </a:rPr>
              <a:t>Expressions are sequences of operators, operands, and punctuators that specify a computation.</a:t>
            </a:r>
            <a:endParaRPr dirty="0"/>
          </a:p>
          <a:p>
            <a:pPr marL="342900" marR="0" lvl="0" indent="-342900" algn="l" rtl="0">
              <a:lnSpc>
                <a:spcPct val="95000"/>
              </a:lnSpc>
              <a:spcBef>
                <a:spcPts val="1040"/>
              </a:spcBef>
              <a:spcAft>
                <a:spcPts val="0"/>
              </a:spcAft>
              <a:buClr>
                <a:srgbClr val="8D1515"/>
              </a:buClr>
              <a:buSzPts val="3190"/>
              <a:buFont typeface="Noto Sans Symbols"/>
              <a:buChar char="▪"/>
            </a:pPr>
            <a:r>
              <a:rPr lang="en-US" sz="2200" b="0" i="0" u="none" strike="noStrike" cap="none" dirty="0">
                <a:solidFill>
                  <a:schemeClr val="dk1"/>
                </a:solidFill>
                <a:latin typeface="Arial"/>
                <a:ea typeface="Arial"/>
                <a:cs typeface="Arial"/>
                <a:sym typeface="Arial"/>
              </a:rPr>
              <a:t>Evaluation of expressions is based on the operators that the expressions contain and the context in which they are used.</a:t>
            </a:r>
            <a:endParaRPr dirty="0"/>
          </a:p>
          <a:p>
            <a:pPr marL="342900" marR="0" lvl="0" indent="-342900" algn="l" rtl="0">
              <a:lnSpc>
                <a:spcPct val="95000"/>
              </a:lnSpc>
              <a:spcBef>
                <a:spcPts val="1080"/>
              </a:spcBef>
              <a:spcAft>
                <a:spcPts val="0"/>
              </a:spcAft>
              <a:buClr>
                <a:srgbClr val="8D1515"/>
              </a:buClr>
              <a:buSzPts val="3480"/>
              <a:buFont typeface="Noto Sans Symbols"/>
              <a:buChar char="▪"/>
            </a:pPr>
            <a:r>
              <a:rPr lang="en-US" sz="2400" b="0" i="0" u="none" strike="noStrike" cap="none" dirty="0">
                <a:solidFill>
                  <a:schemeClr val="dk1"/>
                </a:solidFill>
                <a:latin typeface="Arial"/>
                <a:ea typeface="Arial"/>
                <a:cs typeface="Arial"/>
                <a:sym typeface="Arial"/>
              </a:rPr>
              <a:t>One expression contains set operators and operands.</a:t>
            </a:r>
            <a:endParaRPr dirty="0"/>
          </a:p>
          <a:p>
            <a:pPr marL="0" marR="0" lvl="0" indent="0" algn="l" rtl="0">
              <a:lnSpc>
                <a:spcPct val="95000"/>
              </a:lnSpc>
              <a:spcBef>
                <a:spcPts val="1040"/>
              </a:spcBef>
              <a:spcAft>
                <a:spcPts val="0"/>
              </a:spcAft>
              <a:buClr>
                <a:srgbClr val="8D1515"/>
              </a:buClr>
              <a:buSzPts val="3190"/>
              <a:buFont typeface="Arial"/>
              <a:buNone/>
            </a:pPr>
            <a:endParaRPr sz="2200" b="0" i="0" u="none" strike="noStrike" cap="none" dirty="0">
              <a:solidFill>
                <a:schemeClr val="dk1"/>
              </a:solidFill>
              <a:latin typeface="Arial"/>
              <a:ea typeface="Arial"/>
              <a:cs typeface="Arial"/>
              <a:sym typeface="Arial"/>
            </a:endParaRPr>
          </a:p>
          <a:p>
            <a:pPr marL="0" marR="0" lvl="0" indent="0" algn="l" rtl="0">
              <a:lnSpc>
                <a:spcPct val="95000"/>
              </a:lnSpc>
              <a:spcBef>
                <a:spcPts val="1040"/>
              </a:spcBef>
              <a:spcAft>
                <a:spcPts val="0"/>
              </a:spcAft>
              <a:buClr>
                <a:srgbClr val="8D1515"/>
              </a:buClr>
              <a:buSzPts val="3190"/>
              <a:buFont typeface="Arial"/>
              <a:buNone/>
            </a:pPr>
            <a:r>
              <a:rPr lang="en-US" sz="2200" b="0" i="0" u="none" strike="noStrike" cap="none" dirty="0">
                <a:solidFill>
                  <a:schemeClr val="dk1"/>
                </a:solidFill>
                <a:latin typeface="Arial"/>
                <a:ea typeface="Arial"/>
                <a:cs typeface="Arial"/>
                <a:sym typeface="Arial"/>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8"/>
          <p:cNvSpPr txBox="1">
            <a:spLocks noGrp="1"/>
          </p:cNvSpPr>
          <p:nvPr>
            <p:ph type="title"/>
          </p:nvPr>
        </p:nvSpPr>
        <p:spPr>
          <a:xfrm>
            <a:off x="503238" y="336550"/>
            <a:ext cx="9067800" cy="700088"/>
          </a:xfrm>
          <a:prstGeom prst="rect">
            <a:avLst/>
          </a:prstGeom>
          <a:noFill/>
          <a:ln>
            <a:noFill/>
          </a:ln>
        </p:spPr>
        <p:txBody>
          <a:bodyPr spcFirstLastPara="1" wrap="square" lIns="0" tIns="0" rIns="0" bIns="0" anchor="ctr" anchorCtr="0">
            <a:noAutofit/>
          </a:bodyPr>
          <a:lstStyle/>
          <a:p>
            <a:pPr marL="0" lvl="0" indent="0" algn="ctr" rtl="0">
              <a:lnSpc>
                <a:spcPct val="95000"/>
              </a:lnSpc>
              <a:spcBef>
                <a:spcPts val="0"/>
              </a:spcBef>
              <a:spcAft>
                <a:spcPts val="0"/>
              </a:spcAft>
              <a:buNone/>
            </a:pPr>
            <a:r>
              <a:rPr lang="en-US">
                <a:latin typeface="Arial"/>
                <a:ea typeface="Arial"/>
                <a:cs typeface="Arial"/>
                <a:sym typeface="Arial"/>
              </a:rPr>
              <a:t>Bitwise Operators(contd.)</a:t>
            </a:r>
            <a:endParaRPr/>
          </a:p>
        </p:txBody>
      </p:sp>
      <p:sp>
        <p:nvSpPr>
          <p:cNvPr id="318" name="Google Shape;318;p18"/>
          <p:cNvSpPr txBox="1">
            <a:spLocks noGrp="1"/>
          </p:cNvSpPr>
          <p:nvPr>
            <p:ph type="body" idx="1"/>
          </p:nvPr>
        </p:nvSpPr>
        <p:spPr>
          <a:xfrm>
            <a:off x="450850" y="1325563"/>
            <a:ext cx="9067800" cy="6019800"/>
          </a:xfrm>
          <a:prstGeom prst="rect">
            <a:avLst/>
          </a:prstGeom>
          <a:noFill/>
          <a:ln>
            <a:noFill/>
          </a:ln>
        </p:spPr>
        <p:txBody>
          <a:bodyPr spcFirstLastPara="1" wrap="square" lIns="0" tIns="20150" rIns="0" bIns="0" anchor="t" anchorCtr="0">
            <a:normAutofit lnSpcReduction="10000"/>
          </a:bodyPr>
          <a:lstStyle/>
          <a:p>
            <a:pPr marL="342900" lvl="0" indent="-342900" algn="just" rtl="0">
              <a:lnSpc>
                <a:spcPct val="85000"/>
              </a:lnSpc>
              <a:spcBef>
                <a:spcPts val="0"/>
              </a:spcBef>
              <a:spcAft>
                <a:spcPts val="0"/>
              </a:spcAft>
              <a:buSzPts val="2220"/>
              <a:buChar char="•"/>
            </a:pPr>
            <a:r>
              <a:rPr lang="en-US" sz="2220" dirty="0">
                <a:latin typeface="Arial"/>
                <a:ea typeface="Arial"/>
                <a:cs typeface="Arial"/>
                <a:sym typeface="Arial"/>
              </a:rPr>
              <a:t>Bitwise OR operator: it operates on two operands.</a:t>
            </a:r>
            <a:endParaRPr dirty="0"/>
          </a:p>
          <a:p>
            <a:pPr marL="342900" lvl="0" indent="-342900" algn="just" rtl="0">
              <a:lnSpc>
                <a:spcPct val="85000"/>
              </a:lnSpc>
              <a:spcBef>
                <a:spcPts val="1425"/>
              </a:spcBef>
              <a:spcAft>
                <a:spcPts val="0"/>
              </a:spcAft>
              <a:buSzPts val="2220"/>
              <a:buChar char="•"/>
            </a:pPr>
            <a:r>
              <a:rPr lang="en-US" sz="2220" dirty="0">
                <a:latin typeface="Arial"/>
                <a:ea typeface="Arial"/>
                <a:cs typeface="Arial"/>
                <a:sym typeface="Arial"/>
              </a:rPr>
              <a:t>While operating upon these two operands they are compared on bit by bit basis.</a:t>
            </a:r>
            <a:endParaRPr dirty="0"/>
          </a:p>
          <a:p>
            <a:pPr marL="342900" lvl="0" indent="-342900" algn="just" rtl="0">
              <a:lnSpc>
                <a:spcPct val="85000"/>
              </a:lnSpc>
              <a:spcBef>
                <a:spcPts val="1425"/>
              </a:spcBef>
              <a:spcAft>
                <a:spcPts val="0"/>
              </a:spcAft>
              <a:buSzPts val="2220"/>
              <a:buChar char="•"/>
            </a:pPr>
            <a:r>
              <a:rPr lang="en-US" sz="2220" dirty="0">
                <a:latin typeface="Arial"/>
                <a:ea typeface="Arial"/>
                <a:cs typeface="Arial"/>
                <a:sym typeface="Arial"/>
              </a:rPr>
              <a:t>Both operands must be of the same type(either Char or </a:t>
            </a:r>
            <a:r>
              <a:rPr lang="en-US" sz="2220" dirty="0" err="1">
                <a:latin typeface="Arial"/>
                <a:ea typeface="Arial"/>
                <a:cs typeface="Arial"/>
                <a:sym typeface="Arial"/>
              </a:rPr>
              <a:t>int</a:t>
            </a:r>
            <a:r>
              <a:rPr lang="en-US" sz="2220" dirty="0">
                <a:latin typeface="Arial"/>
                <a:ea typeface="Arial"/>
                <a:cs typeface="Arial"/>
                <a:sym typeface="Arial"/>
              </a:rPr>
              <a:t>).</a:t>
            </a:r>
            <a:endParaRPr dirty="0"/>
          </a:p>
          <a:p>
            <a:pPr marL="342900" lvl="0" indent="-342900" algn="just" rtl="0">
              <a:lnSpc>
                <a:spcPct val="85000"/>
              </a:lnSpc>
              <a:spcBef>
                <a:spcPts val="1425"/>
              </a:spcBef>
              <a:spcAft>
                <a:spcPts val="0"/>
              </a:spcAft>
              <a:buSzPts val="2220"/>
              <a:buFont typeface="Times New Roman"/>
              <a:buNone/>
            </a:pPr>
            <a:r>
              <a:rPr lang="en-US" sz="2220" dirty="0">
                <a:latin typeface="Arial"/>
                <a:ea typeface="Arial"/>
                <a:cs typeface="Arial"/>
                <a:sym typeface="Arial"/>
              </a:rPr>
              <a:t>Example: 8 | 7</a:t>
            </a:r>
            <a:endParaRPr dirty="0"/>
          </a:p>
          <a:p>
            <a:pPr marL="342900" lvl="0" indent="-342900" algn="just" rtl="0">
              <a:lnSpc>
                <a:spcPct val="85000"/>
              </a:lnSpc>
              <a:spcBef>
                <a:spcPts val="1425"/>
              </a:spcBef>
              <a:spcAft>
                <a:spcPts val="0"/>
              </a:spcAft>
              <a:buSzPts val="2220"/>
              <a:buFont typeface="Times New Roman"/>
              <a:buNone/>
            </a:pPr>
            <a:r>
              <a:rPr lang="en-US" sz="2220" dirty="0">
                <a:latin typeface="Arial"/>
                <a:ea typeface="Arial"/>
                <a:cs typeface="Arial"/>
                <a:sym typeface="Arial"/>
              </a:rPr>
              <a:t> 8: 00001000</a:t>
            </a:r>
            <a:endParaRPr dirty="0"/>
          </a:p>
          <a:p>
            <a:pPr marL="342900" lvl="0" indent="-342900" algn="just" rtl="0">
              <a:lnSpc>
                <a:spcPct val="85000"/>
              </a:lnSpc>
              <a:spcBef>
                <a:spcPts val="1425"/>
              </a:spcBef>
              <a:spcAft>
                <a:spcPts val="0"/>
              </a:spcAft>
              <a:buSzPts val="2220"/>
              <a:buFont typeface="Times New Roman"/>
              <a:buNone/>
            </a:pPr>
            <a:r>
              <a:rPr lang="en-US" sz="2220" dirty="0">
                <a:latin typeface="Arial"/>
                <a:ea typeface="Arial"/>
                <a:cs typeface="Arial"/>
                <a:sym typeface="Arial"/>
              </a:rPr>
              <a:t>7:  00000111</a:t>
            </a:r>
            <a:endParaRPr dirty="0"/>
          </a:p>
          <a:p>
            <a:pPr marL="342900" lvl="0" indent="-342900" algn="just" rtl="0">
              <a:lnSpc>
                <a:spcPct val="85000"/>
              </a:lnSpc>
              <a:spcBef>
                <a:spcPts val="1425"/>
              </a:spcBef>
              <a:spcAft>
                <a:spcPts val="0"/>
              </a:spcAft>
              <a:buSzPts val="2220"/>
              <a:buFont typeface="Times New Roman"/>
              <a:buNone/>
            </a:pPr>
            <a:r>
              <a:rPr lang="en-US" sz="2220" dirty="0">
                <a:latin typeface="Arial"/>
                <a:ea typeface="Arial"/>
                <a:cs typeface="Arial"/>
                <a:sym typeface="Arial"/>
              </a:rPr>
              <a:t> Result: 00001111</a:t>
            </a:r>
            <a:endParaRPr dirty="0"/>
          </a:p>
          <a:p>
            <a:pPr marL="342900" lvl="0" indent="-342900" algn="just" rtl="0">
              <a:lnSpc>
                <a:spcPct val="85000"/>
              </a:lnSpc>
              <a:spcBef>
                <a:spcPts val="1425"/>
              </a:spcBef>
              <a:spcAft>
                <a:spcPts val="0"/>
              </a:spcAft>
              <a:buSzPts val="2220"/>
              <a:buFont typeface="Arial"/>
              <a:buChar char="•"/>
            </a:pPr>
            <a:r>
              <a:rPr lang="en-US" sz="2220" dirty="0">
                <a:latin typeface="Arial"/>
                <a:ea typeface="Arial"/>
                <a:cs typeface="Arial"/>
                <a:sym typeface="Arial"/>
              </a:rPr>
              <a:t>It is usually used to put ON a particular bit in a number. </a:t>
            </a:r>
            <a:endParaRPr dirty="0"/>
          </a:p>
          <a:p>
            <a:pPr marL="342900" indent="-342900" algn="just">
              <a:lnSpc>
                <a:spcPct val="85000"/>
              </a:lnSpc>
              <a:spcBef>
                <a:spcPts val="1425"/>
              </a:spcBef>
              <a:buSzPts val="2220"/>
              <a:buNone/>
            </a:pPr>
            <a:r>
              <a:rPr lang="en-US" sz="2220" dirty="0">
                <a:latin typeface="Arial"/>
                <a:ea typeface="Arial"/>
                <a:cs typeface="Arial"/>
                <a:sym typeface="Arial"/>
              </a:rPr>
              <a:t>Example: 19 | 11</a:t>
            </a:r>
            <a:endParaRPr lang="en-US" sz="2400" dirty="0"/>
          </a:p>
          <a:p>
            <a:pPr marL="342900" lvl="0" indent="-342900" algn="just" rtl="0">
              <a:lnSpc>
                <a:spcPct val="85000"/>
              </a:lnSpc>
              <a:spcBef>
                <a:spcPts val="1425"/>
              </a:spcBef>
              <a:spcAft>
                <a:spcPts val="0"/>
              </a:spcAft>
              <a:buSzPts val="2220"/>
              <a:buFont typeface="Times New Roman"/>
              <a:buNone/>
            </a:pPr>
            <a:r>
              <a:rPr lang="en-US" sz="2220" dirty="0">
                <a:latin typeface="Arial"/>
                <a:ea typeface="Arial"/>
                <a:cs typeface="Arial"/>
                <a:sym typeface="Arial"/>
              </a:rPr>
              <a:t>19: 0 0 0 1 0 0 1 1 </a:t>
            </a:r>
          </a:p>
          <a:p>
            <a:pPr marL="342900" lvl="0" indent="-342900" algn="just" rtl="0">
              <a:lnSpc>
                <a:spcPct val="85000"/>
              </a:lnSpc>
              <a:spcBef>
                <a:spcPts val="1425"/>
              </a:spcBef>
              <a:spcAft>
                <a:spcPts val="0"/>
              </a:spcAft>
              <a:buSzPts val="2220"/>
              <a:buFont typeface="Times New Roman"/>
              <a:buNone/>
            </a:pPr>
            <a:r>
              <a:rPr lang="en-US" sz="2220" dirty="0">
                <a:latin typeface="Arial"/>
                <a:ea typeface="Arial"/>
                <a:cs typeface="Arial"/>
                <a:sym typeface="Arial"/>
              </a:rPr>
              <a:t>11: 0 0 0 0 1 0 1 1</a:t>
            </a:r>
          </a:p>
          <a:p>
            <a:pPr marL="342900" lvl="0" indent="-342900" algn="just" rtl="0">
              <a:lnSpc>
                <a:spcPct val="85000"/>
              </a:lnSpc>
              <a:spcBef>
                <a:spcPts val="1425"/>
              </a:spcBef>
              <a:spcAft>
                <a:spcPts val="0"/>
              </a:spcAft>
              <a:buSzPts val="2220"/>
              <a:buFont typeface="Times New Roman"/>
              <a:buNone/>
            </a:pPr>
            <a:r>
              <a:rPr lang="en-US" sz="2220" dirty="0">
                <a:latin typeface="Arial"/>
                <a:ea typeface="Arial"/>
                <a:cs typeface="Arial"/>
                <a:sym typeface="Arial"/>
              </a:rPr>
              <a:t>19 |11: 0 0 0 1 1 0 1 1 =27</a:t>
            </a:r>
            <a:endParaRPr sz="2220" dirty="0">
              <a:latin typeface="Arial"/>
              <a:ea typeface="Arial"/>
              <a:cs typeface="Arial"/>
              <a:sym typeface="Arial"/>
            </a:endParaRPr>
          </a:p>
          <a:p>
            <a:pPr marL="342900" lvl="0" indent="-342900" algn="just" rtl="0">
              <a:lnSpc>
                <a:spcPct val="85000"/>
              </a:lnSpc>
              <a:spcBef>
                <a:spcPts val="1425"/>
              </a:spcBef>
              <a:spcAft>
                <a:spcPts val="0"/>
              </a:spcAft>
              <a:buSzPts val="2220"/>
              <a:buFont typeface="Times New Roman"/>
              <a:buNone/>
            </a:pPr>
            <a:r>
              <a:rPr lang="en-US" sz="2220" dirty="0">
                <a:latin typeface="Arial"/>
                <a:ea typeface="Arial"/>
                <a:cs typeface="Arial"/>
                <a:sym typeface="Arial"/>
              </a:rPr>
              <a:t>.</a:t>
            </a:r>
            <a:endParaRPr dirty="0"/>
          </a:p>
          <a:p>
            <a:pPr marL="342900" lvl="0" indent="-342900" algn="just" rtl="0">
              <a:lnSpc>
                <a:spcPct val="85000"/>
              </a:lnSpc>
              <a:spcBef>
                <a:spcPts val="1425"/>
              </a:spcBef>
              <a:spcAft>
                <a:spcPts val="0"/>
              </a:spcAft>
              <a:buSzPts val="2220"/>
              <a:buFont typeface="Times New Roman"/>
              <a:buNone/>
            </a:pPr>
            <a:endParaRPr sz="2220" dirty="0">
              <a:latin typeface="Arial"/>
              <a:ea typeface="Arial"/>
              <a:cs typeface="Arial"/>
              <a:sym typeface="Arial"/>
            </a:endParaRPr>
          </a:p>
          <a:p>
            <a:pPr marL="342900" lvl="0" indent="-342900" algn="just" rtl="0">
              <a:lnSpc>
                <a:spcPct val="85000"/>
              </a:lnSpc>
              <a:spcBef>
                <a:spcPts val="1425"/>
              </a:spcBef>
              <a:spcAft>
                <a:spcPts val="0"/>
              </a:spcAft>
              <a:buSzPts val="2220"/>
              <a:buFont typeface="Times New Roman"/>
              <a:buNone/>
            </a:pPr>
            <a:endParaRPr sz="2220" dirty="0">
              <a:latin typeface="Arial"/>
              <a:ea typeface="Arial"/>
              <a:cs typeface="Arial"/>
              <a:sym typeface="Arial"/>
            </a:endParaRPr>
          </a:p>
          <a:p>
            <a:pPr marL="342900" lvl="0" indent="-342900" algn="just" rtl="0">
              <a:lnSpc>
                <a:spcPct val="85000"/>
              </a:lnSpc>
              <a:spcBef>
                <a:spcPts val="1425"/>
              </a:spcBef>
              <a:spcAft>
                <a:spcPts val="0"/>
              </a:spcAft>
              <a:buSzPts val="2220"/>
              <a:buFont typeface="Times New Roman"/>
              <a:buNone/>
            </a:pPr>
            <a:endParaRPr sz="2220" dirty="0">
              <a:latin typeface="Arial"/>
              <a:ea typeface="Arial"/>
              <a:cs typeface="Arial"/>
              <a:sym typeface="Arial"/>
            </a:endParaRPr>
          </a:p>
        </p:txBody>
      </p:sp>
      <p:sp>
        <p:nvSpPr>
          <p:cNvPr id="320" name="Google Shape;320;p18"/>
          <p:cNvSpPr txBox="1">
            <a:spLocks noGrp="1"/>
          </p:cNvSpPr>
          <p:nvPr>
            <p:ph type="sldNum" idx="12"/>
          </p:nvPr>
        </p:nvSpPr>
        <p:spPr>
          <a:xfrm>
            <a:off x="7173913" y="6827838"/>
            <a:ext cx="2344737" cy="517525"/>
          </a:xfrm>
          <a:prstGeom prst="rect">
            <a:avLst/>
          </a:prstGeom>
          <a:noFill/>
          <a:ln>
            <a:noFill/>
          </a:ln>
        </p:spPr>
        <p:txBody>
          <a:bodyPr spcFirstLastPara="1" wrap="square" lIns="0" tIns="0" rIns="0" bIns="0" anchor="t" anchorCtr="0">
            <a:noAutofit/>
          </a:bodyPr>
          <a:lstStyle/>
          <a:p>
            <a:pPr marL="0" marR="0" lvl="0" indent="0" algn="r" rtl="0">
              <a:lnSpc>
                <a:spcPct val="95000"/>
              </a:lnSpc>
              <a:spcBef>
                <a:spcPts val="0"/>
              </a:spcBef>
              <a:spcAft>
                <a:spcPts val="0"/>
              </a:spcAft>
              <a:buNone/>
            </a:pPr>
            <a:fld id="{00000000-1234-1234-1234-123412341234}" type="slidenum">
              <a:rPr lang="en-US" sz="1400">
                <a:solidFill>
                  <a:srgbClr val="000000"/>
                </a:solidFill>
                <a:latin typeface="Times New Roman"/>
                <a:ea typeface="Times New Roman"/>
                <a:cs typeface="Times New Roman"/>
                <a:sym typeface="Times New Roman"/>
              </a:rPr>
              <a:t>20</a:t>
            </a:fld>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9"/>
          <p:cNvSpPr txBox="1">
            <a:spLocks noGrp="1"/>
          </p:cNvSpPr>
          <p:nvPr>
            <p:ph type="title"/>
          </p:nvPr>
        </p:nvSpPr>
        <p:spPr>
          <a:xfrm>
            <a:off x="503238" y="336550"/>
            <a:ext cx="9067800" cy="700088"/>
          </a:xfrm>
          <a:prstGeom prst="rect">
            <a:avLst/>
          </a:prstGeom>
          <a:noFill/>
          <a:ln>
            <a:noFill/>
          </a:ln>
        </p:spPr>
        <p:txBody>
          <a:bodyPr spcFirstLastPara="1" wrap="square" lIns="0" tIns="0" rIns="0" bIns="0" anchor="ctr" anchorCtr="0">
            <a:noAutofit/>
          </a:bodyPr>
          <a:lstStyle/>
          <a:p>
            <a:pPr marL="0" lvl="0" indent="0" algn="ctr" rtl="0">
              <a:lnSpc>
                <a:spcPct val="95000"/>
              </a:lnSpc>
              <a:spcBef>
                <a:spcPts val="0"/>
              </a:spcBef>
              <a:spcAft>
                <a:spcPts val="0"/>
              </a:spcAft>
              <a:buNone/>
            </a:pPr>
            <a:r>
              <a:rPr lang="en-US">
                <a:latin typeface="Arial"/>
                <a:ea typeface="Arial"/>
                <a:cs typeface="Arial"/>
                <a:sym typeface="Arial"/>
              </a:rPr>
              <a:t>Bitwise Operators(contd.)</a:t>
            </a:r>
            <a:endParaRPr/>
          </a:p>
        </p:txBody>
      </p:sp>
      <p:sp>
        <p:nvSpPr>
          <p:cNvPr id="326" name="Google Shape;326;p19"/>
          <p:cNvSpPr txBox="1">
            <a:spLocks noGrp="1"/>
          </p:cNvSpPr>
          <p:nvPr>
            <p:ph type="body" idx="1"/>
          </p:nvPr>
        </p:nvSpPr>
        <p:spPr>
          <a:xfrm>
            <a:off x="749666" y="1203325"/>
            <a:ext cx="9067800" cy="6019800"/>
          </a:xfrm>
          <a:prstGeom prst="rect">
            <a:avLst/>
          </a:prstGeom>
          <a:noFill/>
          <a:ln>
            <a:noFill/>
          </a:ln>
        </p:spPr>
        <p:txBody>
          <a:bodyPr spcFirstLastPara="1" wrap="square" lIns="0" tIns="20150" rIns="0" bIns="0" anchor="t" anchorCtr="0">
            <a:noAutofit/>
          </a:bodyPr>
          <a:lstStyle/>
          <a:p>
            <a:pPr marL="342900" lvl="0" indent="-342900" algn="just" rtl="0">
              <a:lnSpc>
                <a:spcPct val="95000"/>
              </a:lnSpc>
              <a:spcBef>
                <a:spcPts val="0"/>
              </a:spcBef>
              <a:spcAft>
                <a:spcPts val="0"/>
              </a:spcAft>
              <a:buSzPts val="2400"/>
              <a:buChar char="•"/>
            </a:pPr>
            <a:r>
              <a:rPr lang="en-US" sz="2400" b="1" dirty="0">
                <a:latin typeface="Arial"/>
                <a:ea typeface="Arial"/>
                <a:cs typeface="Arial"/>
                <a:sym typeface="Arial"/>
              </a:rPr>
              <a:t>Bitwise XOR operator: </a:t>
            </a:r>
            <a:r>
              <a:rPr lang="en-US" sz="2400" dirty="0">
                <a:latin typeface="Arial"/>
                <a:ea typeface="Arial"/>
                <a:cs typeface="Arial"/>
                <a:sym typeface="Arial"/>
              </a:rPr>
              <a:t>it operates on two operands.</a:t>
            </a:r>
            <a:endParaRPr dirty="0"/>
          </a:p>
          <a:p>
            <a:pPr marL="342900" lvl="0" indent="-342900" algn="just" rtl="0">
              <a:lnSpc>
                <a:spcPct val="95000"/>
              </a:lnSpc>
              <a:spcBef>
                <a:spcPts val="1425"/>
              </a:spcBef>
              <a:spcAft>
                <a:spcPts val="0"/>
              </a:spcAft>
              <a:buSzPts val="2400"/>
              <a:buChar char="•"/>
            </a:pPr>
            <a:r>
              <a:rPr lang="en-US" sz="2400" dirty="0">
                <a:latin typeface="Arial"/>
                <a:ea typeface="Arial"/>
                <a:cs typeface="Arial"/>
                <a:sym typeface="Arial"/>
              </a:rPr>
              <a:t>It is used to toggle (change) a bit ON or OFF.</a:t>
            </a:r>
            <a:endParaRPr dirty="0"/>
          </a:p>
          <a:p>
            <a:pPr marL="342900" lvl="0" indent="-342900" algn="just" rtl="0">
              <a:lnSpc>
                <a:spcPct val="95000"/>
              </a:lnSpc>
              <a:spcBef>
                <a:spcPts val="1425"/>
              </a:spcBef>
              <a:spcAft>
                <a:spcPts val="0"/>
              </a:spcAft>
              <a:buSzPts val="2400"/>
              <a:buFont typeface="Times New Roman"/>
              <a:buNone/>
            </a:pPr>
            <a:r>
              <a:rPr lang="en-US" sz="2400" dirty="0">
                <a:latin typeface="Arial"/>
                <a:ea typeface="Arial"/>
                <a:cs typeface="Arial"/>
                <a:sym typeface="Arial"/>
              </a:rPr>
              <a:t>Example: 21 ^ 37              </a:t>
            </a:r>
            <a:endParaRPr dirty="0"/>
          </a:p>
          <a:p>
            <a:pPr marL="342900" lvl="0" indent="-342900" algn="just" rtl="0">
              <a:lnSpc>
                <a:spcPct val="95000"/>
              </a:lnSpc>
              <a:spcBef>
                <a:spcPts val="1425"/>
              </a:spcBef>
              <a:spcAft>
                <a:spcPts val="0"/>
              </a:spcAft>
              <a:buSzPts val="2400"/>
              <a:buFont typeface="Times New Roman"/>
              <a:buNone/>
            </a:pPr>
            <a:r>
              <a:rPr lang="en-US" sz="2400" dirty="0">
                <a:latin typeface="Arial"/>
                <a:ea typeface="Arial"/>
                <a:cs typeface="Arial"/>
                <a:sym typeface="Arial"/>
              </a:rPr>
              <a:t> 21: 00010101</a:t>
            </a:r>
            <a:endParaRPr dirty="0"/>
          </a:p>
          <a:p>
            <a:pPr marL="342900" lvl="0" indent="-342900" algn="just" rtl="0">
              <a:lnSpc>
                <a:spcPct val="95000"/>
              </a:lnSpc>
              <a:spcBef>
                <a:spcPts val="1425"/>
              </a:spcBef>
              <a:spcAft>
                <a:spcPts val="0"/>
              </a:spcAft>
              <a:buSzPts val="2400"/>
              <a:buFont typeface="Times New Roman"/>
              <a:buNone/>
            </a:pPr>
            <a:r>
              <a:rPr lang="en-US" sz="2400" dirty="0">
                <a:latin typeface="Arial"/>
                <a:ea typeface="Arial"/>
                <a:cs typeface="Arial"/>
                <a:sym typeface="Arial"/>
              </a:rPr>
              <a:t>37:  00100101</a:t>
            </a:r>
            <a:endParaRPr dirty="0"/>
          </a:p>
          <a:p>
            <a:pPr marL="342900" lvl="0" indent="-342900" algn="just" rtl="0">
              <a:lnSpc>
                <a:spcPct val="95000"/>
              </a:lnSpc>
              <a:spcBef>
                <a:spcPts val="1425"/>
              </a:spcBef>
              <a:spcAft>
                <a:spcPts val="0"/>
              </a:spcAft>
              <a:buSzPts val="2400"/>
              <a:buFont typeface="Times New Roman"/>
              <a:buNone/>
            </a:pPr>
            <a:r>
              <a:rPr lang="en-US" sz="2400" dirty="0">
                <a:latin typeface="Arial"/>
                <a:ea typeface="Arial"/>
                <a:cs typeface="Arial"/>
                <a:sym typeface="Arial"/>
              </a:rPr>
              <a:t> Result: 00110000</a:t>
            </a:r>
            <a:endParaRPr dirty="0"/>
          </a:p>
          <a:p>
            <a:pPr marL="342900" lvl="0" indent="-342900" algn="just" rtl="0">
              <a:lnSpc>
                <a:spcPct val="95000"/>
              </a:lnSpc>
              <a:spcBef>
                <a:spcPts val="1425"/>
              </a:spcBef>
              <a:spcAft>
                <a:spcPts val="0"/>
              </a:spcAft>
              <a:buSzPts val="2400"/>
              <a:buFont typeface="Times New Roman"/>
              <a:buNone/>
            </a:pPr>
            <a:r>
              <a:rPr lang="en-US" sz="2400" dirty="0">
                <a:latin typeface="Arial"/>
                <a:ea typeface="Arial"/>
                <a:cs typeface="Arial"/>
                <a:sym typeface="Arial"/>
              </a:rPr>
              <a:t>  = 48 (in decimal)</a:t>
            </a:r>
          </a:p>
          <a:p>
            <a:pPr marL="342900" lvl="0" indent="-342900" algn="just" rtl="0">
              <a:lnSpc>
                <a:spcPct val="95000"/>
              </a:lnSpc>
              <a:spcBef>
                <a:spcPts val="1425"/>
              </a:spcBef>
              <a:spcAft>
                <a:spcPts val="0"/>
              </a:spcAft>
              <a:buSzPts val="2400"/>
              <a:buFont typeface="Times New Roman"/>
              <a:buNone/>
            </a:pPr>
            <a:r>
              <a:rPr lang="en-US" sz="2400" dirty="0">
                <a:latin typeface="Arial"/>
                <a:cs typeface="Arial"/>
                <a:sym typeface="Arial"/>
              </a:rPr>
              <a:t>34 ^ 23: </a:t>
            </a:r>
            <a:endParaRPr dirty="0"/>
          </a:p>
          <a:p>
            <a:pPr marL="342900" lvl="0" indent="-342900" algn="just" rtl="0">
              <a:lnSpc>
                <a:spcPct val="95000"/>
              </a:lnSpc>
              <a:spcBef>
                <a:spcPts val="1425"/>
              </a:spcBef>
              <a:spcAft>
                <a:spcPts val="0"/>
              </a:spcAft>
              <a:buSzPts val="2400"/>
              <a:buFont typeface="Times New Roman"/>
              <a:buNone/>
            </a:pPr>
            <a:r>
              <a:rPr lang="en-US" sz="2400" dirty="0">
                <a:latin typeface="Arial"/>
                <a:ea typeface="Arial"/>
                <a:cs typeface="Arial"/>
                <a:sym typeface="Arial"/>
              </a:rPr>
              <a:t> </a:t>
            </a:r>
            <a:r>
              <a:rPr lang="en-US" sz="2400" b="1" dirty="0">
                <a:latin typeface="Arial"/>
                <a:ea typeface="Arial"/>
                <a:cs typeface="Arial"/>
                <a:sym typeface="Arial"/>
              </a:rPr>
              <a:t>one’s Compliment: </a:t>
            </a:r>
            <a:endParaRPr dirty="0"/>
          </a:p>
          <a:p>
            <a:pPr marL="342900" lvl="0" indent="-342900" algn="just" rtl="0">
              <a:lnSpc>
                <a:spcPct val="95000"/>
              </a:lnSpc>
              <a:spcBef>
                <a:spcPts val="1425"/>
              </a:spcBef>
              <a:spcAft>
                <a:spcPts val="0"/>
              </a:spcAft>
              <a:buSzPts val="2400"/>
              <a:buFont typeface="Times New Roman"/>
              <a:buNone/>
            </a:pPr>
            <a:r>
              <a:rPr lang="en-US" sz="2400" b="1" dirty="0">
                <a:latin typeface="Arial"/>
                <a:ea typeface="Arial"/>
                <a:cs typeface="Arial"/>
                <a:sym typeface="Arial"/>
              </a:rPr>
              <a:t>  </a:t>
            </a:r>
            <a:r>
              <a:rPr lang="en-US" sz="2400" dirty="0">
                <a:latin typeface="Arial"/>
                <a:ea typeface="Arial"/>
                <a:cs typeface="Arial"/>
                <a:sym typeface="Arial"/>
              </a:rPr>
              <a:t>x= 00001001</a:t>
            </a:r>
            <a:endParaRPr dirty="0"/>
          </a:p>
          <a:p>
            <a:pPr marL="342900" lvl="0" indent="-342900" algn="just" rtl="0">
              <a:lnSpc>
                <a:spcPct val="95000"/>
              </a:lnSpc>
              <a:spcBef>
                <a:spcPts val="1425"/>
              </a:spcBef>
              <a:spcAft>
                <a:spcPts val="0"/>
              </a:spcAft>
              <a:buSzPts val="2400"/>
              <a:buFont typeface="Times New Roman"/>
              <a:buNone/>
            </a:pPr>
            <a:r>
              <a:rPr lang="en-US" sz="2400" dirty="0">
                <a:latin typeface="Arial"/>
                <a:ea typeface="Arial"/>
                <a:cs typeface="Arial"/>
                <a:sym typeface="Arial"/>
              </a:rPr>
              <a:t> ~x=11110110</a:t>
            </a:r>
            <a:endParaRPr dirty="0"/>
          </a:p>
          <a:p>
            <a:pPr marL="342900" lvl="0" indent="-342900" algn="just" rtl="0">
              <a:lnSpc>
                <a:spcPct val="95000"/>
              </a:lnSpc>
              <a:spcBef>
                <a:spcPts val="1425"/>
              </a:spcBef>
              <a:spcAft>
                <a:spcPts val="0"/>
              </a:spcAft>
              <a:buSzPts val="2400"/>
              <a:buFont typeface="Times New Roman"/>
              <a:buNone/>
            </a:pPr>
            <a:r>
              <a:rPr lang="en-US" sz="2400" dirty="0">
                <a:latin typeface="Arial"/>
                <a:ea typeface="Arial"/>
                <a:cs typeface="Arial"/>
                <a:sym typeface="Arial"/>
              </a:rPr>
              <a:t>     </a:t>
            </a:r>
            <a:endParaRPr dirty="0"/>
          </a:p>
          <a:p>
            <a:pPr marL="342900" lvl="0" indent="-342900" algn="just" rtl="0">
              <a:lnSpc>
                <a:spcPct val="95000"/>
              </a:lnSpc>
              <a:spcBef>
                <a:spcPts val="1425"/>
              </a:spcBef>
              <a:spcAft>
                <a:spcPts val="0"/>
              </a:spcAft>
              <a:buSzPts val="2400"/>
              <a:buFont typeface="Times New Roman"/>
              <a:buNone/>
            </a:pPr>
            <a:endParaRPr sz="2400" dirty="0">
              <a:latin typeface="Arial"/>
              <a:ea typeface="Arial"/>
              <a:cs typeface="Arial"/>
              <a:sym typeface="Arial"/>
            </a:endParaRPr>
          </a:p>
          <a:p>
            <a:pPr marL="342900" lvl="0" indent="-342900" algn="just" rtl="0">
              <a:lnSpc>
                <a:spcPct val="95000"/>
              </a:lnSpc>
              <a:spcBef>
                <a:spcPts val="1425"/>
              </a:spcBef>
              <a:spcAft>
                <a:spcPts val="0"/>
              </a:spcAft>
              <a:buSzPts val="2400"/>
              <a:buFont typeface="Times New Roman"/>
              <a:buNone/>
            </a:pPr>
            <a:endParaRPr sz="2400" dirty="0">
              <a:latin typeface="Arial"/>
              <a:ea typeface="Arial"/>
              <a:cs typeface="Arial"/>
              <a:sym typeface="Arial"/>
            </a:endParaRPr>
          </a:p>
          <a:p>
            <a:pPr marL="342900" lvl="0" indent="-342900" algn="just" rtl="0">
              <a:lnSpc>
                <a:spcPct val="95000"/>
              </a:lnSpc>
              <a:spcBef>
                <a:spcPts val="1425"/>
              </a:spcBef>
              <a:spcAft>
                <a:spcPts val="0"/>
              </a:spcAft>
              <a:buSzPts val="2400"/>
              <a:buFont typeface="Times New Roman"/>
              <a:buNone/>
            </a:pPr>
            <a:endParaRPr sz="2400" dirty="0">
              <a:latin typeface="Arial"/>
              <a:ea typeface="Arial"/>
              <a:cs typeface="Arial"/>
              <a:sym typeface="Arial"/>
            </a:endParaRPr>
          </a:p>
        </p:txBody>
      </p:sp>
      <p:sp>
        <p:nvSpPr>
          <p:cNvPr id="328" name="Google Shape;328;p19"/>
          <p:cNvSpPr txBox="1">
            <a:spLocks noGrp="1"/>
          </p:cNvSpPr>
          <p:nvPr>
            <p:ph type="sldNum" idx="12"/>
          </p:nvPr>
        </p:nvSpPr>
        <p:spPr>
          <a:xfrm>
            <a:off x="7173913" y="6827838"/>
            <a:ext cx="2344737" cy="517525"/>
          </a:xfrm>
          <a:prstGeom prst="rect">
            <a:avLst/>
          </a:prstGeom>
          <a:noFill/>
          <a:ln>
            <a:noFill/>
          </a:ln>
        </p:spPr>
        <p:txBody>
          <a:bodyPr spcFirstLastPara="1" wrap="square" lIns="0" tIns="0" rIns="0" bIns="0" anchor="t" anchorCtr="0">
            <a:noAutofit/>
          </a:bodyPr>
          <a:lstStyle/>
          <a:p>
            <a:pPr marL="0" marR="0" lvl="0" indent="0" algn="r" rtl="0">
              <a:lnSpc>
                <a:spcPct val="95000"/>
              </a:lnSpc>
              <a:spcBef>
                <a:spcPts val="0"/>
              </a:spcBef>
              <a:spcAft>
                <a:spcPts val="0"/>
              </a:spcAft>
              <a:buNone/>
            </a:pPr>
            <a:fld id="{00000000-1234-1234-1234-123412341234}" type="slidenum">
              <a:rPr lang="en-US" sz="1400">
                <a:solidFill>
                  <a:srgbClr val="000000"/>
                </a:solidFill>
                <a:latin typeface="Times New Roman"/>
                <a:ea typeface="Times New Roman"/>
                <a:cs typeface="Times New Roman"/>
                <a:sym typeface="Times New Roman"/>
              </a:rPr>
              <a:t>21</a:t>
            </a:fld>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0"/>
          <p:cNvSpPr txBox="1">
            <a:spLocks noGrp="1"/>
          </p:cNvSpPr>
          <p:nvPr>
            <p:ph type="title"/>
          </p:nvPr>
        </p:nvSpPr>
        <p:spPr>
          <a:xfrm>
            <a:off x="503238" y="336550"/>
            <a:ext cx="9067800" cy="700088"/>
          </a:xfrm>
          <a:prstGeom prst="rect">
            <a:avLst/>
          </a:prstGeom>
          <a:noFill/>
          <a:ln>
            <a:noFill/>
          </a:ln>
        </p:spPr>
        <p:txBody>
          <a:bodyPr spcFirstLastPara="1" wrap="square" lIns="0" tIns="0" rIns="0" bIns="0" anchor="ctr" anchorCtr="0">
            <a:noAutofit/>
          </a:bodyPr>
          <a:lstStyle/>
          <a:p>
            <a:pPr marL="0" lvl="0" indent="0" algn="ctr" rtl="0">
              <a:lnSpc>
                <a:spcPct val="95000"/>
              </a:lnSpc>
              <a:spcBef>
                <a:spcPts val="0"/>
              </a:spcBef>
              <a:spcAft>
                <a:spcPts val="0"/>
              </a:spcAft>
              <a:buNone/>
            </a:pPr>
            <a:r>
              <a:rPr lang="en-US" dirty="0">
                <a:latin typeface="Arial"/>
                <a:ea typeface="Arial"/>
                <a:cs typeface="Arial"/>
                <a:sym typeface="Arial"/>
              </a:rPr>
              <a:t>Bitwise Operators(contd.)</a:t>
            </a:r>
            <a:endParaRPr dirty="0"/>
          </a:p>
        </p:txBody>
      </p:sp>
      <p:sp>
        <p:nvSpPr>
          <p:cNvPr id="334" name="Google Shape;334;p20"/>
          <p:cNvSpPr txBox="1">
            <a:spLocks noGrp="1"/>
          </p:cNvSpPr>
          <p:nvPr>
            <p:ph type="body" idx="1"/>
          </p:nvPr>
        </p:nvSpPr>
        <p:spPr>
          <a:xfrm>
            <a:off x="561975" y="1158875"/>
            <a:ext cx="9067800" cy="6400800"/>
          </a:xfrm>
          <a:prstGeom prst="rect">
            <a:avLst/>
          </a:prstGeom>
          <a:noFill/>
          <a:ln>
            <a:noFill/>
          </a:ln>
        </p:spPr>
        <p:txBody>
          <a:bodyPr spcFirstLastPara="1" wrap="square" lIns="0" tIns="20150" rIns="0" bIns="0" anchor="t" anchorCtr="0">
            <a:normAutofit/>
          </a:bodyPr>
          <a:lstStyle/>
          <a:p>
            <a:pPr marL="342900" lvl="0" indent="-342900" algn="just" rtl="0">
              <a:lnSpc>
                <a:spcPct val="85000"/>
              </a:lnSpc>
              <a:spcBef>
                <a:spcPts val="0"/>
              </a:spcBef>
              <a:spcAft>
                <a:spcPts val="0"/>
              </a:spcAft>
              <a:buSzPts val="2220"/>
              <a:buChar char="•"/>
            </a:pPr>
            <a:r>
              <a:rPr lang="en-US" sz="2220" b="1" dirty="0"/>
              <a:t>The right shift operator </a:t>
            </a:r>
            <a:r>
              <a:rPr lang="en-US" sz="2220" dirty="0"/>
              <a:t>is represented by &gt;&gt;. It needs two</a:t>
            </a:r>
            <a:endParaRPr dirty="0"/>
          </a:p>
          <a:p>
            <a:pPr marL="342900" lvl="0" indent="-342900" algn="just" rtl="0">
              <a:lnSpc>
                <a:spcPct val="85000"/>
              </a:lnSpc>
              <a:spcBef>
                <a:spcPts val="1425"/>
              </a:spcBef>
              <a:spcAft>
                <a:spcPts val="0"/>
              </a:spcAft>
              <a:buSzPts val="2220"/>
              <a:buFont typeface="Times New Roman"/>
              <a:buNone/>
            </a:pPr>
            <a:r>
              <a:rPr lang="en-US" sz="2220" dirty="0"/>
              <a:t>     operands. </a:t>
            </a:r>
            <a:endParaRPr dirty="0"/>
          </a:p>
          <a:p>
            <a:pPr marL="342900" lvl="0" indent="-342900" algn="just" rtl="0">
              <a:lnSpc>
                <a:spcPct val="85000"/>
              </a:lnSpc>
              <a:spcBef>
                <a:spcPts val="1425"/>
              </a:spcBef>
              <a:spcAft>
                <a:spcPts val="0"/>
              </a:spcAft>
              <a:buSzPts val="2220"/>
              <a:buChar char="•"/>
            </a:pPr>
            <a:r>
              <a:rPr lang="en-US" sz="2220" dirty="0"/>
              <a:t>It shifts each bit in its left operand to the right. The</a:t>
            </a:r>
            <a:endParaRPr dirty="0"/>
          </a:p>
          <a:p>
            <a:pPr marL="342900" lvl="0" indent="-342900" algn="just" rtl="0">
              <a:lnSpc>
                <a:spcPct val="85000"/>
              </a:lnSpc>
              <a:spcBef>
                <a:spcPts val="1425"/>
              </a:spcBef>
              <a:spcAft>
                <a:spcPts val="0"/>
              </a:spcAft>
              <a:buSzPts val="2220"/>
              <a:buChar char="•"/>
            </a:pPr>
            <a:r>
              <a:rPr lang="en-US" sz="2220" dirty="0"/>
              <a:t>number of places the bits are shifted depends on the number</a:t>
            </a:r>
            <a:endParaRPr dirty="0"/>
          </a:p>
          <a:p>
            <a:pPr marL="342900" lvl="0" indent="-342900" algn="just" rtl="0">
              <a:lnSpc>
                <a:spcPct val="85000"/>
              </a:lnSpc>
              <a:spcBef>
                <a:spcPts val="1425"/>
              </a:spcBef>
              <a:spcAft>
                <a:spcPts val="0"/>
              </a:spcAft>
              <a:buSzPts val="2220"/>
              <a:buChar char="•"/>
            </a:pPr>
            <a:r>
              <a:rPr lang="en-US" sz="2220" dirty="0"/>
              <a:t>following the operator (i.e. its right operand).</a:t>
            </a:r>
            <a:endParaRPr dirty="0"/>
          </a:p>
          <a:p>
            <a:pPr marL="342900" lvl="0" indent="-342900" algn="just" rtl="0">
              <a:lnSpc>
                <a:spcPct val="85000"/>
              </a:lnSpc>
              <a:spcBef>
                <a:spcPts val="1425"/>
              </a:spcBef>
              <a:spcAft>
                <a:spcPts val="0"/>
              </a:spcAft>
              <a:buSzPts val="2220"/>
              <a:buChar char="•"/>
            </a:pPr>
            <a:r>
              <a:rPr lang="en-US" sz="2220" dirty="0"/>
              <a:t>Thus, </a:t>
            </a:r>
            <a:r>
              <a:rPr lang="en-US" sz="2220" b="1" dirty="0" err="1"/>
              <a:t>ch</a:t>
            </a:r>
            <a:r>
              <a:rPr lang="en-US" sz="2220" b="1" dirty="0"/>
              <a:t> &gt;&gt; 3 would shift all bits in </a:t>
            </a:r>
            <a:r>
              <a:rPr lang="en-US" sz="2220" b="1" dirty="0" err="1"/>
              <a:t>ch</a:t>
            </a:r>
            <a:r>
              <a:rPr lang="en-US" sz="2220" b="1" dirty="0"/>
              <a:t> three places to the right.</a:t>
            </a:r>
            <a:endParaRPr dirty="0"/>
          </a:p>
          <a:p>
            <a:pPr marL="342900" lvl="0" indent="-342900" algn="just" rtl="0">
              <a:lnSpc>
                <a:spcPct val="85000"/>
              </a:lnSpc>
              <a:spcBef>
                <a:spcPts val="1425"/>
              </a:spcBef>
              <a:spcAft>
                <a:spcPts val="0"/>
              </a:spcAft>
              <a:buSzPts val="2220"/>
              <a:buChar char="•"/>
            </a:pPr>
            <a:r>
              <a:rPr lang="en-US" sz="2220" dirty="0"/>
              <a:t>Similarly, </a:t>
            </a:r>
            <a:r>
              <a:rPr lang="en-US" sz="2220" b="1" dirty="0" err="1"/>
              <a:t>ch</a:t>
            </a:r>
            <a:r>
              <a:rPr lang="en-US" sz="2220" b="1" dirty="0"/>
              <a:t> &gt;&gt; 5 would shift all bits 5 places to the right.</a:t>
            </a:r>
            <a:endParaRPr dirty="0"/>
          </a:p>
          <a:p>
            <a:pPr marL="342900" lvl="0" indent="-342900" algn="just" rtl="0">
              <a:lnSpc>
                <a:spcPct val="85000"/>
              </a:lnSpc>
              <a:spcBef>
                <a:spcPts val="1425"/>
              </a:spcBef>
              <a:spcAft>
                <a:spcPts val="0"/>
              </a:spcAft>
              <a:buSzPts val="2220"/>
              <a:buChar char="•"/>
            </a:pPr>
            <a:r>
              <a:rPr lang="en-US" sz="2220" dirty="0"/>
              <a:t>For example, if the variable </a:t>
            </a:r>
            <a:r>
              <a:rPr lang="en-US" sz="2220" b="1" dirty="0" err="1"/>
              <a:t>ch</a:t>
            </a:r>
            <a:r>
              <a:rPr lang="en-US" sz="2220" b="1" dirty="0"/>
              <a:t> contains the bit pattern 11010111,</a:t>
            </a:r>
            <a:endParaRPr dirty="0"/>
          </a:p>
          <a:p>
            <a:pPr marL="342900" lvl="0" indent="-342900" algn="just" rtl="0">
              <a:lnSpc>
                <a:spcPct val="85000"/>
              </a:lnSpc>
              <a:spcBef>
                <a:spcPts val="1425"/>
              </a:spcBef>
              <a:spcAft>
                <a:spcPts val="0"/>
              </a:spcAft>
              <a:buSzPts val="2220"/>
              <a:buChar char="•"/>
            </a:pPr>
            <a:r>
              <a:rPr lang="en-US" sz="2220" dirty="0"/>
              <a:t>then, </a:t>
            </a:r>
            <a:r>
              <a:rPr lang="en-US" sz="2220" b="1" dirty="0" err="1"/>
              <a:t>ch</a:t>
            </a:r>
            <a:r>
              <a:rPr lang="en-US" sz="2220" b="1" dirty="0"/>
              <a:t> &gt;&gt; 1 would give 01101011 and </a:t>
            </a:r>
            <a:r>
              <a:rPr lang="en-US" sz="2220" b="1" dirty="0" err="1"/>
              <a:t>ch</a:t>
            </a:r>
            <a:r>
              <a:rPr lang="en-US" sz="2220" b="1" dirty="0"/>
              <a:t> &gt;&gt; 2 would give</a:t>
            </a:r>
            <a:endParaRPr dirty="0"/>
          </a:p>
          <a:p>
            <a:pPr marL="342900" lvl="0" indent="-342900" algn="just" rtl="0">
              <a:lnSpc>
                <a:spcPct val="85000"/>
              </a:lnSpc>
              <a:spcBef>
                <a:spcPts val="1425"/>
              </a:spcBef>
              <a:spcAft>
                <a:spcPts val="0"/>
              </a:spcAft>
              <a:buSzPts val="2220"/>
              <a:buChar char="•"/>
            </a:pPr>
            <a:r>
              <a:rPr lang="en-US" sz="2220" dirty="0"/>
              <a:t>00110101.</a:t>
            </a:r>
            <a:endParaRPr dirty="0"/>
          </a:p>
          <a:p>
            <a:pPr marL="342900" lvl="0" indent="-342900" algn="just" rtl="0">
              <a:lnSpc>
                <a:spcPct val="85000"/>
              </a:lnSpc>
              <a:spcBef>
                <a:spcPts val="1425"/>
              </a:spcBef>
              <a:spcAft>
                <a:spcPts val="0"/>
              </a:spcAft>
              <a:buSzPts val="2220"/>
              <a:buChar char="•"/>
            </a:pPr>
            <a:r>
              <a:rPr lang="en-US" sz="2220" dirty="0"/>
              <a:t>Note that as the bits are shifted to the right, blanks are created on</a:t>
            </a:r>
            <a:endParaRPr dirty="0"/>
          </a:p>
          <a:p>
            <a:pPr marL="342900" lvl="0" indent="-342900" algn="just" rtl="0">
              <a:lnSpc>
                <a:spcPct val="85000"/>
              </a:lnSpc>
              <a:spcBef>
                <a:spcPts val="1425"/>
              </a:spcBef>
              <a:spcAft>
                <a:spcPts val="0"/>
              </a:spcAft>
              <a:buSzPts val="2220"/>
              <a:buChar char="•"/>
            </a:pPr>
            <a:r>
              <a:rPr lang="en-US" sz="2220" dirty="0"/>
              <a:t>the left. They are always filled with zeros.</a:t>
            </a:r>
            <a:endParaRPr sz="2220" dirty="0">
              <a:latin typeface="Arial"/>
              <a:ea typeface="Arial"/>
              <a:cs typeface="Arial"/>
              <a:sym typeface="Arial"/>
            </a:endParaRPr>
          </a:p>
          <a:p>
            <a:pPr marL="342900" lvl="0" indent="-342900" algn="just" rtl="0">
              <a:lnSpc>
                <a:spcPct val="85000"/>
              </a:lnSpc>
              <a:spcBef>
                <a:spcPts val="1425"/>
              </a:spcBef>
              <a:spcAft>
                <a:spcPts val="0"/>
              </a:spcAft>
              <a:buSzPts val="2220"/>
              <a:buFont typeface="Times New Roman"/>
              <a:buNone/>
            </a:pPr>
            <a:r>
              <a:rPr lang="en-US" sz="2220" dirty="0">
                <a:latin typeface="Arial"/>
                <a:ea typeface="Arial"/>
                <a:cs typeface="Arial"/>
                <a:sym typeface="Arial"/>
              </a:rPr>
              <a:t>.</a:t>
            </a:r>
            <a:endParaRPr dirty="0"/>
          </a:p>
          <a:p>
            <a:pPr marL="342900" lvl="0" indent="-342900" algn="just" rtl="0">
              <a:lnSpc>
                <a:spcPct val="85000"/>
              </a:lnSpc>
              <a:spcBef>
                <a:spcPts val="1425"/>
              </a:spcBef>
              <a:spcAft>
                <a:spcPts val="0"/>
              </a:spcAft>
              <a:buSzPts val="2220"/>
              <a:buFont typeface="Times New Roman"/>
              <a:buNone/>
            </a:pPr>
            <a:endParaRPr sz="2220" dirty="0">
              <a:latin typeface="Arial"/>
              <a:ea typeface="Arial"/>
              <a:cs typeface="Arial"/>
              <a:sym typeface="Arial"/>
            </a:endParaRPr>
          </a:p>
          <a:p>
            <a:pPr marL="342900" lvl="0" indent="-342900" algn="just" rtl="0">
              <a:lnSpc>
                <a:spcPct val="85000"/>
              </a:lnSpc>
              <a:spcBef>
                <a:spcPts val="1425"/>
              </a:spcBef>
              <a:spcAft>
                <a:spcPts val="0"/>
              </a:spcAft>
              <a:buSzPts val="2220"/>
              <a:buFont typeface="Times New Roman"/>
              <a:buNone/>
            </a:pPr>
            <a:endParaRPr sz="2220" dirty="0">
              <a:latin typeface="Arial"/>
              <a:ea typeface="Arial"/>
              <a:cs typeface="Arial"/>
              <a:sym typeface="Arial"/>
            </a:endParaRPr>
          </a:p>
          <a:p>
            <a:pPr marL="342900" lvl="0" indent="-342900" algn="just" rtl="0">
              <a:lnSpc>
                <a:spcPct val="85000"/>
              </a:lnSpc>
              <a:spcBef>
                <a:spcPts val="1425"/>
              </a:spcBef>
              <a:spcAft>
                <a:spcPts val="0"/>
              </a:spcAft>
              <a:buSzPts val="2220"/>
              <a:buFont typeface="Times New Roman"/>
              <a:buNone/>
            </a:pPr>
            <a:endParaRPr sz="2220" dirty="0">
              <a:latin typeface="Arial"/>
              <a:ea typeface="Arial"/>
              <a:cs typeface="Arial"/>
              <a:sym typeface="Arial"/>
            </a:endParaRPr>
          </a:p>
        </p:txBody>
      </p:sp>
      <p:sp>
        <p:nvSpPr>
          <p:cNvPr id="336" name="Google Shape;336;p20"/>
          <p:cNvSpPr txBox="1">
            <a:spLocks noGrp="1"/>
          </p:cNvSpPr>
          <p:nvPr>
            <p:ph type="sldNum" idx="12"/>
          </p:nvPr>
        </p:nvSpPr>
        <p:spPr>
          <a:xfrm>
            <a:off x="7173913" y="6827838"/>
            <a:ext cx="2344737" cy="517525"/>
          </a:xfrm>
          <a:prstGeom prst="rect">
            <a:avLst/>
          </a:prstGeom>
          <a:noFill/>
          <a:ln>
            <a:noFill/>
          </a:ln>
        </p:spPr>
        <p:txBody>
          <a:bodyPr spcFirstLastPara="1" wrap="square" lIns="0" tIns="0" rIns="0" bIns="0" anchor="t" anchorCtr="0">
            <a:noAutofit/>
          </a:bodyPr>
          <a:lstStyle/>
          <a:p>
            <a:pPr marL="0" marR="0" lvl="0" indent="0" algn="r" rtl="0">
              <a:lnSpc>
                <a:spcPct val="95000"/>
              </a:lnSpc>
              <a:spcBef>
                <a:spcPts val="0"/>
              </a:spcBef>
              <a:spcAft>
                <a:spcPts val="0"/>
              </a:spcAft>
              <a:buNone/>
            </a:pPr>
            <a:fld id="{00000000-1234-1234-1234-123412341234}" type="slidenum">
              <a:rPr lang="en-US" sz="1400">
                <a:solidFill>
                  <a:srgbClr val="000000"/>
                </a:solidFill>
                <a:latin typeface="Times New Roman"/>
                <a:ea typeface="Times New Roman"/>
                <a:cs typeface="Times New Roman"/>
                <a:sym typeface="Times New Roman"/>
              </a:rPr>
              <a:t>22</a:t>
            </a:fld>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9052-B8F2-F4A1-1DB1-18B6676E357F}"/>
              </a:ext>
            </a:extLst>
          </p:cNvPr>
          <p:cNvSpPr>
            <a:spLocks noGrp="1"/>
          </p:cNvSpPr>
          <p:nvPr>
            <p:ph type="title"/>
          </p:nvPr>
        </p:nvSpPr>
        <p:spPr>
          <a:xfrm>
            <a:off x="503238" y="336550"/>
            <a:ext cx="9067800" cy="927100"/>
          </a:xfrm>
        </p:spPr>
        <p:txBody>
          <a:bodyPr/>
          <a:lstStyle/>
          <a:p>
            <a:r>
              <a:rPr lang="en-US" sz="3600" dirty="0">
                <a:latin typeface="Arial"/>
                <a:ea typeface="Arial"/>
                <a:cs typeface="Arial"/>
                <a:sym typeface="Arial"/>
              </a:rPr>
              <a:t>Bitwise Operators(contd.)</a:t>
            </a:r>
            <a:endParaRPr lang="en-IN" sz="3600" dirty="0"/>
          </a:p>
        </p:txBody>
      </p:sp>
      <p:sp>
        <p:nvSpPr>
          <p:cNvPr id="3" name="Text Placeholder 2">
            <a:extLst>
              <a:ext uri="{FF2B5EF4-FFF2-40B4-BE49-F238E27FC236}">
                <a16:creationId xmlns:a16="http://schemas.microsoft.com/office/drawing/2014/main" id="{7183B6B6-ADA8-5DD3-9CFC-DEEFDC84929B}"/>
              </a:ext>
            </a:extLst>
          </p:cNvPr>
          <p:cNvSpPr>
            <a:spLocks noGrp="1"/>
          </p:cNvSpPr>
          <p:nvPr>
            <p:ph type="body" idx="1"/>
          </p:nvPr>
        </p:nvSpPr>
        <p:spPr>
          <a:xfrm>
            <a:off x="503238" y="1263650"/>
            <a:ext cx="9067800" cy="4527550"/>
          </a:xfrm>
        </p:spPr>
        <p:txBody>
          <a:bodyPr/>
          <a:lstStyle/>
          <a:p>
            <a:pPr marL="342900" lvl="0" indent="-342900" algn="just" rtl="0">
              <a:lnSpc>
                <a:spcPct val="95000"/>
              </a:lnSpc>
              <a:spcBef>
                <a:spcPts val="1425"/>
              </a:spcBef>
              <a:spcAft>
                <a:spcPts val="0"/>
              </a:spcAft>
              <a:buSzPts val="2000"/>
              <a:buFont typeface="Times New Roman"/>
              <a:buNone/>
            </a:pPr>
            <a:r>
              <a:rPr lang="en-US" sz="3200" dirty="0">
                <a:latin typeface="Arial"/>
                <a:ea typeface="Arial"/>
                <a:cs typeface="Arial"/>
                <a:sym typeface="Arial"/>
              </a:rPr>
              <a:t>12 &gt;&gt; 1  </a:t>
            </a:r>
          </a:p>
          <a:p>
            <a:pPr marL="342900" lvl="0" indent="-342900" algn="just" rtl="0">
              <a:lnSpc>
                <a:spcPct val="95000"/>
              </a:lnSpc>
              <a:spcBef>
                <a:spcPts val="1425"/>
              </a:spcBef>
              <a:spcAft>
                <a:spcPts val="0"/>
              </a:spcAft>
              <a:buSzPts val="2000"/>
              <a:buFont typeface="Times New Roman"/>
              <a:buNone/>
            </a:pPr>
            <a:r>
              <a:rPr lang="en-US" sz="3200" dirty="0">
                <a:latin typeface="Arial"/>
                <a:ea typeface="Arial"/>
                <a:cs typeface="Arial"/>
                <a:sym typeface="Arial"/>
              </a:rPr>
              <a:t> </a:t>
            </a:r>
          </a:p>
          <a:p>
            <a:pPr marL="342900" lvl="0" indent="-342900" algn="just" rtl="0">
              <a:lnSpc>
                <a:spcPct val="95000"/>
              </a:lnSpc>
              <a:spcBef>
                <a:spcPts val="1425"/>
              </a:spcBef>
              <a:spcAft>
                <a:spcPts val="0"/>
              </a:spcAft>
              <a:buSzPts val="2000"/>
              <a:buFont typeface="Times New Roman"/>
              <a:buNone/>
            </a:pPr>
            <a:endParaRPr lang="en-US" dirty="0">
              <a:latin typeface="Arial"/>
              <a:ea typeface="Arial"/>
              <a:cs typeface="Arial"/>
              <a:sym typeface="Arial"/>
            </a:endParaRPr>
          </a:p>
          <a:p>
            <a:pPr marL="342900" lvl="0" indent="-342900" algn="just" rtl="0">
              <a:lnSpc>
                <a:spcPct val="95000"/>
              </a:lnSpc>
              <a:spcBef>
                <a:spcPts val="1425"/>
              </a:spcBef>
              <a:spcAft>
                <a:spcPts val="0"/>
              </a:spcAft>
              <a:buSzPts val="2000"/>
              <a:buFont typeface="Times New Roman"/>
              <a:buNone/>
            </a:pPr>
            <a:r>
              <a:rPr lang="en-US" sz="3200" dirty="0">
                <a:latin typeface="Arial"/>
                <a:ea typeface="Arial"/>
                <a:cs typeface="Arial"/>
                <a:sym typeface="Arial"/>
              </a:rPr>
              <a:t>0 0 0 0 1 1 0 0 &gt;&gt;1</a:t>
            </a:r>
          </a:p>
          <a:p>
            <a:pPr marL="342900" lvl="0" indent="-342900" algn="just" rtl="0">
              <a:lnSpc>
                <a:spcPct val="95000"/>
              </a:lnSpc>
              <a:spcBef>
                <a:spcPts val="1425"/>
              </a:spcBef>
              <a:spcAft>
                <a:spcPts val="0"/>
              </a:spcAft>
              <a:buSzPts val="2000"/>
              <a:buFont typeface="Times New Roman"/>
              <a:buNone/>
            </a:pPr>
            <a:r>
              <a:rPr lang="en-US" sz="3200" dirty="0">
                <a:latin typeface="Arial"/>
                <a:ea typeface="Arial"/>
                <a:cs typeface="Arial"/>
                <a:sym typeface="Arial"/>
              </a:rPr>
              <a:t> 0 0 0 0 0 1 1 0 : 6</a:t>
            </a:r>
          </a:p>
          <a:p>
            <a:endParaRPr lang="en-IN" dirty="0"/>
          </a:p>
        </p:txBody>
      </p:sp>
      <p:sp>
        <p:nvSpPr>
          <p:cNvPr id="4" name="Slide Number Placeholder 3">
            <a:extLst>
              <a:ext uri="{FF2B5EF4-FFF2-40B4-BE49-F238E27FC236}">
                <a16:creationId xmlns:a16="http://schemas.microsoft.com/office/drawing/2014/main" id="{2E9A70CD-BE8B-18CB-C4E6-1F71CDB2B3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graphicFrame>
        <p:nvGraphicFramePr>
          <p:cNvPr id="5" name="Table 5">
            <a:extLst>
              <a:ext uri="{FF2B5EF4-FFF2-40B4-BE49-F238E27FC236}">
                <a16:creationId xmlns:a16="http://schemas.microsoft.com/office/drawing/2014/main" id="{6E8C2F58-AA91-0D0A-2EEA-9352EB5490E1}"/>
              </a:ext>
            </a:extLst>
          </p:cNvPr>
          <p:cNvGraphicFramePr>
            <a:graphicFrameLocks noGrp="1"/>
          </p:cNvGraphicFramePr>
          <p:nvPr>
            <p:extLst>
              <p:ext uri="{D42A27DB-BD31-4B8C-83A1-F6EECF244321}">
                <p14:modId xmlns:p14="http://schemas.microsoft.com/office/powerpoint/2010/main" val="1240554859"/>
              </p:ext>
            </p:extLst>
          </p:nvPr>
        </p:nvGraphicFramePr>
        <p:xfrm>
          <a:off x="1676930" y="2143125"/>
          <a:ext cx="6720416" cy="1280160"/>
        </p:xfrm>
        <a:graphic>
          <a:graphicData uri="http://schemas.openxmlformats.org/drawingml/2006/table">
            <a:tbl>
              <a:tblPr firstRow="1" bandRow="1">
                <a:tableStyleId>{07FD12B9-EBDE-42B2-8032-2113492DC8FA}</a:tableStyleId>
              </a:tblPr>
              <a:tblGrid>
                <a:gridCol w="840052">
                  <a:extLst>
                    <a:ext uri="{9D8B030D-6E8A-4147-A177-3AD203B41FA5}">
                      <a16:colId xmlns:a16="http://schemas.microsoft.com/office/drawing/2014/main" val="1463910651"/>
                    </a:ext>
                  </a:extLst>
                </a:gridCol>
                <a:gridCol w="840052">
                  <a:extLst>
                    <a:ext uri="{9D8B030D-6E8A-4147-A177-3AD203B41FA5}">
                      <a16:colId xmlns:a16="http://schemas.microsoft.com/office/drawing/2014/main" val="406799755"/>
                    </a:ext>
                  </a:extLst>
                </a:gridCol>
                <a:gridCol w="840052">
                  <a:extLst>
                    <a:ext uri="{9D8B030D-6E8A-4147-A177-3AD203B41FA5}">
                      <a16:colId xmlns:a16="http://schemas.microsoft.com/office/drawing/2014/main" val="715999854"/>
                    </a:ext>
                  </a:extLst>
                </a:gridCol>
                <a:gridCol w="840052">
                  <a:extLst>
                    <a:ext uri="{9D8B030D-6E8A-4147-A177-3AD203B41FA5}">
                      <a16:colId xmlns:a16="http://schemas.microsoft.com/office/drawing/2014/main" val="2633706292"/>
                    </a:ext>
                  </a:extLst>
                </a:gridCol>
                <a:gridCol w="840052">
                  <a:extLst>
                    <a:ext uri="{9D8B030D-6E8A-4147-A177-3AD203B41FA5}">
                      <a16:colId xmlns:a16="http://schemas.microsoft.com/office/drawing/2014/main" val="4178666166"/>
                    </a:ext>
                  </a:extLst>
                </a:gridCol>
                <a:gridCol w="840052">
                  <a:extLst>
                    <a:ext uri="{9D8B030D-6E8A-4147-A177-3AD203B41FA5}">
                      <a16:colId xmlns:a16="http://schemas.microsoft.com/office/drawing/2014/main" val="1554971099"/>
                    </a:ext>
                  </a:extLst>
                </a:gridCol>
                <a:gridCol w="840052">
                  <a:extLst>
                    <a:ext uri="{9D8B030D-6E8A-4147-A177-3AD203B41FA5}">
                      <a16:colId xmlns:a16="http://schemas.microsoft.com/office/drawing/2014/main" val="3645493405"/>
                    </a:ext>
                  </a:extLst>
                </a:gridCol>
                <a:gridCol w="840052">
                  <a:extLst>
                    <a:ext uri="{9D8B030D-6E8A-4147-A177-3AD203B41FA5}">
                      <a16:colId xmlns:a16="http://schemas.microsoft.com/office/drawing/2014/main" val="1637304338"/>
                    </a:ext>
                  </a:extLst>
                </a:gridCol>
              </a:tblGrid>
              <a:tr h="370840">
                <a:tc>
                  <a:txBody>
                    <a:bodyPr/>
                    <a:lstStyle/>
                    <a:p>
                      <a:pPr algn="ctr"/>
                      <a:r>
                        <a:rPr lang="en-US" sz="3600" dirty="0">
                          <a:solidFill>
                            <a:srgbClr val="FF0000"/>
                          </a:solidFill>
                        </a:rPr>
                        <a:t>0</a:t>
                      </a:r>
                      <a:endParaRPr lang="en-IN" sz="3600" dirty="0">
                        <a:solidFill>
                          <a:srgbClr val="FF0000"/>
                        </a:solidFill>
                      </a:endParaRPr>
                    </a:p>
                  </a:txBody>
                  <a:tcPr/>
                </a:tc>
                <a:tc>
                  <a:txBody>
                    <a:bodyPr/>
                    <a:lstStyle/>
                    <a:p>
                      <a:pPr algn="ctr"/>
                      <a:r>
                        <a:rPr lang="en-US" sz="3600" dirty="0">
                          <a:solidFill>
                            <a:srgbClr val="FF0000"/>
                          </a:solidFill>
                        </a:rPr>
                        <a:t>0</a:t>
                      </a:r>
                      <a:endParaRPr lang="en-IN" sz="3600" dirty="0">
                        <a:solidFill>
                          <a:srgbClr val="FF0000"/>
                        </a:solidFill>
                      </a:endParaRPr>
                    </a:p>
                  </a:txBody>
                  <a:tcPr/>
                </a:tc>
                <a:tc>
                  <a:txBody>
                    <a:bodyPr/>
                    <a:lstStyle/>
                    <a:p>
                      <a:pPr algn="ctr"/>
                      <a:r>
                        <a:rPr lang="en-US" sz="3600" dirty="0">
                          <a:solidFill>
                            <a:srgbClr val="FF0000"/>
                          </a:solidFill>
                        </a:rPr>
                        <a:t>0</a:t>
                      </a:r>
                      <a:endParaRPr lang="en-IN" sz="3600" dirty="0">
                        <a:solidFill>
                          <a:srgbClr val="FF0000"/>
                        </a:solidFill>
                      </a:endParaRPr>
                    </a:p>
                  </a:txBody>
                  <a:tcPr/>
                </a:tc>
                <a:tc>
                  <a:txBody>
                    <a:bodyPr/>
                    <a:lstStyle/>
                    <a:p>
                      <a:pPr algn="ctr"/>
                      <a:r>
                        <a:rPr lang="en-US" sz="3600" dirty="0">
                          <a:solidFill>
                            <a:srgbClr val="FF0000"/>
                          </a:solidFill>
                        </a:rPr>
                        <a:t>0</a:t>
                      </a:r>
                      <a:endParaRPr lang="en-IN" sz="3600" dirty="0">
                        <a:solidFill>
                          <a:srgbClr val="FF0000"/>
                        </a:solidFill>
                      </a:endParaRPr>
                    </a:p>
                  </a:txBody>
                  <a:tcPr/>
                </a:tc>
                <a:tc>
                  <a:txBody>
                    <a:bodyPr/>
                    <a:lstStyle/>
                    <a:p>
                      <a:pPr algn="ctr"/>
                      <a:r>
                        <a:rPr lang="en-US" sz="3600" dirty="0">
                          <a:solidFill>
                            <a:srgbClr val="FF0000"/>
                          </a:solidFill>
                        </a:rPr>
                        <a:t>1</a:t>
                      </a:r>
                      <a:endParaRPr lang="en-IN" sz="3600" dirty="0">
                        <a:solidFill>
                          <a:srgbClr val="FF0000"/>
                        </a:solidFill>
                      </a:endParaRPr>
                    </a:p>
                  </a:txBody>
                  <a:tcPr/>
                </a:tc>
                <a:tc>
                  <a:txBody>
                    <a:bodyPr/>
                    <a:lstStyle/>
                    <a:p>
                      <a:pPr algn="ctr"/>
                      <a:r>
                        <a:rPr lang="en-US" sz="3600" dirty="0">
                          <a:solidFill>
                            <a:srgbClr val="FF0000"/>
                          </a:solidFill>
                        </a:rPr>
                        <a:t>1</a:t>
                      </a:r>
                      <a:endParaRPr lang="en-IN" sz="3600" dirty="0">
                        <a:solidFill>
                          <a:srgbClr val="FF0000"/>
                        </a:solidFill>
                      </a:endParaRPr>
                    </a:p>
                  </a:txBody>
                  <a:tcPr/>
                </a:tc>
                <a:tc>
                  <a:txBody>
                    <a:bodyPr/>
                    <a:lstStyle/>
                    <a:p>
                      <a:pPr algn="ctr"/>
                      <a:r>
                        <a:rPr lang="en-US" sz="3600" dirty="0">
                          <a:solidFill>
                            <a:srgbClr val="FF0000"/>
                          </a:solidFill>
                        </a:rPr>
                        <a:t>0</a:t>
                      </a:r>
                      <a:endParaRPr lang="en-IN" sz="3600" dirty="0">
                        <a:solidFill>
                          <a:srgbClr val="FF0000"/>
                        </a:solidFill>
                      </a:endParaRPr>
                    </a:p>
                  </a:txBody>
                  <a:tcPr/>
                </a:tc>
                <a:tc>
                  <a:txBody>
                    <a:bodyPr/>
                    <a:lstStyle/>
                    <a:p>
                      <a:pPr algn="ctr"/>
                      <a:r>
                        <a:rPr lang="en-US" sz="3600" dirty="0">
                          <a:solidFill>
                            <a:srgbClr val="FF0000"/>
                          </a:solidFill>
                        </a:rPr>
                        <a:t>0</a:t>
                      </a:r>
                      <a:endParaRPr lang="en-IN" sz="3600" dirty="0">
                        <a:solidFill>
                          <a:srgbClr val="FF0000"/>
                        </a:solidFill>
                      </a:endParaRPr>
                    </a:p>
                  </a:txBody>
                  <a:tcPr/>
                </a:tc>
                <a:extLst>
                  <a:ext uri="{0D108BD9-81ED-4DB2-BD59-A6C34878D82A}">
                    <a16:rowId xmlns:a16="http://schemas.microsoft.com/office/drawing/2014/main" val="13207811"/>
                  </a:ext>
                </a:extLst>
              </a:tr>
              <a:tr h="370840">
                <a:tc>
                  <a:txBody>
                    <a:bodyPr/>
                    <a:lstStyle/>
                    <a:p>
                      <a:pPr algn="ctr"/>
                      <a:endParaRPr lang="en-IN" sz="3600" dirty="0">
                        <a:solidFill>
                          <a:srgbClr val="FF0000"/>
                        </a:solidFill>
                      </a:endParaRPr>
                    </a:p>
                  </a:txBody>
                  <a:tcPr/>
                </a:tc>
                <a:tc>
                  <a:txBody>
                    <a:bodyPr/>
                    <a:lstStyle/>
                    <a:p>
                      <a:pPr algn="ctr"/>
                      <a:r>
                        <a:rPr lang="en-US" sz="3600" dirty="0">
                          <a:solidFill>
                            <a:srgbClr val="FF0000"/>
                          </a:solidFill>
                        </a:rPr>
                        <a:t>0</a:t>
                      </a:r>
                      <a:endParaRPr lang="en-IN" sz="3600" dirty="0">
                        <a:solidFill>
                          <a:srgbClr val="FF0000"/>
                        </a:solidFill>
                      </a:endParaRPr>
                    </a:p>
                  </a:txBody>
                  <a:tcPr/>
                </a:tc>
                <a:tc>
                  <a:txBody>
                    <a:bodyPr/>
                    <a:lstStyle/>
                    <a:p>
                      <a:pPr algn="ctr"/>
                      <a:r>
                        <a:rPr lang="en-US" sz="3600" dirty="0">
                          <a:solidFill>
                            <a:srgbClr val="FF0000"/>
                          </a:solidFill>
                        </a:rPr>
                        <a:t>0</a:t>
                      </a:r>
                      <a:endParaRPr lang="en-IN" sz="3600" dirty="0">
                        <a:solidFill>
                          <a:srgbClr val="FF0000"/>
                        </a:solidFill>
                      </a:endParaRPr>
                    </a:p>
                  </a:txBody>
                  <a:tcPr/>
                </a:tc>
                <a:tc>
                  <a:txBody>
                    <a:bodyPr/>
                    <a:lstStyle/>
                    <a:p>
                      <a:pPr algn="ctr"/>
                      <a:r>
                        <a:rPr lang="en-US" sz="3600" dirty="0">
                          <a:solidFill>
                            <a:srgbClr val="FF0000"/>
                          </a:solidFill>
                        </a:rPr>
                        <a:t>0</a:t>
                      </a:r>
                      <a:endParaRPr lang="en-IN" sz="3600" dirty="0">
                        <a:solidFill>
                          <a:srgbClr val="FF0000"/>
                        </a:solidFill>
                      </a:endParaRPr>
                    </a:p>
                  </a:txBody>
                  <a:tcPr/>
                </a:tc>
                <a:tc>
                  <a:txBody>
                    <a:bodyPr/>
                    <a:lstStyle/>
                    <a:p>
                      <a:pPr algn="ctr"/>
                      <a:r>
                        <a:rPr lang="en-US" sz="3600" dirty="0">
                          <a:solidFill>
                            <a:srgbClr val="FF0000"/>
                          </a:solidFill>
                        </a:rPr>
                        <a:t>0</a:t>
                      </a:r>
                      <a:endParaRPr lang="en-IN" sz="3600" dirty="0">
                        <a:solidFill>
                          <a:srgbClr val="FF0000"/>
                        </a:solidFill>
                      </a:endParaRPr>
                    </a:p>
                  </a:txBody>
                  <a:tcPr/>
                </a:tc>
                <a:tc>
                  <a:txBody>
                    <a:bodyPr/>
                    <a:lstStyle/>
                    <a:p>
                      <a:pPr algn="ctr"/>
                      <a:r>
                        <a:rPr lang="en-US" sz="3600" dirty="0">
                          <a:solidFill>
                            <a:srgbClr val="FF0000"/>
                          </a:solidFill>
                        </a:rPr>
                        <a:t>1</a:t>
                      </a:r>
                      <a:endParaRPr lang="en-IN" sz="3600" dirty="0">
                        <a:solidFill>
                          <a:srgbClr val="FF0000"/>
                        </a:solidFill>
                      </a:endParaRPr>
                    </a:p>
                  </a:txBody>
                  <a:tcPr/>
                </a:tc>
                <a:tc>
                  <a:txBody>
                    <a:bodyPr/>
                    <a:lstStyle/>
                    <a:p>
                      <a:pPr algn="ctr"/>
                      <a:r>
                        <a:rPr lang="en-US" sz="3600" dirty="0">
                          <a:solidFill>
                            <a:srgbClr val="FF0000"/>
                          </a:solidFill>
                        </a:rPr>
                        <a:t>1</a:t>
                      </a:r>
                      <a:endParaRPr lang="en-IN" sz="3600" dirty="0">
                        <a:solidFill>
                          <a:srgbClr val="FF0000"/>
                        </a:solidFill>
                      </a:endParaRPr>
                    </a:p>
                  </a:txBody>
                  <a:tcPr/>
                </a:tc>
                <a:tc>
                  <a:txBody>
                    <a:bodyPr/>
                    <a:lstStyle/>
                    <a:p>
                      <a:pPr algn="ctr"/>
                      <a:r>
                        <a:rPr lang="en-US" sz="3600" dirty="0">
                          <a:solidFill>
                            <a:srgbClr val="FF0000"/>
                          </a:solidFill>
                        </a:rPr>
                        <a:t>0</a:t>
                      </a:r>
                      <a:endParaRPr lang="en-IN" sz="3600" dirty="0">
                        <a:solidFill>
                          <a:srgbClr val="FF0000"/>
                        </a:solidFill>
                      </a:endParaRPr>
                    </a:p>
                  </a:txBody>
                  <a:tcPr/>
                </a:tc>
                <a:extLst>
                  <a:ext uri="{0D108BD9-81ED-4DB2-BD59-A6C34878D82A}">
                    <a16:rowId xmlns:a16="http://schemas.microsoft.com/office/drawing/2014/main" val="1334679428"/>
                  </a:ext>
                </a:extLst>
              </a:tr>
            </a:tbl>
          </a:graphicData>
        </a:graphic>
      </p:graphicFrame>
    </p:spTree>
    <p:extLst>
      <p:ext uri="{BB962C8B-B14F-4D97-AF65-F5344CB8AC3E}">
        <p14:creationId xmlns:p14="http://schemas.microsoft.com/office/powerpoint/2010/main" val="2513309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1"/>
          <p:cNvSpPr txBox="1">
            <a:spLocks noGrp="1"/>
          </p:cNvSpPr>
          <p:nvPr>
            <p:ph type="title"/>
          </p:nvPr>
        </p:nvSpPr>
        <p:spPr>
          <a:xfrm>
            <a:off x="503238" y="336550"/>
            <a:ext cx="9067800" cy="368844"/>
          </a:xfrm>
          <a:prstGeom prst="rect">
            <a:avLst/>
          </a:prstGeom>
          <a:noFill/>
          <a:ln>
            <a:noFill/>
          </a:ln>
        </p:spPr>
        <p:txBody>
          <a:bodyPr spcFirstLastPara="1" wrap="square" lIns="0" tIns="0" rIns="0" bIns="0" anchor="ctr" anchorCtr="0">
            <a:noAutofit/>
          </a:bodyPr>
          <a:lstStyle/>
          <a:p>
            <a:pPr marL="0" lvl="0" indent="0" algn="ctr" rtl="0">
              <a:lnSpc>
                <a:spcPct val="95000"/>
              </a:lnSpc>
              <a:spcBef>
                <a:spcPts val="0"/>
              </a:spcBef>
              <a:spcAft>
                <a:spcPts val="0"/>
              </a:spcAft>
              <a:buNone/>
            </a:pPr>
            <a:r>
              <a:rPr lang="en-US" dirty="0">
                <a:latin typeface="Arial"/>
                <a:ea typeface="Arial"/>
                <a:cs typeface="Arial"/>
                <a:sym typeface="Arial"/>
              </a:rPr>
              <a:t>Bitwise Operators(contd.)</a:t>
            </a:r>
            <a:endParaRPr dirty="0"/>
          </a:p>
        </p:txBody>
      </p:sp>
      <p:sp>
        <p:nvSpPr>
          <p:cNvPr id="342" name="Google Shape;342;p21"/>
          <p:cNvSpPr txBox="1">
            <a:spLocks noGrp="1"/>
          </p:cNvSpPr>
          <p:nvPr>
            <p:ph type="body" idx="1"/>
          </p:nvPr>
        </p:nvSpPr>
        <p:spPr>
          <a:xfrm>
            <a:off x="506412" y="944563"/>
            <a:ext cx="9067800" cy="6400800"/>
          </a:xfrm>
          <a:prstGeom prst="rect">
            <a:avLst/>
          </a:prstGeom>
          <a:noFill/>
          <a:ln>
            <a:noFill/>
          </a:ln>
        </p:spPr>
        <p:txBody>
          <a:bodyPr spcFirstLastPara="1" wrap="square" lIns="0" tIns="20150" rIns="0" bIns="0" anchor="t" anchorCtr="0">
            <a:noAutofit/>
          </a:bodyPr>
          <a:lstStyle/>
          <a:p>
            <a:pPr marL="342900" lvl="0" indent="-342900" algn="just" rtl="0">
              <a:lnSpc>
                <a:spcPct val="95000"/>
              </a:lnSpc>
              <a:spcBef>
                <a:spcPts val="1425"/>
              </a:spcBef>
              <a:spcAft>
                <a:spcPts val="0"/>
              </a:spcAft>
              <a:buSzPts val="2000"/>
              <a:buFont typeface="Times New Roman"/>
              <a:buNone/>
            </a:pPr>
            <a:r>
              <a:rPr lang="en-US" sz="2000" dirty="0">
                <a:latin typeface="Arial"/>
                <a:ea typeface="Arial"/>
                <a:cs typeface="Arial"/>
                <a:sym typeface="Arial"/>
              </a:rPr>
              <a:t>7 &gt;&gt; 1</a:t>
            </a:r>
          </a:p>
          <a:p>
            <a:pPr marL="342900" lvl="0" indent="-342900" algn="just" rtl="0">
              <a:lnSpc>
                <a:spcPct val="95000"/>
              </a:lnSpc>
              <a:spcBef>
                <a:spcPts val="1425"/>
              </a:spcBef>
              <a:spcAft>
                <a:spcPts val="0"/>
              </a:spcAft>
              <a:buSzPts val="2000"/>
              <a:buFont typeface="Times New Roman"/>
              <a:buNone/>
            </a:pPr>
            <a:r>
              <a:rPr lang="en-US" sz="2000" dirty="0">
                <a:latin typeface="Arial"/>
                <a:ea typeface="Arial"/>
                <a:cs typeface="Arial"/>
                <a:sym typeface="Arial"/>
              </a:rPr>
              <a:t>0 0 0 0 0 1 1 1</a:t>
            </a:r>
          </a:p>
          <a:p>
            <a:pPr marL="342900" lvl="0" indent="-342900" algn="just" rtl="0">
              <a:lnSpc>
                <a:spcPct val="95000"/>
              </a:lnSpc>
              <a:spcBef>
                <a:spcPts val="1425"/>
              </a:spcBef>
              <a:spcAft>
                <a:spcPts val="0"/>
              </a:spcAft>
              <a:buSzPts val="2000"/>
              <a:buFont typeface="Times New Roman"/>
              <a:buNone/>
            </a:pPr>
            <a:r>
              <a:rPr lang="en-US" sz="2000" dirty="0">
                <a:latin typeface="Arial"/>
                <a:ea typeface="Arial"/>
                <a:cs typeface="Arial"/>
                <a:sym typeface="Arial"/>
              </a:rPr>
              <a:t> 0 0 0 0 0 0 1 1 : 3</a:t>
            </a:r>
          </a:p>
          <a:p>
            <a:pPr marL="342900" lvl="0" indent="-342900" algn="just" rtl="0">
              <a:lnSpc>
                <a:spcPct val="95000"/>
              </a:lnSpc>
              <a:spcBef>
                <a:spcPts val="1425"/>
              </a:spcBef>
              <a:spcAft>
                <a:spcPts val="0"/>
              </a:spcAft>
              <a:buSzPts val="2000"/>
              <a:buFont typeface="Times New Roman"/>
              <a:buNone/>
            </a:pPr>
            <a:r>
              <a:rPr lang="en-US" sz="2000" dirty="0">
                <a:latin typeface="Arial"/>
                <a:ea typeface="Arial"/>
                <a:cs typeface="Arial"/>
                <a:sym typeface="Arial"/>
              </a:rPr>
              <a:t>24 &gt;&gt; 1 : 12 </a:t>
            </a:r>
          </a:p>
          <a:p>
            <a:pPr marL="342900" indent="-342900" algn="just">
              <a:spcBef>
                <a:spcPts val="1425"/>
              </a:spcBef>
              <a:buSzPts val="2000"/>
              <a:buNone/>
            </a:pPr>
            <a:r>
              <a:rPr lang="en-US" sz="2000" dirty="0">
                <a:latin typeface="Arial"/>
                <a:ea typeface="Arial"/>
                <a:cs typeface="Arial"/>
                <a:sym typeface="Arial"/>
              </a:rPr>
              <a:t>12 &gt;&gt; 2 ( 2^2=4)</a:t>
            </a:r>
          </a:p>
          <a:p>
            <a:pPr marL="342900" indent="-342900" algn="just">
              <a:spcBef>
                <a:spcPts val="1425"/>
              </a:spcBef>
              <a:buSzPts val="2000"/>
              <a:buNone/>
            </a:pPr>
            <a:r>
              <a:rPr lang="en-US" sz="2000" dirty="0">
                <a:latin typeface="Arial"/>
                <a:ea typeface="Arial"/>
                <a:cs typeface="Arial"/>
                <a:sym typeface="Arial"/>
              </a:rPr>
              <a:t>0 0 0 0 1 1 0 0 &gt;&gt;2</a:t>
            </a:r>
          </a:p>
          <a:p>
            <a:pPr marL="342900" lvl="0" indent="-342900" algn="just" rtl="0">
              <a:lnSpc>
                <a:spcPct val="95000"/>
              </a:lnSpc>
              <a:spcBef>
                <a:spcPts val="1425"/>
              </a:spcBef>
              <a:spcAft>
                <a:spcPts val="0"/>
              </a:spcAft>
              <a:buSzPts val="2000"/>
              <a:buFont typeface="Times New Roman"/>
              <a:buNone/>
            </a:pPr>
            <a:r>
              <a:rPr lang="en-US" sz="2000" dirty="0">
                <a:latin typeface="Arial"/>
                <a:ea typeface="Arial"/>
                <a:cs typeface="Arial"/>
                <a:sym typeface="Arial"/>
              </a:rPr>
              <a:t>0  0 0 0  0  0 1 1=3</a:t>
            </a:r>
          </a:p>
          <a:p>
            <a:pPr marL="342900" lvl="0" indent="-342900" algn="just" rtl="0">
              <a:lnSpc>
                <a:spcPct val="95000"/>
              </a:lnSpc>
              <a:spcBef>
                <a:spcPts val="1425"/>
              </a:spcBef>
              <a:spcAft>
                <a:spcPts val="0"/>
              </a:spcAft>
              <a:buSzPts val="2000"/>
              <a:buFont typeface="Times New Roman"/>
              <a:buNone/>
            </a:pPr>
            <a:r>
              <a:rPr lang="en-US" sz="2000" dirty="0">
                <a:latin typeface="Arial"/>
                <a:ea typeface="Arial"/>
                <a:cs typeface="Arial"/>
                <a:sym typeface="Arial"/>
              </a:rPr>
              <a:t>24&gt;&gt;2=6 </a:t>
            </a:r>
          </a:p>
          <a:p>
            <a:pPr marL="342900" lvl="0" indent="-342900" algn="just" rtl="0">
              <a:lnSpc>
                <a:spcPct val="95000"/>
              </a:lnSpc>
              <a:spcBef>
                <a:spcPts val="1425"/>
              </a:spcBef>
              <a:spcAft>
                <a:spcPts val="0"/>
              </a:spcAft>
              <a:buSzPts val="2000"/>
              <a:buFont typeface="Times New Roman"/>
              <a:buNone/>
            </a:pPr>
            <a:r>
              <a:rPr lang="en-US" sz="2000" dirty="0">
                <a:latin typeface="Arial"/>
                <a:ea typeface="Arial"/>
                <a:cs typeface="Arial"/>
                <a:sym typeface="Arial"/>
              </a:rPr>
              <a:t>24&gt;&gt;3 (2^3=8)=3</a:t>
            </a:r>
          </a:p>
          <a:p>
            <a:pPr marL="342900" lvl="0" indent="-342900" algn="just" rtl="0">
              <a:lnSpc>
                <a:spcPct val="95000"/>
              </a:lnSpc>
              <a:spcBef>
                <a:spcPts val="1425"/>
              </a:spcBef>
              <a:spcAft>
                <a:spcPts val="0"/>
              </a:spcAft>
              <a:buSzPts val="2000"/>
              <a:buFont typeface="Times New Roman"/>
              <a:buNone/>
            </a:pPr>
            <a:endParaRPr sz="2000" dirty="0">
              <a:latin typeface="Arial"/>
              <a:ea typeface="Arial"/>
              <a:cs typeface="Arial"/>
              <a:sym typeface="Arial"/>
            </a:endParaRPr>
          </a:p>
        </p:txBody>
      </p:sp>
      <p:sp>
        <p:nvSpPr>
          <p:cNvPr id="344" name="Google Shape;344;p21"/>
          <p:cNvSpPr txBox="1">
            <a:spLocks noGrp="1"/>
          </p:cNvSpPr>
          <p:nvPr>
            <p:ph type="sldNum" idx="12"/>
          </p:nvPr>
        </p:nvSpPr>
        <p:spPr>
          <a:xfrm>
            <a:off x="7173913" y="6827838"/>
            <a:ext cx="2344737" cy="517525"/>
          </a:xfrm>
          <a:prstGeom prst="rect">
            <a:avLst/>
          </a:prstGeom>
          <a:noFill/>
          <a:ln>
            <a:noFill/>
          </a:ln>
        </p:spPr>
        <p:txBody>
          <a:bodyPr spcFirstLastPara="1" wrap="square" lIns="0" tIns="0" rIns="0" bIns="0" anchor="t" anchorCtr="0">
            <a:noAutofit/>
          </a:bodyPr>
          <a:lstStyle/>
          <a:p>
            <a:pPr marL="0" marR="0" lvl="0" indent="0" algn="r" rtl="0">
              <a:lnSpc>
                <a:spcPct val="95000"/>
              </a:lnSpc>
              <a:spcBef>
                <a:spcPts val="0"/>
              </a:spcBef>
              <a:spcAft>
                <a:spcPts val="0"/>
              </a:spcAft>
              <a:buNone/>
            </a:pPr>
            <a:fld id="{00000000-1234-1234-1234-123412341234}" type="slidenum">
              <a:rPr lang="en-US" sz="1400">
                <a:solidFill>
                  <a:srgbClr val="000000"/>
                </a:solidFill>
                <a:latin typeface="Times New Roman"/>
                <a:ea typeface="Times New Roman"/>
                <a:cs typeface="Times New Roman"/>
                <a:sym typeface="Times New Roman"/>
              </a:rPr>
              <a:t>24</a:t>
            </a:fld>
            <a:endParaRPr sz="140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8954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1"/>
          <p:cNvSpPr txBox="1">
            <a:spLocks noGrp="1"/>
          </p:cNvSpPr>
          <p:nvPr>
            <p:ph type="title"/>
          </p:nvPr>
        </p:nvSpPr>
        <p:spPr>
          <a:xfrm>
            <a:off x="506412" y="244475"/>
            <a:ext cx="9067800" cy="700088"/>
          </a:xfrm>
          <a:prstGeom prst="rect">
            <a:avLst/>
          </a:prstGeom>
          <a:noFill/>
          <a:ln>
            <a:noFill/>
          </a:ln>
        </p:spPr>
        <p:txBody>
          <a:bodyPr spcFirstLastPara="1" wrap="square" lIns="0" tIns="0" rIns="0" bIns="0" anchor="ctr" anchorCtr="0">
            <a:noAutofit/>
          </a:bodyPr>
          <a:lstStyle/>
          <a:p>
            <a:pPr marL="0" lvl="0" indent="0" algn="ctr" rtl="0">
              <a:lnSpc>
                <a:spcPct val="95000"/>
              </a:lnSpc>
              <a:spcBef>
                <a:spcPts val="0"/>
              </a:spcBef>
              <a:spcAft>
                <a:spcPts val="0"/>
              </a:spcAft>
              <a:buNone/>
            </a:pPr>
            <a:r>
              <a:rPr lang="en-US" dirty="0">
                <a:latin typeface="Arial"/>
                <a:ea typeface="Arial"/>
                <a:cs typeface="Arial"/>
                <a:sym typeface="Arial"/>
              </a:rPr>
              <a:t>Bitwise Operators(contd.)</a:t>
            </a:r>
            <a:endParaRPr dirty="0"/>
          </a:p>
        </p:txBody>
      </p:sp>
      <p:sp>
        <p:nvSpPr>
          <p:cNvPr id="342" name="Google Shape;342;p21"/>
          <p:cNvSpPr txBox="1">
            <a:spLocks noGrp="1"/>
          </p:cNvSpPr>
          <p:nvPr>
            <p:ph type="body" idx="1"/>
          </p:nvPr>
        </p:nvSpPr>
        <p:spPr>
          <a:xfrm>
            <a:off x="573087" y="1036638"/>
            <a:ext cx="9067800" cy="6400800"/>
          </a:xfrm>
          <a:prstGeom prst="rect">
            <a:avLst/>
          </a:prstGeom>
          <a:noFill/>
          <a:ln>
            <a:noFill/>
          </a:ln>
        </p:spPr>
        <p:txBody>
          <a:bodyPr spcFirstLastPara="1" wrap="square" lIns="0" tIns="20150" rIns="0" bIns="0" anchor="t" anchorCtr="0">
            <a:noAutofit/>
          </a:bodyPr>
          <a:lstStyle/>
          <a:p>
            <a:pPr marL="342900" lvl="0" indent="-342900" algn="l" rtl="0">
              <a:lnSpc>
                <a:spcPct val="95000"/>
              </a:lnSpc>
              <a:spcBef>
                <a:spcPts val="0"/>
              </a:spcBef>
              <a:spcAft>
                <a:spcPts val="0"/>
              </a:spcAft>
              <a:buSzPts val="2000"/>
              <a:buChar char="•"/>
            </a:pPr>
            <a:r>
              <a:rPr lang="en-US" sz="2000" dirty="0"/>
              <a:t>Note that if the operand is a multiple of 2 then shifting the operand</a:t>
            </a:r>
            <a:endParaRPr dirty="0"/>
          </a:p>
          <a:p>
            <a:pPr marL="342900" lvl="0" indent="-342900" algn="l" rtl="0">
              <a:lnSpc>
                <a:spcPct val="95000"/>
              </a:lnSpc>
              <a:spcBef>
                <a:spcPts val="1425"/>
              </a:spcBef>
              <a:spcAft>
                <a:spcPts val="0"/>
              </a:spcAft>
              <a:buSzPts val="2000"/>
              <a:buChar char="•"/>
            </a:pPr>
            <a:r>
              <a:rPr lang="en-US" sz="2000" dirty="0"/>
              <a:t>one bit to right is same as dividing it by 2 and ignoring the</a:t>
            </a:r>
            <a:endParaRPr dirty="0"/>
          </a:p>
          <a:p>
            <a:pPr marL="342900" lvl="0" indent="-342900" algn="l" rtl="0">
              <a:lnSpc>
                <a:spcPct val="95000"/>
              </a:lnSpc>
              <a:spcBef>
                <a:spcPts val="1425"/>
              </a:spcBef>
              <a:spcAft>
                <a:spcPts val="0"/>
              </a:spcAft>
              <a:buSzPts val="2000"/>
              <a:buChar char="•"/>
            </a:pPr>
            <a:r>
              <a:rPr lang="en-US" sz="2000" dirty="0"/>
              <a:t>remainder. Thus,</a:t>
            </a:r>
            <a:endParaRPr dirty="0"/>
          </a:p>
          <a:p>
            <a:pPr marL="342900" lvl="0" indent="-342900" algn="l" rtl="0">
              <a:lnSpc>
                <a:spcPct val="95000"/>
              </a:lnSpc>
              <a:spcBef>
                <a:spcPts val="1425"/>
              </a:spcBef>
              <a:spcAft>
                <a:spcPts val="0"/>
              </a:spcAft>
              <a:buSzPts val="2000"/>
              <a:buChar char="•"/>
            </a:pPr>
            <a:r>
              <a:rPr lang="en-US" sz="2000" dirty="0"/>
              <a:t>x&gt;&gt;n is equal to x/2</a:t>
            </a:r>
            <a:r>
              <a:rPr lang="en-US" sz="2000" baseline="30000" dirty="0"/>
              <a:t>n</a:t>
            </a:r>
            <a:r>
              <a:rPr lang="en-US" sz="2000" dirty="0"/>
              <a:t> </a:t>
            </a:r>
            <a:endParaRPr dirty="0"/>
          </a:p>
          <a:p>
            <a:pPr marL="342900" lvl="0" indent="-342900" algn="l" rtl="0">
              <a:lnSpc>
                <a:spcPct val="95000"/>
              </a:lnSpc>
              <a:spcBef>
                <a:spcPts val="1425"/>
              </a:spcBef>
              <a:spcAft>
                <a:spcPts val="0"/>
              </a:spcAft>
              <a:buSzPts val="2000"/>
              <a:buFont typeface="Times New Roman"/>
              <a:buNone/>
            </a:pPr>
            <a:r>
              <a:rPr lang="en-US" sz="2000" dirty="0"/>
              <a:t>Example:</a:t>
            </a:r>
            <a:endParaRPr sz="2000" dirty="0">
              <a:latin typeface="Arial"/>
              <a:ea typeface="Arial"/>
              <a:cs typeface="Arial"/>
              <a:sym typeface="Arial"/>
            </a:endParaRPr>
          </a:p>
          <a:p>
            <a:pPr marL="342900" lvl="0" indent="-342900" algn="l" rtl="0">
              <a:lnSpc>
                <a:spcPct val="95000"/>
              </a:lnSpc>
              <a:spcBef>
                <a:spcPts val="1425"/>
              </a:spcBef>
              <a:spcAft>
                <a:spcPts val="0"/>
              </a:spcAft>
              <a:buSzPts val="2000"/>
              <a:buChar char="•"/>
            </a:pPr>
            <a:r>
              <a:rPr lang="en-US" sz="2000" dirty="0"/>
              <a:t>64 &gt;&gt; 1 gives 32</a:t>
            </a:r>
            <a:endParaRPr dirty="0"/>
          </a:p>
          <a:p>
            <a:pPr marL="342900" lvl="0" indent="-342900" algn="l" rtl="0">
              <a:lnSpc>
                <a:spcPct val="95000"/>
              </a:lnSpc>
              <a:spcBef>
                <a:spcPts val="1425"/>
              </a:spcBef>
              <a:spcAft>
                <a:spcPts val="0"/>
              </a:spcAft>
              <a:buSzPts val="2000"/>
              <a:buChar char="•"/>
            </a:pPr>
            <a:r>
              <a:rPr lang="en-US" sz="2000" dirty="0"/>
              <a:t>  00000000 01000000 (64 in binary)</a:t>
            </a:r>
            <a:endParaRPr dirty="0"/>
          </a:p>
          <a:p>
            <a:pPr marL="342900" lvl="0" indent="-342900" algn="l" rtl="0">
              <a:lnSpc>
                <a:spcPct val="95000"/>
              </a:lnSpc>
              <a:spcBef>
                <a:spcPts val="1425"/>
              </a:spcBef>
              <a:spcAft>
                <a:spcPts val="0"/>
              </a:spcAft>
              <a:buSzPts val="2000"/>
              <a:buChar char="•"/>
            </a:pPr>
            <a:r>
              <a:rPr lang="en-US" sz="2000" dirty="0"/>
              <a:t>first right shift gives 0000000000100000 = 32(decimal)</a:t>
            </a:r>
            <a:endParaRPr sz="2000" dirty="0"/>
          </a:p>
          <a:p>
            <a:pPr marL="342900" lvl="0" indent="-342900" algn="l" rtl="0">
              <a:lnSpc>
                <a:spcPct val="95000"/>
              </a:lnSpc>
              <a:spcBef>
                <a:spcPts val="1425"/>
              </a:spcBef>
              <a:spcAft>
                <a:spcPts val="0"/>
              </a:spcAft>
              <a:buSzPts val="2000"/>
              <a:buChar char="•"/>
            </a:pPr>
            <a:r>
              <a:rPr lang="en-US" sz="2000" dirty="0"/>
              <a:t>64 &gt;&gt; 2 gives 16</a:t>
            </a:r>
            <a:endParaRPr dirty="0"/>
          </a:p>
          <a:p>
            <a:pPr marL="342900" lvl="0" indent="-342900" algn="l" rtl="0">
              <a:lnSpc>
                <a:spcPct val="95000"/>
              </a:lnSpc>
              <a:spcBef>
                <a:spcPts val="1425"/>
              </a:spcBef>
              <a:spcAft>
                <a:spcPts val="0"/>
              </a:spcAft>
              <a:buSzPts val="2000"/>
              <a:buChar char="•"/>
            </a:pPr>
            <a:r>
              <a:rPr lang="en-US" sz="2000" dirty="0"/>
              <a:t>128 &gt;&gt; 2 gives 32</a:t>
            </a:r>
            <a:endParaRPr dirty="0"/>
          </a:p>
          <a:p>
            <a:pPr marL="342900" lvl="0" indent="-342900" algn="l" rtl="0">
              <a:lnSpc>
                <a:spcPct val="95000"/>
              </a:lnSpc>
              <a:spcBef>
                <a:spcPts val="1425"/>
              </a:spcBef>
              <a:spcAft>
                <a:spcPts val="0"/>
              </a:spcAft>
              <a:buSzPts val="2000"/>
              <a:buChar char="•"/>
            </a:pPr>
            <a:r>
              <a:rPr lang="en-US" sz="2000" dirty="0"/>
              <a:t>but,</a:t>
            </a:r>
            <a:endParaRPr dirty="0"/>
          </a:p>
          <a:p>
            <a:pPr marL="342900" lvl="0" indent="-342900" algn="l" rtl="0">
              <a:lnSpc>
                <a:spcPct val="95000"/>
              </a:lnSpc>
              <a:spcBef>
                <a:spcPts val="1425"/>
              </a:spcBef>
              <a:spcAft>
                <a:spcPts val="0"/>
              </a:spcAft>
              <a:buSzPts val="2000"/>
              <a:buChar char="•"/>
            </a:pPr>
            <a:r>
              <a:rPr lang="en-US" sz="2000" dirty="0"/>
              <a:t>27 &gt;&gt; 1 is 13</a:t>
            </a:r>
            <a:endParaRPr dirty="0"/>
          </a:p>
          <a:p>
            <a:pPr marL="342900" lvl="0" indent="-342900" algn="l" rtl="0">
              <a:lnSpc>
                <a:spcPct val="95000"/>
              </a:lnSpc>
              <a:spcBef>
                <a:spcPts val="1425"/>
              </a:spcBef>
              <a:spcAft>
                <a:spcPts val="0"/>
              </a:spcAft>
              <a:buSzPts val="2000"/>
              <a:buChar char="•"/>
            </a:pPr>
            <a:r>
              <a:rPr lang="en-US" sz="2000" dirty="0"/>
              <a:t>49 &gt;&gt; 1 is 24 .</a:t>
            </a:r>
            <a:endParaRPr sz="2000" dirty="0">
              <a:latin typeface="Arial"/>
              <a:ea typeface="Arial"/>
              <a:cs typeface="Arial"/>
              <a:sym typeface="Arial"/>
            </a:endParaRPr>
          </a:p>
          <a:p>
            <a:pPr marL="342900" lvl="0" indent="-342900" algn="just" rtl="0">
              <a:lnSpc>
                <a:spcPct val="95000"/>
              </a:lnSpc>
              <a:spcBef>
                <a:spcPts val="1425"/>
              </a:spcBef>
              <a:spcAft>
                <a:spcPts val="0"/>
              </a:spcAft>
              <a:buSzPts val="2000"/>
              <a:buFont typeface="Times New Roman"/>
              <a:buNone/>
            </a:pPr>
            <a:endParaRPr sz="2000" dirty="0">
              <a:latin typeface="Arial"/>
              <a:ea typeface="Arial"/>
              <a:cs typeface="Arial"/>
              <a:sym typeface="Arial"/>
            </a:endParaRPr>
          </a:p>
          <a:p>
            <a:pPr marL="342900" lvl="0" indent="-342900" algn="just" rtl="0">
              <a:lnSpc>
                <a:spcPct val="95000"/>
              </a:lnSpc>
              <a:spcBef>
                <a:spcPts val="1425"/>
              </a:spcBef>
              <a:spcAft>
                <a:spcPts val="0"/>
              </a:spcAft>
              <a:buSzPts val="2000"/>
              <a:buFont typeface="Times New Roman"/>
              <a:buNone/>
            </a:pPr>
            <a:endParaRPr sz="2000" dirty="0">
              <a:latin typeface="Arial"/>
              <a:ea typeface="Arial"/>
              <a:cs typeface="Arial"/>
              <a:sym typeface="Arial"/>
            </a:endParaRPr>
          </a:p>
          <a:p>
            <a:pPr marL="342900" lvl="0" indent="-342900" algn="just" rtl="0">
              <a:lnSpc>
                <a:spcPct val="95000"/>
              </a:lnSpc>
              <a:spcBef>
                <a:spcPts val="1425"/>
              </a:spcBef>
              <a:spcAft>
                <a:spcPts val="0"/>
              </a:spcAft>
              <a:buSzPts val="2000"/>
              <a:buFont typeface="Times New Roman"/>
              <a:buNone/>
            </a:pPr>
            <a:endParaRPr sz="2000" dirty="0">
              <a:latin typeface="Arial"/>
              <a:ea typeface="Arial"/>
              <a:cs typeface="Arial"/>
              <a:sym typeface="Arial"/>
            </a:endParaRPr>
          </a:p>
        </p:txBody>
      </p:sp>
      <p:sp>
        <p:nvSpPr>
          <p:cNvPr id="344" name="Google Shape;344;p21"/>
          <p:cNvSpPr txBox="1">
            <a:spLocks noGrp="1"/>
          </p:cNvSpPr>
          <p:nvPr>
            <p:ph type="sldNum" idx="12"/>
          </p:nvPr>
        </p:nvSpPr>
        <p:spPr>
          <a:xfrm>
            <a:off x="7173913" y="6827838"/>
            <a:ext cx="2344737" cy="517525"/>
          </a:xfrm>
          <a:prstGeom prst="rect">
            <a:avLst/>
          </a:prstGeom>
          <a:noFill/>
          <a:ln>
            <a:noFill/>
          </a:ln>
        </p:spPr>
        <p:txBody>
          <a:bodyPr spcFirstLastPara="1" wrap="square" lIns="0" tIns="0" rIns="0" bIns="0" anchor="t" anchorCtr="0">
            <a:noAutofit/>
          </a:bodyPr>
          <a:lstStyle/>
          <a:p>
            <a:pPr marL="0" marR="0" lvl="0" indent="0" algn="r" rtl="0">
              <a:lnSpc>
                <a:spcPct val="95000"/>
              </a:lnSpc>
              <a:spcBef>
                <a:spcPts val="0"/>
              </a:spcBef>
              <a:spcAft>
                <a:spcPts val="0"/>
              </a:spcAft>
              <a:buNone/>
            </a:pPr>
            <a:fld id="{00000000-1234-1234-1234-123412341234}" type="slidenum">
              <a:rPr lang="en-US" sz="1400">
                <a:solidFill>
                  <a:srgbClr val="000000"/>
                </a:solidFill>
                <a:latin typeface="Times New Roman"/>
                <a:ea typeface="Times New Roman"/>
                <a:cs typeface="Times New Roman"/>
                <a:sym typeface="Times New Roman"/>
              </a:rPr>
              <a:t>25</a:t>
            </a:fld>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2"/>
          <p:cNvSpPr txBox="1">
            <a:spLocks noGrp="1"/>
          </p:cNvSpPr>
          <p:nvPr>
            <p:ph type="title"/>
          </p:nvPr>
        </p:nvSpPr>
        <p:spPr>
          <a:xfrm>
            <a:off x="503238" y="336550"/>
            <a:ext cx="9067800" cy="700088"/>
          </a:xfrm>
          <a:prstGeom prst="rect">
            <a:avLst/>
          </a:prstGeom>
          <a:noFill/>
          <a:ln>
            <a:noFill/>
          </a:ln>
        </p:spPr>
        <p:txBody>
          <a:bodyPr spcFirstLastPara="1" wrap="square" lIns="0" tIns="0" rIns="0" bIns="0" anchor="ctr" anchorCtr="0">
            <a:noAutofit/>
          </a:bodyPr>
          <a:lstStyle/>
          <a:p>
            <a:pPr marL="0" lvl="0" indent="0" algn="ctr" rtl="0">
              <a:lnSpc>
                <a:spcPct val="95000"/>
              </a:lnSpc>
              <a:spcBef>
                <a:spcPts val="0"/>
              </a:spcBef>
              <a:spcAft>
                <a:spcPts val="0"/>
              </a:spcAft>
              <a:buNone/>
            </a:pPr>
            <a:r>
              <a:rPr lang="en-US">
                <a:latin typeface="Arial"/>
                <a:ea typeface="Arial"/>
                <a:cs typeface="Arial"/>
                <a:sym typeface="Arial"/>
              </a:rPr>
              <a:t>Bitwise Operators(contd.)</a:t>
            </a:r>
            <a:endParaRPr/>
          </a:p>
        </p:txBody>
      </p:sp>
      <p:sp>
        <p:nvSpPr>
          <p:cNvPr id="350" name="Google Shape;350;p22"/>
          <p:cNvSpPr txBox="1">
            <a:spLocks noGrp="1"/>
          </p:cNvSpPr>
          <p:nvPr>
            <p:ph type="body" idx="1"/>
          </p:nvPr>
        </p:nvSpPr>
        <p:spPr>
          <a:xfrm>
            <a:off x="561975" y="1158875"/>
            <a:ext cx="9067800" cy="6400800"/>
          </a:xfrm>
          <a:prstGeom prst="rect">
            <a:avLst/>
          </a:prstGeom>
          <a:noFill/>
          <a:ln>
            <a:noFill/>
          </a:ln>
        </p:spPr>
        <p:txBody>
          <a:bodyPr spcFirstLastPara="1" wrap="square" lIns="0" tIns="20150" rIns="0" bIns="0" anchor="t" anchorCtr="0">
            <a:noAutofit/>
          </a:bodyPr>
          <a:lstStyle/>
          <a:p>
            <a:pPr marL="342900" lvl="0" indent="-342900" algn="l" rtl="0">
              <a:lnSpc>
                <a:spcPct val="95000"/>
              </a:lnSpc>
              <a:spcBef>
                <a:spcPts val="0"/>
              </a:spcBef>
              <a:spcAft>
                <a:spcPts val="0"/>
              </a:spcAft>
              <a:buSzPts val="2400"/>
              <a:buChar char="•"/>
            </a:pPr>
            <a:r>
              <a:rPr lang="en-US" sz="2400" b="1" dirty="0"/>
              <a:t>Left shift operator:</a:t>
            </a:r>
            <a:endParaRPr sz="2400" b="1" dirty="0"/>
          </a:p>
          <a:p>
            <a:pPr marL="342900" lvl="0" indent="-342900" algn="l" rtl="0">
              <a:lnSpc>
                <a:spcPct val="95000"/>
              </a:lnSpc>
              <a:spcBef>
                <a:spcPts val="1425"/>
              </a:spcBef>
              <a:spcAft>
                <a:spcPts val="0"/>
              </a:spcAft>
              <a:buSzPts val="2400"/>
              <a:buChar char="•"/>
            </a:pPr>
            <a:r>
              <a:rPr lang="en-US" sz="2400" dirty="0"/>
              <a:t>This is similar to the right shift operator, the only difference being</a:t>
            </a:r>
            <a:endParaRPr dirty="0"/>
          </a:p>
          <a:p>
            <a:pPr marL="342900" lvl="0" indent="-342900" algn="l" rtl="0">
              <a:lnSpc>
                <a:spcPct val="95000"/>
              </a:lnSpc>
              <a:spcBef>
                <a:spcPts val="1425"/>
              </a:spcBef>
              <a:spcAft>
                <a:spcPts val="0"/>
              </a:spcAft>
              <a:buSzPts val="2400"/>
              <a:buChar char="•"/>
            </a:pPr>
            <a:r>
              <a:rPr lang="en-US" sz="2400" dirty="0"/>
              <a:t>that the bits are shifted to the left, and for each bit shifted, a 0 is</a:t>
            </a:r>
            <a:endParaRPr dirty="0"/>
          </a:p>
          <a:p>
            <a:pPr marL="342900" lvl="0" indent="-342900" algn="l" rtl="0">
              <a:lnSpc>
                <a:spcPct val="95000"/>
              </a:lnSpc>
              <a:spcBef>
                <a:spcPts val="1425"/>
              </a:spcBef>
              <a:spcAft>
                <a:spcPts val="0"/>
              </a:spcAft>
              <a:buSzPts val="2400"/>
              <a:buChar char="•"/>
            </a:pPr>
            <a:r>
              <a:rPr lang="en-US" sz="2400" dirty="0"/>
              <a:t>added to the right of the number.</a:t>
            </a:r>
            <a:endParaRPr sz="2400" dirty="0">
              <a:latin typeface="Arial"/>
              <a:ea typeface="Arial"/>
              <a:cs typeface="Arial"/>
              <a:sym typeface="Arial"/>
            </a:endParaRPr>
          </a:p>
          <a:p>
            <a:pPr marL="342900" lvl="0" indent="-342900" algn="l" rtl="0">
              <a:lnSpc>
                <a:spcPct val="90000"/>
              </a:lnSpc>
              <a:spcBef>
                <a:spcPts val="1425"/>
              </a:spcBef>
              <a:spcAft>
                <a:spcPts val="0"/>
              </a:spcAft>
              <a:buSzPts val="2400"/>
              <a:buChar char="•"/>
            </a:pPr>
            <a:r>
              <a:rPr lang="en-US" sz="2400" dirty="0"/>
              <a:t>x&lt;&lt;n is equivalent to multiplication by 2</a:t>
            </a:r>
            <a:r>
              <a:rPr lang="en-US" sz="2400" baseline="30000" dirty="0"/>
              <a:t>n </a:t>
            </a:r>
            <a:r>
              <a:rPr lang="en-US" sz="2400" dirty="0"/>
              <a:t>. </a:t>
            </a:r>
            <a:endParaRPr dirty="0"/>
          </a:p>
          <a:p>
            <a:pPr marL="342900" lvl="0" indent="-342900" algn="l" rtl="0">
              <a:lnSpc>
                <a:spcPct val="90000"/>
              </a:lnSpc>
              <a:spcBef>
                <a:spcPts val="1425"/>
              </a:spcBef>
              <a:spcAft>
                <a:spcPts val="0"/>
              </a:spcAft>
              <a:buSzPts val="2400"/>
              <a:buFont typeface="Times New Roman"/>
              <a:buNone/>
            </a:pPr>
            <a:r>
              <a:rPr lang="en-US" sz="2400" dirty="0" err="1">
                <a:latin typeface="Arial"/>
                <a:ea typeface="Arial"/>
                <a:cs typeface="Arial"/>
                <a:sym typeface="Arial"/>
              </a:rPr>
              <a:t>Example:</a:t>
            </a:r>
            <a:r>
              <a:rPr lang="en-US" sz="2400" dirty="0" err="1"/>
              <a:t>Decimal</a:t>
            </a:r>
            <a:r>
              <a:rPr lang="en-US" sz="2400" dirty="0"/>
              <a:t> 32 is same as binary 00000000 00100000</a:t>
            </a:r>
            <a:endParaRPr sz="2400" dirty="0">
              <a:latin typeface="Arial"/>
              <a:ea typeface="Arial"/>
              <a:cs typeface="Arial"/>
              <a:sym typeface="Arial"/>
            </a:endParaRPr>
          </a:p>
          <a:p>
            <a:pPr marL="342900" lvl="0" indent="-342900" algn="l" rtl="0">
              <a:lnSpc>
                <a:spcPct val="95000"/>
              </a:lnSpc>
              <a:spcBef>
                <a:spcPts val="1425"/>
              </a:spcBef>
              <a:spcAft>
                <a:spcPts val="0"/>
              </a:spcAft>
              <a:buSzPts val="2400"/>
              <a:buChar char="•"/>
            </a:pPr>
            <a:r>
              <a:rPr lang="en-US" sz="2400" dirty="0"/>
              <a:t>32 left shift 1 gives 00000000 01000000</a:t>
            </a:r>
            <a:endParaRPr dirty="0"/>
          </a:p>
          <a:p>
            <a:pPr marL="342900" lvl="0" indent="-342900" algn="l" rtl="0">
              <a:lnSpc>
                <a:spcPct val="95000"/>
              </a:lnSpc>
              <a:spcBef>
                <a:spcPts val="1425"/>
              </a:spcBef>
              <a:spcAft>
                <a:spcPts val="0"/>
              </a:spcAft>
              <a:buSzPts val="2400"/>
              <a:buChar char="•"/>
            </a:pPr>
            <a:r>
              <a:rPr lang="en-US" sz="2400" dirty="0"/>
              <a:t>32 left shift 2 gives 00000000 10000000</a:t>
            </a:r>
            <a:endParaRPr dirty="0"/>
          </a:p>
          <a:p>
            <a:pPr marL="342900" lvl="0" indent="-342900" algn="just" rtl="0">
              <a:lnSpc>
                <a:spcPct val="95000"/>
              </a:lnSpc>
              <a:spcBef>
                <a:spcPts val="1425"/>
              </a:spcBef>
              <a:spcAft>
                <a:spcPts val="0"/>
              </a:spcAft>
              <a:buSzPts val="2400"/>
              <a:buFont typeface="Times New Roman"/>
              <a:buNone/>
            </a:pPr>
            <a:endParaRPr sz="2400" dirty="0">
              <a:latin typeface="Arial"/>
              <a:ea typeface="Arial"/>
              <a:cs typeface="Arial"/>
              <a:sym typeface="Arial"/>
            </a:endParaRPr>
          </a:p>
        </p:txBody>
      </p:sp>
      <p:sp>
        <p:nvSpPr>
          <p:cNvPr id="352" name="Google Shape;352;p22"/>
          <p:cNvSpPr txBox="1">
            <a:spLocks noGrp="1"/>
          </p:cNvSpPr>
          <p:nvPr>
            <p:ph type="sldNum" idx="12"/>
          </p:nvPr>
        </p:nvSpPr>
        <p:spPr>
          <a:xfrm>
            <a:off x="7173913" y="6827838"/>
            <a:ext cx="2344737" cy="517525"/>
          </a:xfrm>
          <a:prstGeom prst="rect">
            <a:avLst/>
          </a:prstGeom>
          <a:noFill/>
          <a:ln>
            <a:noFill/>
          </a:ln>
        </p:spPr>
        <p:txBody>
          <a:bodyPr spcFirstLastPara="1" wrap="square" lIns="0" tIns="0" rIns="0" bIns="0" anchor="t" anchorCtr="0">
            <a:noAutofit/>
          </a:bodyPr>
          <a:lstStyle/>
          <a:p>
            <a:pPr marL="0" marR="0" lvl="0" indent="0" algn="r" rtl="0">
              <a:lnSpc>
                <a:spcPct val="95000"/>
              </a:lnSpc>
              <a:spcBef>
                <a:spcPts val="0"/>
              </a:spcBef>
              <a:spcAft>
                <a:spcPts val="0"/>
              </a:spcAft>
              <a:buNone/>
            </a:pPr>
            <a:fld id="{00000000-1234-1234-1234-123412341234}" type="slidenum">
              <a:rPr lang="en-US" sz="1400">
                <a:solidFill>
                  <a:srgbClr val="000000"/>
                </a:solidFill>
                <a:latin typeface="Times New Roman"/>
                <a:ea typeface="Times New Roman"/>
                <a:cs typeface="Times New Roman"/>
                <a:sym typeface="Times New Roman"/>
              </a:rPr>
              <a:t>26</a:t>
            </a:fld>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1"/>
          <p:cNvSpPr txBox="1">
            <a:spLocks noGrp="1"/>
          </p:cNvSpPr>
          <p:nvPr>
            <p:ph type="title"/>
          </p:nvPr>
        </p:nvSpPr>
        <p:spPr>
          <a:xfrm>
            <a:off x="561975" y="316956"/>
            <a:ext cx="9067800" cy="368844"/>
          </a:xfrm>
          <a:prstGeom prst="rect">
            <a:avLst/>
          </a:prstGeom>
          <a:noFill/>
          <a:ln>
            <a:noFill/>
          </a:ln>
        </p:spPr>
        <p:txBody>
          <a:bodyPr spcFirstLastPara="1" wrap="square" lIns="0" tIns="0" rIns="0" bIns="0" anchor="ctr" anchorCtr="0">
            <a:noAutofit/>
          </a:bodyPr>
          <a:lstStyle/>
          <a:p>
            <a:pPr marL="0" lvl="0" indent="0" algn="ctr" rtl="0">
              <a:lnSpc>
                <a:spcPct val="95000"/>
              </a:lnSpc>
              <a:spcBef>
                <a:spcPts val="0"/>
              </a:spcBef>
              <a:spcAft>
                <a:spcPts val="0"/>
              </a:spcAft>
              <a:buNone/>
            </a:pPr>
            <a:r>
              <a:rPr lang="en-US" dirty="0">
                <a:latin typeface="Arial"/>
                <a:ea typeface="Arial"/>
                <a:cs typeface="Arial"/>
                <a:sym typeface="Arial"/>
              </a:rPr>
              <a:t>Bitwise Operators(contd.)</a:t>
            </a:r>
            <a:endParaRPr dirty="0"/>
          </a:p>
        </p:txBody>
      </p:sp>
      <p:sp>
        <p:nvSpPr>
          <p:cNvPr id="342" name="Google Shape;342;p21"/>
          <p:cNvSpPr txBox="1">
            <a:spLocks noGrp="1"/>
          </p:cNvSpPr>
          <p:nvPr>
            <p:ph type="body" idx="1"/>
          </p:nvPr>
        </p:nvSpPr>
        <p:spPr>
          <a:xfrm>
            <a:off x="450850" y="944563"/>
            <a:ext cx="9067800" cy="6400800"/>
          </a:xfrm>
          <a:prstGeom prst="rect">
            <a:avLst/>
          </a:prstGeom>
          <a:noFill/>
          <a:ln>
            <a:noFill/>
          </a:ln>
        </p:spPr>
        <p:txBody>
          <a:bodyPr spcFirstLastPara="1" wrap="square" lIns="0" tIns="20150" rIns="0" bIns="0" anchor="t" anchorCtr="0">
            <a:noAutofit/>
          </a:bodyPr>
          <a:lstStyle/>
          <a:p>
            <a:pPr marL="342900" lvl="0" indent="-342900" algn="just" rtl="0">
              <a:lnSpc>
                <a:spcPct val="95000"/>
              </a:lnSpc>
              <a:spcBef>
                <a:spcPts val="1425"/>
              </a:spcBef>
              <a:spcAft>
                <a:spcPts val="0"/>
              </a:spcAft>
              <a:buSzPts val="2000"/>
              <a:buFont typeface="Times New Roman"/>
              <a:buNone/>
            </a:pPr>
            <a:r>
              <a:rPr lang="en-US" sz="2000" dirty="0">
                <a:latin typeface="Arial"/>
                <a:ea typeface="Arial"/>
                <a:cs typeface="Arial"/>
                <a:sym typeface="Arial"/>
              </a:rPr>
              <a:t>12 &lt;&lt; 1 (2^1=2)</a:t>
            </a:r>
          </a:p>
          <a:p>
            <a:pPr marL="342900" lvl="0" indent="-342900" algn="just" rtl="0">
              <a:lnSpc>
                <a:spcPct val="95000"/>
              </a:lnSpc>
              <a:spcBef>
                <a:spcPts val="1425"/>
              </a:spcBef>
              <a:spcAft>
                <a:spcPts val="0"/>
              </a:spcAft>
              <a:buSzPts val="2000"/>
              <a:buFont typeface="Times New Roman"/>
              <a:buNone/>
            </a:pPr>
            <a:r>
              <a:rPr lang="en-US" sz="2000" dirty="0">
                <a:latin typeface="Arial"/>
                <a:ea typeface="Arial"/>
                <a:cs typeface="Arial"/>
                <a:sym typeface="Arial"/>
              </a:rPr>
              <a:t> 0 0 0 0 1 1 0 0 &lt;&lt;1</a:t>
            </a:r>
            <a:endParaRPr sz="2000" dirty="0">
              <a:latin typeface="Arial"/>
              <a:ea typeface="Arial"/>
              <a:cs typeface="Arial"/>
              <a:sym typeface="Arial"/>
            </a:endParaRPr>
          </a:p>
          <a:p>
            <a:pPr marL="342900" lvl="0" indent="-342900" algn="just" rtl="0">
              <a:lnSpc>
                <a:spcPct val="95000"/>
              </a:lnSpc>
              <a:spcBef>
                <a:spcPts val="1425"/>
              </a:spcBef>
              <a:spcAft>
                <a:spcPts val="0"/>
              </a:spcAft>
              <a:buSzPts val="2000"/>
              <a:buFont typeface="Times New Roman"/>
              <a:buNone/>
            </a:pPr>
            <a:r>
              <a:rPr lang="en-US" sz="2000" dirty="0">
                <a:latin typeface="Arial"/>
                <a:ea typeface="Arial"/>
                <a:cs typeface="Arial"/>
                <a:sym typeface="Arial"/>
              </a:rPr>
              <a:t> 0 00 1 1 0 0 0 :24</a:t>
            </a:r>
          </a:p>
          <a:p>
            <a:pPr marL="342900" lvl="0" indent="-342900" algn="just" rtl="0">
              <a:lnSpc>
                <a:spcPct val="95000"/>
              </a:lnSpc>
              <a:spcBef>
                <a:spcPts val="1425"/>
              </a:spcBef>
              <a:spcAft>
                <a:spcPts val="0"/>
              </a:spcAft>
              <a:buSzPts val="2000"/>
              <a:buFont typeface="Times New Roman"/>
              <a:buNone/>
            </a:pPr>
            <a:r>
              <a:rPr lang="en-US" sz="2000" dirty="0">
                <a:latin typeface="Arial"/>
                <a:ea typeface="Arial"/>
                <a:cs typeface="Arial"/>
                <a:sym typeface="Arial"/>
              </a:rPr>
              <a:t>7 &lt;&lt; 1</a:t>
            </a:r>
          </a:p>
          <a:p>
            <a:pPr marL="342900" lvl="0" indent="-342900" algn="just" rtl="0">
              <a:lnSpc>
                <a:spcPct val="95000"/>
              </a:lnSpc>
              <a:spcBef>
                <a:spcPts val="1425"/>
              </a:spcBef>
              <a:spcAft>
                <a:spcPts val="0"/>
              </a:spcAft>
              <a:buSzPts val="2000"/>
              <a:buFont typeface="Times New Roman"/>
              <a:buNone/>
            </a:pPr>
            <a:r>
              <a:rPr lang="en-US" sz="2000" dirty="0">
                <a:latin typeface="Arial"/>
                <a:ea typeface="Arial"/>
                <a:cs typeface="Arial"/>
                <a:sym typeface="Arial"/>
              </a:rPr>
              <a:t>0 0 0 0 0 1 1 1</a:t>
            </a:r>
          </a:p>
          <a:p>
            <a:pPr marL="342900" lvl="0" indent="-342900" algn="just" rtl="0">
              <a:lnSpc>
                <a:spcPct val="95000"/>
              </a:lnSpc>
              <a:spcBef>
                <a:spcPts val="1425"/>
              </a:spcBef>
              <a:spcAft>
                <a:spcPts val="0"/>
              </a:spcAft>
              <a:buSzPts val="2000"/>
              <a:buFont typeface="Times New Roman"/>
              <a:buNone/>
            </a:pPr>
            <a:r>
              <a:rPr lang="en-US" sz="2000" dirty="0">
                <a:latin typeface="Arial"/>
                <a:ea typeface="Arial"/>
                <a:cs typeface="Arial"/>
                <a:sym typeface="Arial"/>
              </a:rPr>
              <a:t> 0 0 0 0 0 0 1 1 : 3</a:t>
            </a:r>
          </a:p>
          <a:p>
            <a:pPr marL="342900" lvl="0" indent="-342900" algn="just" rtl="0">
              <a:lnSpc>
                <a:spcPct val="95000"/>
              </a:lnSpc>
              <a:spcBef>
                <a:spcPts val="1425"/>
              </a:spcBef>
              <a:spcAft>
                <a:spcPts val="0"/>
              </a:spcAft>
              <a:buSzPts val="2000"/>
              <a:buFont typeface="Times New Roman"/>
              <a:buNone/>
            </a:pPr>
            <a:r>
              <a:rPr lang="en-US" sz="2000" dirty="0">
                <a:latin typeface="Arial"/>
                <a:ea typeface="Arial"/>
                <a:cs typeface="Arial"/>
                <a:sym typeface="Arial"/>
              </a:rPr>
              <a:t>24 &gt;&gt; 1 : 12 </a:t>
            </a:r>
          </a:p>
          <a:p>
            <a:pPr marL="342900" indent="-342900" algn="just">
              <a:spcBef>
                <a:spcPts val="1425"/>
              </a:spcBef>
              <a:buSzPts val="2000"/>
              <a:buNone/>
            </a:pPr>
            <a:r>
              <a:rPr lang="en-US" sz="2000" dirty="0">
                <a:latin typeface="Arial"/>
                <a:ea typeface="Arial"/>
                <a:cs typeface="Arial"/>
                <a:sym typeface="Arial"/>
              </a:rPr>
              <a:t>12&lt;&lt; 2 ( 2^2=4)=48</a:t>
            </a:r>
          </a:p>
          <a:p>
            <a:pPr marL="342900" indent="-342900" algn="just">
              <a:spcBef>
                <a:spcPts val="1425"/>
              </a:spcBef>
              <a:buSzPts val="2000"/>
              <a:buNone/>
            </a:pPr>
            <a:r>
              <a:rPr lang="en-US" sz="2000" dirty="0">
                <a:latin typeface="Arial"/>
                <a:ea typeface="Arial"/>
                <a:cs typeface="Arial"/>
                <a:sym typeface="Arial"/>
              </a:rPr>
              <a:t>0 0 0 0 1 1 0 0 &gt;&gt;2</a:t>
            </a:r>
          </a:p>
          <a:p>
            <a:pPr marL="342900" lvl="0" indent="-342900" algn="just" rtl="0">
              <a:lnSpc>
                <a:spcPct val="95000"/>
              </a:lnSpc>
              <a:spcBef>
                <a:spcPts val="1425"/>
              </a:spcBef>
              <a:spcAft>
                <a:spcPts val="0"/>
              </a:spcAft>
              <a:buSzPts val="2000"/>
              <a:buFont typeface="Times New Roman"/>
              <a:buNone/>
            </a:pPr>
            <a:r>
              <a:rPr lang="en-US" sz="2000" dirty="0">
                <a:latin typeface="Arial"/>
                <a:ea typeface="Arial"/>
                <a:cs typeface="Arial"/>
                <a:sym typeface="Arial"/>
              </a:rPr>
              <a:t>0  0 0 0  0  0 1 1=3</a:t>
            </a:r>
          </a:p>
          <a:p>
            <a:pPr marL="342900" lvl="0" indent="-342900" algn="just" rtl="0">
              <a:lnSpc>
                <a:spcPct val="95000"/>
              </a:lnSpc>
              <a:spcBef>
                <a:spcPts val="1425"/>
              </a:spcBef>
              <a:spcAft>
                <a:spcPts val="0"/>
              </a:spcAft>
              <a:buSzPts val="2000"/>
              <a:buFont typeface="Times New Roman"/>
              <a:buNone/>
            </a:pPr>
            <a:r>
              <a:rPr lang="en-US" sz="2000" dirty="0">
                <a:latin typeface="Arial"/>
                <a:ea typeface="Arial"/>
                <a:cs typeface="Arial"/>
                <a:sym typeface="Arial"/>
              </a:rPr>
              <a:t>24&gt;&gt;2=6 </a:t>
            </a:r>
          </a:p>
          <a:p>
            <a:pPr marL="342900" lvl="0" indent="-342900" algn="just" rtl="0">
              <a:lnSpc>
                <a:spcPct val="95000"/>
              </a:lnSpc>
              <a:spcBef>
                <a:spcPts val="1425"/>
              </a:spcBef>
              <a:spcAft>
                <a:spcPts val="0"/>
              </a:spcAft>
              <a:buSzPts val="2000"/>
              <a:buFont typeface="Times New Roman"/>
              <a:buNone/>
            </a:pPr>
            <a:r>
              <a:rPr lang="en-US" sz="2000" dirty="0">
                <a:latin typeface="Arial"/>
                <a:ea typeface="Arial"/>
                <a:cs typeface="Arial"/>
                <a:sym typeface="Arial"/>
              </a:rPr>
              <a:t>24&gt;&gt;3 (2^3=8)=3</a:t>
            </a:r>
          </a:p>
          <a:p>
            <a:pPr marL="342900" lvl="0" indent="-342900" algn="just" rtl="0">
              <a:lnSpc>
                <a:spcPct val="95000"/>
              </a:lnSpc>
              <a:spcBef>
                <a:spcPts val="1425"/>
              </a:spcBef>
              <a:spcAft>
                <a:spcPts val="0"/>
              </a:spcAft>
              <a:buSzPts val="2000"/>
              <a:buFont typeface="Times New Roman"/>
              <a:buNone/>
            </a:pPr>
            <a:endParaRPr sz="2000" dirty="0">
              <a:latin typeface="Arial"/>
              <a:ea typeface="Arial"/>
              <a:cs typeface="Arial"/>
              <a:sym typeface="Arial"/>
            </a:endParaRPr>
          </a:p>
        </p:txBody>
      </p:sp>
      <p:sp>
        <p:nvSpPr>
          <p:cNvPr id="344" name="Google Shape;344;p21"/>
          <p:cNvSpPr txBox="1">
            <a:spLocks noGrp="1"/>
          </p:cNvSpPr>
          <p:nvPr>
            <p:ph type="sldNum" idx="12"/>
          </p:nvPr>
        </p:nvSpPr>
        <p:spPr>
          <a:xfrm>
            <a:off x="7173913" y="6827838"/>
            <a:ext cx="2344737" cy="517525"/>
          </a:xfrm>
          <a:prstGeom prst="rect">
            <a:avLst/>
          </a:prstGeom>
          <a:noFill/>
          <a:ln>
            <a:noFill/>
          </a:ln>
        </p:spPr>
        <p:txBody>
          <a:bodyPr spcFirstLastPara="1" wrap="square" lIns="0" tIns="0" rIns="0" bIns="0" anchor="t" anchorCtr="0">
            <a:noAutofit/>
          </a:bodyPr>
          <a:lstStyle/>
          <a:p>
            <a:pPr marL="0" marR="0" lvl="0" indent="0" algn="r" rtl="0">
              <a:lnSpc>
                <a:spcPct val="95000"/>
              </a:lnSpc>
              <a:spcBef>
                <a:spcPts val="0"/>
              </a:spcBef>
              <a:spcAft>
                <a:spcPts val="0"/>
              </a:spcAft>
              <a:buNone/>
            </a:pPr>
            <a:fld id="{00000000-1234-1234-1234-123412341234}" type="slidenum">
              <a:rPr lang="en-US" sz="1400">
                <a:solidFill>
                  <a:srgbClr val="000000"/>
                </a:solidFill>
                <a:latin typeface="Times New Roman"/>
                <a:ea typeface="Times New Roman"/>
                <a:cs typeface="Times New Roman"/>
                <a:sym typeface="Times New Roman"/>
              </a:rPr>
              <a:t>27</a:t>
            </a:fld>
            <a:endParaRPr sz="140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27503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3"/>
          <p:cNvSpPr txBox="1">
            <a:spLocks noGrp="1"/>
          </p:cNvSpPr>
          <p:nvPr>
            <p:ph type="title"/>
          </p:nvPr>
        </p:nvSpPr>
        <p:spPr>
          <a:xfrm>
            <a:off x="531019" y="230189"/>
            <a:ext cx="9067800" cy="547687"/>
          </a:xfrm>
          <a:prstGeom prst="rect">
            <a:avLst/>
          </a:prstGeom>
          <a:noFill/>
          <a:ln>
            <a:noFill/>
          </a:ln>
        </p:spPr>
        <p:txBody>
          <a:bodyPr spcFirstLastPara="1" wrap="square" lIns="0" tIns="0" rIns="0" bIns="0" anchor="ctr" anchorCtr="0">
            <a:noAutofit/>
          </a:bodyPr>
          <a:lstStyle/>
          <a:p>
            <a:pPr marL="0" lvl="0" indent="0" algn="ctr" rtl="0">
              <a:lnSpc>
                <a:spcPct val="95000"/>
              </a:lnSpc>
              <a:spcBef>
                <a:spcPts val="0"/>
              </a:spcBef>
              <a:spcAft>
                <a:spcPts val="0"/>
              </a:spcAft>
              <a:buNone/>
            </a:pPr>
            <a:r>
              <a:rPr lang="en-US" dirty="0"/>
              <a:t>Bitwise Left shift operator Example</a:t>
            </a:r>
            <a:endParaRPr dirty="0"/>
          </a:p>
        </p:txBody>
      </p:sp>
      <p:sp>
        <p:nvSpPr>
          <p:cNvPr id="358" name="Google Shape;358;p23"/>
          <p:cNvSpPr txBox="1">
            <a:spLocks noGrp="1"/>
          </p:cNvSpPr>
          <p:nvPr>
            <p:ph type="body" idx="1"/>
          </p:nvPr>
        </p:nvSpPr>
        <p:spPr>
          <a:xfrm>
            <a:off x="558800" y="884237"/>
            <a:ext cx="9012238" cy="5897562"/>
          </a:xfrm>
          <a:prstGeom prst="rect">
            <a:avLst/>
          </a:prstGeom>
          <a:noFill/>
          <a:ln>
            <a:noFill/>
          </a:ln>
        </p:spPr>
        <p:txBody>
          <a:bodyPr spcFirstLastPara="1" wrap="square" lIns="0" tIns="20150" rIns="0" bIns="0" anchor="t" anchorCtr="0">
            <a:noAutofit/>
          </a:bodyPr>
          <a:lstStyle/>
          <a:p>
            <a:pPr marL="0" lvl="0" indent="0" algn="l" rtl="0">
              <a:lnSpc>
                <a:spcPct val="100000"/>
              </a:lnSpc>
              <a:spcBef>
                <a:spcPts val="0"/>
              </a:spcBef>
              <a:spcAft>
                <a:spcPts val="0"/>
              </a:spcAft>
              <a:buSzPts val="1800"/>
              <a:buNone/>
            </a:pPr>
            <a:r>
              <a:rPr lang="en-US" sz="1800" dirty="0"/>
              <a:t> //Left shift operator </a:t>
            </a:r>
            <a:endParaRPr dirty="0"/>
          </a:p>
          <a:p>
            <a:pPr marL="0" lvl="0" indent="0" algn="l" rtl="0">
              <a:lnSpc>
                <a:spcPct val="100000"/>
              </a:lnSpc>
              <a:spcBef>
                <a:spcPts val="1425"/>
              </a:spcBef>
              <a:spcAft>
                <a:spcPts val="0"/>
              </a:spcAft>
              <a:buSzPts val="1800"/>
              <a:buNone/>
            </a:pPr>
            <a:r>
              <a:rPr lang="en-US" sz="1800" dirty="0"/>
              <a:t> # include&lt;</a:t>
            </a:r>
            <a:r>
              <a:rPr lang="en-US" sz="1800" dirty="0" err="1"/>
              <a:t>stdio.h</a:t>
            </a:r>
            <a:r>
              <a:rPr lang="en-US" sz="1800" dirty="0"/>
              <a:t>&gt; </a:t>
            </a:r>
            <a:endParaRPr dirty="0"/>
          </a:p>
          <a:p>
            <a:pPr marL="0" lvl="0" indent="0" algn="l" rtl="0">
              <a:lnSpc>
                <a:spcPct val="100000"/>
              </a:lnSpc>
              <a:spcBef>
                <a:spcPts val="1425"/>
              </a:spcBef>
              <a:spcAft>
                <a:spcPts val="0"/>
              </a:spcAft>
              <a:buSzPts val="1800"/>
              <a:buNone/>
            </a:pPr>
            <a:r>
              <a:rPr lang="en-US" sz="1800" dirty="0"/>
              <a:t> void main( ) </a:t>
            </a:r>
            <a:endParaRPr sz="1800" dirty="0"/>
          </a:p>
          <a:p>
            <a:pPr marL="0" lvl="0" indent="0" algn="l" rtl="0">
              <a:lnSpc>
                <a:spcPct val="100000"/>
              </a:lnSpc>
              <a:spcBef>
                <a:spcPts val="1425"/>
              </a:spcBef>
              <a:spcAft>
                <a:spcPts val="0"/>
              </a:spcAft>
              <a:buSzPts val="1800"/>
              <a:buNone/>
            </a:pPr>
            <a:r>
              <a:rPr lang="en-US" sz="1800" dirty="0"/>
              <a:t> {  char c1 = 1,c2 = 2,c3 = 3; </a:t>
            </a:r>
            <a:endParaRPr dirty="0"/>
          </a:p>
          <a:p>
            <a:pPr marL="0" lvl="0" indent="0" algn="l" rtl="0">
              <a:lnSpc>
                <a:spcPct val="100000"/>
              </a:lnSpc>
              <a:spcBef>
                <a:spcPts val="1425"/>
              </a:spcBef>
              <a:spcAft>
                <a:spcPts val="0"/>
              </a:spcAft>
              <a:buSzPts val="1800"/>
              <a:buNone/>
            </a:pPr>
            <a:r>
              <a:rPr lang="en-US" sz="1800" dirty="0"/>
              <a:t>    c3 = c1&lt;&lt;2; </a:t>
            </a:r>
            <a:endParaRPr dirty="0"/>
          </a:p>
          <a:p>
            <a:pPr marL="0" lvl="0" indent="0" algn="l" rtl="0">
              <a:lnSpc>
                <a:spcPct val="100000"/>
              </a:lnSpc>
              <a:spcBef>
                <a:spcPts val="1425"/>
              </a:spcBef>
              <a:spcAft>
                <a:spcPts val="0"/>
              </a:spcAft>
              <a:buSzPts val="1800"/>
              <a:buNone/>
            </a:pPr>
            <a:r>
              <a:rPr lang="en-US" sz="1800" dirty="0"/>
              <a:t>   </a:t>
            </a:r>
            <a:r>
              <a:rPr lang="en-US" sz="1800" dirty="0" err="1"/>
              <a:t>printf</a:t>
            </a:r>
            <a:r>
              <a:rPr lang="en-US" sz="1800" dirty="0"/>
              <a:t>("\n left shift by 2 bits c1 &lt;&lt; 2 = %c",c3); </a:t>
            </a:r>
            <a:endParaRPr sz="1800" dirty="0"/>
          </a:p>
          <a:p>
            <a:pPr marL="0" lvl="0" indent="0" algn="l" rtl="0">
              <a:lnSpc>
                <a:spcPct val="100000"/>
              </a:lnSpc>
              <a:spcBef>
                <a:spcPts val="1425"/>
              </a:spcBef>
              <a:spcAft>
                <a:spcPts val="0"/>
              </a:spcAft>
              <a:buSzPts val="1800"/>
              <a:buNone/>
            </a:pPr>
            <a:r>
              <a:rPr lang="en-US" sz="1800" dirty="0"/>
              <a:t>} </a:t>
            </a:r>
            <a:endParaRPr sz="1800" dirty="0"/>
          </a:p>
          <a:p>
            <a:pPr marL="0" lvl="0" indent="0" algn="l" rtl="0">
              <a:lnSpc>
                <a:spcPct val="100000"/>
              </a:lnSpc>
              <a:spcBef>
                <a:spcPts val="1425"/>
              </a:spcBef>
              <a:spcAft>
                <a:spcPts val="0"/>
              </a:spcAft>
              <a:buSzPts val="1800"/>
              <a:buNone/>
            </a:pPr>
            <a:r>
              <a:rPr lang="en-US" sz="1800" dirty="0"/>
              <a:t>   c3 = c1 &lt;&lt; 2; </a:t>
            </a:r>
            <a:endParaRPr dirty="0"/>
          </a:p>
          <a:p>
            <a:pPr marL="0" lvl="0" indent="0" algn="l" rtl="0">
              <a:lnSpc>
                <a:spcPct val="100000"/>
              </a:lnSpc>
              <a:spcBef>
                <a:spcPts val="1425"/>
              </a:spcBef>
              <a:spcAft>
                <a:spcPts val="0"/>
              </a:spcAft>
              <a:buSzPts val="1800"/>
              <a:buNone/>
            </a:pPr>
            <a:r>
              <a:rPr lang="en-US" sz="1800" dirty="0"/>
              <a:t>The bits are shifted left by two places. </a:t>
            </a:r>
            <a:endParaRPr dirty="0"/>
          </a:p>
          <a:p>
            <a:pPr marL="0" lvl="0" indent="0" algn="l" rtl="0">
              <a:lnSpc>
                <a:spcPct val="100000"/>
              </a:lnSpc>
              <a:spcBef>
                <a:spcPts val="1425"/>
              </a:spcBef>
              <a:spcAft>
                <a:spcPts val="0"/>
              </a:spcAft>
              <a:buSzPts val="1800"/>
              <a:buNone/>
            </a:pPr>
            <a:r>
              <a:rPr lang="en-US" sz="1800" dirty="0"/>
              <a:t> c1 is 0000 0100 </a:t>
            </a:r>
            <a:endParaRPr dirty="0"/>
          </a:p>
          <a:p>
            <a:pPr marL="0" lvl="0" indent="0" algn="l" rtl="0">
              <a:lnSpc>
                <a:spcPct val="100000"/>
              </a:lnSpc>
              <a:spcBef>
                <a:spcPts val="1425"/>
              </a:spcBef>
              <a:spcAft>
                <a:spcPts val="0"/>
              </a:spcAft>
              <a:buSzPts val="1800"/>
              <a:buNone/>
            </a:pPr>
            <a:r>
              <a:rPr lang="en-US" sz="1800" dirty="0"/>
              <a:t>It is shifted 2 bits to the left </a:t>
            </a:r>
            <a:endParaRPr dirty="0"/>
          </a:p>
          <a:p>
            <a:pPr marL="0" lvl="0" indent="0" algn="l" rtl="0">
              <a:lnSpc>
                <a:spcPct val="100000"/>
              </a:lnSpc>
              <a:spcBef>
                <a:spcPts val="1425"/>
              </a:spcBef>
              <a:spcAft>
                <a:spcPts val="0"/>
              </a:spcAft>
              <a:buSzPts val="1800"/>
              <a:buNone/>
            </a:pPr>
            <a:r>
              <a:rPr lang="en-US" sz="1800" dirty="0"/>
              <a:t>0001 00** </a:t>
            </a:r>
            <a:endParaRPr dirty="0"/>
          </a:p>
          <a:p>
            <a:pPr marL="0" lvl="0" indent="0" algn="l" rtl="0">
              <a:lnSpc>
                <a:spcPct val="100000"/>
              </a:lnSpc>
              <a:spcBef>
                <a:spcPts val="1425"/>
              </a:spcBef>
              <a:spcAft>
                <a:spcPts val="0"/>
              </a:spcAft>
              <a:buSzPts val="1800"/>
              <a:buNone/>
            </a:pPr>
            <a:r>
              <a:rPr lang="en-US" sz="1800" dirty="0"/>
              <a:t> While shifting, the high-order (left) bits are discarded. </a:t>
            </a:r>
            <a:endParaRPr dirty="0"/>
          </a:p>
          <a:p>
            <a:pPr marL="0" lvl="0" indent="0" algn="l" rtl="0">
              <a:lnSpc>
                <a:spcPct val="100000"/>
              </a:lnSpc>
              <a:spcBef>
                <a:spcPts val="1425"/>
              </a:spcBef>
              <a:spcAft>
                <a:spcPts val="0"/>
              </a:spcAft>
              <a:buSzPts val="1800"/>
              <a:buNone/>
            </a:pPr>
            <a:r>
              <a:rPr lang="en-US" sz="1800" dirty="0"/>
              <a:t> The vacuum on the right side is filled with 0s.</a:t>
            </a:r>
            <a:endParaRPr dirty="0"/>
          </a:p>
        </p:txBody>
      </p:sp>
      <p:sp>
        <p:nvSpPr>
          <p:cNvPr id="359" name="Google Shape;359;p23"/>
          <p:cNvSpPr txBox="1">
            <a:spLocks noGrp="1"/>
          </p:cNvSpPr>
          <p:nvPr>
            <p:ph type="sldNum" idx="12"/>
          </p:nvPr>
        </p:nvSpPr>
        <p:spPr>
          <a:xfrm>
            <a:off x="7227888" y="6670675"/>
            <a:ext cx="2344737" cy="517525"/>
          </a:xfrm>
          <a:prstGeom prst="rect">
            <a:avLst/>
          </a:prstGeom>
          <a:noFill/>
          <a:ln>
            <a:noFill/>
          </a:ln>
        </p:spPr>
        <p:txBody>
          <a:bodyPr spcFirstLastPara="1" wrap="square" lIns="0" tIns="0" rIns="0" bIns="0" anchor="t" anchorCtr="0">
            <a:noAutofit/>
          </a:bodyPr>
          <a:lstStyle/>
          <a:p>
            <a:pPr marL="0" lvl="0" indent="0" algn="r" rtl="0">
              <a:lnSpc>
                <a:spcPct val="95000"/>
              </a:lnSpc>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4"/>
          <p:cNvSpPr txBox="1">
            <a:spLocks noGrp="1"/>
          </p:cNvSpPr>
          <p:nvPr>
            <p:ph type="title"/>
          </p:nvPr>
        </p:nvSpPr>
        <p:spPr>
          <a:xfrm>
            <a:off x="503238" y="336550"/>
            <a:ext cx="9067800" cy="683358"/>
          </a:xfrm>
          <a:prstGeom prst="rect">
            <a:avLst/>
          </a:prstGeom>
          <a:noFill/>
          <a:ln>
            <a:noFill/>
          </a:ln>
        </p:spPr>
        <p:txBody>
          <a:bodyPr spcFirstLastPara="1" wrap="square" lIns="0" tIns="0" rIns="0" bIns="0" anchor="ctr" anchorCtr="0">
            <a:noAutofit/>
          </a:bodyPr>
          <a:lstStyle/>
          <a:p>
            <a:pPr marL="0" lvl="0" indent="0" algn="ctr" rtl="0">
              <a:lnSpc>
                <a:spcPct val="95000"/>
              </a:lnSpc>
              <a:spcBef>
                <a:spcPts val="0"/>
              </a:spcBef>
              <a:spcAft>
                <a:spcPts val="0"/>
              </a:spcAft>
              <a:buNone/>
            </a:pPr>
            <a:r>
              <a:rPr lang="en-US" dirty="0"/>
              <a:t>Example of Bitwise And Operator</a:t>
            </a:r>
            <a:endParaRPr dirty="0"/>
          </a:p>
        </p:txBody>
      </p:sp>
      <p:sp>
        <p:nvSpPr>
          <p:cNvPr id="365" name="Google Shape;365;p24"/>
          <p:cNvSpPr txBox="1">
            <a:spLocks noGrp="1"/>
          </p:cNvSpPr>
          <p:nvPr>
            <p:ph type="body" idx="1"/>
          </p:nvPr>
        </p:nvSpPr>
        <p:spPr>
          <a:xfrm>
            <a:off x="503238" y="1019908"/>
            <a:ext cx="9067800" cy="4527550"/>
          </a:xfrm>
          <a:prstGeom prst="rect">
            <a:avLst/>
          </a:prstGeom>
          <a:noFill/>
          <a:ln>
            <a:noFill/>
          </a:ln>
        </p:spPr>
        <p:txBody>
          <a:bodyPr spcFirstLastPara="1" wrap="square" lIns="0" tIns="20150" rIns="0" bIns="0" anchor="t" anchorCtr="0">
            <a:noAutofit/>
          </a:bodyPr>
          <a:lstStyle/>
          <a:p>
            <a:pPr marL="342900" lvl="0" indent="-342900" algn="l" rtl="0">
              <a:lnSpc>
                <a:spcPct val="95000"/>
              </a:lnSpc>
              <a:spcBef>
                <a:spcPts val="0"/>
              </a:spcBef>
              <a:spcAft>
                <a:spcPts val="0"/>
              </a:spcAft>
              <a:buSzPts val="2000"/>
              <a:buChar char="•"/>
            </a:pPr>
            <a:r>
              <a:rPr lang="en-US" sz="2000" dirty="0"/>
              <a:t>Bitwise and: </a:t>
            </a:r>
            <a:endParaRPr dirty="0"/>
          </a:p>
          <a:p>
            <a:pPr marL="342900" lvl="0" indent="-342900" algn="l" rtl="0">
              <a:lnSpc>
                <a:spcPct val="95000"/>
              </a:lnSpc>
              <a:spcBef>
                <a:spcPts val="1425"/>
              </a:spcBef>
              <a:spcAft>
                <a:spcPts val="0"/>
              </a:spcAft>
              <a:buSzPts val="2000"/>
              <a:buChar char="•"/>
            </a:pPr>
            <a:r>
              <a:rPr lang="en-US" sz="2000" dirty="0"/>
              <a:t>c1 &amp; c2 </a:t>
            </a:r>
            <a:endParaRPr sz="2000" dirty="0"/>
          </a:p>
          <a:p>
            <a:pPr marL="0" lvl="0" indent="0" algn="l" rtl="0">
              <a:lnSpc>
                <a:spcPct val="95000"/>
              </a:lnSpc>
              <a:spcBef>
                <a:spcPts val="1425"/>
              </a:spcBef>
              <a:spcAft>
                <a:spcPts val="0"/>
              </a:spcAft>
              <a:buSzPts val="2000"/>
              <a:buNone/>
            </a:pPr>
            <a:r>
              <a:rPr lang="en-US" sz="2000" dirty="0"/>
              <a:t> # include&lt;</a:t>
            </a:r>
            <a:r>
              <a:rPr lang="en-US" sz="2000" dirty="0" err="1"/>
              <a:t>stdio.h</a:t>
            </a:r>
            <a:r>
              <a:rPr lang="en-US" sz="2000" dirty="0"/>
              <a:t>&gt;</a:t>
            </a:r>
            <a:endParaRPr dirty="0"/>
          </a:p>
          <a:p>
            <a:pPr marL="0" lvl="0" indent="0" algn="l" rtl="0">
              <a:lnSpc>
                <a:spcPct val="95000"/>
              </a:lnSpc>
              <a:spcBef>
                <a:spcPts val="1425"/>
              </a:spcBef>
              <a:spcAft>
                <a:spcPts val="0"/>
              </a:spcAft>
              <a:buSzPts val="2000"/>
              <a:buNone/>
            </a:pPr>
            <a:r>
              <a:rPr lang="en-US" sz="2000" dirty="0"/>
              <a:t>	void  main( ) </a:t>
            </a:r>
            <a:endParaRPr dirty="0"/>
          </a:p>
          <a:p>
            <a:pPr marL="0" lvl="0" indent="0" algn="l" rtl="0">
              <a:lnSpc>
                <a:spcPct val="95000"/>
              </a:lnSpc>
              <a:spcBef>
                <a:spcPts val="1425"/>
              </a:spcBef>
              <a:spcAft>
                <a:spcPts val="0"/>
              </a:spcAft>
              <a:buSzPts val="2000"/>
              <a:buNone/>
            </a:pPr>
            <a:r>
              <a:rPr lang="en-US" sz="2000" dirty="0"/>
              <a:t>	{ 		char c1 = 4,c2 = 6,c3 ; </a:t>
            </a:r>
            <a:endParaRPr dirty="0"/>
          </a:p>
          <a:p>
            <a:pPr marL="0" lvl="0" indent="0" algn="l" rtl="0">
              <a:lnSpc>
                <a:spcPct val="95000"/>
              </a:lnSpc>
              <a:spcBef>
                <a:spcPts val="1425"/>
              </a:spcBef>
              <a:spcAft>
                <a:spcPts val="0"/>
              </a:spcAft>
              <a:buSzPts val="2000"/>
              <a:buNone/>
            </a:pPr>
            <a:r>
              <a:rPr lang="en-US" sz="2000" dirty="0"/>
              <a:t>		c3 = c1 &amp; c2; </a:t>
            </a:r>
            <a:endParaRPr dirty="0"/>
          </a:p>
          <a:p>
            <a:pPr marL="0" lvl="0" indent="0" algn="l" rtl="0">
              <a:lnSpc>
                <a:spcPct val="95000"/>
              </a:lnSpc>
              <a:spcBef>
                <a:spcPts val="1425"/>
              </a:spcBef>
              <a:spcAft>
                <a:spcPts val="0"/>
              </a:spcAft>
              <a:buSzPts val="2000"/>
              <a:buNone/>
            </a:pPr>
            <a:r>
              <a:rPr lang="en-US" sz="2000" dirty="0"/>
              <a:t> 		</a:t>
            </a:r>
            <a:r>
              <a:rPr lang="en-US" sz="2000" dirty="0" err="1"/>
              <a:t>printf</a:t>
            </a:r>
            <a:r>
              <a:rPr lang="en-US" sz="2000" dirty="0"/>
              <a:t>("\n Bitwise AND i.e. c1 &amp; c2 = %d",c3); </a:t>
            </a:r>
            <a:endParaRPr dirty="0"/>
          </a:p>
          <a:p>
            <a:pPr marL="0" lvl="0" indent="0" algn="l" rtl="0">
              <a:lnSpc>
                <a:spcPct val="95000"/>
              </a:lnSpc>
              <a:spcBef>
                <a:spcPts val="1425"/>
              </a:spcBef>
              <a:spcAft>
                <a:spcPts val="0"/>
              </a:spcAft>
              <a:buSzPts val="2000"/>
              <a:buNone/>
            </a:pPr>
            <a:r>
              <a:rPr lang="en-US" sz="2000" dirty="0"/>
              <a:t>	} </a:t>
            </a:r>
            <a:endParaRPr sz="2000" dirty="0"/>
          </a:p>
          <a:p>
            <a:pPr marL="0" lvl="0" indent="0" algn="l" rtl="0">
              <a:lnSpc>
                <a:spcPct val="95000"/>
              </a:lnSpc>
              <a:spcBef>
                <a:spcPts val="1425"/>
              </a:spcBef>
              <a:spcAft>
                <a:spcPts val="0"/>
              </a:spcAft>
              <a:buSzPts val="2000"/>
              <a:buNone/>
            </a:pPr>
            <a:r>
              <a:rPr lang="en-US" sz="2000" dirty="0"/>
              <a:t> Bitwise AND i.e. c1 &amp; c2 = 4 </a:t>
            </a:r>
            <a:endParaRPr dirty="0"/>
          </a:p>
          <a:p>
            <a:pPr marL="0" lvl="0" indent="0" algn="l" rtl="0">
              <a:lnSpc>
                <a:spcPct val="95000"/>
              </a:lnSpc>
              <a:spcBef>
                <a:spcPts val="1425"/>
              </a:spcBef>
              <a:spcAft>
                <a:spcPts val="0"/>
              </a:spcAft>
              <a:buSzPts val="2000"/>
              <a:buNone/>
            </a:pPr>
            <a:r>
              <a:rPr lang="en-US" sz="2000" dirty="0"/>
              <a:t> Suppose c1 = 4, c2 = 6; </a:t>
            </a:r>
            <a:endParaRPr dirty="0"/>
          </a:p>
          <a:p>
            <a:pPr marL="0" lvl="0" indent="0" algn="l" rtl="0">
              <a:lnSpc>
                <a:spcPct val="95000"/>
              </a:lnSpc>
              <a:spcBef>
                <a:spcPts val="1425"/>
              </a:spcBef>
              <a:spcAft>
                <a:spcPts val="0"/>
              </a:spcAft>
              <a:buSzPts val="2000"/>
              <a:buNone/>
            </a:pPr>
            <a:r>
              <a:rPr lang="en-US" sz="2000" dirty="0"/>
              <a:t>The value of c1 &amp; c2 is interpreted:  0000 0100 &amp; 0000 0110 </a:t>
            </a:r>
            <a:endParaRPr dirty="0"/>
          </a:p>
          <a:p>
            <a:pPr marL="0" lvl="0" indent="0" algn="l" rtl="0">
              <a:lnSpc>
                <a:spcPct val="95000"/>
              </a:lnSpc>
              <a:spcBef>
                <a:spcPts val="1425"/>
              </a:spcBef>
              <a:spcAft>
                <a:spcPts val="0"/>
              </a:spcAft>
              <a:buSzPts val="2000"/>
              <a:buNone/>
            </a:pPr>
            <a:r>
              <a:rPr lang="en-US" sz="2000" dirty="0"/>
              <a:t>  0000 0100</a:t>
            </a:r>
            <a:endParaRPr dirty="0"/>
          </a:p>
        </p:txBody>
      </p:sp>
      <p:sp>
        <p:nvSpPr>
          <p:cNvPr id="367" name="Google Shape;367;p24"/>
          <p:cNvSpPr txBox="1">
            <a:spLocks noGrp="1"/>
          </p:cNvSpPr>
          <p:nvPr>
            <p:ph type="sldNum" idx="12"/>
          </p:nvPr>
        </p:nvSpPr>
        <p:spPr>
          <a:xfrm>
            <a:off x="7227888" y="6670675"/>
            <a:ext cx="2344737" cy="517525"/>
          </a:xfrm>
          <a:prstGeom prst="rect">
            <a:avLst/>
          </a:prstGeom>
          <a:noFill/>
          <a:ln>
            <a:noFill/>
          </a:ln>
        </p:spPr>
        <p:txBody>
          <a:bodyPr spcFirstLastPara="1" wrap="square" lIns="0" tIns="0" rIns="0" bIns="0" anchor="t" anchorCtr="0">
            <a:noAutofit/>
          </a:bodyPr>
          <a:lstStyle/>
          <a:p>
            <a:pPr marL="0" lvl="0" indent="0" algn="r" rtl="0">
              <a:lnSpc>
                <a:spcPct val="95000"/>
              </a:lnSpc>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
          <p:cNvSpPr txBox="1">
            <a:spLocks noGrp="1"/>
          </p:cNvSpPr>
          <p:nvPr>
            <p:ph type="title"/>
          </p:nvPr>
        </p:nvSpPr>
        <p:spPr>
          <a:xfrm>
            <a:off x="596975" y="19119"/>
            <a:ext cx="9067800" cy="427037"/>
          </a:xfrm>
          <a:prstGeom prst="rect">
            <a:avLst/>
          </a:prstGeom>
          <a:noFill/>
          <a:ln>
            <a:noFill/>
          </a:ln>
        </p:spPr>
        <p:txBody>
          <a:bodyPr spcFirstLastPara="1" wrap="square" lIns="0" tIns="0" rIns="0" bIns="0" anchor="ctr" anchorCtr="0">
            <a:noAutofit/>
          </a:bodyPr>
          <a:lstStyle/>
          <a:p>
            <a:pPr marL="0" lvl="0" indent="0" algn="ctr" rtl="0">
              <a:lnSpc>
                <a:spcPct val="95000"/>
              </a:lnSpc>
              <a:spcBef>
                <a:spcPts val="0"/>
              </a:spcBef>
              <a:spcAft>
                <a:spcPts val="0"/>
              </a:spcAft>
              <a:buNone/>
            </a:pPr>
            <a:r>
              <a:rPr lang="en-US" dirty="0">
                <a:latin typeface="Arial"/>
                <a:ea typeface="Arial"/>
                <a:cs typeface="Arial"/>
                <a:sym typeface="Arial"/>
              </a:rPr>
              <a:t>Operators in C</a:t>
            </a:r>
            <a:endParaRPr dirty="0"/>
          </a:p>
        </p:txBody>
      </p:sp>
      <p:sp>
        <p:nvSpPr>
          <p:cNvPr id="189" name="Google Shape;189;p3"/>
          <p:cNvSpPr txBox="1">
            <a:spLocks noGrp="1"/>
          </p:cNvSpPr>
          <p:nvPr>
            <p:ph type="body" idx="1"/>
          </p:nvPr>
        </p:nvSpPr>
        <p:spPr>
          <a:xfrm>
            <a:off x="544513" y="1646238"/>
            <a:ext cx="9067800" cy="4648200"/>
          </a:xfrm>
          <a:prstGeom prst="rect">
            <a:avLst/>
          </a:prstGeom>
          <a:noFill/>
          <a:ln>
            <a:noFill/>
          </a:ln>
        </p:spPr>
        <p:txBody>
          <a:bodyPr spcFirstLastPara="1" wrap="square" lIns="0" tIns="20150" rIns="0" bIns="0" anchor="t" anchorCtr="0">
            <a:noAutofit/>
          </a:bodyPr>
          <a:lstStyle/>
          <a:p>
            <a:pPr marL="342900" lvl="0" indent="-342900" algn="just" rtl="0">
              <a:lnSpc>
                <a:spcPct val="95000"/>
              </a:lnSpc>
              <a:spcBef>
                <a:spcPts val="0"/>
              </a:spcBef>
              <a:spcAft>
                <a:spcPts val="0"/>
              </a:spcAft>
              <a:buSzPts val="2800"/>
              <a:buFont typeface="Times New Roman"/>
              <a:buNone/>
            </a:pPr>
            <a:endParaRPr>
              <a:latin typeface="Arial"/>
              <a:ea typeface="Arial"/>
              <a:cs typeface="Arial"/>
              <a:sym typeface="Arial"/>
            </a:endParaRPr>
          </a:p>
          <a:p>
            <a:pPr marL="342900" lvl="0" indent="-190500" algn="just" rtl="0">
              <a:lnSpc>
                <a:spcPct val="95000"/>
              </a:lnSpc>
              <a:spcBef>
                <a:spcPts val="1425"/>
              </a:spcBef>
              <a:spcAft>
                <a:spcPts val="0"/>
              </a:spcAft>
              <a:buSzPts val="2400"/>
              <a:buNone/>
            </a:pPr>
            <a:endParaRPr sz="2400">
              <a:latin typeface="Arial"/>
              <a:ea typeface="Arial"/>
              <a:cs typeface="Arial"/>
              <a:sym typeface="Arial"/>
            </a:endParaRPr>
          </a:p>
        </p:txBody>
      </p:sp>
      <p:sp>
        <p:nvSpPr>
          <p:cNvPr id="190" name="Google Shape;190;p3"/>
          <p:cNvSpPr txBox="1">
            <a:spLocks noGrp="1"/>
          </p:cNvSpPr>
          <p:nvPr>
            <p:ph type="dt" idx="10"/>
          </p:nvPr>
        </p:nvSpPr>
        <p:spPr>
          <a:xfrm>
            <a:off x="468313" y="6892925"/>
            <a:ext cx="1066800" cy="517525"/>
          </a:xfrm>
          <a:prstGeom prst="rect">
            <a:avLst/>
          </a:prstGeom>
          <a:noFill/>
          <a:ln>
            <a:noFill/>
          </a:ln>
        </p:spPr>
        <p:txBody>
          <a:bodyPr spcFirstLastPara="1" wrap="square" lIns="0" tIns="0" rIns="0" bIns="0" anchor="t" anchorCtr="0">
            <a:noAutofit/>
          </a:bodyPr>
          <a:lstStyle/>
          <a:p>
            <a:pPr marL="0" lvl="0" indent="0" algn="l" rtl="0">
              <a:lnSpc>
                <a:spcPct val="95000"/>
              </a:lnSpc>
              <a:spcBef>
                <a:spcPts val="0"/>
              </a:spcBef>
              <a:spcAft>
                <a:spcPts val="0"/>
              </a:spcAft>
              <a:buClr>
                <a:srgbClr val="000000"/>
              </a:buClr>
              <a:buSzPts val="1400"/>
              <a:buFont typeface="Times New Roman"/>
              <a:buNone/>
            </a:pPr>
            <a:r>
              <a:rPr lang="en-US"/>
              <a:t>1/22/2021</a:t>
            </a:r>
            <a:endParaRPr/>
          </a:p>
        </p:txBody>
      </p:sp>
      <p:sp>
        <p:nvSpPr>
          <p:cNvPr id="191" name="Google Shape;191;p3"/>
          <p:cNvSpPr txBox="1">
            <a:spLocks noGrp="1"/>
          </p:cNvSpPr>
          <p:nvPr>
            <p:ph type="sldNum" idx="12"/>
          </p:nvPr>
        </p:nvSpPr>
        <p:spPr>
          <a:xfrm>
            <a:off x="7173913" y="6827838"/>
            <a:ext cx="2344737" cy="517525"/>
          </a:xfrm>
          <a:prstGeom prst="rect">
            <a:avLst/>
          </a:prstGeom>
          <a:noFill/>
          <a:ln>
            <a:noFill/>
          </a:ln>
        </p:spPr>
        <p:txBody>
          <a:bodyPr spcFirstLastPara="1" wrap="square" lIns="0" tIns="0" rIns="0" bIns="0" anchor="t" anchorCtr="0">
            <a:noAutofit/>
          </a:bodyPr>
          <a:lstStyle/>
          <a:p>
            <a:pPr marL="0" marR="0" lvl="0" indent="0" algn="r" rtl="0">
              <a:lnSpc>
                <a:spcPct val="95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3</a:t>
            </a:fld>
            <a:endParaRPr sz="1400" b="0" i="0" u="none" strike="noStrike" cap="none">
              <a:solidFill>
                <a:srgbClr val="000000"/>
              </a:solidFill>
              <a:latin typeface="Times New Roman"/>
              <a:ea typeface="Times New Roman"/>
              <a:cs typeface="Times New Roman"/>
              <a:sym typeface="Times New Roman"/>
            </a:endParaRPr>
          </a:p>
        </p:txBody>
      </p:sp>
      <p:graphicFrame>
        <p:nvGraphicFramePr>
          <p:cNvPr id="192" name="Google Shape;192;p3"/>
          <p:cNvGraphicFramePr/>
          <p:nvPr>
            <p:extLst>
              <p:ext uri="{D42A27DB-BD31-4B8C-83A1-F6EECF244321}">
                <p14:modId xmlns:p14="http://schemas.microsoft.com/office/powerpoint/2010/main" val="384651227"/>
              </p:ext>
            </p:extLst>
          </p:nvPr>
        </p:nvGraphicFramePr>
        <p:xfrm>
          <a:off x="468312" y="541049"/>
          <a:ext cx="9172725" cy="6203255"/>
        </p:xfrm>
        <a:graphic>
          <a:graphicData uri="http://schemas.openxmlformats.org/drawingml/2006/table">
            <a:tbl>
              <a:tblPr firstRow="1" bandRow="1">
                <a:noFill/>
                <a:tableStyleId>{07FD12B9-EBDE-42B2-8032-2113492DC8FA}</a:tableStyleId>
              </a:tblPr>
              <a:tblGrid>
                <a:gridCol w="2293175">
                  <a:extLst>
                    <a:ext uri="{9D8B030D-6E8A-4147-A177-3AD203B41FA5}">
                      <a16:colId xmlns:a16="http://schemas.microsoft.com/office/drawing/2014/main" val="20000"/>
                    </a:ext>
                  </a:extLst>
                </a:gridCol>
                <a:gridCol w="1565150">
                  <a:extLst>
                    <a:ext uri="{9D8B030D-6E8A-4147-A177-3AD203B41FA5}">
                      <a16:colId xmlns:a16="http://schemas.microsoft.com/office/drawing/2014/main" val="20001"/>
                    </a:ext>
                  </a:extLst>
                </a:gridCol>
                <a:gridCol w="3224175">
                  <a:extLst>
                    <a:ext uri="{9D8B030D-6E8A-4147-A177-3AD203B41FA5}">
                      <a16:colId xmlns:a16="http://schemas.microsoft.com/office/drawing/2014/main" val="20002"/>
                    </a:ext>
                  </a:extLst>
                </a:gridCol>
                <a:gridCol w="2090225">
                  <a:extLst>
                    <a:ext uri="{9D8B030D-6E8A-4147-A177-3AD203B41FA5}">
                      <a16:colId xmlns:a16="http://schemas.microsoft.com/office/drawing/2014/main" val="20003"/>
                    </a:ext>
                  </a:extLst>
                </a:gridCol>
              </a:tblGrid>
              <a:tr h="357400">
                <a:tc>
                  <a:txBody>
                    <a:bodyPr/>
                    <a:lstStyle/>
                    <a:p>
                      <a:pPr marL="0" marR="0" lvl="0" indent="0" algn="l" rtl="0">
                        <a:spcBef>
                          <a:spcPts val="0"/>
                        </a:spcBef>
                        <a:spcAft>
                          <a:spcPts val="0"/>
                        </a:spcAft>
                        <a:buNone/>
                      </a:pPr>
                      <a:r>
                        <a:rPr lang="en-US" sz="1800" u="none" strike="noStrike" cap="none"/>
                        <a:t>Type</a:t>
                      </a:r>
                      <a:endParaRPr sz="1800"/>
                    </a:p>
                  </a:txBody>
                  <a:tcPr marL="91450" marR="91450" marT="45725" marB="45725"/>
                </a:tc>
                <a:tc>
                  <a:txBody>
                    <a:bodyPr/>
                    <a:lstStyle/>
                    <a:p>
                      <a:pPr marL="0" marR="0" lvl="0" indent="0" algn="l" rtl="0">
                        <a:spcBef>
                          <a:spcPts val="0"/>
                        </a:spcBef>
                        <a:spcAft>
                          <a:spcPts val="0"/>
                        </a:spcAft>
                        <a:buNone/>
                      </a:pPr>
                      <a:r>
                        <a:rPr lang="en-US" sz="1800"/>
                        <a:t>Operator</a:t>
                      </a:r>
                      <a:endParaRPr sz="1800"/>
                    </a:p>
                  </a:txBody>
                  <a:tcPr marL="91450" marR="91450" marT="45725" marB="45725"/>
                </a:tc>
                <a:tc>
                  <a:txBody>
                    <a:bodyPr/>
                    <a:lstStyle/>
                    <a:p>
                      <a:pPr marL="0" marR="0" lvl="0" indent="0" algn="l" rtl="0">
                        <a:spcBef>
                          <a:spcPts val="0"/>
                        </a:spcBef>
                        <a:spcAft>
                          <a:spcPts val="0"/>
                        </a:spcAft>
                        <a:buNone/>
                      </a:pPr>
                      <a:r>
                        <a:rPr lang="en-US" sz="1800"/>
                        <a:t>Meaning</a:t>
                      </a:r>
                      <a:endParaRPr sz="1800"/>
                    </a:p>
                  </a:txBody>
                  <a:tcPr marL="91450" marR="91450" marT="45725" marB="45725"/>
                </a:tc>
                <a:tc>
                  <a:txBody>
                    <a:bodyPr/>
                    <a:lstStyle/>
                    <a:p>
                      <a:pPr marL="0" marR="0" lvl="0" indent="0" algn="l" rtl="0">
                        <a:spcBef>
                          <a:spcPts val="0"/>
                        </a:spcBef>
                        <a:spcAft>
                          <a:spcPts val="0"/>
                        </a:spcAft>
                        <a:buNone/>
                      </a:pPr>
                      <a:r>
                        <a:rPr lang="en-US" sz="1800" dirty="0"/>
                        <a:t>For Example</a:t>
                      </a:r>
                      <a:endParaRPr sz="1800" dirty="0"/>
                    </a:p>
                  </a:txBody>
                  <a:tcPr marL="91450" marR="91450" marT="45725" marB="45725"/>
                </a:tc>
                <a:extLst>
                  <a:ext uri="{0D108BD9-81ED-4DB2-BD59-A6C34878D82A}">
                    <a16:rowId xmlns:a16="http://schemas.microsoft.com/office/drawing/2014/main" val="10000"/>
                  </a:ext>
                </a:extLst>
              </a:tr>
              <a:tr h="2171108">
                <a:tc>
                  <a:txBody>
                    <a:bodyPr/>
                    <a:lstStyle/>
                    <a:p>
                      <a:pPr marL="0" marR="0" lvl="0" indent="0" algn="l" rtl="0">
                        <a:spcBef>
                          <a:spcPts val="0"/>
                        </a:spcBef>
                        <a:spcAft>
                          <a:spcPts val="0"/>
                        </a:spcAft>
                        <a:buNone/>
                      </a:pPr>
                      <a:r>
                        <a:rPr lang="en-US" sz="1800" dirty="0"/>
                        <a:t>Arithmetic</a:t>
                      </a:r>
                      <a:endParaRPr dirty="0"/>
                    </a:p>
                    <a:p>
                      <a:pPr marL="0" marR="0" lvl="0" indent="0" algn="l" rtl="0">
                        <a:spcBef>
                          <a:spcPts val="0"/>
                        </a:spcBef>
                        <a:spcAft>
                          <a:spcPts val="0"/>
                        </a:spcAft>
                        <a:buNone/>
                      </a:pPr>
                      <a:r>
                        <a:rPr lang="en-US" sz="1800" dirty="0"/>
                        <a:t>1. Binary</a:t>
                      </a:r>
                      <a:endParaRPr dirty="0"/>
                    </a:p>
                    <a:p>
                      <a:pPr marL="0" marR="0" lvl="0" indent="0" algn="l" rtl="0">
                        <a:spcBef>
                          <a:spcPts val="0"/>
                        </a:spcBef>
                        <a:spcAft>
                          <a:spcPts val="0"/>
                        </a:spcAft>
                        <a:buNone/>
                      </a:pPr>
                      <a:endParaRPr sz="1800" dirty="0"/>
                    </a:p>
                    <a:p>
                      <a:pPr marL="0" marR="0" lvl="0" indent="0" algn="l" rtl="0">
                        <a:spcBef>
                          <a:spcPts val="0"/>
                        </a:spcBef>
                        <a:spcAft>
                          <a:spcPts val="0"/>
                        </a:spcAft>
                        <a:buNone/>
                      </a:pPr>
                      <a:endParaRPr sz="1800" dirty="0"/>
                    </a:p>
                    <a:p>
                      <a:pPr marL="0" marR="0" lvl="0" indent="0" algn="l" rtl="0">
                        <a:spcBef>
                          <a:spcPts val="0"/>
                        </a:spcBef>
                        <a:spcAft>
                          <a:spcPts val="0"/>
                        </a:spcAft>
                        <a:buNone/>
                      </a:pPr>
                      <a:endParaRPr sz="1800" dirty="0"/>
                    </a:p>
                    <a:p>
                      <a:pPr marL="0" marR="0" lvl="0" indent="0" algn="l" rtl="0">
                        <a:spcBef>
                          <a:spcPts val="0"/>
                        </a:spcBef>
                        <a:spcAft>
                          <a:spcPts val="0"/>
                        </a:spcAft>
                        <a:buNone/>
                      </a:pPr>
                      <a:endParaRPr sz="1800" dirty="0"/>
                    </a:p>
                    <a:p>
                      <a:pPr marL="0" marR="0" lvl="0" indent="0" algn="l" rtl="0">
                        <a:spcBef>
                          <a:spcPts val="0"/>
                        </a:spcBef>
                        <a:spcAft>
                          <a:spcPts val="0"/>
                        </a:spcAft>
                        <a:buNone/>
                      </a:pPr>
                      <a:r>
                        <a:rPr lang="en-US" sz="1800" dirty="0"/>
                        <a:t>2. Unary</a:t>
                      </a:r>
                      <a:endParaRPr dirty="0"/>
                    </a:p>
                    <a:p>
                      <a:pPr marL="0" marR="0" lvl="0" indent="0" algn="l" rtl="0">
                        <a:spcBef>
                          <a:spcPts val="0"/>
                        </a:spcBef>
                        <a:spcAft>
                          <a:spcPts val="0"/>
                        </a:spcAft>
                        <a:buNone/>
                      </a:pPr>
                      <a:endParaRPr sz="1800" dirty="0"/>
                    </a:p>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r>
                        <a:rPr lang="en-US" sz="1800" dirty="0"/>
                        <a:t>+</a:t>
                      </a:r>
                      <a:endParaRPr dirty="0"/>
                    </a:p>
                    <a:p>
                      <a:pPr marL="0" marR="0" lvl="0" indent="0" algn="l" rtl="0">
                        <a:spcBef>
                          <a:spcPts val="0"/>
                        </a:spcBef>
                        <a:spcAft>
                          <a:spcPts val="0"/>
                        </a:spcAft>
                        <a:buNone/>
                      </a:pPr>
                      <a:r>
                        <a:rPr lang="en-US" sz="1800" dirty="0"/>
                        <a:t>-</a:t>
                      </a:r>
                      <a:endParaRPr dirty="0"/>
                    </a:p>
                    <a:p>
                      <a:pPr marL="0" marR="0" lvl="0" indent="0" algn="l" rtl="0">
                        <a:spcBef>
                          <a:spcPts val="0"/>
                        </a:spcBef>
                        <a:spcAft>
                          <a:spcPts val="0"/>
                        </a:spcAft>
                        <a:buNone/>
                      </a:pPr>
                      <a:r>
                        <a:rPr lang="en-US" sz="1800" dirty="0"/>
                        <a:t>* </a:t>
                      </a:r>
                      <a:endParaRPr dirty="0"/>
                    </a:p>
                    <a:p>
                      <a:pPr marL="0" marR="0" lvl="0" indent="0" algn="l" rtl="0">
                        <a:spcBef>
                          <a:spcPts val="0"/>
                        </a:spcBef>
                        <a:spcAft>
                          <a:spcPts val="0"/>
                        </a:spcAft>
                        <a:buNone/>
                      </a:pPr>
                      <a:r>
                        <a:rPr lang="en-US" sz="1800" dirty="0"/>
                        <a:t>/</a:t>
                      </a:r>
                      <a:endParaRPr dirty="0"/>
                    </a:p>
                    <a:p>
                      <a:pPr marL="0" marR="0" lvl="0" indent="0" algn="l" rtl="0">
                        <a:spcBef>
                          <a:spcPts val="0"/>
                        </a:spcBef>
                        <a:spcAft>
                          <a:spcPts val="0"/>
                        </a:spcAft>
                        <a:buNone/>
                      </a:pPr>
                      <a:r>
                        <a:rPr lang="en-US" sz="1800" dirty="0"/>
                        <a:t>%</a:t>
                      </a:r>
                      <a:endParaRPr dirty="0"/>
                    </a:p>
                    <a:p>
                      <a:pPr marL="0" marR="0" lvl="0" indent="0" algn="l" rtl="0">
                        <a:spcBef>
                          <a:spcPts val="0"/>
                        </a:spcBef>
                        <a:spcAft>
                          <a:spcPts val="0"/>
                        </a:spcAft>
                        <a:buNone/>
                      </a:pPr>
                      <a:endParaRPr sz="1800" dirty="0"/>
                    </a:p>
                    <a:p>
                      <a:pPr marL="0" marR="0" lvl="0" indent="0" algn="l" rtl="0">
                        <a:spcBef>
                          <a:spcPts val="0"/>
                        </a:spcBef>
                        <a:spcAft>
                          <a:spcPts val="0"/>
                        </a:spcAft>
                        <a:buNone/>
                      </a:pPr>
                      <a:r>
                        <a:rPr lang="en-US" sz="1800" dirty="0"/>
                        <a:t>++</a:t>
                      </a:r>
                      <a:endParaRPr dirty="0"/>
                    </a:p>
                    <a:p>
                      <a:pPr marL="0" marR="0" lvl="0" indent="0" algn="l" rtl="0">
                        <a:spcBef>
                          <a:spcPts val="0"/>
                        </a:spcBef>
                        <a:spcAft>
                          <a:spcPts val="0"/>
                        </a:spcAft>
                        <a:buNone/>
                      </a:pPr>
                      <a:r>
                        <a:rPr lang="en-US" sz="1800" dirty="0"/>
                        <a:t>--</a:t>
                      </a:r>
                      <a:endParaRPr sz="1800" dirty="0"/>
                    </a:p>
                  </a:txBody>
                  <a:tcPr marL="91450" marR="91450" marT="45725" marB="45725"/>
                </a:tc>
                <a:tc>
                  <a:txBody>
                    <a:bodyPr/>
                    <a:lstStyle/>
                    <a:p>
                      <a:pPr marL="0" marR="0" lvl="0" indent="0" algn="l" rtl="0">
                        <a:spcBef>
                          <a:spcPts val="0"/>
                        </a:spcBef>
                        <a:spcAft>
                          <a:spcPts val="0"/>
                        </a:spcAft>
                        <a:buNone/>
                      </a:pPr>
                      <a:r>
                        <a:rPr lang="en-US" sz="1800" dirty="0"/>
                        <a:t>Addition</a:t>
                      </a:r>
                      <a:endParaRPr sz="1800" dirty="0"/>
                    </a:p>
                    <a:p>
                      <a:pPr marL="0" marR="0" lvl="0" indent="0" algn="l" rtl="0">
                        <a:spcBef>
                          <a:spcPts val="0"/>
                        </a:spcBef>
                        <a:spcAft>
                          <a:spcPts val="0"/>
                        </a:spcAft>
                        <a:buNone/>
                      </a:pPr>
                      <a:r>
                        <a:rPr lang="en-US" sz="1800" dirty="0"/>
                        <a:t>subtraction </a:t>
                      </a:r>
                      <a:endParaRPr dirty="0"/>
                    </a:p>
                    <a:p>
                      <a:pPr marL="0" marR="0" lvl="0" indent="0" algn="l" rtl="0">
                        <a:spcBef>
                          <a:spcPts val="0"/>
                        </a:spcBef>
                        <a:spcAft>
                          <a:spcPts val="0"/>
                        </a:spcAft>
                        <a:buNone/>
                      </a:pPr>
                      <a:r>
                        <a:rPr lang="en-US" sz="1800" dirty="0"/>
                        <a:t>Multiplication</a:t>
                      </a:r>
                      <a:endParaRPr dirty="0"/>
                    </a:p>
                    <a:p>
                      <a:pPr marL="0" marR="0" lvl="0" indent="0" algn="l" rtl="0">
                        <a:spcBef>
                          <a:spcPts val="0"/>
                        </a:spcBef>
                        <a:spcAft>
                          <a:spcPts val="0"/>
                        </a:spcAft>
                        <a:buNone/>
                      </a:pPr>
                      <a:r>
                        <a:rPr lang="en-US" sz="1800" dirty="0"/>
                        <a:t>Division</a:t>
                      </a:r>
                      <a:endParaRPr dirty="0"/>
                    </a:p>
                    <a:p>
                      <a:pPr marL="0" marR="0" lvl="0" indent="0" algn="l" rtl="0">
                        <a:spcBef>
                          <a:spcPts val="0"/>
                        </a:spcBef>
                        <a:spcAft>
                          <a:spcPts val="0"/>
                        </a:spcAft>
                        <a:buNone/>
                      </a:pPr>
                      <a:r>
                        <a:rPr lang="en-US" sz="1800" dirty="0"/>
                        <a:t>Mod</a:t>
                      </a:r>
                      <a:endParaRPr dirty="0"/>
                    </a:p>
                    <a:p>
                      <a:pPr marL="0" marR="0" lvl="0" indent="0" algn="l" rtl="0">
                        <a:spcBef>
                          <a:spcPts val="0"/>
                        </a:spcBef>
                        <a:spcAft>
                          <a:spcPts val="0"/>
                        </a:spcAft>
                        <a:buNone/>
                      </a:pPr>
                      <a:endParaRPr sz="1800" dirty="0"/>
                    </a:p>
                    <a:p>
                      <a:pPr marL="0" marR="0" lvl="0" indent="0" algn="l" rtl="0">
                        <a:spcBef>
                          <a:spcPts val="0"/>
                        </a:spcBef>
                        <a:spcAft>
                          <a:spcPts val="0"/>
                        </a:spcAft>
                        <a:buNone/>
                      </a:pPr>
                      <a:r>
                        <a:rPr lang="en-US" sz="1800" dirty="0"/>
                        <a:t>Increment by one</a:t>
                      </a:r>
                      <a:endParaRPr sz="1800" dirty="0"/>
                    </a:p>
                    <a:p>
                      <a:pPr marL="0" marR="0" lvl="0" indent="0" algn="l" rtl="0">
                        <a:spcBef>
                          <a:spcPts val="0"/>
                        </a:spcBef>
                        <a:spcAft>
                          <a:spcPts val="0"/>
                        </a:spcAft>
                        <a:buNone/>
                      </a:pPr>
                      <a:r>
                        <a:rPr lang="en-US" sz="1800" dirty="0"/>
                        <a:t>Decrement by one</a:t>
                      </a:r>
                      <a:endParaRPr sz="1800" dirty="0"/>
                    </a:p>
                  </a:txBody>
                  <a:tcPr marL="91450" marR="91450" marT="45725" marB="45725"/>
                </a:tc>
                <a:tc>
                  <a:txBody>
                    <a:bodyPr/>
                    <a:lstStyle/>
                    <a:p>
                      <a:pPr marL="0" marR="0" lvl="0" indent="0" algn="l" rtl="0">
                        <a:spcBef>
                          <a:spcPts val="0"/>
                        </a:spcBef>
                        <a:spcAft>
                          <a:spcPts val="0"/>
                        </a:spcAft>
                        <a:buNone/>
                      </a:pPr>
                      <a:r>
                        <a:rPr lang="en-US" sz="1800" dirty="0"/>
                        <a:t>C=</a:t>
                      </a:r>
                      <a:r>
                        <a:rPr lang="en-US" sz="1800" dirty="0" err="1"/>
                        <a:t>a+b</a:t>
                      </a:r>
                      <a:endParaRPr sz="1800" dirty="0"/>
                    </a:p>
                    <a:p>
                      <a:pPr marL="0" marR="0" lvl="0" indent="0" algn="l" rtl="0">
                        <a:spcBef>
                          <a:spcPts val="0"/>
                        </a:spcBef>
                        <a:spcAft>
                          <a:spcPts val="0"/>
                        </a:spcAft>
                        <a:buNone/>
                      </a:pPr>
                      <a:r>
                        <a:rPr lang="en-US" sz="1800" dirty="0"/>
                        <a:t>C=a-b</a:t>
                      </a:r>
                      <a:endParaRPr dirty="0"/>
                    </a:p>
                    <a:p>
                      <a:pPr marL="0" marR="0" lvl="0" indent="0" algn="l" rtl="0">
                        <a:spcBef>
                          <a:spcPts val="0"/>
                        </a:spcBef>
                        <a:spcAft>
                          <a:spcPts val="0"/>
                        </a:spcAft>
                        <a:buNone/>
                      </a:pPr>
                      <a:r>
                        <a:rPr lang="en-US" sz="1800" dirty="0"/>
                        <a:t>C=a*b</a:t>
                      </a:r>
                      <a:endParaRPr dirty="0"/>
                    </a:p>
                    <a:p>
                      <a:pPr marL="0" marR="0" lvl="0" indent="0" algn="l" rtl="0">
                        <a:spcBef>
                          <a:spcPts val="0"/>
                        </a:spcBef>
                        <a:spcAft>
                          <a:spcPts val="0"/>
                        </a:spcAft>
                        <a:buNone/>
                      </a:pPr>
                      <a:r>
                        <a:rPr lang="en-US" sz="1800" dirty="0"/>
                        <a:t>C=a/b</a:t>
                      </a:r>
                      <a:endParaRPr dirty="0"/>
                    </a:p>
                    <a:p>
                      <a:pPr marL="0" marR="0" lvl="0" indent="0" algn="l" rtl="0">
                        <a:spcBef>
                          <a:spcPts val="0"/>
                        </a:spcBef>
                        <a:spcAft>
                          <a:spcPts val="0"/>
                        </a:spcAft>
                        <a:buNone/>
                      </a:pPr>
                      <a:r>
                        <a:rPr lang="en-US" sz="1800" dirty="0" err="1"/>
                        <a:t>a%b</a:t>
                      </a:r>
                      <a:endParaRPr sz="1800" dirty="0"/>
                    </a:p>
                    <a:p>
                      <a:pPr marL="0" marR="0" lvl="0" indent="0" algn="l" rtl="0">
                        <a:spcBef>
                          <a:spcPts val="0"/>
                        </a:spcBef>
                        <a:spcAft>
                          <a:spcPts val="0"/>
                        </a:spcAft>
                        <a:buNone/>
                      </a:pPr>
                      <a:endParaRPr lang="en-IN" sz="1800" dirty="0"/>
                    </a:p>
                    <a:p>
                      <a:pPr marL="0" marR="0" lvl="0" indent="0" algn="l" rtl="0">
                        <a:spcBef>
                          <a:spcPts val="0"/>
                        </a:spcBef>
                        <a:spcAft>
                          <a:spcPts val="0"/>
                        </a:spcAft>
                        <a:buNone/>
                      </a:pPr>
                      <a:r>
                        <a:rPr lang="en-US" sz="1800" dirty="0"/>
                        <a:t>++a or a++</a:t>
                      </a:r>
                      <a:endParaRPr dirty="0"/>
                    </a:p>
                    <a:p>
                      <a:pPr marL="0" marR="0" lvl="0" indent="0" algn="l" rtl="0">
                        <a:spcBef>
                          <a:spcPts val="0"/>
                        </a:spcBef>
                        <a:spcAft>
                          <a:spcPts val="0"/>
                        </a:spcAft>
                        <a:buNone/>
                      </a:pPr>
                      <a:r>
                        <a:rPr lang="en-US" sz="1800" dirty="0"/>
                        <a:t>--b or b--</a:t>
                      </a:r>
                      <a:endParaRPr sz="1800" dirty="0"/>
                    </a:p>
                  </a:txBody>
                  <a:tcPr marL="91450" marR="91450" marT="45725" marB="45725"/>
                </a:tc>
                <a:extLst>
                  <a:ext uri="{0D108BD9-81ED-4DB2-BD59-A6C34878D82A}">
                    <a16:rowId xmlns:a16="http://schemas.microsoft.com/office/drawing/2014/main" val="10001"/>
                  </a:ext>
                </a:extLst>
              </a:tr>
              <a:tr h="1697625">
                <a:tc>
                  <a:txBody>
                    <a:bodyPr/>
                    <a:lstStyle/>
                    <a:p>
                      <a:pPr marL="0" marR="0" lvl="0" indent="0" algn="l" rtl="0">
                        <a:spcBef>
                          <a:spcPts val="0"/>
                        </a:spcBef>
                        <a:spcAft>
                          <a:spcPts val="0"/>
                        </a:spcAft>
                        <a:buNone/>
                      </a:pPr>
                      <a:r>
                        <a:rPr lang="en-US" sz="1800"/>
                        <a:t>Relational</a:t>
                      </a:r>
                      <a:endParaRPr sz="1800"/>
                    </a:p>
                  </a:txBody>
                  <a:tcPr marL="91450" marR="91450" marT="45725" marB="45725"/>
                </a:tc>
                <a:tc>
                  <a:txBody>
                    <a:bodyPr/>
                    <a:lstStyle/>
                    <a:p>
                      <a:pPr marL="0" marR="0" lvl="0" indent="0" algn="l" rtl="0">
                        <a:spcBef>
                          <a:spcPts val="0"/>
                        </a:spcBef>
                        <a:spcAft>
                          <a:spcPts val="0"/>
                        </a:spcAft>
                        <a:buNone/>
                      </a:pPr>
                      <a:r>
                        <a:rPr lang="en-US" sz="1800"/>
                        <a:t>&lt;</a:t>
                      </a:r>
                      <a:endParaRPr/>
                    </a:p>
                    <a:p>
                      <a:pPr marL="0" marR="0" lvl="0" indent="0" algn="l" rtl="0">
                        <a:spcBef>
                          <a:spcPts val="0"/>
                        </a:spcBef>
                        <a:spcAft>
                          <a:spcPts val="0"/>
                        </a:spcAft>
                        <a:buNone/>
                      </a:pPr>
                      <a:r>
                        <a:rPr lang="en-US" sz="1800"/>
                        <a:t>&gt;</a:t>
                      </a:r>
                      <a:endParaRPr/>
                    </a:p>
                    <a:p>
                      <a:pPr marL="0" marR="0" lvl="0" indent="0" algn="l" rtl="0">
                        <a:spcBef>
                          <a:spcPts val="0"/>
                        </a:spcBef>
                        <a:spcAft>
                          <a:spcPts val="0"/>
                        </a:spcAft>
                        <a:buNone/>
                      </a:pPr>
                      <a:r>
                        <a:rPr lang="en-US" sz="1800"/>
                        <a:t>&lt;=</a:t>
                      </a:r>
                      <a:endParaRPr/>
                    </a:p>
                    <a:p>
                      <a:pPr marL="0" marR="0" lvl="0" indent="0" algn="l" rtl="0">
                        <a:spcBef>
                          <a:spcPts val="0"/>
                        </a:spcBef>
                        <a:spcAft>
                          <a:spcPts val="0"/>
                        </a:spcAft>
                        <a:buNone/>
                      </a:pPr>
                      <a:r>
                        <a:rPr lang="en-US" sz="1800"/>
                        <a:t>&gt;=</a:t>
                      </a:r>
                      <a:endParaRPr/>
                    </a:p>
                    <a:p>
                      <a:pPr marL="0" marR="0" lvl="0" indent="0" algn="l" rtl="0">
                        <a:spcBef>
                          <a:spcPts val="0"/>
                        </a:spcBef>
                        <a:spcAft>
                          <a:spcPts val="0"/>
                        </a:spcAft>
                        <a:buNone/>
                      </a:pPr>
                      <a:r>
                        <a:rPr lang="en-US" sz="1800"/>
                        <a:t>= =</a:t>
                      </a:r>
                      <a:endParaRPr/>
                    </a:p>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Less than</a:t>
                      </a:r>
                      <a:endParaRPr/>
                    </a:p>
                    <a:p>
                      <a:pPr marL="0" marR="0" lvl="0" indent="0" algn="l" rtl="0">
                        <a:spcBef>
                          <a:spcPts val="0"/>
                        </a:spcBef>
                        <a:spcAft>
                          <a:spcPts val="0"/>
                        </a:spcAft>
                        <a:buNone/>
                      </a:pPr>
                      <a:r>
                        <a:rPr lang="en-US" sz="1800"/>
                        <a:t>Greater than</a:t>
                      </a:r>
                      <a:endParaRPr/>
                    </a:p>
                    <a:p>
                      <a:pPr marL="0" marR="0" lvl="0" indent="0" algn="l" rtl="0">
                        <a:spcBef>
                          <a:spcPts val="0"/>
                        </a:spcBef>
                        <a:spcAft>
                          <a:spcPts val="0"/>
                        </a:spcAft>
                        <a:buNone/>
                      </a:pPr>
                      <a:r>
                        <a:rPr lang="en-US" sz="1800"/>
                        <a:t>Less than equal to</a:t>
                      </a:r>
                      <a:endParaRPr/>
                    </a:p>
                    <a:p>
                      <a:pPr marL="0" marR="0" lvl="0" indent="0" algn="l" rtl="0">
                        <a:spcBef>
                          <a:spcPts val="0"/>
                        </a:spcBef>
                        <a:spcAft>
                          <a:spcPts val="0"/>
                        </a:spcAft>
                        <a:buNone/>
                      </a:pPr>
                      <a:r>
                        <a:rPr lang="en-US" sz="1800"/>
                        <a:t>Greater equal to</a:t>
                      </a:r>
                      <a:endParaRPr/>
                    </a:p>
                    <a:p>
                      <a:pPr marL="0" marR="0" lvl="0" indent="0" algn="l" rtl="0">
                        <a:spcBef>
                          <a:spcPts val="0"/>
                        </a:spcBef>
                        <a:spcAft>
                          <a:spcPts val="0"/>
                        </a:spcAft>
                        <a:buNone/>
                      </a:pPr>
                      <a:r>
                        <a:rPr lang="en-US" sz="1800"/>
                        <a:t>Equal to</a:t>
                      </a:r>
                      <a:endParaRPr/>
                    </a:p>
                    <a:p>
                      <a:pPr marL="0" marR="0" lvl="0" indent="0" algn="l" rtl="0">
                        <a:spcBef>
                          <a:spcPts val="0"/>
                        </a:spcBef>
                        <a:spcAft>
                          <a:spcPts val="0"/>
                        </a:spcAft>
                        <a:buNone/>
                      </a:pPr>
                      <a:r>
                        <a:rPr lang="en-US" sz="1800"/>
                        <a:t>Not equal to</a:t>
                      </a:r>
                      <a:endParaRPr sz="1800"/>
                    </a:p>
                  </a:txBody>
                  <a:tcPr marL="91450" marR="91450" marT="45725" marB="45725"/>
                </a:tc>
                <a:tc>
                  <a:txBody>
                    <a:bodyPr/>
                    <a:lstStyle/>
                    <a:p>
                      <a:pPr marL="0" marR="0" lvl="0" indent="0" algn="l" rtl="0">
                        <a:spcBef>
                          <a:spcPts val="0"/>
                        </a:spcBef>
                        <a:spcAft>
                          <a:spcPts val="0"/>
                        </a:spcAft>
                        <a:buNone/>
                      </a:pPr>
                      <a:r>
                        <a:rPr lang="en-US" sz="1800"/>
                        <a:t>a&lt;4</a:t>
                      </a:r>
                      <a:endParaRPr/>
                    </a:p>
                    <a:p>
                      <a:pPr marL="0" marR="0" lvl="0" indent="0" algn="l" rtl="0">
                        <a:spcBef>
                          <a:spcPts val="0"/>
                        </a:spcBef>
                        <a:spcAft>
                          <a:spcPts val="0"/>
                        </a:spcAft>
                        <a:buNone/>
                      </a:pPr>
                      <a:r>
                        <a:rPr lang="en-US" sz="1800"/>
                        <a:t>a&gt;4</a:t>
                      </a:r>
                      <a:endParaRPr/>
                    </a:p>
                    <a:p>
                      <a:pPr marL="0" marR="0" lvl="0" indent="0" algn="l" rtl="0">
                        <a:spcBef>
                          <a:spcPts val="0"/>
                        </a:spcBef>
                        <a:spcAft>
                          <a:spcPts val="0"/>
                        </a:spcAft>
                        <a:buNone/>
                      </a:pPr>
                      <a:r>
                        <a:rPr lang="en-US" sz="1800"/>
                        <a:t>a&lt;=4</a:t>
                      </a:r>
                      <a:endParaRPr/>
                    </a:p>
                    <a:p>
                      <a:pPr marL="0" marR="0" lvl="0" indent="0" algn="l" rtl="0">
                        <a:spcBef>
                          <a:spcPts val="0"/>
                        </a:spcBef>
                        <a:spcAft>
                          <a:spcPts val="0"/>
                        </a:spcAft>
                        <a:buNone/>
                      </a:pPr>
                      <a:r>
                        <a:rPr lang="en-US" sz="1800"/>
                        <a:t>a&gt;=4</a:t>
                      </a:r>
                      <a:endParaRPr/>
                    </a:p>
                    <a:p>
                      <a:pPr marL="0" marR="0" lvl="0" indent="0" algn="l" rtl="0">
                        <a:spcBef>
                          <a:spcPts val="0"/>
                        </a:spcBef>
                        <a:spcAft>
                          <a:spcPts val="0"/>
                        </a:spcAft>
                        <a:buNone/>
                      </a:pPr>
                      <a:r>
                        <a:rPr lang="en-US" sz="1800"/>
                        <a:t>a= =4</a:t>
                      </a:r>
                      <a:endParaRPr/>
                    </a:p>
                    <a:p>
                      <a:pPr marL="0" marR="0" lvl="0" indent="0" algn="l" rtl="0">
                        <a:spcBef>
                          <a:spcPts val="0"/>
                        </a:spcBef>
                        <a:spcAft>
                          <a:spcPts val="0"/>
                        </a:spcAft>
                        <a:buNone/>
                      </a:pPr>
                      <a:r>
                        <a:rPr lang="en-US" sz="1800"/>
                        <a:t>a!=4</a:t>
                      </a:r>
                      <a:endParaRPr sz="1800"/>
                    </a:p>
                  </a:txBody>
                  <a:tcPr marL="91450" marR="91450" marT="45725" marB="45725"/>
                </a:tc>
                <a:extLst>
                  <a:ext uri="{0D108BD9-81ED-4DB2-BD59-A6C34878D82A}">
                    <a16:rowId xmlns:a16="http://schemas.microsoft.com/office/drawing/2014/main" val="10002"/>
                  </a:ext>
                </a:extLst>
              </a:tr>
              <a:tr h="893475">
                <a:tc>
                  <a:txBody>
                    <a:bodyPr/>
                    <a:lstStyle/>
                    <a:p>
                      <a:pPr marL="0" marR="0" lvl="0" indent="0" algn="l" rtl="0">
                        <a:spcBef>
                          <a:spcPts val="0"/>
                        </a:spcBef>
                        <a:spcAft>
                          <a:spcPts val="0"/>
                        </a:spcAft>
                        <a:buNone/>
                      </a:pPr>
                      <a:r>
                        <a:rPr lang="en-US" sz="1800"/>
                        <a:t>Logical</a:t>
                      </a:r>
                      <a:endParaRPr sz="1800"/>
                    </a:p>
                  </a:txBody>
                  <a:tcPr marL="91450" marR="91450" marT="45725" marB="45725"/>
                </a:tc>
                <a:tc>
                  <a:txBody>
                    <a:bodyPr/>
                    <a:lstStyle/>
                    <a:p>
                      <a:pPr marL="0" marR="0" lvl="0" indent="0" algn="l" rtl="0">
                        <a:spcBef>
                          <a:spcPts val="0"/>
                        </a:spcBef>
                        <a:spcAft>
                          <a:spcPts val="0"/>
                        </a:spcAft>
                        <a:buNone/>
                      </a:pPr>
                      <a:r>
                        <a:rPr lang="en-US" sz="1800"/>
                        <a:t>&amp;&amp;</a:t>
                      </a:r>
                      <a:endParaRPr/>
                    </a:p>
                    <a:p>
                      <a:pPr marL="0" marR="0" lvl="0" indent="0" algn="l" rtl="0">
                        <a:spcBef>
                          <a:spcPts val="0"/>
                        </a:spcBef>
                        <a:spcAft>
                          <a:spcPts val="0"/>
                        </a:spcAft>
                        <a:buNone/>
                      </a:pPr>
                      <a:r>
                        <a:rPr lang="en-US" sz="1800"/>
                        <a:t>||</a:t>
                      </a:r>
                      <a:endParaRPr/>
                    </a:p>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And</a:t>
                      </a:r>
                      <a:endParaRPr/>
                    </a:p>
                    <a:p>
                      <a:pPr marL="0" marR="0" lvl="0" indent="0" algn="l" rtl="0">
                        <a:spcBef>
                          <a:spcPts val="0"/>
                        </a:spcBef>
                        <a:spcAft>
                          <a:spcPts val="0"/>
                        </a:spcAft>
                        <a:buNone/>
                      </a:pPr>
                      <a:r>
                        <a:rPr lang="en-US" sz="1800"/>
                        <a:t>OR</a:t>
                      </a:r>
                      <a:endParaRPr sz="1800"/>
                    </a:p>
                    <a:p>
                      <a:pPr marL="0" marR="0" lvl="0" indent="0" algn="l" rtl="0">
                        <a:spcBef>
                          <a:spcPts val="0"/>
                        </a:spcBef>
                        <a:spcAft>
                          <a:spcPts val="0"/>
                        </a:spcAft>
                        <a:buNone/>
                      </a:pPr>
                      <a:r>
                        <a:rPr lang="en-US" sz="1800"/>
                        <a:t>NOT</a:t>
                      </a:r>
                      <a:endParaRPr sz="1800"/>
                    </a:p>
                  </a:txBody>
                  <a:tcPr marL="91450" marR="91450" marT="45725" marB="45725"/>
                </a:tc>
                <a:tc>
                  <a:txBody>
                    <a:bodyPr/>
                    <a:lstStyle/>
                    <a:p>
                      <a:pPr marL="0" marR="0" lvl="0" indent="0" algn="l" rtl="0">
                        <a:spcBef>
                          <a:spcPts val="0"/>
                        </a:spcBef>
                        <a:spcAft>
                          <a:spcPts val="0"/>
                        </a:spcAft>
                        <a:buNone/>
                      </a:pPr>
                      <a:r>
                        <a:rPr lang="en-US" sz="1800"/>
                        <a:t>0 &amp;&amp; 1</a:t>
                      </a:r>
                      <a:endParaRPr/>
                    </a:p>
                    <a:p>
                      <a:pPr marL="0" marR="0" lvl="0" indent="0" algn="l" rtl="0">
                        <a:spcBef>
                          <a:spcPts val="0"/>
                        </a:spcBef>
                        <a:spcAft>
                          <a:spcPts val="0"/>
                        </a:spcAft>
                        <a:buNone/>
                      </a:pPr>
                      <a:r>
                        <a:rPr lang="en-US" sz="1800"/>
                        <a:t>0 || 1</a:t>
                      </a:r>
                      <a:endParaRPr/>
                    </a:p>
                    <a:p>
                      <a:pPr marL="0" marR="0" lvl="0" indent="0" algn="l" rtl="0">
                        <a:spcBef>
                          <a:spcPts val="0"/>
                        </a:spcBef>
                        <a:spcAft>
                          <a:spcPts val="0"/>
                        </a:spcAft>
                        <a:buNone/>
                      </a:pPr>
                      <a:r>
                        <a:rPr lang="en-US" sz="1800"/>
                        <a:t>!(0 &amp;&amp; 1)</a:t>
                      </a:r>
                      <a:endParaRPr sz="1800"/>
                    </a:p>
                  </a:txBody>
                  <a:tcPr marL="91450" marR="91450" marT="45725" marB="45725"/>
                </a:tc>
                <a:extLst>
                  <a:ext uri="{0D108BD9-81ED-4DB2-BD59-A6C34878D82A}">
                    <a16:rowId xmlns:a16="http://schemas.microsoft.com/office/drawing/2014/main" val="10003"/>
                  </a:ext>
                </a:extLst>
              </a:tr>
              <a:tr h="625375">
                <a:tc>
                  <a:txBody>
                    <a:bodyPr/>
                    <a:lstStyle/>
                    <a:p>
                      <a:pPr marL="0" marR="0" lvl="0" indent="0" algn="l" rtl="0">
                        <a:spcBef>
                          <a:spcPts val="0"/>
                        </a:spcBef>
                        <a:spcAft>
                          <a:spcPts val="0"/>
                        </a:spcAft>
                        <a:buNone/>
                      </a:pPr>
                      <a:r>
                        <a:rPr lang="en-US" sz="1800"/>
                        <a:t>Assignment</a:t>
                      </a:r>
                      <a:endParaRPr sz="1800"/>
                    </a:p>
                  </a:txBody>
                  <a:tcPr marL="91450" marR="91450" marT="45725" marB="45725"/>
                </a:tc>
                <a:tc>
                  <a:txBody>
                    <a:bodyPr/>
                    <a:lstStyle/>
                    <a:p>
                      <a:pPr marL="0" marR="0" lvl="0" indent="0" algn="l" rtl="0">
                        <a:spcBef>
                          <a:spcPts val="0"/>
                        </a:spcBef>
                        <a:spcAft>
                          <a:spcPts val="0"/>
                        </a:spcAft>
                        <a:buNone/>
                      </a:pPr>
                      <a:r>
                        <a:rPr lang="en-US" sz="1800"/>
                        <a:t>=, </a:t>
                      </a:r>
                      <a:r>
                        <a:rPr lang="en-US" sz="1800" b="0" i="0">
                          <a:solidFill>
                            <a:schemeClr val="dk1"/>
                          </a:solidFill>
                          <a:latin typeface="Times New Roman"/>
                          <a:ea typeface="Times New Roman"/>
                          <a:cs typeface="Times New Roman"/>
                          <a:sym typeface="Times New Roman"/>
                        </a:rPr>
                        <a:t>+=, -=,*=,/=</a:t>
                      </a:r>
                      <a:endParaRPr sz="1800"/>
                    </a:p>
                  </a:txBody>
                  <a:tcPr marL="91450" marR="91450" marT="45725" marB="45725"/>
                </a:tc>
                <a:tc>
                  <a:txBody>
                    <a:bodyPr/>
                    <a:lstStyle/>
                    <a:p>
                      <a:pPr marL="0" marR="0" lvl="0" indent="0" algn="l" rtl="0">
                        <a:spcBef>
                          <a:spcPts val="0"/>
                        </a:spcBef>
                        <a:spcAft>
                          <a:spcPts val="0"/>
                        </a:spcAft>
                        <a:buNone/>
                      </a:pPr>
                      <a:r>
                        <a:rPr lang="en-US" sz="1800"/>
                        <a:t>is assigned to</a:t>
                      </a:r>
                      <a:endParaRPr sz="1800"/>
                    </a:p>
                  </a:txBody>
                  <a:tcPr marL="91450" marR="91450" marT="45725" marB="45725"/>
                </a:tc>
                <a:tc>
                  <a:txBody>
                    <a:bodyPr/>
                    <a:lstStyle/>
                    <a:p>
                      <a:pPr marL="0" marR="0" lvl="0" indent="0" algn="l" rtl="0">
                        <a:spcBef>
                          <a:spcPts val="0"/>
                        </a:spcBef>
                        <a:spcAft>
                          <a:spcPts val="0"/>
                        </a:spcAft>
                        <a:buNone/>
                      </a:pPr>
                      <a:r>
                        <a:rPr lang="en-US" sz="1800" dirty="0"/>
                        <a:t>a=5</a:t>
                      </a:r>
                      <a:endParaRPr sz="18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5"/>
          <p:cNvSpPr txBox="1">
            <a:spLocks noGrp="1"/>
          </p:cNvSpPr>
          <p:nvPr>
            <p:ph type="title"/>
          </p:nvPr>
        </p:nvSpPr>
        <p:spPr>
          <a:xfrm>
            <a:off x="544513" y="330993"/>
            <a:ext cx="9067800" cy="629444"/>
          </a:xfrm>
          <a:prstGeom prst="rect">
            <a:avLst/>
          </a:prstGeom>
          <a:noFill/>
          <a:ln>
            <a:noFill/>
          </a:ln>
        </p:spPr>
        <p:txBody>
          <a:bodyPr spcFirstLastPara="1" wrap="square" lIns="0" tIns="0" rIns="0" bIns="0" anchor="ctr" anchorCtr="0">
            <a:noAutofit/>
          </a:bodyPr>
          <a:lstStyle/>
          <a:p>
            <a:pPr marL="0" lvl="0" indent="0" algn="ctr" rtl="0">
              <a:lnSpc>
                <a:spcPct val="95000"/>
              </a:lnSpc>
              <a:spcBef>
                <a:spcPts val="0"/>
              </a:spcBef>
              <a:spcAft>
                <a:spcPts val="0"/>
              </a:spcAft>
              <a:buNone/>
            </a:pPr>
            <a:r>
              <a:rPr lang="en-US" sz="3600" dirty="0">
                <a:latin typeface="Arial"/>
                <a:ea typeface="Arial"/>
                <a:cs typeface="Arial"/>
                <a:sym typeface="Arial"/>
              </a:rPr>
              <a:t>6.Conditional (ternary) Operator</a:t>
            </a:r>
            <a:endParaRPr sz="3600" dirty="0">
              <a:latin typeface="Arial"/>
              <a:ea typeface="Arial"/>
              <a:cs typeface="Arial"/>
              <a:sym typeface="Arial"/>
            </a:endParaRPr>
          </a:p>
        </p:txBody>
      </p:sp>
      <p:sp>
        <p:nvSpPr>
          <p:cNvPr id="373" name="Google Shape;373;p25"/>
          <p:cNvSpPr txBox="1">
            <a:spLocks noGrp="1"/>
          </p:cNvSpPr>
          <p:nvPr>
            <p:ph type="body" idx="1"/>
          </p:nvPr>
        </p:nvSpPr>
        <p:spPr>
          <a:xfrm>
            <a:off x="544513" y="960438"/>
            <a:ext cx="9067800" cy="5334000"/>
          </a:xfrm>
          <a:prstGeom prst="rect">
            <a:avLst/>
          </a:prstGeom>
          <a:noFill/>
          <a:ln>
            <a:noFill/>
          </a:ln>
        </p:spPr>
        <p:txBody>
          <a:bodyPr spcFirstLastPara="1" wrap="square" lIns="0" tIns="20150" rIns="0" bIns="0" anchor="t" anchorCtr="0">
            <a:noAutofit/>
          </a:bodyPr>
          <a:lstStyle/>
          <a:p>
            <a:pPr marL="342900" lvl="0" indent="-342900" algn="just" rtl="0">
              <a:lnSpc>
                <a:spcPct val="95000"/>
              </a:lnSpc>
              <a:spcBef>
                <a:spcPts val="0"/>
              </a:spcBef>
              <a:spcAft>
                <a:spcPts val="0"/>
              </a:spcAft>
              <a:buSzPts val="2800"/>
              <a:buChar char="•"/>
            </a:pPr>
            <a:r>
              <a:rPr lang="en-US" dirty="0"/>
              <a:t>Conditional operator:</a:t>
            </a:r>
            <a:endParaRPr dirty="0"/>
          </a:p>
          <a:p>
            <a:pPr marL="342900" lvl="0" indent="-342900" algn="just" rtl="0">
              <a:lnSpc>
                <a:spcPct val="95000"/>
              </a:lnSpc>
              <a:spcBef>
                <a:spcPts val="1425"/>
              </a:spcBef>
              <a:spcAft>
                <a:spcPts val="0"/>
              </a:spcAft>
              <a:buSzPts val="2800"/>
              <a:buFont typeface="Times New Roman"/>
              <a:buNone/>
            </a:pPr>
            <a:r>
              <a:rPr lang="en-US" dirty="0"/>
              <a:t>			condition?expression1:expression2</a:t>
            </a:r>
            <a:endParaRPr dirty="0"/>
          </a:p>
          <a:p>
            <a:pPr marL="342900" lvl="0" indent="-165100" algn="just" rtl="0">
              <a:lnSpc>
                <a:spcPct val="95000"/>
              </a:lnSpc>
              <a:spcBef>
                <a:spcPts val="1425"/>
              </a:spcBef>
              <a:spcAft>
                <a:spcPts val="0"/>
              </a:spcAft>
              <a:buSzPts val="2800"/>
              <a:buNone/>
            </a:pPr>
            <a:endParaRPr dirty="0"/>
          </a:p>
          <a:p>
            <a:pPr marL="342900" lvl="0" indent="-342900" algn="just" rtl="0">
              <a:lnSpc>
                <a:spcPct val="95000"/>
              </a:lnSpc>
              <a:spcBef>
                <a:spcPts val="1425"/>
              </a:spcBef>
              <a:spcAft>
                <a:spcPts val="0"/>
              </a:spcAft>
              <a:buSzPts val="2800"/>
              <a:buFont typeface="Times New Roman"/>
              <a:buNone/>
            </a:pPr>
            <a:r>
              <a:rPr lang="en-US" dirty="0"/>
              <a:t>	True condition										False condition</a:t>
            </a:r>
            <a:endParaRPr dirty="0"/>
          </a:p>
          <a:p>
            <a:pPr marL="342900" lvl="0" indent="-342900" algn="just" rtl="0">
              <a:lnSpc>
                <a:spcPct val="95000"/>
              </a:lnSpc>
              <a:spcBef>
                <a:spcPts val="1425"/>
              </a:spcBef>
              <a:spcAft>
                <a:spcPts val="0"/>
              </a:spcAft>
              <a:buSzPts val="2800"/>
              <a:buFont typeface="Times New Roman"/>
              <a:buNone/>
            </a:pPr>
            <a:r>
              <a:rPr lang="en-US" dirty="0" err="1"/>
              <a:t>Eg.x</a:t>
            </a:r>
            <a:r>
              <a:rPr lang="en-US" dirty="0"/>
              <a:t>= a&gt;b?111:222</a:t>
            </a:r>
            <a:endParaRPr dirty="0"/>
          </a:p>
          <a:p>
            <a:pPr marL="342900" lvl="0" indent="-342900" algn="just" rtl="0">
              <a:lnSpc>
                <a:spcPct val="95000"/>
              </a:lnSpc>
              <a:spcBef>
                <a:spcPts val="1425"/>
              </a:spcBef>
              <a:spcAft>
                <a:spcPts val="0"/>
              </a:spcAft>
              <a:buSzPts val="2800"/>
              <a:buFont typeface="Times New Roman"/>
              <a:buNone/>
            </a:pPr>
            <a:r>
              <a:rPr lang="en-US" dirty="0"/>
              <a:t>A=10 b=20</a:t>
            </a:r>
            <a:endParaRPr dirty="0"/>
          </a:p>
          <a:p>
            <a:pPr marL="342900" lvl="0" indent="-342900" algn="just" rtl="0">
              <a:lnSpc>
                <a:spcPct val="95000"/>
              </a:lnSpc>
              <a:spcBef>
                <a:spcPts val="1425"/>
              </a:spcBef>
              <a:spcAft>
                <a:spcPts val="0"/>
              </a:spcAft>
              <a:buSzPts val="2800"/>
              <a:buChar char="•"/>
            </a:pPr>
            <a:r>
              <a:rPr lang="en-US" dirty="0"/>
              <a:t>Comma operator: used to separate variables statements in a control statement and to separate multiple conditions in a conditional statement.</a:t>
            </a:r>
            <a:endParaRPr dirty="0"/>
          </a:p>
          <a:p>
            <a:pPr marL="342900" lvl="0" indent="-342900" algn="just" rtl="0">
              <a:lnSpc>
                <a:spcPct val="95000"/>
              </a:lnSpc>
              <a:spcBef>
                <a:spcPts val="1425"/>
              </a:spcBef>
              <a:spcAft>
                <a:spcPts val="0"/>
              </a:spcAft>
              <a:buSzPts val="2800"/>
              <a:buChar char="•"/>
            </a:pPr>
            <a:r>
              <a:rPr lang="en-US" dirty="0"/>
              <a:t>  </a:t>
            </a:r>
            <a:r>
              <a:rPr lang="en-US" dirty="0" err="1"/>
              <a:t>eg.</a:t>
            </a:r>
            <a:r>
              <a:rPr lang="en-US" dirty="0"/>
              <a:t> A)  int </a:t>
            </a:r>
            <a:r>
              <a:rPr lang="en-US" dirty="0" err="1"/>
              <a:t>a,b,c</a:t>
            </a:r>
            <a:r>
              <a:rPr lang="en-US" dirty="0"/>
              <a:t>   B) for(</a:t>
            </a:r>
            <a:r>
              <a:rPr lang="en-US" dirty="0" err="1"/>
              <a:t>i</a:t>
            </a:r>
            <a:r>
              <a:rPr lang="en-US" dirty="0"/>
              <a:t>=0,j=0;i&lt;10;i++)</a:t>
            </a:r>
            <a:endParaRPr dirty="0"/>
          </a:p>
          <a:p>
            <a:pPr marL="342900" lvl="0" indent="-165100" algn="just" rtl="0">
              <a:lnSpc>
                <a:spcPct val="95000"/>
              </a:lnSpc>
              <a:spcBef>
                <a:spcPts val="1425"/>
              </a:spcBef>
              <a:spcAft>
                <a:spcPts val="0"/>
              </a:spcAft>
              <a:buSzPts val="2800"/>
              <a:buNone/>
            </a:pPr>
            <a:endParaRPr dirty="0"/>
          </a:p>
          <a:p>
            <a:pPr marL="742950" lvl="1" indent="-285750" algn="just" rtl="0">
              <a:lnSpc>
                <a:spcPct val="95000"/>
              </a:lnSpc>
              <a:spcBef>
                <a:spcPts val="1425"/>
              </a:spcBef>
              <a:spcAft>
                <a:spcPts val="0"/>
              </a:spcAft>
              <a:buSzPts val="2400"/>
              <a:buFont typeface="Times New Roman"/>
              <a:buNone/>
            </a:pPr>
            <a:endParaRPr dirty="0"/>
          </a:p>
          <a:p>
            <a:pPr marL="742950" lvl="1" indent="-285750" algn="just" rtl="0">
              <a:lnSpc>
                <a:spcPct val="95000"/>
              </a:lnSpc>
              <a:spcBef>
                <a:spcPts val="1138"/>
              </a:spcBef>
              <a:spcAft>
                <a:spcPts val="0"/>
              </a:spcAft>
              <a:buSzPts val="2400"/>
              <a:buFont typeface="Times New Roman"/>
              <a:buNone/>
            </a:pPr>
            <a:endParaRPr dirty="0">
              <a:latin typeface="Arial"/>
              <a:ea typeface="Arial"/>
              <a:cs typeface="Arial"/>
              <a:sym typeface="Arial"/>
            </a:endParaRPr>
          </a:p>
          <a:p>
            <a:pPr marL="342900" lvl="0" indent="-190500" algn="just" rtl="0">
              <a:lnSpc>
                <a:spcPct val="95000"/>
              </a:lnSpc>
              <a:spcBef>
                <a:spcPts val="1138"/>
              </a:spcBef>
              <a:spcAft>
                <a:spcPts val="0"/>
              </a:spcAft>
              <a:buSzPts val="2400"/>
              <a:buNone/>
            </a:pPr>
            <a:endParaRPr sz="2400" dirty="0">
              <a:latin typeface="Arial"/>
              <a:ea typeface="Arial"/>
              <a:cs typeface="Arial"/>
              <a:sym typeface="Arial"/>
            </a:endParaRPr>
          </a:p>
        </p:txBody>
      </p:sp>
      <p:sp>
        <p:nvSpPr>
          <p:cNvPr id="375" name="Google Shape;375;p25"/>
          <p:cNvSpPr txBox="1">
            <a:spLocks noGrp="1"/>
          </p:cNvSpPr>
          <p:nvPr>
            <p:ph type="sldNum" idx="12"/>
          </p:nvPr>
        </p:nvSpPr>
        <p:spPr>
          <a:xfrm>
            <a:off x="7173913" y="6827838"/>
            <a:ext cx="2344737" cy="517525"/>
          </a:xfrm>
          <a:prstGeom prst="rect">
            <a:avLst/>
          </a:prstGeom>
          <a:noFill/>
          <a:ln>
            <a:noFill/>
          </a:ln>
        </p:spPr>
        <p:txBody>
          <a:bodyPr spcFirstLastPara="1" wrap="square" lIns="0" tIns="0" rIns="0" bIns="0" anchor="t" anchorCtr="0">
            <a:noAutofit/>
          </a:bodyPr>
          <a:lstStyle/>
          <a:p>
            <a:pPr marL="0" marR="0" lvl="0" indent="0" algn="r" rtl="0">
              <a:lnSpc>
                <a:spcPct val="95000"/>
              </a:lnSpc>
              <a:spcBef>
                <a:spcPts val="0"/>
              </a:spcBef>
              <a:spcAft>
                <a:spcPts val="0"/>
              </a:spcAft>
              <a:buNone/>
            </a:pPr>
            <a:fld id="{00000000-1234-1234-1234-123412341234}" type="slidenum">
              <a:rPr lang="en-US" sz="1400">
                <a:solidFill>
                  <a:srgbClr val="000000"/>
                </a:solidFill>
                <a:latin typeface="Times New Roman"/>
                <a:ea typeface="Times New Roman"/>
                <a:cs typeface="Times New Roman"/>
                <a:sym typeface="Times New Roman"/>
              </a:rPr>
              <a:t>30</a:t>
            </a:fld>
            <a:endParaRPr sz="1400">
              <a:solidFill>
                <a:srgbClr val="000000"/>
              </a:solidFill>
              <a:latin typeface="Times New Roman"/>
              <a:ea typeface="Times New Roman"/>
              <a:cs typeface="Times New Roman"/>
              <a:sym typeface="Times New Roman"/>
            </a:endParaRPr>
          </a:p>
        </p:txBody>
      </p:sp>
      <p:cxnSp>
        <p:nvCxnSpPr>
          <p:cNvPr id="376" name="Google Shape;376;p25"/>
          <p:cNvCxnSpPr/>
          <p:nvPr/>
        </p:nvCxnSpPr>
        <p:spPr>
          <a:xfrm>
            <a:off x="5649913" y="2789238"/>
            <a:ext cx="1600200" cy="762000"/>
          </a:xfrm>
          <a:prstGeom prst="bentConnector3">
            <a:avLst>
              <a:gd name="adj1" fmla="val 50000"/>
            </a:avLst>
          </a:prstGeom>
          <a:noFill/>
          <a:ln w="9525" cap="flat" cmpd="sng">
            <a:solidFill>
              <a:schemeClr val="dk1"/>
            </a:solidFill>
            <a:prstDash val="solid"/>
            <a:round/>
            <a:headEnd type="none" w="med" len="med"/>
            <a:tailEnd type="stealth" w="med" len="med"/>
          </a:ln>
        </p:spPr>
      </p:cxnSp>
      <p:cxnSp>
        <p:nvCxnSpPr>
          <p:cNvPr id="377" name="Google Shape;377;p25"/>
          <p:cNvCxnSpPr/>
          <p:nvPr/>
        </p:nvCxnSpPr>
        <p:spPr>
          <a:xfrm flipH="1">
            <a:off x="3135313" y="2865438"/>
            <a:ext cx="1371600" cy="762000"/>
          </a:xfrm>
          <a:prstGeom prst="bentConnector3">
            <a:avLst>
              <a:gd name="adj1" fmla="val 50000"/>
            </a:avLst>
          </a:prstGeom>
          <a:noFill/>
          <a:ln w="9525" cap="flat" cmpd="sng">
            <a:solidFill>
              <a:schemeClr val="dk1"/>
            </a:solidFill>
            <a:prstDash val="solid"/>
            <a:round/>
            <a:headEnd type="none" w="med" len="med"/>
            <a:tailEnd type="stealth"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7"/>
          <p:cNvSpPr txBox="1">
            <a:spLocks noGrp="1"/>
          </p:cNvSpPr>
          <p:nvPr>
            <p:ph type="title"/>
          </p:nvPr>
        </p:nvSpPr>
        <p:spPr>
          <a:xfrm>
            <a:off x="503238" y="336550"/>
            <a:ext cx="9067800" cy="776288"/>
          </a:xfrm>
          <a:prstGeom prst="rect">
            <a:avLst/>
          </a:prstGeom>
          <a:noFill/>
          <a:ln>
            <a:noFill/>
          </a:ln>
        </p:spPr>
        <p:txBody>
          <a:bodyPr spcFirstLastPara="1" wrap="square" lIns="0" tIns="0" rIns="0" bIns="0" anchor="ctr" anchorCtr="0">
            <a:noAutofit/>
          </a:bodyPr>
          <a:lstStyle/>
          <a:p>
            <a:pPr marL="0" lvl="0" indent="0" algn="ctr" rtl="0">
              <a:lnSpc>
                <a:spcPct val="95000"/>
              </a:lnSpc>
              <a:spcBef>
                <a:spcPts val="0"/>
              </a:spcBef>
              <a:spcAft>
                <a:spcPts val="0"/>
              </a:spcAft>
              <a:buNone/>
            </a:pPr>
            <a:r>
              <a:rPr lang="en-US"/>
              <a:t>Example 3</a:t>
            </a:r>
            <a:endParaRPr/>
          </a:p>
        </p:txBody>
      </p:sp>
      <p:sp>
        <p:nvSpPr>
          <p:cNvPr id="391" name="Google Shape;391;p27"/>
          <p:cNvSpPr txBox="1">
            <a:spLocks noGrp="1"/>
          </p:cNvSpPr>
          <p:nvPr>
            <p:ph type="body" idx="2"/>
          </p:nvPr>
        </p:nvSpPr>
        <p:spPr>
          <a:xfrm>
            <a:off x="503238" y="1244600"/>
            <a:ext cx="8721725" cy="5943600"/>
          </a:xfrm>
          <a:prstGeom prst="rect">
            <a:avLst/>
          </a:prstGeom>
          <a:noFill/>
          <a:ln>
            <a:noFill/>
          </a:ln>
        </p:spPr>
        <p:txBody>
          <a:bodyPr spcFirstLastPara="1" wrap="square" lIns="0" tIns="20150" rIns="0" bIns="0" anchor="t" anchorCtr="0">
            <a:noAutofit/>
          </a:bodyPr>
          <a:lstStyle/>
          <a:p>
            <a:pPr marL="342900" lvl="0" indent="-342900" algn="l" rtl="0">
              <a:lnSpc>
                <a:spcPct val="95000"/>
              </a:lnSpc>
              <a:spcBef>
                <a:spcPts val="0"/>
              </a:spcBef>
              <a:spcAft>
                <a:spcPts val="0"/>
              </a:spcAft>
              <a:buSzPts val="2800"/>
              <a:buChar char="•"/>
            </a:pPr>
            <a:r>
              <a:rPr lang="en-US" dirty="0"/>
              <a:t>Determine the hierarchy of operations and evaluate the following expressions</a:t>
            </a:r>
            <a:endParaRPr dirty="0"/>
          </a:p>
          <a:p>
            <a:pPr marL="342900" lvl="0" indent="-342900" algn="l" rtl="0">
              <a:lnSpc>
                <a:spcPct val="95000"/>
              </a:lnSpc>
              <a:spcBef>
                <a:spcPts val="1425"/>
              </a:spcBef>
              <a:spcAft>
                <a:spcPts val="0"/>
              </a:spcAft>
              <a:buSzPts val="2800"/>
              <a:buChar char="•"/>
            </a:pPr>
            <a:r>
              <a:rPr lang="en-US" dirty="0"/>
              <a:t>Assume a=13, b= 25 and c=5</a:t>
            </a:r>
            <a:endParaRPr dirty="0"/>
          </a:p>
          <a:p>
            <a:pPr marL="342900" lvl="0" indent="-342900" algn="l" rtl="0">
              <a:lnSpc>
                <a:spcPct val="95000"/>
              </a:lnSpc>
              <a:spcBef>
                <a:spcPts val="1425"/>
              </a:spcBef>
              <a:spcAft>
                <a:spcPts val="0"/>
              </a:spcAft>
              <a:buSzPts val="2800"/>
              <a:buFont typeface="Times New Roman"/>
              <a:buNone/>
            </a:pPr>
            <a:endParaRPr dirty="0"/>
          </a:p>
          <a:p>
            <a:pPr marL="342900" lvl="0" indent="-342900" algn="l" rtl="0">
              <a:lnSpc>
                <a:spcPct val="95000"/>
              </a:lnSpc>
              <a:spcBef>
                <a:spcPts val="1425"/>
              </a:spcBef>
              <a:spcAft>
                <a:spcPts val="0"/>
              </a:spcAft>
              <a:buSzPts val="2800"/>
              <a:buFont typeface="Times New Roman"/>
              <a:buNone/>
            </a:pPr>
            <a:r>
              <a:rPr lang="en-US" dirty="0"/>
              <a:t>    1. z=</a:t>
            </a:r>
            <a:r>
              <a:rPr lang="en-US" dirty="0" err="1"/>
              <a:t>a^b</a:t>
            </a:r>
            <a:r>
              <a:rPr lang="en-US" dirty="0"/>
              <a:t>;</a:t>
            </a:r>
            <a:endParaRPr dirty="0"/>
          </a:p>
          <a:p>
            <a:pPr marL="342900" lvl="0" indent="-342900" algn="l" rtl="0">
              <a:lnSpc>
                <a:spcPct val="95000"/>
              </a:lnSpc>
              <a:spcBef>
                <a:spcPts val="1425"/>
              </a:spcBef>
              <a:spcAft>
                <a:spcPts val="0"/>
              </a:spcAft>
              <a:buSzPts val="2800"/>
              <a:buFont typeface="Times New Roman"/>
              <a:buNone/>
            </a:pPr>
            <a:r>
              <a:rPr lang="en-US" dirty="0"/>
              <a:t>	2.x=++a – b;</a:t>
            </a:r>
            <a:endParaRPr dirty="0"/>
          </a:p>
          <a:p>
            <a:pPr marL="342900" lvl="0" indent="-342900" algn="l" rtl="0">
              <a:lnSpc>
                <a:spcPct val="95000"/>
              </a:lnSpc>
              <a:spcBef>
                <a:spcPts val="1425"/>
              </a:spcBef>
              <a:spcAft>
                <a:spcPts val="0"/>
              </a:spcAft>
              <a:buSzPts val="2800"/>
              <a:buFont typeface="Times New Roman"/>
              <a:buNone/>
            </a:pPr>
            <a:r>
              <a:rPr lang="en-US" dirty="0"/>
              <a:t>	3.y=b++ +c;</a:t>
            </a:r>
            <a:endParaRPr dirty="0"/>
          </a:p>
          <a:p>
            <a:pPr marL="342900" lvl="0" indent="-342900" algn="l" rtl="0">
              <a:lnSpc>
                <a:spcPct val="95000"/>
              </a:lnSpc>
              <a:spcBef>
                <a:spcPts val="1425"/>
              </a:spcBef>
              <a:spcAft>
                <a:spcPts val="0"/>
              </a:spcAft>
              <a:buSzPts val="2800"/>
              <a:buFont typeface="Times New Roman"/>
              <a:buNone/>
            </a:pPr>
            <a:r>
              <a:rPr lang="en-US" dirty="0"/>
              <a:t>	4.x=c&gt;b ? 1:0 ;</a:t>
            </a:r>
            <a:endParaRPr dirty="0"/>
          </a:p>
        </p:txBody>
      </p:sp>
      <p:sp>
        <p:nvSpPr>
          <p:cNvPr id="393" name="Google Shape;393;p27"/>
          <p:cNvSpPr txBox="1">
            <a:spLocks noGrp="1"/>
          </p:cNvSpPr>
          <p:nvPr>
            <p:ph type="sldNum" idx="12"/>
          </p:nvPr>
        </p:nvSpPr>
        <p:spPr>
          <a:xfrm>
            <a:off x="7227888" y="6670675"/>
            <a:ext cx="2344737" cy="517525"/>
          </a:xfrm>
          <a:prstGeom prst="rect">
            <a:avLst/>
          </a:prstGeom>
          <a:noFill/>
          <a:ln>
            <a:noFill/>
          </a:ln>
        </p:spPr>
        <p:txBody>
          <a:bodyPr spcFirstLastPara="1" wrap="square" lIns="0" tIns="0" rIns="0" bIns="0" anchor="t" anchorCtr="0">
            <a:noAutofit/>
          </a:bodyPr>
          <a:lstStyle/>
          <a:p>
            <a:pPr marL="0" marR="0" lvl="0" indent="0" algn="r" rtl="0">
              <a:lnSpc>
                <a:spcPct val="95000"/>
              </a:lnSpc>
              <a:spcBef>
                <a:spcPts val="0"/>
              </a:spcBef>
              <a:spcAft>
                <a:spcPts val="0"/>
              </a:spcAft>
              <a:buNone/>
            </a:pPr>
            <a:fld id="{00000000-1234-1234-1234-123412341234}" type="slidenum">
              <a:rPr lang="en-US" sz="1400">
                <a:solidFill>
                  <a:srgbClr val="000000"/>
                </a:solidFill>
                <a:latin typeface="Times New Roman"/>
                <a:ea typeface="Times New Roman"/>
                <a:cs typeface="Times New Roman"/>
                <a:sym typeface="Times New Roman"/>
              </a:rPr>
              <a:t>31</a:t>
            </a:fld>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6"/>
          <p:cNvSpPr txBox="1">
            <a:spLocks noGrp="1"/>
          </p:cNvSpPr>
          <p:nvPr>
            <p:ph type="title"/>
          </p:nvPr>
        </p:nvSpPr>
        <p:spPr>
          <a:xfrm>
            <a:off x="503238" y="336550"/>
            <a:ext cx="9067800" cy="623887"/>
          </a:xfrm>
          <a:prstGeom prst="rect">
            <a:avLst/>
          </a:prstGeom>
          <a:noFill/>
          <a:ln>
            <a:noFill/>
          </a:ln>
        </p:spPr>
        <p:txBody>
          <a:bodyPr spcFirstLastPara="1" wrap="square" lIns="0" tIns="0" rIns="0" bIns="0" anchor="ctr" anchorCtr="0">
            <a:noAutofit/>
          </a:bodyPr>
          <a:lstStyle/>
          <a:p>
            <a:pPr marL="0" lvl="0" indent="0" algn="ctr" rtl="0">
              <a:lnSpc>
                <a:spcPct val="95000"/>
              </a:lnSpc>
              <a:spcBef>
                <a:spcPts val="0"/>
              </a:spcBef>
              <a:spcAft>
                <a:spcPts val="0"/>
              </a:spcAft>
              <a:buNone/>
            </a:pPr>
            <a:r>
              <a:rPr lang="en-US" sz="3600" dirty="0" err="1">
                <a:latin typeface="Arial"/>
                <a:ea typeface="Arial"/>
                <a:cs typeface="Arial"/>
                <a:sym typeface="Arial"/>
              </a:rPr>
              <a:t>Sizeof</a:t>
            </a:r>
            <a:r>
              <a:rPr lang="en-US" sz="3600" dirty="0">
                <a:latin typeface="Arial"/>
                <a:ea typeface="Arial"/>
                <a:cs typeface="Arial"/>
                <a:sym typeface="Arial"/>
              </a:rPr>
              <a:t> Operator</a:t>
            </a:r>
            <a:endParaRPr sz="3600" dirty="0">
              <a:latin typeface="Arial"/>
              <a:ea typeface="Arial"/>
              <a:cs typeface="Arial"/>
              <a:sym typeface="Arial"/>
            </a:endParaRPr>
          </a:p>
        </p:txBody>
      </p:sp>
      <p:sp>
        <p:nvSpPr>
          <p:cNvPr id="383" name="Google Shape;383;p26"/>
          <p:cNvSpPr txBox="1">
            <a:spLocks noGrp="1"/>
          </p:cNvSpPr>
          <p:nvPr>
            <p:ph type="body" idx="1"/>
          </p:nvPr>
        </p:nvSpPr>
        <p:spPr>
          <a:xfrm>
            <a:off x="544513" y="960437"/>
            <a:ext cx="9067800" cy="5334000"/>
          </a:xfrm>
          <a:prstGeom prst="rect">
            <a:avLst/>
          </a:prstGeom>
          <a:noFill/>
          <a:ln>
            <a:noFill/>
          </a:ln>
        </p:spPr>
        <p:txBody>
          <a:bodyPr spcFirstLastPara="1" wrap="square" lIns="0" tIns="20150" rIns="0" bIns="0" anchor="t" anchorCtr="0">
            <a:noAutofit/>
          </a:bodyPr>
          <a:lstStyle/>
          <a:p>
            <a:pPr marL="342900" lvl="0" indent="-342900" algn="just" rtl="0">
              <a:lnSpc>
                <a:spcPct val="95000"/>
              </a:lnSpc>
              <a:spcBef>
                <a:spcPts val="0"/>
              </a:spcBef>
              <a:spcAft>
                <a:spcPts val="0"/>
              </a:spcAft>
              <a:buSzPts val="2400"/>
              <a:buChar char="•"/>
            </a:pPr>
            <a:r>
              <a:rPr lang="en-US" sz="2400" dirty="0" err="1">
                <a:latin typeface="Arial"/>
                <a:ea typeface="Arial"/>
                <a:cs typeface="Arial"/>
                <a:sym typeface="Arial"/>
              </a:rPr>
              <a:t>Sizeof</a:t>
            </a:r>
            <a:r>
              <a:rPr lang="en-US" sz="2400" dirty="0">
                <a:latin typeface="Arial"/>
                <a:ea typeface="Arial"/>
                <a:cs typeface="Arial"/>
                <a:sym typeface="Arial"/>
              </a:rPr>
              <a:t> operator: returns the number of bytes the operand occupies. The operand could be a variable, constant or a data type.</a:t>
            </a:r>
            <a:endParaRPr dirty="0"/>
          </a:p>
          <a:p>
            <a:pPr marL="342900" lvl="0" indent="-342900" algn="just" rtl="0">
              <a:lnSpc>
                <a:spcPct val="95000"/>
              </a:lnSpc>
              <a:spcBef>
                <a:spcPts val="1425"/>
              </a:spcBef>
              <a:spcAft>
                <a:spcPts val="0"/>
              </a:spcAft>
              <a:buSzPts val="2400"/>
              <a:buChar char="•"/>
            </a:pPr>
            <a:r>
              <a:rPr lang="en-US" sz="2400" dirty="0">
                <a:latin typeface="Arial"/>
                <a:ea typeface="Arial"/>
                <a:cs typeface="Arial"/>
                <a:sym typeface="Arial"/>
              </a:rPr>
              <a:t>Used for finding length of structures and arrays.</a:t>
            </a:r>
            <a:endParaRPr dirty="0"/>
          </a:p>
          <a:p>
            <a:pPr marL="342900" lvl="0" indent="-342900" algn="just" rtl="0">
              <a:lnSpc>
                <a:spcPct val="95000"/>
              </a:lnSpc>
              <a:spcBef>
                <a:spcPts val="1425"/>
              </a:spcBef>
              <a:spcAft>
                <a:spcPts val="0"/>
              </a:spcAft>
              <a:buSzPts val="2400"/>
              <a:buChar char="•"/>
            </a:pPr>
            <a:r>
              <a:rPr lang="en-US" sz="2400" dirty="0" err="1">
                <a:latin typeface="Arial"/>
                <a:ea typeface="Arial"/>
                <a:cs typeface="Arial"/>
                <a:sym typeface="Arial"/>
              </a:rPr>
              <a:t>Int</a:t>
            </a:r>
            <a:r>
              <a:rPr lang="en-US" sz="2400" dirty="0">
                <a:latin typeface="Arial"/>
                <a:ea typeface="Arial"/>
                <a:cs typeface="Arial"/>
                <a:sym typeface="Arial"/>
              </a:rPr>
              <a:t> </a:t>
            </a:r>
            <a:r>
              <a:rPr lang="en-US" sz="2400" dirty="0" err="1">
                <a:latin typeface="Arial"/>
                <a:ea typeface="Arial"/>
                <a:cs typeface="Arial"/>
                <a:sym typeface="Arial"/>
              </a:rPr>
              <a:t>x,y,z,m</a:t>
            </a:r>
            <a:r>
              <a:rPr lang="en-US" sz="2400" dirty="0">
                <a:latin typeface="Arial"/>
                <a:ea typeface="Arial"/>
                <a:cs typeface="Arial"/>
                <a:sym typeface="Arial"/>
              </a:rPr>
              <a:t>;</a:t>
            </a:r>
            <a:endParaRPr dirty="0"/>
          </a:p>
          <a:p>
            <a:pPr marL="342900" lvl="0" indent="-342900" algn="just" rtl="0">
              <a:lnSpc>
                <a:spcPct val="95000"/>
              </a:lnSpc>
              <a:spcBef>
                <a:spcPts val="1425"/>
              </a:spcBef>
              <a:spcAft>
                <a:spcPts val="0"/>
              </a:spcAft>
              <a:buSzPts val="2400"/>
              <a:buChar char="•"/>
            </a:pPr>
            <a:r>
              <a:rPr lang="en-US" sz="2400" dirty="0" err="1">
                <a:latin typeface="Arial"/>
                <a:ea typeface="Arial"/>
                <a:cs typeface="Arial"/>
                <a:sym typeface="Arial"/>
              </a:rPr>
              <a:t>E.g</a:t>
            </a:r>
            <a:r>
              <a:rPr lang="en-US" sz="2400" dirty="0">
                <a:latin typeface="Arial"/>
                <a:ea typeface="Arial"/>
                <a:cs typeface="Arial"/>
                <a:sym typeface="Arial"/>
              </a:rPr>
              <a:t>: x=</a:t>
            </a:r>
            <a:r>
              <a:rPr lang="en-US" sz="2400" dirty="0" err="1">
                <a:latin typeface="Arial"/>
                <a:ea typeface="Arial"/>
                <a:cs typeface="Arial"/>
                <a:sym typeface="Arial"/>
              </a:rPr>
              <a:t>sizeof</a:t>
            </a:r>
            <a:r>
              <a:rPr lang="en-US" sz="2400" dirty="0">
                <a:latin typeface="Arial"/>
                <a:ea typeface="Arial"/>
                <a:cs typeface="Arial"/>
                <a:sym typeface="Arial"/>
              </a:rPr>
              <a:t>(m); </a:t>
            </a:r>
            <a:endParaRPr dirty="0"/>
          </a:p>
          <a:p>
            <a:pPr marL="342900" lvl="0" indent="-342900" algn="just" rtl="0">
              <a:lnSpc>
                <a:spcPct val="95000"/>
              </a:lnSpc>
              <a:spcBef>
                <a:spcPts val="1425"/>
              </a:spcBef>
              <a:spcAft>
                <a:spcPts val="0"/>
              </a:spcAft>
              <a:buSzPts val="2400"/>
              <a:buChar char="•"/>
            </a:pPr>
            <a:r>
              <a:rPr lang="en-US" sz="2400" dirty="0">
                <a:latin typeface="Arial"/>
                <a:ea typeface="Arial"/>
                <a:cs typeface="Arial"/>
                <a:sym typeface="Arial"/>
              </a:rPr>
              <a:t>y=</a:t>
            </a:r>
            <a:r>
              <a:rPr lang="en-US" sz="2400" dirty="0" err="1">
                <a:latin typeface="Arial"/>
                <a:ea typeface="Arial"/>
                <a:cs typeface="Arial"/>
                <a:sym typeface="Arial"/>
              </a:rPr>
              <a:t>sizeof</a:t>
            </a:r>
            <a:r>
              <a:rPr lang="en-US" sz="2400" dirty="0">
                <a:latin typeface="Arial"/>
                <a:ea typeface="Arial"/>
                <a:cs typeface="Arial"/>
                <a:sym typeface="Arial"/>
              </a:rPr>
              <a:t>(float);</a:t>
            </a:r>
            <a:endParaRPr dirty="0"/>
          </a:p>
          <a:p>
            <a:pPr marL="342900" lvl="0" indent="-342900" algn="just" rtl="0">
              <a:lnSpc>
                <a:spcPct val="95000"/>
              </a:lnSpc>
              <a:spcBef>
                <a:spcPts val="1425"/>
              </a:spcBef>
              <a:spcAft>
                <a:spcPts val="0"/>
              </a:spcAft>
              <a:buSzPts val="2400"/>
              <a:buChar char="•"/>
            </a:pPr>
            <a:r>
              <a:rPr lang="en-US" sz="2400" dirty="0">
                <a:latin typeface="Arial"/>
                <a:ea typeface="Arial"/>
                <a:cs typeface="Arial"/>
                <a:sym typeface="Arial"/>
              </a:rPr>
              <a:t>z=</a:t>
            </a:r>
            <a:r>
              <a:rPr lang="en-US" sz="2400" dirty="0" err="1">
                <a:latin typeface="Arial"/>
                <a:ea typeface="Arial"/>
                <a:cs typeface="Arial"/>
                <a:sym typeface="Arial"/>
              </a:rPr>
              <a:t>sizeof</a:t>
            </a:r>
            <a:r>
              <a:rPr lang="en-US" sz="2400" dirty="0">
                <a:latin typeface="Arial"/>
                <a:ea typeface="Arial"/>
                <a:cs typeface="Arial"/>
                <a:sym typeface="Arial"/>
              </a:rPr>
              <a:t>(‘A’);</a:t>
            </a:r>
            <a:endParaRPr dirty="0"/>
          </a:p>
          <a:p>
            <a:pPr marL="342900" lvl="0" indent="-190500" algn="just" rtl="0">
              <a:lnSpc>
                <a:spcPct val="95000"/>
              </a:lnSpc>
              <a:spcBef>
                <a:spcPts val="1425"/>
              </a:spcBef>
              <a:spcAft>
                <a:spcPts val="0"/>
              </a:spcAft>
              <a:buSzPts val="2400"/>
              <a:buNone/>
            </a:pPr>
            <a:endParaRPr sz="2400" dirty="0">
              <a:latin typeface="Arial"/>
              <a:ea typeface="Arial"/>
              <a:cs typeface="Arial"/>
              <a:sym typeface="Arial"/>
            </a:endParaRPr>
          </a:p>
          <a:p>
            <a:pPr marL="342900" lvl="0" indent="-342900" algn="just" rtl="0">
              <a:lnSpc>
                <a:spcPct val="95000"/>
              </a:lnSpc>
              <a:spcBef>
                <a:spcPts val="1425"/>
              </a:spcBef>
              <a:spcAft>
                <a:spcPts val="0"/>
              </a:spcAft>
              <a:buSzPts val="2400"/>
              <a:buChar char="•"/>
            </a:pPr>
            <a:r>
              <a:rPr lang="en-US" sz="2400" dirty="0">
                <a:latin typeface="Arial"/>
                <a:ea typeface="Arial"/>
                <a:cs typeface="Arial"/>
                <a:sym typeface="Arial"/>
              </a:rPr>
              <a:t>&amp; operator : it returns the address of a variable.</a:t>
            </a:r>
            <a:endParaRPr dirty="0"/>
          </a:p>
          <a:p>
            <a:pPr marL="342900" lvl="0" indent="-342900" algn="just" rtl="0">
              <a:lnSpc>
                <a:spcPct val="95000"/>
              </a:lnSpc>
              <a:spcBef>
                <a:spcPts val="1425"/>
              </a:spcBef>
              <a:spcAft>
                <a:spcPts val="0"/>
              </a:spcAft>
              <a:buSzPts val="2400"/>
              <a:buChar char="•"/>
            </a:pPr>
            <a:r>
              <a:rPr lang="en-US" sz="2400" dirty="0">
                <a:latin typeface="Arial"/>
                <a:ea typeface="Arial"/>
                <a:cs typeface="Arial"/>
                <a:sym typeface="Arial"/>
              </a:rPr>
              <a:t>* operator: it returns pointer to a variable.</a:t>
            </a:r>
            <a:endParaRPr dirty="0"/>
          </a:p>
        </p:txBody>
      </p:sp>
      <p:sp>
        <p:nvSpPr>
          <p:cNvPr id="385" name="Google Shape;385;p26"/>
          <p:cNvSpPr txBox="1">
            <a:spLocks noGrp="1"/>
          </p:cNvSpPr>
          <p:nvPr>
            <p:ph type="sldNum" idx="12"/>
          </p:nvPr>
        </p:nvSpPr>
        <p:spPr>
          <a:xfrm>
            <a:off x="7173913" y="6827838"/>
            <a:ext cx="2344737" cy="517525"/>
          </a:xfrm>
          <a:prstGeom prst="rect">
            <a:avLst/>
          </a:prstGeom>
          <a:noFill/>
          <a:ln>
            <a:noFill/>
          </a:ln>
        </p:spPr>
        <p:txBody>
          <a:bodyPr spcFirstLastPara="1" wrap="square" lIns="0" tIns="0" rIns="0" bIns="0" anchor="t" anchorCtr="0">
            <a:noAutofit/>
          </a:bodyPr>
          <a:lstStyle/>
          <a:p>
            <a:pPr marL="0" marR="0" lvl="0" indent="0" algn="r" rtl="0">
              <a:lnSpc>
                <a:spcPct val="95000"/>
              </a:lnSpc>
              <a:spcBef>
                <a:spcPts val="0"/>
              </a:spcBef>
              <a:spcAft>
                <a:spcPts val="0"/>
              </a:spcAft>
              <a:buNone/>
            </a:pPr>
            <a:fld id="{00000000-1234-1234-1234-123412341234}" type="slidenum">
              <a:rPr lang="en-US" sz="1400">
                <a:solidFill>
                  <a:srgbClr val="000000"/>
                </a:solidFill>
                <a:latin typeface="Times New Roman"/>
                <a:ea typeface="Times New Roman"/>
                <a:cs typeface="Times New Roman"/>
                <a:sym typeface="Times New Roman"/>
              </a:rPr>
              <a:t>32</a:t>
            </a:fld>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8"/>
          <p:cNvSpPr txBox="1">
            <a:spLocks noGrp="1"/>
          </p:cNvSpPr>
          <p:nvPr>
            <p:ph type="title"/>
          </p:nvPr>
        </p:nvSpPr>
        <p:spPr>
          <a:xfrm>
            <a:off x="503238" y="336550"/>
            <a:ext cx="9067800" cy="776288"/>
          </a:xfrm>
          <a:prstGeom prst="rect">
            <a:avLst/>
          </a:prstGeom>
          <a:noFill/>
          <a:ln>
            <a:noFill/>
          </a:ln>
        </p:spPr>
        <p:txBody>
          <a:bodyPr spcFirstLastPara="1" wrap="square" lIns="0" tIns="0" rIns="0" bIns="0" anchor="ctr" anchorCtr="0">
            <a:noAutofit/>
          </a:bodyPr>
          <a:lstStyle/>
          <a:p>
            <a:pPr marL="0" lvl="0" indent="0" algn="ctr" rtl="0">
              <a:lnSpc>
                <a:spcPct val="95000"/>
              </a:lnSpc>
              <a:spcBef>
                <a:spcPts val="0"/>
              </a:spcBef>
              <a:spcAft>
                <a:spcPts val="0"/>
              </a:spcAft>
              <a:buNone/>
            </a:pPr>
            <a:r>
              <a:rPr lang="en-US"/>
              <a:t>Comma  Operator</a:t>
            </a:r>
            <a:endParaRPr/>
          </a:p>
        </p:txBody>
      </p:sp>
      <p:sp>
        <p:nvSpPr>
          <p:cNvPr id="399" name="Google Shape;399;p28"/>
          <p:cNvSpPr txBox="1">
            <a:spLocks noGrp="1"/>
          </p:cNvSpPr>
          <p:nvPr>
            <p:ph type="body" idx="2"/>
          </p:nvPr>
        </p:nvSpPr>
        <p:spPr>
          <a:xfrm>
            <a:off x="503238" y="1244600"/>
            <a:ext cx="8721725" cy="5943600"/>
          </a:xfrm>
          <a:prstGeom prst="rect">
            <a:avLst/>
          </a:prstGeom>
          <a:noFill/>
          <a:ln>
            <a:noFill/>
          </a:ln>
        </p:spPr>
        <p:txBody>
          <a:bodyPr spcFirstLastPara="1" wrap="square" lIns="0" tIns="20150" rIns="0" bIns="0" anchor="t" anchorCtr="0">
            <a:noAutofit/>
          </a:bodyPr>
          <a:lstStyle/>
          <a:p>
            <a:pPr marL="342900" lvl="0" indent="-342900" algn="just" rtl="0">
              <a:lnSpc>
                <a:spcPct val="95000"/>
              </a:lnSpc>
              <a:spcBef>
                <a:spcPts val="0"/>
              </a:spcBef>
              <a:spcAft>
                <a:spcPts val="0"/>
              </a:spcAft>
              <a:buSzPts val="2800"/>
              <a:buChar char="•"/>
            </a:pPr>
            <a:r>
              <a:rPr lang="en-US" b="1" dirty="0"/>
              <a:t>Comma Operator</a:t>
            </a:r>
            <a:r>
              <a:rPr lang="en-US" dirty="0"/>
              <a:t>: The comma operator used to link the related expressions together. A comma linked-list of expressions are evaluated left-to-right and the value of rightmost expression is the value of the combined expression.</a:t>
            </a:r>
            <a:endParaRPr dirty="0"/>
          </a:p>
          <a:p>
            <a:pPr marL="342900" lvl="0" indent="-342900" algn="just" rtl="0">
              <a:lnSpc>
                <a:spcPct val="95000"/>
              </a:lnSpc>
              <a:spcBef>
                <a:spcPts val="1425"/>
              </a:spcBef>
              <a:spcAft>
                <a:spcPts val="0"/>
              </a:spcAft>
              <a:buSzPts val="2800"/>
              <a:buChar char="•"/>
            </a:pPr>
            <a:r>
              <a:rPr lang="en-US" dirty="0"/>
              <a:t>Example: value = (x=10,y=5,x+y);</a:t>
            </a:r>
            <a:endParaRPr dirty="0"/>
          </a:p>
          <a:p>
            <a:pPr marL="0" lvl="0" indent="0" algn="just" rtl="0">
              <a:lnSpc>
                <a:spcPct val="95000"/>
              </a:lnSpc>
              <a:spcBef>
                <a:spcPts val="1425"/>
              </a:spcBef>
              <a:spcAft>
                <a:spcPts val="0"/>
              </a:spcAft>
              <a:buSzPts val="2800"/>
              <a:buNone/>
            </a:pPr>
            <a:r>
              <a:rPr lang="en-US" dirty="0"/>
              <a:t>                For (n=1, m=10 ; n&lt;=m ; n++, m++)</a:t>
            </a:r>
            <a:endParaRPr dirty="0"/>
          </a:p>
        </p:txBody>
      </p:sp>
      <p:sp>
        <p:nvSpPr>
          <p:cNvPr id="401" name="Google Shape;401;p28"/>
          <p:cNvSpPr txBox="1">
            <a:spLocks noGrp="1"/>
          </p:cNvSpPr>
          <p:nvPr>
            <p:ph type="sldNum" idx="12"/>
          </p:nvPr>
        </p:nvSpPr>
        <p:spPr>
          <a:xfrm>
            <a:off x="7227888" y="6670675"/>
            <a:ext cx="2344737" cy="517525"/>
          </a:xfrm>
          <a:prstGeom prst="rect">
            <a:avLst/>
          </a:prstGeom>
          <a:noFill/>
          <a:ln>
            <a:noFill/>
          </a:ln>
        </p:spPr>
        <p:txBody>
          <a:bodyPr spcFirstLastPara="1" wrap="square" lIns="0" tIns="0" rIns="0" bIns="0" anchor="t" anchorCtr="0">
            <a:noAutofit/>
          </a:bodyPr>
          <a:lstStyle/>
          <a:p>
            <a:pPr marL="0" marR="0" lvl="0" indent="0" algn="r" rtl="0">
              <a:lnSpc>
                <a:spcPct val="95000"/>
              </a:lnSpc>
              <a:spcBef>
                <a:spcPts val="0"/>
              </a:spcBef>
              <a:spcAft>
                <a:spcPts val="0"/>
              </a:spcAft>
              <a:buNone/>
            </a:pPr>
            <a:fld id="{00000000-1234-1234-1234-123412341234}" type="slidenum">
              <a:rPr lang="en-US" sz="1400">
                <a:solidFill>
                  <a:srgbClr val="000000"/>
                </a:solidFill>
                <a:latin typeface="Times New Roman"/>
                <a:ea typeface="Times New Roman"/>
                <a:cs typeface="Times New Roman"/>
                <a:sym typeface="Times New Roman"/>
              </a:rPr>
              <a:t>33</a:t>
            </a:fld>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4"/>
          <p:cNvSpPr txBox="1">
            <a:spLocks noGrp="1"/>
          </p:cNvSpPr>
          <p:nvPr>
            <p:ph type="title"/>
          </p:nvPr>
        </p:nvSpPr>
        <p:spPr>
          <a:xfrm>
            <a:off x="544513" y="90348"/>
            <a:ext cx="9067800" cy="427037"/>
          </a:xfrm>
          <a:prstGeom prst="rect">
            <a:avLst/>
          </a:prstGeom>
          <a:noFill/>
          <a:ln>
            <a:noFill/>
          </a:ln>
        </p:spPr>
        <p:txBody>
          <a:bodyPr spcFirstLastPara="1" wrap="square" lIns="0" tIns="0" rIns="0" bIns="0" anchor="ctr" anchorCtr="0">
            <a:noAutofit/>
          </a:bodyPr>
          <a:lstStyle/>
          <a:p>
            <a:pPr marL="0" lvl="0" indent="0" algn="ctr" rtl="0">
              <a:lnSpc>
                <a:spcPct val="95000"/>
              </a:lnSpc>
              <a:spcBef>
                <a:spcPts val="0"/>
              </a:spcBef>
              <a:spcAft>
                <a:spcPts val="0"/>
              </a:spcAft>
              <a:buNone/>
            </a:pPr>
            <a:r>
              <a:rPr lang="en-US" dirty="0">
                <a:latin typeface="Arial"/>
                <a:ea typeface="Arial"/>
                <a:cs typeface="Arial"/>
                <a:sym typeface="Arial"/>
              </a:rPr>
              <a:t>Operators in C (Cont.)</a:t>
            </a:r>
            <a:endParaRPr dirty="0">
              <a:latin typeface="Arial"/>
              <a:ea typeface="Arial"/>
              <a:cs typeface="Arial"/>
              <a:sym typeface="Arial"/>
            </a:endParaRPr>
          </a:p>
        </p:txBody>
      </p:sp>
      <p:sp>
        <p:nvSpPr>
          <p:cNvPr id="198" name="Google Shape;198;p4"/>
          <p:cNvSpPr txBox="1">
            <a:spLocks noGrp="1"/>
          </p:cNvSpPr>
          <p:nvPr>
            <p:ph type="body" idx="1"/>
          </p:nvPr>
        </p:nvSpPr>
        <p:spPr>
          <a:xfrm>
            <a:off x="544513" y="1646238"/>
            <a:ext cx="9067800" cy="4648200"/>
          </a:xfrm>
          <a:prstGeom prst="rect">
            <a:avLst/>
          </a:prstGeom>
          <a:noFill/>
          <a:ln>
            <a:noFill/>
          </a:ln>
        </p:spPr>
        <p:txBody>
          <a:bodyPr spcFirstLastPara="1" wrap="square" lIns="0" tIns="20150" rIns="0" bIns="0" anchor="t" anchorCtr="0">
            <a:noAutofit/>
          </a:bodyPr>
          <a:lstStyle/>
          <a:p>
            <a:pPr marL="342900" lvl="0" indent="-342900" algn="just" rtl="0">
              <a:lnSpc>
                <a:spcPct val="95000"/>
              </a:lnSpc>
              <a:spcBef>
                <a:spcPts val="0"/>
              </a:spcBef>
              <a:spcAft>
                <a:spcPts val="0"/>
              </a:spcAft>
              <a:buSzPts val="2800"/>
              <a:buFont typeface="Times New Roman"/>
              <a:buNone/>
            </a:pPr>
            <a:endParaRPr>
              <a:latin typeface="Arial"/>
              <a:ea typeface="Arial"/>
              <a:cs typeface="Arial"/>
              <a:sym typeface="Arial"/>
            </a:endParaRPr>
          </a:p>
          <a:p>
            <a:pPr marL="342900" lvl="0" indent="-190500" algn="just" rtl="0">
              <a:lnSpc>
                <a:spcPct val="95000"/>
              </a:lnSpc>
              <a:spcBef>
                <a:spcPts val="1425"/>
              </a:spcBef>
              <a:spcAft>
                <a:spcPts val="0"/>
              </a:spcAft>
              <a:buSzPts val="2400"/>
              <a:buNone/>
            </a:pPr>
            <a:endParaRPr sz="2400">
              <a:latin typeface="Arial"/>
              <a:ea typeface="Arial"/>
              <a:cs typeface="Arial"/>
              <a:sym typeface="Arial"/>
            </a:endParaRPr>
          </a:p>
        </p:txBody>
      </p:sp>
      <p:sp>
        <p:nvSpPr>
          <p:cNvPr id="200" name="Google Shape;200;p4"/>
          <p:cNvSpPr txBox="1">
            <a:spLocks noGrp="1"/>
          </p:cNvSpPr>
          <p:nvPr>
            <p:ph type="sldNum" idx="12"/>
          </p:nvPr>
        </p:nvSpPr>
        <p:spPr>
          <a:xfrm>
            <a:off x="7173913" y="6827838"/>
            <a:ext cx="2344737" cy="517525"/>
          </a:xfrm>
          <a:prstGeom prst="rect">
            <a:avLst/>
          </a:prstGeom>
          <a:noFill/>
          <a:ln>
            <a:noFill/>
          </a:ln>
        </p:spPr>
        <p:txBody>
          <a:bodyPr spcFirstLastPara="1" wrap="square" lIns="0" tIns="0" rIns="0" bIns="0" anchor="t" anchorCtr="0">
            <a:noAutofit/>
          </a:bodyPr>
          <a:lstStyle/>
          <a:p>
            <a:pPr marL="0" marR="0" lvl="0" indent="0" algn="r" rtl="0">
              <a:lnSpc>
                <a:spcPct val="95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4</a:t>
            </a:fld>
            <a:endParaRPr sz="1400" b="0" i="0" u="none" strike="noStrike" cap="none">
              <a:solidFill>
                <a:srgbClr val="000000"/>
              </a:solidFill>
              <a:latin typeface="Times New Roman"/>
              <a:ea typeface="Times New Roman"/>
              <a:cs typeface="Times New Roman"/>
              <a:sym typeface="Times New Roman"/>
            </a:endParaRPr>
          </a:p>
        </p:txBody>
      </p:sp>
      <p:graphicFrame>
        <p:nvGraphicFramePr>
          <p:cNvPr id="201" name="Google Shape;201;p4"/>
          <p:cNvGraphicFramePr/>
          <p:nvPr/>
        </p:nvGraphicFramePr>
        <p:xfrm>
          <a:off x="468313" y="1112838"/>
          <a:ext cx="9144000" cy="4755100"/>
        </p:xfrm>
        <a:graphic>
          <a:graphicData uri="http://schemas.openxmlformats.org/drawingml/2006/table">
            <a:tbl>
              <a:tblPr firstRow="1" bandRow="1">
                <a:noFill/>
                <a:tableStyleId>{07FD12B9-EBDE-42B2-8032-2113492DC8FA}</a:tableStyleId>
              </a:tblPr>
              <a:tblGrid>
                <a:gridCol w="2286000">
                  <a:extLst>
                    <a:ext uri="{9D8B030D-6E8A-4147-A177-3AD203B41FA5}">
                      <a16:colId xmlns:a16="http://schemas.microsoft.com/office/drawing/2014/main" val="20000"/>
                    </a:ext>
                  </a:extLst>
                </a:gridCol>
                <a:gridCol w="1560250">
                  <a:extLst>
                    <a:ext uri="{9D8B030D-6E8A-4147-A177-3AD203B41FA5}">
                      <a16:colId xmlns:a16="http://schemas.microsoft.com/office/drawing/2014/main" val="20001"/>
                    </a:ext>
                  </a:extLst>
                </a:gridCol>
                <a:gridCol w="3214075">
                  <a:extLst>
                    <a:ext uri="{9D8B030D-6E8A-4147-A177-3AD203B41FA5}">
                      <a16:colId xmlns:a16="http://schemas.microsoft.com/office/drawing/2014/main" val="20002"/>
                    </a:ext>
                  </a:extLst>
                </a:gridCol>
                <a:gridCol w="2083675">
                  <a:extLst>
                    <a:ext uri="{9D8B030D-6E8A-4147-A177-3AD203B41FA5}">
                      <a16:colId xmlns:a16="http://schemas.microsoft.com/office/drawing/2014/main" val="20003"/>
                    </a:ext>
                  </a:extLst>
                </a:gridCol>
              </a:tblGrid>
              <a:tr h="365800">
                <a:tc>
                  <a:txBody>
                    <a:bodyPr/>
                    <a:lstStyle/>
                    <a:p>
                      <a:pPr marL="0" marR="0" lvl="0" indent="0" algn="l" rtl="0">
                        <a:spcBef>
                          <a:spcPts val="0"/>
                        </a:spcBef>
                        <a:spcAft>
                          <a:spcPts val="0"/>
                        </a:spcAft>
                        <a:buNone/>
                      </a:pPr>
                      <a:r>
                        <a:rPr lang="en-US" sz="1800"/>
                        <a:t>Type</a:t>
                      </a:r>
                      <a:endParaRPr sz="1800"/>
                    </a:p>
                  </a:txBody>
                  <a:tcPr marL="91450" marR="91450" marT="45725" marB="45725"/>
                </a:tc>
                <a:tc>
                  <a:txBody>
                    <a:bodyPr/>
                    <a:lstStyle/>
                    <a:p>
                      <a:pPr marL="0" marR="0" lvl="0" indent="0" algn="l" rtl="0">
                        <a:spcBef>
                          <a:spcPts val="0"/>
                        </a:spcBef>
                        <a:spcAft>
                          <a:spcPts val="0"/>
                        </a:spcAft>
                        <a:buNone/>
                      </a:pPr>
                      <a:r>
                        <a:rPr lang="en-US" sz="1800"/>
                        <a:t>Operator</a:t>
                      </a:r>
                      <a:endParaRPr sz="1800"/>
                    </a:p>
                  </a:txBody>
                  <a:tcPr marL="91450" marR="91450" marT="45725" marB="45725"/>
                </a:tc>
                <a:tc>
                  <a:txBody>
                    <a:bodyPr/>
                    <a:lstStyle/>
                    <a:p>
                      <a:pPr marL="0" marR="0" lvl="0" indent="0" algn="l" rtl="0">
                        <a:spcBef>
                          <a:spcPts val="0"/>
                        </a:spcBef>
                        <a:spcAft>
                          <a:spcPts val="0"/>
                        </a:spcAft>
                        <a:buNone/>
                      </a:pPr>
                      <a:r>
                        <a:rPr lang="en-US" sz="1800"/>
                        <a:t>Meaning</a:t>
                      </a:r>
                      <a:endParaRPr sz="1800"/>
                    </a:p>
                  </a:txBody>
                  <a:tcPr marL="91450" marR="91450" marT="45725" marB="45725"/>
                </a:tc>
                <a:tc>
                  <a:txBody>
                    <a:bodyPr/>
                    <a:lstStyle/>
                    <a:p>
                      <a:pPr marL="0" marR="0" lvl="0" indent="0" algn="l" rtl="0">
                        <a:spcBef>
                          <a:spcPts val="0"/>
                        </a:spcBef>
                        <a:spcAft>
                          <a:spcPts val="0"/>
                        </a:spcAft>
                        <a:buNone/>
                      </a:pPr>
                      <a:r>
                        <a:rPr lang="en-US" sz="1800"/>
                        <a:t>For Example</a:t>
                      </a:r>
                      <a:endParaRPr sz="1800"/>
                    </a:p>
                  </a:txBody>
                  <a:tcPr marL="91450" marR="91450" marT="45725" marB="45725"/>
                </a:tc>
                <a:extLst>
                  <a:ext uri="{0D108BD9-81ED-4DB2-BD59-A6C34878D82A}">
                    <a16:rowId xmlns:a16="http://schemas.microsoft.com/office/drawing/2014/main" val="10000"/>
                  </a:ext>
                </a:extLst>
              </a:tr>
              <a:tr h="1463200">
                <a:tc>
                  <a:txBody>
                    <a:bodyPr/>
                    <a:lstStyle/>
                    <a:p>
                      <a:pPr marL="0" marR="0" lvl="0" indent="0" algn="l" rtl="0">
                        <a:spcBef>
                          <a:spcPts val="0"/>
                        </a:spcBef>
                        <a:spcAft>
                          <a:spcPts val="0"/>
                        </a:spcAft>
                        <a:buNone/>
                      </a:pPr>
                      <a:r>
                        <a:rPr lang="en-US" sz="1800"/>
                        <a:t>Conditional </a:t>
                      </a:r>
                      <a:endParaRPr sz="1800"/>
                    </a:p>
                  </a:txBody>
                  <a:tcPr marL="91450" marR="91450" marT="45725" marB="45725"/>
                </a:tc>
                <a:tc>
                  <a:txBody>
                    <a:bodyPr/>
                    <a:lstStyle/>
                    <a:p>
                      <a:pPr marL="0" marR="0" lvl="0" indent="0" algn="l" rtl="0">
                        <a:spcBef>
                          <a:spcPts val="0"/>
                        </a:spcBef>
                        <a:spcAft>
                          <a:spcPts val="0"/>
                        </a:spcAft>
                        <a:buNone/>
                      </a:pPr>
                      <a:r>
                        <a:rPr lang="en-US" sz="1800"/>
                        <a:t>    ?</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a:t>condition?expression1:expression2</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a:t>Eg. a&gt;b?true:false</a:t>
                      </a:r>
                      <a:endParaRPr sz="1800"/>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838000">
                <a:tc>
                  <a:txBody>
                    <a:bodyPr/>
                    <a:lstStyle/>
                    <a:p>
                      <a:pPr marL="0" marR="0" lvl="0" indent="0" algn="l" rtl="0">
                        <a:spcBef>
                          <a:spcPts val="0"/>
                        </a:spcBef>
                        <a:spcAft>
                          <a:spcPts val="0"/>
                        </a:spcAft>
                        <a:buNone/>
                      </a:pPr>
                      <a:r>
                        <a:rPr lang="en-US" sz="1800"/>
                        <a:t>sizeof</a:t>
                      </a:r>
                      <a:endParaRPr sz="1800"/>
                    </a:p>
                  </a:txBody>
                  <a:tcPr marL="91450" marR="91450" marT="45725" marB="45725"/>
                </a:tc>
                <a:tc>
                  <a:txBody>
                    <a:bodyPr/>
                    <a:lstStyle/>
                    <a:p>
                      <a:pPr marL="0" marR="0" lvl="0" indent="0" algn="l" rtl="0">
                        <a:spcBef>
                          <a:spcPts val="0"/>
                        </a:spcBef>
                        <a:spcAft>
                          <a:spcPts val="0"/>
                        </a:spcAft>
                        <a:buNone/>
                      </a:pPr>
                      <a:r>
                        <a:rPr lang="en-US" sz="1800"/>
                        <a:t>sizeof()</a:t>
                      </a:r>
                      <a:endParaRPr sz="1800"/>
                    </a:p>
                  </a:txBody>
                  <a:tcPr marL="91450" marR="91450" marT="45725" marB="45725"/>
                </a:tc>
                <a:tc>
                  <a:txBody>
                    <a:bodyPr/>
                    <a:lstStyle/>
                    <a:p>
                      <a:pPr marL="0" marR="0" lvl="0" indent="0" algn="l" rtl="0">
                        <a:spcBef>
                          <a:spcPts val="0"/>
                        </a:spcBef>
                        <a:spcAft>
                          <a:spcPts val="0"/>
                        </a:spcAft>
                        <a:buNone/>
                      </a:pPr>
                      <a:r>
                        <a:rPr lang="en-US" sz="1800"/>
                        <a:t>Finds out the size of the data type used</a:t>
                      </a:r>
                      <a:endParaRPr sz="1800"/>
                    </a:p>
                  </a:txBody>
                  <a:tcPr marL="91450" marR="91450" marT="45725" marB="45725"/>
                </a:tc>
                <a:tc>
                  <a:txBody>
                    <a:bodyPr/>
                    <a:lstStyle/>
                    <a:p>
                      <a:pPr marL="0" marR="0" lvl="0" indent="0" algn="l" rtl="0">
                        <a:spcBef>
                          <a:spcPts val="0"/>
                        </a:spcBef>
                        <a:spcAft>
                          <a:spcPts val="0"/>
                        </a:spcAft>
                        <a:buNone/>
                      </a:pPr>
                      <a:r>
                        <a:rPr lang="en-US" sz="1800"/>
                        <a:t>a=sizeof(int);</a:t>
                      </a:r>
                      <a:endParaRPr/>
                    </a:p>
                    <a:p>
                      <a:pPr marL="0" marR="0" lvl="0" indent="0" algn="l" rtl="0">
                        <a:spcBef>
                          <a:spcPts val="0"/>
                        </a:spcBef>
                        <a:spcAft>
                          <a:spcPts val="0"/>
                        </a:spcAft>
                        <a:buNone/>
                      </a:pPr>
                      <a:r>
                        <a:rPr lang="en-US" sz="1800"/>
                        <a:t>b=sizeof(2);</a:t>
                      </a:r>
                      <a:endParaRPr/>
                    </a:p>
                    <a:p>
                      <a:pPr marL="0" marR="0" lvl="0" indent="0" algn="l" rtl="0">
                        <a:spcBef>
                          <a:spcPts val="0"/>
                        </a:spcBef>
                        <a:spcAft>
                          <a:spcPts val="0"/>
                        </a:spcAft>
                        <a:buNone/>
                      </a:pPr>
                      <a:r>
                        <a:rPr lang="en-US" sz="1800"/>
                        <a:t>c=sizeof(float);</a:t>
                      </a:r>
                      <a:endParaRPr/>
                    </a:p>
                    <a:p>
                      <a:pPr marL="0" marR="0" lvl="0" indent="0" algn="l" rtl="0">
                        <a:spcBef>
                          <a:spcPts val="0"/>
                        </a:spcBef>
                        <a:spcAft>
                          <a:spcPts val="0"/>
                        </a:spcAft>
                        <a:buNone/>
                      </a:pPr>
                      <a:r>
                        <a:rPr lang="en-US" sz="1800"/>
                        <a:t>D=sizeof(arr[0]);</a:t>
                      </a:r>
                      <a:endParaRPr sz="1800"/>
                    </a:p>
                  </a:txBody>
                  <a:tcPr marL="91450" marR="91450" marT="45725" marB="45725"/>
                </a:tc>
                <a:extLst>
                  <a:ext uri="{0D108BD9-81ED-4DB2-BD59-A6C34878D82A}">
                    <a16:rowId xmlns:a16="http://schemas.microsoft.com/office/drawing/2014/main" val="10002"/>
                  </a:ext>
                </a:extLst>
              </a:tr>
              <a:tr h="914500">
                <a:tc>
                  <a:txBody>
                    <a:bodyPr/>
                    <a:lstStyle/>
                    <a:p>
                      <a:pPr marL="0" marR="0" lvl="0" indent="0" algn="l" rtl="0">
                        <a:spcBef>
                          <a:spcPts val="0"/>
                        </a:spcBef>
                        <a:spcAft>
                          <a:spcPts val="0"/>
                        </a:spcAft>
                        <a:buNone/>
                      </a:pPr>
                      <a:r>
                        <a:rPr lang="en-US" sz="1800"/>
                        <a:t>Bitwise operators</a:t>
                      </a:r>
                      <a:endParaRPr sz="1800"/>
                    </a:p>
                  </a:txBody>
                  <a:tcPr marL="91450" marR="91450" marT="45725" marB="45725"/>
                </a:tc>
                <a:tc>
                  <a:txBody>
                    <a:bodyPr/>
                    <a:lstStyle/>
                    <a:p>
                      <a:pPr marL="0" marR="0" lvl="0" indent="0" algn="l" rtl="0">
                        <a:spcBef>
                          <a:spcPts val="0"/>
                        </a:spcBef>
                        <a:spcAft>
                          <a:spcPts val="0"/>
                        </a:spcAft>
                        <a:buNone/>
                      </a:pPr>
                      <a:r>
                        <a:rPr lang="en-US" sz="1800"/>
                        <a:t>&amp;</a:t>
                      </a:r>
                      <a:endParaRPr/>
                    </a:p>
                    <a:p>
                      <a:pPr marL="0" marR="0" lvl="0" indent="0" algn="l" rtl="0">
                        <a:spcBef>
                          <a:spcPts val="0"/>
                        </a:spcBef>
                        <a:spcAft>
                          <a:spcPts val="0"/>
                        </a:spcAft>
                        <a:buNone/>
                      </a:pPr>
                      <a:r>
                        <a:rPr lang="en-US" sz="1800"/>
                        <a:t>|</a:t>
                      </a:r>
                      <a:endParaRPr/>
                    </a:p>
                    <a:p>
                      <a:pPr marL="0" marR="0" lvl="0" indent="0" algn="l" rtl="0">
                        <a:lnSpc>
                          <a:spcPct val="100000"/>
                        </a:lnSpc>
                        <a:spcBef>
                          <a:spcPts val="0"/>
                        </a:spcBef>
                        <a:spcAft>
                          <a:spcPts val="0"/>
                        </a:spcAft>
                        <a:buClr>
                          <a:schemeClr val="dk1"/>
                        </a:buClr>
                        <a:buSzPts val="1800"/>
                        <a:buFont typeface="Times New Roman"/>
                        <a:buNone/>
                      </a:pPr>
                      <a:r>
                        <a:rPr lang="en-US" sz="1800"/>
                        <a:t>~</a:t>
                      </a:r>
                      <a:endParaRPr sz="1800"/>
                    </a:p>
                    <a:p>
                      <a:pPr marL="0" marR="0" lvl="0" indent="0" algn="l" rtl="0">
                        <a:spcBef>
                          <a:spcPts val="0"/>
                        </a:spcBef>
                        <a:spcAft>
                          <a:spcPts val="0"/>
                        </a:spcAft>
                        <a:buNone/>
                      </a:pPr>
                      <a:r>
                        <a:rPr lang="en-US" sz="1800"/>
                        <a:t>&gt;&gt;</a:t>
                      </a:r>
                      <a:endParaRPr/>
                    </a:p>
                    <a:p>
                      <a:pPr marL="0" marR="0" lvl="0" indent="0" algn="l" rtl="0">
                        <a:spcBef>
                          <a:spcPts val="0"/>
                        </a:spcBef>
                        <a:spcAft>
                          <a:spcPts val="0"/>
                        </a:spcAft>
                        <a:buNone/>
                      </a:pPr>
                      <a:r>
                        <a:rPr lang="en-US" sz="1800"/>
                        <a:t>&lt;&lt;</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AND</a:t>
                      </a:r>
                      <a:endParaRPr/>
                    </a:p>
                    <a:p>
                      <a:pPr marL="0" marR="0" lvl="0" indent="0" algn="l" rtl="0">
                        <a:spcBef>
                          <a:spcPts val="0"/>
                        </a:spcBef>
                        <a:spcAft>
                          <a:spcPts val="0"/>
                        </a:spcAft>
                        <a:buNone/>
                      </a:pPr>
                      <a:r>
                        <a:rPr lang="en-US" sz="1800"/>
                        <a:t>OR</a:t>
                      </a:r>
                      <a:endParaRPr/>
                    </a:p>
                    <a:p>
                      <a:pPr marL="0" marR="0" lvl="0" indent="0" algn="l" rtl="0">
                        <a:spcBef>
                          <a:spcPts val="0"/>
                        </a:spcBef>
                        <a:spcAft>
                          <a:spcPts val="0"/>
                        </a:spcAft>
                        <a:buNone/>
                      </a:pPr>
                      <a:r>
                        <a:rPr lang="en-US" sz="1800"/>
                        <a:t>1’s Complement</a:t>
                      </a:r>
                      <a:endParaRPr/>
                    </a:p>
                    <a:p>
                      <a:pPr marL="0" marR="0" lvl="0" indent="0" algn="l" rtl="0">
                        <a:spcBef>
                          <a:spcPts val="0"/>
                        </a:spcBef>
                        <a:spcAft>
                          <a:spcPts val="0"/>
                        </a:spcAft>
                        <a:buNone/>
                      </a:pPr>
                      <a:r>
                        <a:rPr lang="en-US" sz="1800"/>
                        <a:t>Right Shift</a:t>
                      </a:r>
                      <a:endParaRPr/>
                    </a:p>
                    <a:p>
                      <a:pPr marL="0" marR="0" lvl="0" indent="0" algn="l" rtl="0">
                        <a:spcBef>
                          <a:spcPts val="0"/>
                        </a:spcBef>
                        <a:spcAft>
                          <a:spcPts val="0"/>
                        </a:spcAft>
                        <a:buNone/>
                      </a:pPr>
                      <a:r>
                        <a:rPr lang="en-US" sz="1800"/>
                        <a:t>Left Shift</a:t>
                      </a:r>
                      <a:endParaRPr sz="1800"/>
                    </a:p>
                  </a:txBody>
                  <a:tcPr marL="91450" marR="91450" marT="45725" marB="45725"/>
                </a:tc>
                <a:tc>
                  <a:txBody>
                    <a:bodyPr/>
                    <a:lstStyle/>
                    <a:p>
                      <a:pPr marL="0" marR="0" lvl="0" indent="0" algn="just" rtl="0">
                        <a:spcBef>
                          <a:spcPts val="0"/>
                        </a:spcBef>
                        <a:spcAft>
                          <a:spcPts val="0"/>
                        </a:spcAft>
                        <a:buClr>
                          <a:schemeClr val="dk1"/>
                        </a:buClr>
                        <a:buSzPts val="1800"/>
                        <a:buFont typeface="Times New Roman"/>
                        <a:buNone/>
                      </a:pPr>
                      <a:r>
                        <a:rPr lang="en-US" sz="1800">
                          <a:latin typeface="Arial"/>
                          <a:ea typeface="Arial"/>
                          <a:cs typeface="Arial"/>
                          <a:sym typeface="Arial"/>
                        </a:rPr>
                        <a:t>8 &amp; 10</a:t>
                      </a:r>
                      <a:endParaRPr/>
                    </a:p>
                    <a:p>
                      <a:pPr marL="0" marR="0" lvl="0" indent="0" algn="just" rtl="0">
                        <a:spcBef>
                          <a:spcPts val="0"/>
                        </a:spcBef>
                        <a:spcAft>
                          <a:spcPts val="0"/>
                        </a:spcAft>
                        <a:buClr>
                          <a:schemeClr val="dk1"/>
                        </a:buClr>
                        <a:buSzPts val="1800"/>
                        <a:buFont typeface="Times New Roman"/>
                        <a:buNone/>
                      </a:pPr>
                      <a:endParaRPr sz="1800">
                        <a:latin typeface="Arial"/>
                        <a:ea typeface="Arial"/>
                        <a:cs typeface="Arial"/>
                        <a:sym typeface="Arial"/>
                      </a:endParaRPr>
                    </a:p>
                    <a:p>
                      <a:pPr marL="0" marR="0" lvl="0" indent="0" algn="just" rtl="0">
                        <a:spcBef>
                          <a:spcPts val="0"/>
                        </a:spcBef>
                        <a:spcAft>
                          <a:spcPts val="0"/>
                        </a:spcAft>
                        <a:buClr>
                          <a:schemeClr val="dk1"/>
                        </a:buClr>
                        <a:buSzPts val="1800"/>
                        <a:buFont typeface="Times New Roman"/>
                        <a:buNone/>
                      </a:pPr>
                      <a:r>
                        <a:rPr lang="en-US" sz="1800">
                          <a:latin typeface="Arial"/>
                          <a:ea typeface="Arial"/>
                          <a:cs typeface="Arial"/>
                          <a:sym typeface="Arial"/>
                        </a:rPr>
                        <a:t> 8:   00001000</a:t>
                      </a:r>
                      <a:endParaRPr/>
                    </a:p>
                    <a:p>
                      <a:pPr marL="0" marR="0" lvl="0" indent="0" algn="just" rtl="0">
                        <a:spcBef>
                          <a:spcPts val="0"/>
                        </a:spcBef>
                        <a:spcAft>
                          <a:spcPts val="0"/>
                        </a:spcAft>
                        <a:buClr>
                          <a:schemeClr val="dk1"/>
                        </a:buClr>
                        <a:buSzPts val="1800"/>
                        <a:buFont typeface="Times New Roman"/>
                        <a:buNone/>
                      </a:pPr>
                      <a:r>
                        <a:rPr lang="en-US" sz="1800">
                          <a:latin typeface="Arial"/>
                          <a:ea typeface="Arial"/>
                          <a:cs typeface="Arial"/>
                          <a:sym typeface="Arial"/>
                        </a:rPr>
                        <a:t>10:  00001010</a:t>
                      </a:r>
                      <a:endParaRPr/>
                    </a:p>
                    <a:p>
                      <a:pPr marL="0" marR="0" lvl="0" indent="0" algn="just" rtl="0">
                        <a:spcBef>
                          <a:spcPts val="0"/>
                        </a:spcBef>
                        <a:spcAft>
                          <a:spcPts val="0"/>
                        </a:spcAft>
                        <a:buClr>
                          <a:schemeClr val="dk1"/>
                        </a:buClr>
                        <a:buSzPts val="1800"/>
                        <a:buFont typeface="Times New Roman"/>
                        <a:buNone/>
                      </a:pPr>
                      <a:r>
                        <a:rPr lang="en-US" sz="1800">
                          <a:latin typeface="Arial"/>
                          <a:ea typeface="Arial"/>
                          <a:cs typeface="Arial"/>
                          <a:sym typeface="Arial"/>
                        </a:rPr>
                        <a:t> result: 00001000</a:t>
                      </a:r>
                      <a:endParaRPr/>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bl>
          </a:graphicData>
        </a:graphic>
      </p:graphicFrame>
      <p:graphicFrame>
        <p:nvGraphicFramePr>
          <p:cNvPr id="202" name="Google Shape;202;p4"/>
          <p:cNvGraphicFramePr/>
          <p:nvPr>
            <p:extLst>
              <p:ext uri="{D42A27DB-BD31-4B8C-83A1-F6EECF244321}">
                <p14:modId xmlns:p14="http://schemas.microsoft.com/office/powerpoint/2010/main" val="3748874175"/>
              </p:ext>
            </p:extLst>
          </p:nvPr>
        </p:nvGraphicFramePr>
        <p:xfrm>
          <a:off x="468313" y="1112838"/>
          <a:ext cx="9144000" cy="5715000"/>
        </p:xfrm>
        <a:graphic>
          <a:graphicData uri="http://schemas.openxmlformats.org/drawingml/2006/table">
            <a:tbl>
              <a:tblPr firstRow="1" bandRow="1">
                <a:noFill/>
                <a:tableStyleId>{07FD12B9-EBDE-42B2-8032-2113492DC8FA}</a:tableStyleId>
              </a:tblPr>
              <a:tblGrid>
                <a:gridCol w="2286000">
                  <a:extLst>
                    <a:ext uri="{9D8B030D-6E8A-4147-A177-3AD203B41FA5}">
                      <a16:colId xmlns:a16="http://schemas.microsoft.com/office/drawing/2014/main" val="20000"/>
                    </a:ext>
                  </a:extLst>
                </a:gridCol>
                <a:gridCol w="1560250">
                  <a:extLst>
                    <a:ext uri="{9D8B030D-6E8A-4147-A177-3AD203B41FA5}">
                      <a16:colId xmlns:a16="http://schemas.microsoft.com/office/drawing/2014/main" val="20001"/>
                    </a:ext>
                  </a:extLst>
                </a:gridCol>
                <a:gridCol w="2762642">
                  <a:extLst>
                    <a:ext uri="{9D8B030D-6E8A-4147-A177-3AD203B41FA5}">
                      <a16:colId xmlns:a16="http://schemas.microsoft.com/office/drawing/2014/main" val="20002"/>
                    </a:ext>
                  </a:extLst>
                </a:gridCol>
                <a:gridCol w="2535108">
                  <a:extLst>
                    <a:ext uri="{9D8B030D-6E8A-4147-A177-3AD203B41FA5}">
                      <a16:colId xmlns:a16="http://schemas.microsoft.com/office/drawing/2014/main" val="20003"/>
                    </a:ext>
                  </a:extLst>
                </a:gridCol>
              </a:tblGrid>
              <a:tr h="439643">
                <a:tc>
                  <a:txBody>
                    <a:bodyPr/>
                    <a:lstStyle/>
                    <a:p>
                      <a:pPr marL="0" marR="0" lvl="0" indent="0" algn="l" rtl="0">
                        <a:spcBef>
                          <a:spcPts val="0"/>
                        </a:spcBef>
                        <a:spcAft>
                          <a:spcPts val="0"/>
                        </a:spcAft>
                        <a:buNone/>
                      </a:pPr>
                      <a:r>
                        <a:rPr lang="en-US" sz="1800"/>
                        <a:t>Type</a:t>
                      </a:r>
                      <a:endParaRPr sz="1800"/>
                    </a:p>
                  </a:txBody>
                  <a:tcPr marL="91450" marR="91450" marT="45725" marB="45725"/>
                </a:tc>
                <a:tc>
                  <a:txBody>
                    <a:bodyPr/>
                    <a:lstStyle/>
                    <a:p>
                      <a:pPr marL="0" marR="0" lvl="0" indent="0" algn="l" rtl="0">
                        <a:spcBef>
                          <a:spcPts val="0"/>
                        </a:spcBef>
                        <a:spcAft>
                          <a:spcPts val="0"/>
                        </a:spcAft>
                        <a:buNone/>
                      </a:pPr>
                      <a:r>
                        <a:rPr lang="en-US" sz="1800"/>
                        <a:t>Operator</a:t>
                      </a:r>
                      <a:endParaRPr sz="1800"/>
                    </a:p>
                  </a:txBody>
                  <a:tcPr marL="91450" marR="91450" marT="45725" marB="45725"/>
                </a:tc>
                <a:tc>
                  <a:txBody>
                    <a:bodyPr/>
                    <a:lstStyle/>
                    <a:p>
                      <a:pPr marL="0" marR="0" lvl="0" indent="0" algn="l" rtl="0">
                        <a:spcBef>
                          <a:spcPts val="0"/>
                        </a:spcBef>
                        <a:spcAft>
                          <a:spcPts val="0"/>
                        </a:spcAft>
                        <a:buNone/>
                      </a:pPr>
                      <a:r>
                        <a:rPr lang="en-US" sz="1800"/>
                        <a:t>Meaning</a:t>
                      </a:r>
                      <a:endParaRPr sz="1800"/>
                    </a:p>
                  </a:txBody>
                  <a:tcPr marL="91450" marR="91450" marT="45725" marB="45725"/>
                </a:tc>
                <a:tc>
                  <a:txBody>
                    <a:bodyPr/>
                    <a:lstStyle/>
                    <a:p>
                      <a:pPr marL="0" marR="0" lvl="0" indent="0" algn="l" rtl="0">
                        <a:spcBef>
                          <a:spcPts val="0"/>
                        </a:spcBef>
                        <a:spcAft>
                          <a:spcPts val="0"/>
                        </a:spcAft>
                        <a:buNone/>
                      </a:pPr>
                      <a:r>
                        <a:rPr lang="en-US" sz="1800"/>
                        <a:t>For Example</a:t>
                      </a:r>
                      <a:endParaRPr sz="1800"/>
                    </a:p>
                  </a:txBody>
                  <a:tcPr marL="91450" marR="91450" marT="45725" marB="45725"/>
                </a:tc>
                <a:extLst>
                  <a:ext uri="{0D108BD9-81ED-4DB2-BD59-A6C34878D82A}">
                    <a16:rowId xmlns:a16="http://schemas.microsoft.com/office/drawing/2014/main" val="10000"/>
                  </a:ext>
                </a:extLst>
              </a:tr>
              <a:tr h="1758573">
                <a:tc>
                  <a:txBody>
                    <a:bodyPr/>
                    <a:lstStyle/>
                    <a:p>
                      <a:pPr marL="0" marR="0" lvl="0" indent="0" algn="l" rtl="0">
                        <a:spcBef>
                          <a:spcPts val="0"/>
                        </a:spcBef>
                        <a:spcAft>
                          <a:spcPts val="0"/>
                        </a:spcAft>
                        <a:buNone/>
                      </a:pPr>
                      <a:r>
                        <a:rPr lang="en-US" sz="1800"/>
                        <a:t>Conditional </a:t>
                      </a:r>
                      <a:endParaRPr sz="1800"/>
                    </a:p>
                  </a:txBody>
                  <a:tcPr marL="91450" marR="91450" marT="45725" marB="45725"/>
                </a:tc>
                <a:tc>
                  <a:txBody>
                    <a:bodyPr/>
                    <a:lstStyle/>
                    <a:p>
                      <a:pPr marL="0" marR="0" lvl="0" indent="0" algn="l" rtl="0">
                        <a:spcBef>
                          <a:spcPts val="0"/>
                        </a:spcBef>
                        <a:spcAft>
                          <a:spcPts val="0"/>
                        </a:spcAft>
                        <a:buNone/>
                      </a:pPr>
                      <a:r>
                        <a:rPr lang="en-US" sz="1800"/>
                        <a:t>    ?</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a:t>condition?expression1:expression2</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a:t>Eg. a&gt;b?true:false</a:t>
                      </a:r>
                      <a:endParaRPr sz="1800"/>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1428696">
                <a:tc>
                  <a:txBody>
                    <a:bodyPr/>
                    <a:lstStyle/>
                    <a:p>
                      <a:pPr marL="0" marR="0" lvl="0" indent="0" algn="l" rtl="0">
                        <a:spcBef>
                          <a:spcPts val="0"/>
                        </a:spcBef>
                        <a:spcAft>
                          <a:spcPts val="0"/>
                        </a:spcAft>
                        <a:buNone/>
                      </a:pPr>
                      <a:r>
                        <a:rPr lang="en-US" sz="1800"/>
                        <a:t>sizeof</a:t>
                      </a:r>
                      <a:endParaRPr sz="1800"/>
                    </a:p>
                  </a:txBody>
                  <a:tcPr marL="91450" marR="91450" marT="45725" marB="45725"/>
                </a:tc>
                <a:tc>
                  <a:txBody>
                    <a:bodyPr/>
                    <a:lstStyle/>
                    <a:p>
                      <a:pPr marL="0" marR="0" lvl="0" indent="0" algn="l" rtl="0">
                        <a:spcBef>
                          <a:spcPts val="0"/>
                        </a:spcBef>
                        <a:spcAft>
                          <a:spcPts val="0"/>
                        </a:spcAft>
                        <a:buNone/>
                      </a:pPr>
                      <a:r>
                        <a:rPr lang="en-US" sz="1800"/>
                        <a:t>sizeof()</a:t>
                      </a:r>
                      <a:endParaRPr sz="1800"/>
                    </a:p>
                  </a:txBody>
                  <a:tcPr marL="91450" marR="91450" marT="45725" marB="45725"/>
                </a:tc>
                <a:tc>
                  <a:txBody>
                    <a:bodyPr/>
                    <a:lstStyle/>
                    <a:p>
                      <a:pPr marL="0" marR="0" lvl="0" indent="0" algn="l" rtl="0">
                        <a:spcBef>
                          <a:spcPts val="0"/>
                        </a:spcBef>
                        <a:spcAft>
                          <a:spcPts val="0"/>
                        </a:spcAft>
                        <a:buNone/>
                      </a:pPr>
                      <a:r>
                        <a:rPr lang="en-US" sz="1800"/>
                        <a:t>Finds out the size of the data type used</a:t>
                      </a:r>
                      <a:endParaRPr sz="1800"/>
                    </a:p>
                  </a:txBody>
                  <a:tcPr marL="91450" marR="91450" marT="45725" marB="45725"/>
                </a:tc>
                <a:tc>
                  <a:txBody>
                    <a:bodyPr/>
                    <a:lstStyle/>
                    <a:p>
                      <a:pPr marL="0" marR="0" lvl="0" indent="0" algn="l" rtl="0">
                        <a:spcBef>
                          <a:spcPts val="0"/>
                        </a:spcBef>
                        <a:spcAft>
                          <a:spcPts val="0"/>
                        </a:spcAft>
                        <a:buNone/>
                      </a:pPr>
                      <a:r>
                        <a:rPr lang="en-US" sz="1800"/>
                        <a:t>a=sizeof(int);</a:t>
                      </a:r>
                      <a:endParaRPr/>
                    </a:p>
                    <a:p>
                      <a:pPr marL="0" marR="0" lvl="0" indent="0" algn="l" rtl="0">
                        <a:spcBef>
                          <a:spcPts val="0"/>
                        </a:spcBef>
                        <a:spcAft>
                          <a:spcPts val="0"/>
                        </a:spcAft>
                        <a:buNone/>
                      </a:pPr>
                      <a:r>
                        <a:rPr lang="en-US" sz="1800"/>
                        <a:t>b=sizeof(2);</a:t>
                      </a:r>
                      <a:endParaRPr/>
                    </a:p>
                    <a:p>
                      <a:pPr marL="0" marR="0" lvl="0" indent="0" algn="l" rtl="0">
                        <a:spcBef>
                          <a:spcPts val="0"/>
                        </a:spcBef>
                        <a:spcAft>
                          <a:spcPts val="0"/>
                        </a:spcAft>
                        <a:buNone/>
                      </a:pPr>
                      <a:r>
                        <a:rPr lang="en-US" sz="1800"/>
                        <a:t>c=sizeof(float);</a:t>
                      </a:r>
                      <a:endParaRPr/>
                    </a:p>
                    <a:p>
                      <a:pPr marL="0" marR="0" lvl="0" indent="0" algn="l" rtl="0">
                        <a:spcBef>
                          <a:spcPts val="0"/>
                        </a:spcBef>
                        <a:spcAft>
                          <a:spcPts val="0"/>
                        </a:spcAft>
                        <a:buNone/>
                      </a:pPr>
                      <a:r>
                        <a:rPr lang="en-US" sz="1800"/>
                        <a:t>D=sizeof(arr[0]);</a:t>
                      </a:r>
                      <a:endParaRPr sz="1800"/>
                    </a:p>
                  </a:txBody>
                  <a:tcPr marL="91450" marR="91450" marT="45725" marB="45725"/>
                </a:tc>
                <a:extLst>
                  <a:ext uri="{0D108BD9-81ED-4DB2-BD59-A6C34878D82A}">
                    <a16:rowId xmlns:a16="http://schemas.microsoft.com/office/drawing/2014/main" val="10002"/>
                  </a:ext>
                </a:extLst>
              </a:tr>
              <a:tr h="2088088">
                <a:tc>
                  <a:txBody>
                    <a:bodyPr/>
                    <a:lstStyle/>
                    <a:p>
                      <a:pPr marL="0" marR="0" lvl="0" indent="0" algn="l" rtl="0">
                        <a:spcBef>
                          <a:spcPts val="0"/>
                        </a:spcBef>
                        <a:spcAft>
                          <a:spcPts val="0"/>
                        </a:spcAft>
                        <a:buNone/>
                      </a:pPr>
                      <a:r>
                        <a:rPr lang="en-US" sz="1800" dirty="0"/>
                        <a:t>Bitwise operators</a:t>
                      </a:r>
                      <a:endParaRPr sz="1800" dirty="0"/>
                    </a:p>
                  </a:txBody>
                  <a:tcPr marL="91450" marR="91450" marT="45725" marB="45725"/>
                </a:tc>
                <a:tc>
                  <a:txBody>
                    <a:bodyPr/>
                    <a:lstStyle/>
                    <a:p>
                      <a:pPr marL="0" marR="0" lvl="0" indent="0" algn="l" rtl="0">
                        <a:spcBef>
                          <a:spcPts val="0"/>
                        </a:spcBef>
                        <a:spcAft>
                          <a:spcPts val="0"/>
                        </a:spcAft>
                        <a:buNone/>
                      </a:pPr>
                      <a:r>
                        <a:rPr lang="en-US" sz="1800" dirty="0"/>
                        <a:t>&amp;</a:t>
                      </a:r>
                      <a:endParaRPr dirty="0"/>
                    </a:p>
                    <a:p>
                      <a:pPr marL="0" marR="0" lvl="0" indent="0" algn="l" rtl="0">
                        <a:spcBef>
                          <a:spcPts val="0"/>
                        </a:spcBef>
                        <a:spcAft>
                          <a:spcPts val="0"/>
                        </a:spcAft>
                        <a:buNone/>
                      </a:pPr>
                      <a:r>
                        <a:rPr lang="en-US" sz="1800" dirty="0"/>
                        <a: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dirty="0"/>
                        <a:t>~</a:t>
                      </a:r>
                      <a:endParaRPr sz="1800" dirty="0"/>
                    </a:p>
                    <a:p>
                      <a:pPr marL="0" marR="0" lvl="0" indent="0" algn="l" rtl="0">
                        <a:spcBef>
                          <a:spcPts val="0"/>
                        </a:spcBef>
                        <a:spcAft>
                          <a:spcPts val="0"/>
                        </a:spcAft>
                        <a:buNone/>
                      </a:pPr>
                      <a:r>
                        <a:rPr lang="en-US" sz="1800" dirty="0"/>
                        <a:t>&gt;&gt;</a:t>
                      </a:r>
                      <a:endParaRPr dirty="0"/>
                    </a:p>
                    <a:p>
                      <a:pPr marL="0" marR="0" lvl="0" indent="0" algn="l" rtl="0">
                        <a:spcBef>
                          <a:spcPts val="0"/>
                        </a:spcBef>
                        <a:spcAft>
                          <a:spcPts val="0"/>
                        </a:spcAft>
                        <a:buNone/>
                      </a:pPr>
                      <a:r>
                        <a:rPr lang="en-US" sz="1800" dirty="0"/>
                        <a:t>&lt;&lt;</a:t>
                      </a:r>
                      <a:endParaRPr dirty="0"/>
                    </a:p>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r>
                        <a:rPr lang="en-US" sz="1800"/>
                        <a:t>AND</a:t>
                      </a:r>
                      <a:endParaRPr/>
                    </a:p>
                    <a:p>
                      <a:pPr marL="0" marR="0" lvl="0" indent="0" algn="l" rtl="0">
                        <a:spcBef>
                          <a:spcPts val="0"/>
                        </a:spcBef>
                        <a:spcAft>
                          <a:spcPts val="0"/>
                        </a:spcAft>
                        <a:buNone/>
                      </a:pPr>
                      <a:r>
                        <a:rPr lang="en-US" sz="1800"/>
                        <a:t>OR</a:t>
                      </a:r>
                      <a:endParaRPr/>
                    </a:p>
                    <a:p>
                      <a:pPr marL="0" marR="0" lvl="0" indent="0" algn="l" rtl="0">
                        <a:spcBef>
                          <a:spcPts val="0"/>
                        </a:spcBef>
                        <a:spcAft>
                          <a:spcPts val="0"/>
                        </a:spcAft>
                        <a:buNone/>
                      </a:pPr>
                      <a:r>
                        <a:rPr lang="en-US" sz="1800"/>
                        <a:t>1’s Complement</a:t>
                      </a:r>
                      <a:endParaRPr/>
                    </a:p>
                    <a:p>
                      <a:pPr marL="0" marR="0" lvl="0" indent="0" algn="l" rtl="0">
                        <a:spcBef>
                          <a:spcPts val="0"/>
                        </a:spcBef>
                        <a:spcAft>
                          <a:spcPts val="0"/>
                        </a:spcAft>
                        <a:buNone/>
                      </a:pPr>
                      <a:r>
                        <a:rPr lang="en-US" sz="1800"/>
                        <a:t>Right Shift</a:t>
                      </a:r>
                      <a:endParaRPr/>
                    </a:p>
                    <a:p>
                      <a:pPr marL="0" marR="0" lvl="0" indent="0" algn="l" rtl="0">
                        <a:spcBef>
                          <a:spcPts val="0"/>
                        </a:spcBef>
                        <a:spcAft>
                          <a:spcPts val="0"/>
                        </a:spcAft>
                        <a:buNone/>
                      </a:pPr>
                      <a:r>
                        <a:rPr lang="en-US" sz="1800"/>
                        <a:t>Left Shift</a:t>
                      </a:r>
                      <a:endParaRPr sz="1800"/>
                    </a:p>
                  </a:txBody>
                  <a:tcPr marL="91450" marR="91450" marT="45725" marB="45725"/>
                </a:tc>
                <a:tc>
                  <a:txBody>
                    <a:bodyPr/>
                    <a:lstStyle/>
                    <a:p>
                      <a:pPr marL="0" marR="0" lvl="0" indent="0" algn="just" rtl="0">
                        <a:spcBef>
                          <a:spcPts val="0"/>
                        </a:spcBef>
                        <a:spcAft>
                          <a:spcPts val="0"/>
                        </a:spcAft>
                        <a:buClr>
                          <a:schemeClr val="dk1"/>
                        </a:buClr>
                        <a:buSzPts val="1800"/>
                        <a:buFont typeface="Times New Roman"/>
                        <a:buNone/>
                      </a:pPr>
                      <a:r>
                        <a:rPr lang="en-US" sz="1800" dirty="0">
                          <a:latin typeface="Arial"/>
                          <a:ea typeface="Arial"/>
                          <a:cs typeface="Arial"/>
                          <a:sym typeface="Arial"/>
                        </a:rPr>
                        <a:t>8 &amp; 10</a:t>
                      </a:r>
                      <a:endParaRPr dirty="0"/>
                    </a:p>
                    <a:p>
                      <a:pPr marL="0" marR="0" lvl="0" indent="0" algn="just" rtl="0">
                        <a:spcBef>
                          <a:spcPts val="0"/>
                        </a:spcBef>
                        <a:spcAft>
                          <a:spcPts val="0"/>
                        </a:spcAft>
                        <a:buClr>
                          <a:schemeClr val="dk1"/>
                        </a:buClr>
                        <a:buSzPts val="1800"/>
                        <a:buFont typeface="Times New Roman"/>
                        <a:buNone/>
                      </a:pPr>
                      <a:endParaRPr sz="1800" dirty="0">
                        <a:latin typeface="Arial"/>
                        <a:ea typeface="Arial"/>
                        <a:cs typeface="Arial"/>
                        <a:sym typeface="Arial"/>
                      </a:endParaRPr>
                    </a:p>
                    <a:p>
                      <a:pPr marL="0" marR="0" lvl="0" indent="0" algn="just" rtl="0">
                        <a:spcBef>
                          <a:spcPts val="0"/>
                        </a:spcBef>
                        <a:spcAft>
                          <a:spcPts val="0"/>
                        </a:spcAft>
                        <a:buClr>
                          <a:schemeClr val="dk1"/>
                        </a:buClr>
                        <a:buSzPts val="1800"/>
                        <a:buFont typeface="Times New Roman"/>
                        <a:buNone/>
                      </a:pPr>
                      <a:r>
                        <a:rPr lang="en-US" sz="1800" dirty="0">
                          <a:latin typeface="Arial"/>
                          <a:ea typeface="Arial"/>
                          <a:cs typeface="Arial"/>
                          <a:sym typeface="Arial"/>
                        </a:rPr>
                        <a:t> 8:   00001000</a:t>
                      </a:r>
                      <a:endParaRPr dirty="0"/>
                    </a:p>
                    <a:p>
                      <a:pPr marL="0" marR="0" lvl="0" indent="0" algn="just" rtl="0">
                        <a:spcBef>
                          <a:spcPts val="0"/>
                        </a:spcBef>
                        <a:spcAft>
                          <a:spcPts val="0"/>
                        </a:spcAft>
                        <a:buClr>
                          <a:schemeClr val="dk1"/>
                        </a:buClr>
                        <a:buSzPts val="1800"/>
                        <a:buFont typeface="Times New Roman"/>
                        <a:buNone/>
                      </a:pPr>
                      <a:r>
                        <a:rPr lang="en-US" sz="1800" dirty="0">
                          <a:latin typeface="Arial"/>
                          <a:ea typeface="Arial"/>
                          <a:cs typeface="Arial"/>
                          <a:sym typeface="Arial"/>
                        </a:rPr>
                        <a:t>10:  00001010</a:t>
                      </a:r>
                      <a:endParaRPr dirty="0"/>
                    </a:p>
                    <a:p>
                      <a:pPr marL="0" marR="0" lvl="0" indent="0" algn="just" rtl="0">
                        <a:spcBef>
                          <a:spcPts val="0"/>
                        </a:spcBef>
                        <a:spcAft>
                          <a:spcPts val="0"/>
                        </a:spcAft>
                        <a:buClr>
                          <a:schemeClr val="dk1"/>
                        </a:buClr>
                        <a:buSzPts val="1800"/>
                        <a:buFont typeface="Times New Roman"/>
                        <a:buNone/>
                      </a:pPr>
                      <a:r>
                        <a:rPr lang="en-US" sz="1800" dirty="0">
                          <a:latin typeface="Arial"/>
                          <a:ea typeface="Arial"/>
                          <a:cs typeface="Arial"/>
                          <a:sym typeface="Arial"/>
                        </a:rPr>
                        <a:t> result: 00001000</a:t>
                      </a:r>
                      <a:endParaRPr dirty="0"/>
                    </a:p>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3"/>
                  </a:ext>
                </a:extLst>
              </a:tr>
            </a:tbl>
          </a:graphicData>
        </a:graphic>
      </p:graphicFrame>
      <p:graphicFrame>
        <p:nvGraphicFramePr>
          <p:cNvPr id="203" name="Google Shape;203;p4"/>
          <p:cNvGraphicFramePr/>
          <p:nvPr>
            <p:extLst>
              <p:ext uri="{D42A27DB-BD31-4B8C-83A1-F6EECF244321}">
                <p14:modId xmlns:p14="http://schemas.microsoft.com/office/powerpoint/2010/main" val="2692012303"/>
              </p:ext>
            </p:extLst>
          </p:nvPr>
        </p:nvGraphicFramePr>
        <p:xfrm>
          <a:off x="468312" y="731837"/>
          <a:ext cx="9144000" cy="5432637"/>
        </p:xfrm>
        <a:graphic>
          <a:graphicData uri="http://schemas.openxmlformats.org/drawingml/2006/table">
            <a:tbl>
              <a:tblPr firstRow="1" bandRow="1">
                <a:noFill/>
                <a:tableStyleId>{07FD12B9-EBDE-42B2-8032-2113492DC8FA}</a:tableStyleId>
              </a:tblPr>
              <a:tblGrid>
                <a:gridCol w="2286000">
                  <a:extLst>
                    <a:ext uri="{9D8B030D-6E8A-4147-A177-3AD203B41FA5}">
                      <a16:colId xmlns:a16="http://schemas.microsoft.com/office/drawing/2014/main" val="20000"/>
                    </a:ext>
                  </a:extLst>
                </a:gridCol>
                <a:gridCol w="1560250">
                  <a:extLst>
                    <a:ext uri="{9D8B030D-6E8A-4147-A177-3AD203B41FA5}">
                      <a16:colId xmlns:a16="http://schemas.microsoft.com/office/drawing/2014/main" val="20001"/>
                    </a:ext>
                  </a:extLst>
                </a:gridCol>
                <a:gridCol w="2775170">
                  <a:extLst>
                    <a:ext uri="{9D8B030D-6E8A-4147-A177-3AD203B41FA5}">
                      <a16:colId xmlns:a16="http://schemas.microsoft.com/office/drawing/2014/main" val="20002"/>
                    </a:ext>
                  </a:extLst>
                </a:gridCol>
                <a:gridCol w="2522580">
                  <a:extLst>
                    <a:ext uri="{9D8B030D-6E8A-4147-A177-3AD203B41FA5}">
                      <a16:colId xmlns:a16="http://schemas.microsoft.com/office/drawing/2014/main" val="20003"/>
                    </a:ext>
                  </a:extLst>
                </a:gridCol>
              </a:tblGrid>
              <a:tr h="338075">
                <a:tc>
                  <a:txBody>
                    <a:bodyPr/>
                    <a:lstStyle/>
                    <a:p>
                      <a:pPr marL="0" marR="0" lvl="0" indent="0" algn="l" rtl="0">
                        <a:spcBef>
                          <a:spcPts val="0"/>
                        </a:spcBef>
                        <a:spcAft>
                          <a:spcPts val="0"/>
                        </a:spcAft>
                        <a:buNone/>
                      </a:pPr>
                      <a:r>
                        <a:rPr lang="en-US" sz="1800"/>
                        <a:t>Type</a:t>
                      </a:r>
                      <a:endParaRPr sz="1800"/>
                    </a:p>
                  </a:txBody>
                  <a:tcPr marL="91450" marR="91450" marT="45725" marB="45725"/>
                </a:tc>
                <a:tc>
                  <a:txBody>
                    <a:bodyPr/>
                    <a:lstStyle/>
                    <a:p>
                      <a:pPr marL="0" marR="0" lvl="0" indent="0" algn="l" rtl="0">
                        <a:spcBef>
                          <a:spcPts val="0"/>
                        </a:spcBef>
                        <a:spcAft>
                          <a:spcPts val="0"/>
                        </a:spcAft>
                        <a:buNone/>
                      </a:pPr>
                      <a:r>
                        <a:rPr lang="en-US" sz="1800"/>
                        <a:t>Operator</a:t>
                      </a:r>
                      <a:endParaRPr sz="1800"/>
                    </a:p>
                  </a:txBody>
                  <a:tcPr marL="91450" marR="91450" marT="45725" marB="45725"/>
                </a:tc>
                <a:tc>
                  <a:txBody>
                    <a:bodyPr/>
                    <a:lstStyle/>
                    <a:p>
                      <a:pPr marL="0" marR="0" lvl="0" indent="0" algn="l" rtl="0">
                        <a:spcBef>
                          <a:spcPts val="0"/>
                        </a:spcBef>
                        <a:spcAft>
                          <a:spcPts val="0"/>
                        </a:spcAft>
                        <a:buNone/>
                      </a:pPr>
                      <a:r>
                        <a:rPr lang="en-US" sz="1800" dirty="0"/>
                        <a:t>Meaning</a:t>
                      </a:r>
                      <a:endParaRPr sz="1800" dirty="0"/>
                    </a:p>
                  </a:txBody>
                  <a:tcPr marL="91450" marR="91450" marT="45725" marB="45725"/>
                </a:tc>
                <a:tc>
                  <a:txBody>
                    <a:bodyPr/>
                    <a:lstStyle/>
                    <a:p>
                      <a:pPr marL="0" marR="0" lvl="0" indent="0" algn="l" rtl="0">
                        <a:spcBef>
                          <a:spcPts val="0"/>
                        </a:spcBef>
                        <a:spcAft>
                          <a:spcPts val="0"/>
                        </a:spcAft>
                        <a:buNone/>
                      </a:pPr>
                      <a:r>
                        <a:rPr lang="en-US" sz="1800"/>
                        <a:t>For Example</a:t>
                      </a:r>
                      <a:endParaRPr sz="1800"/>
                    </a:p>
                  </a:txBody>
                  <a:tcPr marL="91450" marR="91450" marT="45725" marB="45725"/>
                </a:tc>
                <a:extLst>
                  <a:ext uri="{0D108BD9-81ED-4DB2-BD59-A6C34878D82A}">
                    <a16:rowId xmlns:a16="http://schemas.microsoft.com/office/drawing/2014/main" val="10000"/>
                  </a:ext>
                </a:extLst>
              </a:tr>
              <a:tr h="845173">
                <a:tc>
                  <a:txBody>
                    <a:bodyPr/>
                    <a:lstStyle/>
                    <a:p>
                      <a:pPr marL="0" marR="0" lvl="0" indent="0" algn="l" rtl="0">
                        <a:spcBef>
                          <a:spcPts val="0"/>
                        </a:spcBef>
                        <a:spcAft>
                          <a:spcPts val="0"/>
                        </a:spcAft>
                        <a:buNone/>
                      </a:pPr>
                      <a:r>
                        <a:rPr lang="en-US" sz="1800" dirty="0"/>
                        <a:t>Conditional </a:t>
                      </a:r>
                      <a:endParaRPr sz="1800" dirty="0"/>
                    </a:p>
                  </a:txBody>
                  <a:tcPr marL="91450" marR="91450" marT="45725" marB="45725"/>
                </a:tc>
                <a:tc>
                  <a:txBody>
                    <a:bodyPr/>
                    <a:lstStyle/>
                    <a:p>
                      <a:pPr marL="0" marR="0" lvl="0" indent="0" algn="l" rtl="0">
                        <a:spcBef>
                          <a:spcPts val="0"/>
                        </a:spcBef>
                        <a:spcAft>
                          <a:spcPts val="0"/>
                        </a:spcAft>
                        <a:buNone/>
                      </a:pPr>
                      <a:r>
                        <a:rPr lang="en-US" sz="1800"/>
                        <a:t>    ?</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dirty="0"/>
                        <a:t>condition?expression1:expression2</a:t>
                      </a:r>
                      <a:endParaRPr sz="1800"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dirty="0" err="1"/>
                        <a:t>Eg.</a:t>
                      </a:r>
                      <a:r>
                        <a:rPr lang="en-US" sz="1800" dirty="0"/>
                        <a:t> a&gt;</a:t>
                      </a:r>
                      <a:r>
                        <a:rPr lang="en-US" sz="1800" dirty="0" err="1"/>
                        <a:t>b?true:false</a:t>
                      </a:r>
                      <a:endParaRPr sz="1800" dirty="0"/>
                    </a:p>
                    <a:p>
                      <a:pPr marL="0" marR="0" lvl="0" indent="0" algn="l" rtl="0">
                        <a:spcBef>
                          <a:spcPts val="0"/>
                        </a:spcBef>
                        <a:spcAft>
                          <a:spcPts val="0"/>
                        </a:spcAft>
                        <a:buNone/>
                      </a:pPr>
                      <a:r>
                        <a:rPr lang="en-US" sz="1800" dirty="0">
                          <a:solidFill>
                            <a:srgbClr val="FF0000"/>
                          </a:solidFill>
                        </a:rPr>
                        <a:t>C=4&gt;5?1:0</a:t>
                      </a:r>
                    </a:p>
                    <a:p>
                      <a:pPr marL="0" marR="0" lvl="0" indent="0" algn="l" rtl="0">
                        <a:spcBef>
                          <a:spcPts val="0"/>
                        </a:spcBef>
                        <a:spcAft>
                          <a:spcPts val="0"/>
                        </a:spcAft>
                        <a:buNone/>
                      </a:pPr>
                      <a:r>
                        <a:rPr lang="en-US" sz="1800" dirty="0">
                          <a:solidFill>
                            <a:srgbClr val="FF0000"/>
                          </a:solidFill>
                        </a:rPr>
                        <a:t>D=5&gt;2?1:0</a:t>
                      </a:r>
                      <a:endParaRPr sz="1800" dirty="0">
                        <a:solidFill>
                          <a:srgbClr val="FF0000"/>
                        </a:solidFill>
                      </a:endParaRPr>
                    </a:p>
                  </a:txBody>
                  <a:tcPr marL="91450" marR="91450" marT="45725" marB="45725"/>
                </a:tc>
                <a:extLst>
                  <a:ext uri="{0D108BD9-81ED-4DB2-BD59-A6C34878D82A}">
                    <a16:rowId xmlns:a16="http://schemas.microsoft.com/office/drawing/2014/main" val="10001"/>
                  </a:ext>
                </a:extLst>
              </a:tr>
              <a:tr h="1098721">
                <a:tc>
                  <a:txBody>
                    <a:bodyPr/>
                    <a:lstStyle/>
                    <a:p>
                      <a:pPr marL="0" marR="0" lvl="0" indent="0" algn="l" rtl="0">
                        <a:spcBef>
                          <a:spcPts val="0"/>
                        </a:spcBef>
                        <a:spcAft>
                          <a:spcPts val="0"/>
                        </a:spcAft>
                        <a:buNone/>
                      </a:pPr>
                      <a:r>
                        <a:rPr lang="en-US" sz="1800"/>
                        <a:t>sizeof</a:t>
                      </a:r>
                      <a:endParaRPr sz="1800"/>
                    </a:p>
                  </a:txBody>
                  <a:tcPr marL="91450" marR="91450" marT="45725" marB="45725"/>
                </a:tc>
                <a:tc>
                  <a:txBody>
                    <a:bodyPr/>
                    <a:lstStyle/>
                    <a:p>
                      <a:pPr marL="0" marR="0" lvl="0" indent="0" algn="l" rtl="0">
                        <a:spcBef>
                          <a:spcPts val="0"/>
                        </a:spcBef>
                        <a:spcAft>
                          <a:spcPts val="0"/>
                        </a:spcAft>
                        <a:buNone/>
                      </a:pPr>
                      <a:r>
                        <a:rPr lang="en-US" sz="1800"/>
                        <a:t>sizeof()</a:t>
                      </a:r>
                      <a:endParaRPr sz="1800"/>
                    </a:p>
                  </a:txBody>
                  <a:tcPr marL="91450" marR="91450" marT="45725" marB="45725"/>
                </a:tc>
                <a:tc>
                  <a:txBody>
                    <a:bodyPr/>
                    <a:lstStyle/>
                    <a:p>
                      <a:pPr marL="0" marR="0" lvl="0" indent="0" algn="l" rtl="0">
                        <a:spcBef>
                          <a:spcPts val="0"/>
                        </a:spcBef>
                        <a:spcAft>
                          <a:spcPts val="0"/>
                        </a:spcAft>
                        <a:buNone/>
                      </a:pPr>
                      <a:r>
                        <a:rPr lang="en-US" sz="1800"/>
                        <a:t>Finds out the size of the data type used</a:t>
                      </a:r>
                      <a:endParaRPr sz="1800"/>
                    </a:p>
                  </a:txBody>
                  <a:tcPr marL="91450" marR="91450" marT="45725" marB="45725"/>
                </a:tc>
                <a:tc>
                  <a:txBody>
                    <a:bodyPr/>
                    <a:lstStyle/>
                    <a:p>
                      <a:pPr marL="0" marR="0" lvl="0" indent="0" algn="l" rtl="0">
                        <a:spcBef>
                          <a:spcPts val="0"/>
                        </a:spcBef>
                        <a:spcAft>
                          <a:spcPts val="0"/>
                        </a:spcAft>
                        <a:buNone/>
                      </a:pPr>
                      <a:r>
                        <a:rPr lang="en-US" sz="1800" dirty="0"/>
                        <a:t>a=</a:t>
                      </a:r>
                      <a:r>
                        <a:rPr lang="en-US" sz="1800" dirty="0" err="1"/>
                        <a:t>sizeof</a:t>
                      </a:r>
                      <a:r>
                        <a:rPr lang="en-US" sz="1800" dirty="0"/>
                        <a:t>(int);</a:t>
                      </a:r>
                      <a:endParaRPr dirty="0"/>
                    </a:p>
                    <a:p>
                      <a:pPr marL="0" marR="0" lvl="0" indent="0" algn="l" rtl="0">
                        <a:spcBef>
                          <a:spcPts val="0"/>
                        </a:spcBef>
                        <a:spcAft>
                          <a:spcPts val="0"/>
                        </a:spcAft>
                        <a:buNone/>
                      </a:pPr>
                      <a:r>
                        <a:rPr lang="en-US" sz="1800" dirty="0"/>
                        <a:t>b=</a:t>
                      </a:r>
                      <a:r>
                        <a:rPr lang="en-US" sz="1800" dirty="0" err="1"/>
                        <a:t>sizeof</a:t>
                      </a:r>
                      <a:r>
                        <a:rPr lang="en-US" sz="1800" dirty="0"/>
                        <a:t>(2);</a:t>
                      </a:r>
                      <a:endParaRPr dirty="0"/>
                    </a:p>
                    <a:p>
                      <a:pPr marL="0" marR="0" lvl="0" indent="0" algn="l" rtl="0">
                        <a:spcBef>
                          <a:spcPts val="0"/>
                        </a:spcBef>
                        <a:spcAft>
                          <a:spcPts val="0"/>
                        </a:spcAft>
                        <a:buNone/>
                      </a:pPr>
                      <a:r>
                        <a:rPr lang="en-US" sz="1800" dirty="0"/>
                        <a:t>c=</a:t>
                      </a:r>
                      <a:r>
                        <a:rPr lang="en-US" sz="1800" dirty="0" err="1"/>
                        <a:t>sizeof</a:t>
                      </a:r>
                      <a:r>
                        <a:rPr lang="en-US" sz="1800" dirty="0"/>
                        <a:t>(float);</a:t>
                      </a:r>
                      <a:endParaRPr dirty="0"/>
                    </a:p>
                    <a:p>
                      <a:pPr marL="0" marR="0" lvl="0" indent="0" algn="l" rtl="0">
                        <a:spcBef>
                          <a:spcPts val="0"/>
                        </a:spcBef>
                        <a:spcAft>
                          <a:spcPts val="0"/>
                        </a:spcAft>
                        <a:buNone/>
                      </a:pPr>
                      <a:r>
                        <a:rPr lang="en-US" sz="1800" dirty="0"/>
                        <a:t>D=</a:t>
                      </a:r>
                      <a:r>
                        <a:rPr lang="en-US" sz="1800" dirty="0" err="1"/>
                        <a:t>sizeof</a:t>
                      </a:r>
                      <a:r>
                        <a:rPr lang="en-US" sz="1800" dirty="0"/>
                        <a:t>(char);</a:t>
                      </a:r>
                      <a:endParaRPr sz="1800" dirty="0"/>
                    </a:p>
                  </a:txBody>
                  <a:tcPr marL="91450" marR="91450" marT="45725" marB="45725"/>
                </a:tc>
                <a:extLst>
                  <a:ext uri="{0D108BD9-81ED-4DB2-BD59-A6C34878D82A}">
                    <a16:rowId xmlns:a16="http://schemas.microsoft.com/office/drawing/2014/main" val="10002"/>
                  </a:ext>
                </a:extLst>
              </a:tr>
              <a:tr h="2963727">
                <a:tc>
                  <a:txBody>
                    <a:bodyPr/>
                    <a:lstStyle/>
                    <a:p>
                      <a:pPr marL="0" marR="0" lvl="0" indent="0" algn="l" rtl="0">
                        <a:spcBef>
                          <a:spcPts val="0"/>
                        </a:spcBef>
                        <a:spcAft>
                          <a:spcPts val="0"/>
                        </a:spcAft>
                        <a:buNone/>
                      </a:pPr>
                      <a:r>
                        <a:rPr lang="en-US" sz="1800" dirty="0"/>
                        <a:t>Bitwise operators</a:t>
                      </a:r>
                      <a:endParaRPr sz="1800" dirty="0"/>
                    </a:p>
                  </a:txBody>
                  <a:tcPr marL="91450" marR="91450" marT="45725" marB="45725"/>
                </a:tc>
                <a:tc>
                  <a:txBody>
                    <a:bodyPr/>
                    <a:lstStyle/>
                    <a:p>
                      <a:pPr marL="0" marR="0" lvl="0" indent="0" algn="l" rtl="0">
                        <a:spcBef>
                          <a:spcPts val="0"/>
                        </a:spcBef>
                        <a:spcAft>
                          <a:spcPts val="0"/>
                        </a:spcAft>
                        <a:buNone/>
                      </a:pPr>
                      <a:r>
                        <a:rPr lang="en-US" sz="1800" dirty="0"/>
                        <a:t>&amp;</a:t>
                      </a:r>
                      <a:endParaRPr dirty="0"/>
                    </a:p>
                    <a:p>
                      <a:pPr marL="0" marR="0" lvl="0" indent="0" algn="l" rtl="0">
                        <a:spcBef>
                          <a:spcPts val="0"/>
                        </a:spcBef>
                        <a:spcAft>
                          <a:spcPts val="0"/>
                        </a:spcAft>
                        <a:buNone/>
                      </a:pPr>
                      <a:r>
                        <a:rPr lang="en-US" sz="1800" dirty="0"/>
                        <a: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dirty="0"/>
                        <a:t>~</a:t>
                      </a:r>
                      <a:endParaRPr sz="1800" dirty="0"/>
                    </a:p>
                    <a:p>
                      <a:pPr marL="0" marR="0" lvl="0" indent="0" algn="l" rtl="0">
                        <a:spcBef>
                          <a:spcPts val="0"/>
                        </a:spcBef>
                        <a:spcAft>
                          <a:spcPts val="0"/>
                        </a:spcAft>
                        <a:buNone/>
                      </a:pPr>
                      <a:r>
                        <a:rPr lang="en-US" sz="1800" dirty="0"/>
                        <a:t>&gt;&gt;</a:t>
                      </a:r>
                      <a:endParaRPr dirty="0"/>
                    </a:p>
                    <a:p>
                      <a:pPr marL="0" marR="0" lvl="0" indent="0" algn="l" rtl="0">
                        <a:spcBef>
                          <a:spcPts val="0"/>
                        </a:spcBef>
                        <a:spcAft>
                          <a:spcPts val="0"/>
                        </a:spcAft>
                        <a:buNone/>
                      </a:pPr>
                      <a:r>
                        <a:rPr lang="en-US" sz="1800" dirty="0"/>
                        <a:t>&lt;&lt;</a:t>
                      </a:r>
                      <a:endParaRPr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a:t>
                      </a:r>
                      <a:r>
                        <a:rPr lang="en-US" sz="1800" dirty="0" err="1"/>
                        <a:t>A+b</a:t>
                      </a:r>
                      <a:r>
                        <a:rPr lang="en-US" sz="1800" dirty="0"/>
                        <a:t>)*c/d</a:t>
                      </a:r>
                    </a:p>
                    <a:p>
                      <a:pPr marL="0" marR="0" lvl="0" indent="0" algn="l" rtl="0">
                        <a:spcBef>
                          <a:spcPts val="0"/>
                        </a:spcBef>
                        <a:spcAft>
                          <a:spcPts val="0"/>
                        </a:spcAft>
                        <a:buNone/>
                      </a:pPr>
                      <a:r>
                        <a:rPr lang="en-US" sz="1800" dirty="0"/>
                        <a:t>*</a:t>
                      </a:r>
                    </a:p>
                    <a:p>
                      <a:pPr marL="0" marR="0" lvl="0" indent="0" algn="l" rtl="0">
                        <a:spcBef>
                          <a:spcPts val="0"/>
                        </a:spcBef>
                        <a:spcAft>
                          <a:spcPts val="0"/>
                        </a:spcAft>
                        <a:buNone/>
                      </a:pPr>
                      <a:r>
                        <a:rPr lang="en-US" sz="1800" dirty="0"/>
                        <a:t>/</a:t>
                      </a:r>
                    </a:p>
                    <a:p>
                      <a:pPr marL="0" marR="0" lvl="0" indent="0" algn="l" rtl="0">
                        <a:spcBef>
                          <a:spcPts val="0"/>
                        </a:spcBef>
                        <a:spcAft>
                          <a:spcPts val="0"/>
                        </a:spcAft>
                        <a:buNone/>
                      </a:pPr>
                      <a:r>
                        <a:rPr lang="en-US" sz="1800" dirty="0"/>
                        <a:t>+</a:t>
                      </a:r>
                      <a:endParaRPr sz="1800" dirty="0"/>
                    </a:p>
                  </a:txBody>
                  <a:tcPr marL="91450" marR="91450" marT="45725" marB="45725"/>
                </a:tc>
                <a:tc>
                  <a:txBody>
                    <a:bodyPr/>
                    <a:lstStyle/>
                    <a:p>
                      <a:pPr marL="0" marR="0" lvl="0" indent="0" algn="l" rtl="0">
                        <a:spcBef>
                          <a:spcPts val="0"/>
                        </a:spcBef>
                        <a:spcAft>
                          <a:spcPts val="0"/>
                        </a:spcAft>
                        <a:buNone/>
                      </a:pPr>
                      <a:r>
                        <a:rPr lang="en-US" sz="1800" dirty="0"/>
                        <a:t>AND</a:t>
                      </a:r>
                      <a:endParaRPr dirty="0"/>
                    </a:p>
                    <a:p>
                      <a:pPr marL="0" marR="0" lvl="0" indent="0" algn="l" rtl="0">
                        <a:spcBef>
                          <a:spcPts val="0"/>
                        </a:spcBef>
                        <a:spcAft>
                          <a:spcPts val="0"/>
                        </a:spcAft>
                        <a:buNone/>
                      </a:pPr>
                      <a:r>
                        <a:rPr lang="en-US" sz="1800" dirty="0"/>
                        <a:t>OR</a:t>
                      </a:r>
                      <a:endParaRPr dirty="0"/>
                    </a:p>
                    <a:p>
                      <a:pPr marL="0" marR="0" lvl="0" indent="0" algn="l" rtl="0">
                        <a:spcBef>
                          <a:spcPts val="0"/>
                        </a:spcBef>
                        <a:spcAft>
                          <a:spcPts val="0"/>
                        </a:spcAft>
                        <a:buNone/>
                      </a:pPr>
                      <a:r>
                        <a:rPr lang="en-US" sz="1800" dirty="0"/>
                        <a:t>1’s Complement</a:t>
                      </a:r>
                      <a:endParaRPr dirty="0"/>
                    </a:p>
                    <a:p>
                      <a:pPr marL="0" marR="0" lvl="0" indent="0" algn="l" rtl="0">
                        <a:spcBef>
                          <a:spcPts val="0"/>
                        </a:spcBef>
                        <a:spcAft>
                          <a:spcPts val="0"/>
                        </a:spcAft>
                        <a:buNone/>
                      </a:pPr>
                      <a:r>
                        <a:rPr lang="en-US" sz="1800" dirty="0"/>
                        <a:t>Right Shift</a:t>
                      </a:r>
                      <a:endParaRPr dirty="0"/>
                    </a:p>
                    <a:p>
                      <a:pPr marL="0" marR="0" lvl="0" indent="0" algn="l" rtl="0">
                        <a:spcBef>
                          <a:spcPts val="0"/>
                        </a:spcBef>
                        <a:spcAft>
                          <a:spcPts val="0"/>
                        </a:spcAft>
                        <a:buNone/>
                      </a:pPr>
                      <a:r>
                        <a:rPr lang="en-US" sz="1800" dirty="0"/>
                        <a:t>Left Shift</a:t>
                      </a:r>
                    </a:p>
                    <a:p>
                      <a:pPr marL="0" marR="0" lvl="0" indent="0" algn="l" rtl="0">
                        <a:spcBef>
                          <a:spcPts val="0"/>
                        </a:spcBef>
                        <a:spcAft>
                          <a:spcPts val="0"/>
                        </a:spcAft>
                        <a:buNone/>
                      </a:pPr>
                      <a:endParaRPr lang="en-US" sz="1800" dirty="0"/>
                    </a:p>
                    <a:p>
                      <a:pPr marL="0" marR="0" lvl="0" indent="0" algn="l" rtl="0">
                        <a:spcBef>
                          <a:spcPts val="0"/>
                        </a:spcBef>
                        <a:spcAft>
                          <a:spcPts val="0"/>
                        </a:spcAft>
                        <a:buNone/>
                      </a:pPr>
                      <a:r>
                        <a:rPr lang="en-US" sz="1800" dirty="0"/>
                        <a:t>++a + ++c</a:t>
                      </a:r>
                      <a:endParaRPr sz="1800" dirty="0"/>
                    </a:p>
                  </a:txBody>
                  <a:tcPr marL="91450" marR="91450" marT="45725" marB="45725"/>
                </a:tc>
                <a:tc>
                  <a:txBody>
                    <a:bodyPr/>
                    <a:lstStyle/>
                    <a:p>
                      <a:pPr marL="0" marR="0" lvl="0" indent="0" algn="just" rtl="0">
                        <a:spcBef>
                          <a:spcPts val="0"/>
                        </a:spcBef>
                        <a:spcAft>
                          <a:spcPts val="0"/>
                        </a:spcAft>
                        <a:buClr>
                          <a:schemeClr val="dk1"/>
                        </a:buClr>
                        <a:buSzPts val="1800"/>
                        <a:buFont typeface="Times New Roman"/>
                        <a:buNone/>
                      </a:pPr>
                      <a:r>
                        <a:rPr lang="en-US" sz="1800" dirty="0">
                          <a:latin typeface="Arial"/>
                          <a:ea typeface="Arial"/>
                          <a:cs typeface="Arial"/>
                          <a:sym typeface="Arial"/>
                        </a:rPr>
                        <a:t>8 &amp; 10</a:t>
                      </a:r>
                      <a:endParaRPr dirty="0"/>
                    </a:p>
                    <a:p>
                      <a:pPr marL="0" marR="0" lvl="0" indent="0" algn="just" rtl="0">
                        <a:spcBef>
                          <a:spcPts val="0"/>
                        </a:spcBef>
                        <a:spcAft>
                          <a:spcPts val="0"/>
                        </a:spcAft>
                        <a:buClr>
                          <a:schemeClr val="dk1"/>
                        </a:buClr>
                        <a:buSzPts val="1800"/>
                        <a:buFont typeface="Times New Roman"/>
                        <a:buNone/>
                      </a:pPr>
                      <a:endParaRPr sz="1800" dirty="0">
                        <a:latin typeface="Arial"/>
                        <a:ea typeface="Arial"/>
                        <a:cs typeface="Arial"/>
                        <a:sym typeface="Arial"/>
                      </a:endParaRPr>
                    </a:p>
                    <a:p>
                      <a:pPr marL="0" marR="0" lvl="0" indent="0" algn="just" rtl="0">
                        <a:spcBef>
                          <a:spcPts val="0"/>
                        </a:spcBef>
                        <a:spcAft>
                          <a:spcPts val="0"/>
                        </a:spcAft>
                        <a:buClr>
                          <a:schemeClr val="dk1"/>
                        </a:buClr>
                        <a:buSzPts val="1800"/>
                        <a:buFont typeface="Times New Roman"/>
                        <a:buNone/>
                      </a:pPr>
                      <a:r>
                        <a:rPr lang="en-US" sz="1800" dirty="0">
                          <a:latin typeface="Arial"/>
                          <a:ea typeface="Arial"/>
                          <a:cs typeface="Arial"/>
                          <a:sym typeface="Arial"/>
                        </a:rPr>
                        <a:t> 8:   00001000</a:t>
                      </a:r>
                      <a:endParaRPr dirty="0"/>
                    </a:p>
                    <a:p>
                      <a:pPr marL="0" marR="0" lvl="0" indent="0" algn="just" rtl="0">
                        <a:spcBef>
                          <a:spcPts val="0"/>
                        </a:spcBef>
                        <a:spcAft>
                          <a:spcPts val="0"/>
                        </a:spcAft>
                        <a:buClr>
                          <a:schemeClr val="dk1"/>
                        </a:buClr>
                        <a:buSzPts val="1800"/>
                        <a:buFont typeface="Times New Roman"/>
                        <a:buNone/>
                      </a:pPr>
                      <a:r>
                        <a:rPr lang="en-US" sz="1800" dirty="0">
                          <a:latin typeface="Arial"/>
                          <a:ea typeface="Arial"/>
                          <a:cs typeface="Arial"/>
                          <a:sym typeface="Arial"/>
                        </a:rPr>
                        <a:t>10:  00001010</a:t>
                      </a:r>
                      <a:endParaRPr dirty="0"/>
                    </a:p>
                    <a:p>
                      <a:pPr marL="0" marR="0" lvl="0" indent="0" algn="just" rtl="0">
                        <a:spcBef>
                          <a:spcPts val="0"/>
                        </a:spcBef>
                        <a:spcAft>
                          <a:spcPts val="0"/>
                        </a:spcAft>
                        <a:buClr>
                          <a:schemeClr val="dk1"/>
                        </a:buClr>
                        <a:buSzPts val="1800"/>
                        <a:buFont typeface="Times New Roman"/>
                        <a:buNone/>
                      </a:pPr>
                      <a:r>
                        <a:rPr lang="en-US" sz="1800" dirty="0">
                          <a:latin typeface="Arial"/>
                          <a:ea typeface="Arial"/>
                          <a:cs typeface="Arial"/>
                          <a:sym typeface="Arial"/>
                        </a:rPr>
                        <a:t> result: 00001000</a:t>
                      </a:r>
                      <a:endParaRPr dirty="0"/>
                    </a:p>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5"/>
          <p:cNvSpPr txBox="1">
            <a:spLocks noGrp="1"/>
          </p:cNvSpPr>
          <p:nvPr>
            <p:ph type="title"/>
          </p:nvPr>
        </p:nvSpPr>
        <p:spPr>
          <a:xfrm>
            <a:off x="544513" y="51593"/>
            <a:ext cx="9067800" cy="427037"/>
          </a:xfrm>
          <a:prstGeom prst="rect">
            <a:avLst/>
          </a:prstGeom>
          <a:noFill/>
          <a:ln>
            <a:noFill/>
          </a:ln>
        </p:spPr>
        <p:txBody>
          <a:bodyPr spcFirstLastPara="1" wrap="square" lIns="0" tIns="0" rIns="0" bIns="0" anchor="ctr" anchorCtr="0">
            <a:noAutofit/>
          </a:bodyPr>
          <a:lstStyle/>
          <a:p>
            <a:pPr marL="0" lvl="0" indent="0" algn="ctr" rtl="0">
              <a:lnSpc>
                <a:spcPct val="95000"/>
              </a:lnSpc>
              <a:spcBef>
                <a:spcPts val="0"/>
              </a:spcBef>
              <a:spcAft>
                <a:spcPts val="0"/>
              </a:spcAft>
              <a:buNone/>
            </a:pPr>
            <a:r>
              <a:rPr lang="en-US" b="1" dirty="0"/>
              <a:t>Precedence and Associativity </a:t>
            </a:r>
            <a:endParaRPr dirty="0">
              <a:latin typeface="Arial"/>
              <a:ea typeface="Arial"/>
              <a:cs typeface="Arial"/>
              <a:sym typeface="Arial"/>
            </a:endParaRPr>
          </a:p>
        </p:txBody>
      </p:sp>
      <p:sp>
        <p:nvSpPr>
          <p:cNvPr id="209" name="Google Shape;209;p5"/>
          <p:cNvSpPr txBox="1">
            <a:spLocks noGrp="1"/>
          </p:cNvSpPr>
          <p:nvPr>
            <p:ph type="body" idx="1"/>
          </p:nvPr>
        </p:nvSpPr>
        <p:spPr>
          <a:xfrm>
            <a:off x="544513" y="1646238"/>
            <a:ext cx="9067800" cy="4648200"/>
          </a:xfrm>
          <a:prstGeom prst="rect">
            <a:avLst/>
          </a:prstGeom>
          <a:noFill/>
          <a:ln>
            <a:noFill/>
          </a:ln>
        </p:spPr>
        <p:txBody>
          <a:bodyPr spcFirstLastPara="1" wrap="square" lIns="0" tIns="20150" rIns="0" bIns="0" anchor="t" anchorCtr="0">
            <a:noAutofit/>
          </a:bodyPr>
          <a:lstStyle/>
          <a:p>
            <a:pPr marL="342900" lvl="0" indent="-342900" algn="just" rtl="0">
              <a:lnSpc>
                <a:spcPct val="95000"/>
              </a:lnSpc>
              <a:spcBef>
                <a:spcPts val="0"/>
              </a:spcBef>
              <a:spcAft>
                <a:spcPts val="0"/>
              </a:spcAft>
              <a:buSzPts val="2800"/>
              <a:buFont typeface="Times New Roman"/>
              <a:buNone/>
            </a:pPr>
            <a:endParaRPr>
              <a:latin typeface="Arial"/>
              <a:ea typeface="Arial"/>
              <a:cs typeface="Arial"/>
              <a:sym typeface="Arial"/>
            </a:endParaRPr>
          </a:p>
          <a:p>
            <a:pPr marL="342900" lvl="0" indent="-190500" algn="just" rtl="0">
              <a:lnSpc>
                <a:spcPct val="95000"/>
              </a:lnSpc>
              <a:spcBef>
                <a:spcPts val="1425"/>
              </a:spcBef>
              <a:spcAft>
                <a:spcPts val="0"/>
              </a:spcAft>
              <a:buSzPts val="2400"/>
              <a:buNone/>
            </a:pPr>
            <a:endParaRPr sz="2400">
              <a:latin typeface="Arial"/>
              <a:ea typeface="Arial"/>
              <a:cs typeface="Arial"/>
              <a:sym typeface="Arial"/>
            </a:endParaRPr>
          </a:p>
        </p:txBody>
      </p:sp>
      <p:sp>
        <p:nvSpPr>
          <p:cNvPr id="211" name="Google Shape;211;p5"/>
          <p:cNvSpPr txBox="1">
            <a:spLocks noGrp="1"/>
          </p:cNvSpPr>
          <p:nvPr>
            <p:ph type="sldNum" idx="12"/>
          </p:nvPr>
        </p:nvSpPr>
        <p:spPr>
          <a:xfrm>
            <a:off x="7173913" y="6827838"/>
            <a:ext cx="2344737" cy="517525"/>
          </a:xfrm>
          <a:prstGeom prst="rect">
            <a:avLst/>
          </a:prstGeom>
          <a:noFill/>
          <a:ln>
            <a:noFill/>
          </a:ln>
        </p:spPr>
        <p:txBody>
          <a:bodyPr spcFirstLastPara="1" wrap="square" lIns="0" tIns="0" rIns="0" bIns="0" anchor="t" anchorCtr="0">
            <a:noAutofit/>
          </a:bodyPr>
          <a:lstStyle/>
          <a:p>
            <a:pPr marL="0" marR="0" lvl="0" indent="0" algn="r" rtl="0">
              <a:lnSpc>
                <a:spcPct val="95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5</a:t>
            </a:fld>
            <a:endParaRPr sz="1400" b="0" i="0" u="none" strike="noStrike" cap="none">
              <a:solidFill>
                <a:srgbClr val="000000"/>
              </a:solidFill>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75BC6011-D733-4F96-9A23-B49A83DC41E7}"/>
              </a:ext>
            </a:extLst>
          </p:cNvPr>
          <p:cNvPicPr>
            <a:picLocks noChangeAspect="1"/>
          </p:cNvPicPr>
          <p:nvPr/>
        </p:nvPicPr>
        <p:blipFill>
          <a:blip r:embed="rId3"/>
          <a:stretch>
            <a:fillRect/>
          </a:stretch>
        </p:blipFill>
        <p:spPr>
          <a:xfrm>
            <a:off x="1089064" y="798512"/>
            <a:ext cx="7788454" cy="54959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6"/>
          <p:cNvSpPr txBox="1">
            <a:spLocks noGrp="1"/>
          </p:cNvSpPr>
          <p:nvPr>
            <p:ph type="title"/>
          </p:nvPr>
        </p:nvSpPr>
        <p:spPr>
          <a:xfrm>
            <a:off x="620713" y="274638"/>
            <a:ext cx="9067800" cy="427037"/>
          </a:xfrm>
          <a:prstGeom prst="rect">
            <a:avLst/>
          </a:prstGeom>
          <a:noFill/>
          <a:ln>
            <a:noFill/>
          </a:ln>
        </p:spPr>
        <p:txBody>
          <a:bodyPr spcFirstLastPara="1" wrap="square" lIns="0" tIns="0" rIns="0" bIns="0" anchor="ctr" anchorCtr="0">
            <a:noAutofit/>
          </a:bodyPr>
          <a:lstStyle/>
          <a:p>
            <a:pPr marL="0" lvl="0" indent="0" algn="ctr" rtl="0">
              <a:lnSpc>
                <a:spcPct val="95000"/>
              </a:lnSpc>
              <a:spcBef>
                <a:spcPts val="0"/>
              </a:spcBef>
              <a:spcAft>
                <a:spcPts val="0"/>
              </a:spcAft>
              <a:buNone/>
            </a:pPr>
            <a:r>
              <a:rPr lang="en-US" b="1"/>
              <a:t>Precedence and Associativity (Cont.)</a:t>
            </a:r>
            <a:endParaRPr>
              <a:latin typeface="Arial"/>
              <a:ea typeface="Arial"/>
              <a:cs typeface="Arial"/>
              <a:sym typeface="Arial"/>
            </a:endParaRPr>
          </a:p>
        </p:txBody>
      </p:sp>
      <p:sp>
        <p:nvSpPr>
          <p:cNvPr id="218" name="Google Shape;218;p6"/>
          <p:cNvSpPr txBox="1">
            <a:spLocks noGrp="1"/>
          </p:cNvSpPr>
          <p:nvPr>
            <p:ph type="body" idx="1"/>
          </p:nvPr>
        </p:nvSpPr>
        <p:spPr>
          <a:xfrm>
            <a:off x="544513" y="1646238"/>
            <a:ext cx="9067800" cy="4648200"/>
          </a:xfrm>
          <a:prstGeom prst="rect">
            <a:avLst/>
          </a:prstGeom>
          <a:noFill/>
          <a:ln>
            <a:noFill/>
          </a:ln>
        </p:spPr>
        <p:txBody>
          <a:bodyPr spcFirstLastPara="1" wrap="square" lIns="0" tIns="20150" rIns="0" bIns="0" anchor="t" anchorCtr="0">
            <a:noAutofit/>
          </a:bodyPr>
          <a:lstStyle/>
          <a:p>
            <a:pPr marL="342900" lvl="0" indent="-342900" algn="just" rtl="0">
              <a:lnSpc>
                <a:spcPct val="95000"/>
              </a:lnSpc>
              <a:spcBef>
                <a:spcPts val="0"/>
              </a:spcBef>
              <a:spcAft>
                <a:spcPts val="0"/>
              </a:spcAft>
              <a:buSzPts val="2800"/>
              <a:buFont typeface="Times New Roman"/>
              <a:buNone/>
            </a:pPr>
            <a:endParaRPr>
              <a:latin typeface="Arial"/>
              <a:ea typeface="Arial"/>
              <a:cs typeface="Arial"/>
              <a:sym typeface="Arial"/>
            </a:endParaRPr>
          </a:p>
          <a:p>
            <a:pPr marL="342900" lvl="0" indent="-190500" algn="just" rtl="0">
              <a:lnSpc>
                <a:spcPct val="95000"/>
              </a:lnSpc>
              <a:spcBef>
                <a:spcPts val="1425"/>
              </a:spcBef>
              <a:spcAft>
                <a:spcPts val="0"/>
              </a:spcAft>
              <a:buSzPts val="2400"/>
              <a:buNone/>
            </a:pPr>
            <a:endParaRPr sz="2400">
              <a:latin typeface="Arial"/>
              <a:ea typeface="Arial"/>
              <a:cs typeface="Arial"/>
              <a:sym typeface="Arial"/>
            </a:endParaRPr>
          </a:p>
        </p:txBody>
      </p:sp>
      <p:sp>
        <p:nvSpPr>
          <p:cNvPr id="219" name="Google Shape;219;p6"/>
          <p:cNvSpPr txBox="1">
            <a:spLocks noGrp="1"/>
          </p:cNvSpPr>
          <p:nvPr>
            <p:ph type="dt" idx="10"/>
          </p:nvPr>
        </p:nvSpPr>
        <p:spPr>
          <a:xfrm>
            <a:off x="468313" y="6892925"/>
            <a:ext cx="1066800" cy="517525"/>
          </a:xfrm>
          <a:prstGeom prst="rect">
            <a:avLst/>
          </a:prstGeom>
          <a:noFill/>
          <a:ln>
            <a:noFill/>
          </a:ln>
        </p:spPr>
        <p:txBody>
          <a:bodyPr spcFirstLastPara="1" wrap="square" lIns="0" tIns="0" rIns="0" bIns="0" anchor="t" anchorCtr="0">
            <a:noAutofit/>
          </a:bodyPr>
          <a:lstStyle/>
          <a:p>
            <a:pPr marL="0" lvl="0" indent="0" algn="l" rtl="0">
              <a:lnSpc>
                <a:spcPct val="95000"/>
              </a:lnSpc>
              <a:spcBef>
                <a:spcPts val="0"/>
              </a:spcBef>
              <a:spcAft>
                <a:spcPts val="0"/>
              </a:spcAft>
              <a:buClr>
                <a:srgbClr val="000000"/>
              </a:buClr>
              <a:buSzPts val="1400"/>
              <a:buFont typeface="Times New Roman"/>
              <a:buNone/>
            </a:pPr>
            <a:r>
              <a:rPr lang="en-US"/>
              <a:t>1/22/2021</a:t>
            </a:r>
            <a:endParaRPr/>
          </a:p>
        </p:txBody>
      </p:sp>
      <p:sp>
        <p:nvSpPr>
          <p:cNvPr id="220" name="Google Shape;220;p6"/>
          <p:cNvSpPr txBox="1">
            <a:spLocks noGrp="1"/>
          </p:cNvSpPr>
          <p:nvPr>
            <p:ph type="sldNum" idx="12"/>
          </p:nvPr>
        </p:nvSpPr>
        <p:spPr>
          <a:xfrm>
            <a:off x="7173913" y="6827838"/>
            <a:ext cx="2344737" cy="517525"/>
          </a:xfrm>
          <a:prstGeom prst="rect">
            <a:avLst/>
          </a:prstGeom>
          <a:noFill/>
          <a:ln>
            <a:noFill/>
          </a:ln>
        </p:spPr>
        <p:txBody>
          <a:bodyPr spcFirstLastPara="1" wrap="square" lIns="0" tIns="0" rIns="0" bIns="0" anchor="t" anchorCtr="0">
            <a:noAutofit/>
          </a:bodyPr>
          <a:lstStyle/>
          <a:p>
            <a:pPr marL="0" marR="0" lvl="0" indent="0" algn="r" rtl="0">
              <a:lnSpc>
                <a:spcPct val="95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6</a:t>
            </a:fld>
            <a:endParaRPr sz="1400" b="0" i="0" u="none" strike="noStrike" cap="none">
              <a:solidFill>
                <a:srgbClr val="000000"/>
              </a:solidFill>
              <a:latin typeface="Times New Roman"/>
              <a:ea typeface="Times New Roman"/>
              <a:cs typeface="Times New Roman"/>
              <a:sym typeface="Times New Roman"/>
            </a:endParaRPr>
          </a:p>
        </p:txBody>
      </p:sp>
      <p:pic>
        <p:nvPicPr>
          <p:cNvPr id="221" name="Google Shape;221;p6"/>
          <p:cNvPicPr preferRelativeResize="0">
            <a:picLocks noGrp="1"/>
          </p:cNvPicPr>
          <p:nvPr>
            <p:ph type="body" idx="1"/>
          </p:nvPr>
        </p:nvPicPr>
        <p:blipFill rotWithShape="1">
          <a:blip r:embed="rId3">
            <a:alphaModFix/>
          </a:blip>
          <a:srcRect/>
          <a:stretch/>
        </p:blipFill>
        <p:spPr>
          <a:xfrm>
            <a:off x="1306512" y="1235075"/>
            <a:ext cx="6400801" cy="507895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7"/>
          <p:cNvSpPr txBox="1">
            <a:spLocks noGrp="1"/>
          </p:cNvSpPr>
          <p:nvPr>
            <p:ph type="title"/>
          </p:nvPr>
        </p:nvSpPr>
        <p:spPr>
          <a:xfrm>
            <a:off x="503238" y="336550"/>
            <a:ext cx="9067800" cy="776287"/>
          </a:xfrm>
          <a:prstGeom prst="rect">
            <a:avLst/>
          </a:prstGeom>
          <a:noFill/>
          <a:ln>
            <a:noFill/>
          </a:ln>
        </p:spPr>
        <p:txBody>
          <a:bodyPr spcFirstLastPara="1" wrap="square" lIns="0" tIns="0" rIns="0" bIns="0" anchor="ctr" anchorCtr="0">
            <a:noAutofit/>
          </a:bodyPr>
          <a:lstStyle/>
          <a:p>
            <a:pPr marL="0" lvl="0" indent="0" algn="ctr" rtl="0">
              <a:lnSpc>
                <a:spcPct val="95000"/>
              </a:lnSpc>
              <a:spcBef>
                <a:spcPts val="0"/>
              </a:spcBef>
              <a:spcAft>
                <a:spcPts val="0"/>
              </a:spcAft>
              <a:buNone/>
            </a:pPr>
            <a:r>
              <a:rPr lang="en-US" b="1"/>
              <a:t>1.Arithmetic operator</a:t>
            </a:r>
            <a:endParaRPr/>
          </a:p>
        </p:txBody>
      </p:sp>
      <p:sp>
        <p:nvSpPr>
          <p:cNvPr id="227" name="Google Shape;227;p7"/>
          <p:cNvSpPr txBox="1">
            <a:spLocks noGrp="1"/>
          </p:cNvSpPr>
          <p:nvPr>
            <p:ph type="body" idx="1"/>
          </p:nvPr>
        </p:nvSpPr>
        <p:spPr>
          <a:xfrm>
            <a:off x="503238" y="1112837"/>
            <a:ext cx="9067800" cy="6110288"/>
          </a:xfrm>
          <a:prstGeom prst="rect">
            <a:avLst/>
          </a:prstGeom>
          <a:noFill/>
          <a:ln>
            <a:noFill/>
          </a:ln>
        </p:spPr>
        <p:txBody>
          <a:bodyPr spcFirstLastPara="1" wrap="square" lIns="0" tIns="20150" rIns="0" bIns="0" anchor="t" anchorCtr="0">
            <a:noAutofit/>
          </a:bodyPr>
          <a:lstStyle/>
          <a:p>
            <a:pPr marL="342900" lvl="0" indent="-342900" algn="l" rtl="0">
              <a:lnSpc>
                <a:spcPct val="95000"/>
              </a:lnSpc>
              <a:spcBef>
                <a:spcPts val="0"/>
              </a:spcBef>
              <a:spcAft>
                <a:spcPts val="0"/>
              </a:spcAft>
              <a:buSzPts val="2400"/>
              <a:buChar char="•"/>
            </a:pPr>
            <a:r>
              <a:rPr lang="en-US" sz="2400" b="1"/>
              <a:t>1.Arithmetic operator:</a:t>
            </a:r>
            <a:r>
              <a:rPr lang="en-US" sz="2400"/>
              <a:t> These are used to perform arithmetic/mathematical operations on operands</a:t>
            </a:r>
            <a:endParaRPr/>
          </a:p>
          <a:p>
            <a:pPr marL="342900" lvl="0" indent="-342900" algn="l" rtl="0">
              <a:lnSpc>
                <a:spcPct val="95000"/>
              </a:lnSpc>
              <a:spcBef>
                <a:spcPts val="1425"/>
              </a:spcBef>
              <a:spcAft>
                <a:spcPts val="0"/>
              </a:spcAft>
              <a:buSzPts val="2400"/>
              <a:buChar char="•"/>
            </a:pPr>
            <a:r>
              <a:rPr lang="en-US" sz="2400"/>
              <a:t>Examples: (+, -, *, /, %,++,–). Arithmetic operator are of two types:</a:t>
            </a:r>
            <a:endParaRPr/>
          </a:p>
          <a:p>
            <a:pPr marL="342900" lvl="0" indent="-342900" algn="l" rtl="0">
              <a:lnSpc>
                <a:spcPct val="95000"/>
              </a:lnSpc>
              <a:spcBef>
                <a:spcPts val="1425"/>
              </a:spcBef>
              <a:spcAft>
                <a:spcPts val="0"/>
              </a:spcAft>
              <a:buSzPts val="2400"/>
              <a:buChar char="•"/>
            </a:pPr>
            <a:r>
              <a:rPr lang="en-US" sz="2400" b="1"/>
              <a:t>Unary Operators</a:t>
            </a:r>
            <a:r>
              <a:rPr lang="en-US" sz="2400"/>
              <a:t>: Operators that operates or works with a single operand are unary operators. For example: (++ ,- –)</a:t>
            </a:r>
            <a:endParaRPr/>
          </a:p>
          <a:p>
            <a:pPr marL="342900" lvl="0" indent="-342900" algn="l" rtl="0">
              <a:lnSpc>
                <a:spcPct val="95000"/>
              </a:lnSpc>
              <a:spcBef>
                <a:spcPts val="1425"/>
              </a:spcBef>
              <a:spcAft>
                <a:spcPts val="0"/>
              </a:spcAft>
              <a:buSzPts val="2400"/>
              <a:buChar char="•"/>
            </a:pPr>
            <a:r>
              <a:rPr lang="en-US" sz="2400" b="1"/>
              <a:t>Binary Operators</a:t>
            </a:r>
            <a:r>
              <a:rPr lang="en-US" sz="2400"/>
              <a:t>: Operators that operates or works with two operands are binary operators. For example: (+ , – , * , /)</a:t>
            </a:r>
            <a:endParaRPr/>
          </a:p>
          <a:p>
            <a:pPr marL="0" lvl="0" indent="0" algn="l" rtl="0">
              <a:lnSpc>
                <a:spcPct val="95000"/>
              </a:lnSpc>
              <a:spcBef>
                <a:spcPts val="1425"/>
              </a:spcBef>
              <a:spcAft>
                <a:spcPts val="0"/>
              </a:spcAft>
              <a:buSzPts val="2400"/>
              <a:buNone/>
            </a:pPr>
            <a:r>
              <a:rPr lang="en-US" sz="2400" b="1"/>
              <a:t> </a:t>
            </a:r>
            <a:endParaRPr sz="2400"/>
          </a:p>
          <a:p>
            <a:pPr marL="342900" lvl="0" indent="-190500" algn="l" rtl="0">
              <a:lnSpc>
                <a:spcPct val="95000"/>
              </a:lnSpc>
              <a:spcBef>
                <a:spcPts val="1425"/>
              </a:spcBef>
              <a:spcAft>
                <a:spcPts val="0"/>
              </a:spcAft>
              <a:buSzPts val="2400"/>
              <a:buNone/>
            </a:pPr>
            <a:endParaRPr sz="2400"/>
          </a:p>
        </p:txBody>
      </p:sp>
      <p:sp>
        <p:nvSpPr>
          <p:cNvPr id="228" name="Google Shape;228;p7"/>
          <p:cNvSpPr txBox="1">
            <a:spLocks noGrp="1"/>
          </p:cNvSpPr>
          <p:nvPr>
            <p:ph type="sldNum" idx="12"/>
          </p:nvPr>
        </p:nvSpPr>
        <p:spPr>
          <a:xfrm>
            <a:off x="7227888" y="6670675"/>
            <a:ext cx="2344737" cy="517525"/>
          </a:xfrm>
          <a:prstGeom prst="rect">
            <a:avLst/>
          </a:prstGeom>
          <a:noFill/>
          <a:ln>
            <a:noFill/>
          </a:ln>
        </p:spPr>
        <p:txBody>
          <a:bodyPr spcFirstLastPara="1" wrap="square" lIns="0" tIns="0" rIns="0" bIns="0" anchor="t" anchorCtr="0">
            <a:noAutofit/>
          </a:bodyPr>
          <a:lstStyle/>
          <a:p>
            <a:pPr marL="0" lvl="0" indent="0" algn="r" rtl="0">
              <a:lnSpc>
                <a:spcPct val="95000"/>
              </a:lnSpc>
              <a:spcBef>
                <a:spcPts val="0"/>
              </a:spcBef>
              <a:spcAft>
                <a:spcPts val="0"/>
              </a:spcAft>
              <a:buNone/>
            </a:pPr>
            <a:fld id="{00000000-1234-1234-1234-123412341234}" type="slidenum">
              <a:rPr lang="en-US"/>
              <a:t>7</a:t>
            </a:fld>
            <a:endParaRPr/>
          </a:p>
        </p:txBody>
      </p:sp>
      <p:pic>
        <p:nvPicPr>
          <p:cNvPr id="229" name="Google Shape;229;p7"/>
          <p:cNvPicPr preferRelativeResize="0"/>
          <p:nvPr/>
        </p:nvPicPr>
        <p:blipFill rotWithShape="1">
          <a:blip r:embed="rId3">
            <a:alphaModFix/>
          </a:blip>
          <a:srcRect/>
          <a:stretch/>
        </p:blipFill>
        <p:spPr>
          <a:xfrm>
            <a:off x="773111" y="4389438"/>
            <a:ext cx="8534401" cy="2666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8"/>
          <p:cNvSpPr txBox="1">
            <a:spLocks noGrp="1"/>
          </p:cNvSpPr>
          <p:nvPr>
            <p:ph type="title"/>
          </p:nvPr>
        </p:nvSpPr>
        <p:spPr>
          <a:xfrm>
            <a:off x="503238" y="336550"/>
            <a:ext cx="9067800" cy="776288"/>
          </a:xfrm>
          <a:prstGeom prst="rect">
            <a:avLst/>
          </a:prstGeom>
          <a:noFill/>
          <a:ln>
            <a:noFill/>
          </a:ln>
        </p:spPr>
        <p:txBody>
          <a:bodyPr spcFirstLastPara="1" wrap="square" lIns="0" tIns="0" rIns="0" bIns="0" anchor="ctr" anchorCtr="0">
            <a:noAutofit/>
          </a:bodyPr>
          <a:lstStyle/>
          <a:p>
            <a:pPr marL="0" lvl="0" indent="0" algn="ctr" rtl="0">
              <a:lnSpc>
                <a:spcPct val="95000"/>
              </a:lnSpc>
              <a:spcBef>
                <a:spcPts val="0"/>
              </a:spcBef>
              <a:spcAft>
                <a:spcPts val="0"/>
              </a:spcAft>
              <a:buNone/>
            </a:pPr>
            <a:r>
              <a:rPr lang="en-US"/>
              <a:t>Example 1 Binary operators</a:t>
            </a:r>
            <a:endParaRPr/>
          </a:p>
        </p:txBody>
      </p:sp>
      <p:sp>
        <p:nvSpPr>
          <p:cNvPr id="235" name="Google Shape;235;p8"/>
          <p:cNvSpPr txBox="1">
            <a:spLocks noGrp="1"/>
          </p:cNvSpPr>
          <p:nvPr>
            <p:ph type="body" idx="2"/>
          </p:nvPr>
        </p:nvSpPr>
        <p:spPr>
          <a:xfrm>
            <a:off x="790415" y="1224366"/>
            <a:ext cx="8780624" cy="5908272"/>
          </a:xfrm>
          <a:prstGeom prst="rect">
            <a:avLst/>
          </a:prstGeom>
          <a:noFill/>
          <a:ln>
            <a:noFill/>
          </a:ln>
        </p:spPr>
        <p:txBody>
          <a:bodyPr spcFirstLastPara="1" wrap="square" lIns="0" tIns="20150" rIns="0" bIns="0" anchor="t" anchorCtr="0">
            <a:noAutofit/>
          </a:bodyPr>
          <a:lstStyle/>
          <a:p>
            <a:pPr marL="342900" lvl="0" indent="-342900" algn="l" rtl="0">
              <a:lnSpc>
                <a:spcPct val="95000"/>
              </a:lnSpc>
              <a:spcBef>
                <a:spcPts val="0"/>
              </a:spcBef>
              <a:spcAft>
                <a:spcPts val="0"/>
              </a:spcAft>
              <a:buSzPts val="2400"/>
              <a:buChar char="•"/>
            </a:pPr>
            <a:r>
              <a:rPr lang="en-US" sz="2400"/>
              <a:t>Determine the hierarchy of operations and evaluate the following expression, assuming that kk is float variable.</a:t>
            </a:r>
            <a:endParaRPr/>
          </a:p>
          <a:p>
            <a:pPr marL="342900" lvl="0" indent="-342900" algn="l" rtl="0">
              <a:lnSpc>
                <a:spcPct val="95000"/>
              </a:lnSpc>
              <a:spcBef>
                <a:spcPts val="1425"/>
              </a:spcBef>
              <a:spcAft>
                <a:spcPts val="0"/>
              </a:spcAft>
              <a:buSzPts val="2400"/>
              <a:buChar char="•"/>
            </a:pPr>
            <a:r>
              <a:rPr lang="en-US" sz="2400"/>
              <a:t>kk= </a:t>
            </a:r>
            <a:r>
              <a:rPr lang="en-US" sz="2400" b="1">
                <a:latin typeface="Times New Roman"/>
                <a:ea typeface="Times New Roman"/>
                <a:cs typeface="Times New Roman"/>
                <a:sym typeface="Times New Roman"/>
              </a:rPr>
              <a:t>3 – </a:t>
            </a:r>
            <a:r>
              <a:rPr lang="en-US" sz="2400" b="1">
                <a:solidFill>
                  <a:srgbClr val="FF0000"/>
                </a:solidFill>
                <a:latin typeface="Times New Roman"/>
                <a:ea typeface="Times New Roman"/>
                <a:cs typeface="Times New Roman"/>
                <a:sym typeface="Times New Roman"/>
              </a:rPr>
              <a:t>5 * 7</a:t>
            </a:r>
            <a:r>
              <a:rPr lang="en-US" sz="2400" b="1">
                <a:latin typeface="Times New Roman"/>
                <a:ea typeface="Times New Roman"/>
                <a:cs typeface="Times New Roman"/>
                <a:sym typeface="Times New Roman"/>
              </a:rPr>
              <a:t> / 8 + 6 / 2 </a:t>
            </a:r>
            <a:endParaRPr sz="2400"/>
          </a:p>
          <a:p>
            <a:pPr marL="342900" lvl="0" indent="-342900" algn="l" rtl="0">
              <a:lnSpc>
                <a:spcPct val="95000"/>
              </a:lnSpc>
              <a:spcBef>
                <a:spcPts val="1425"/>
              </a:spcBef>
              <a:spcAft>
                <a:spcPts val="0"/>
              </a:spcAft>
              <a:buSzPts val="2800"/>
              <a:buChar char="•"/>
            </a:pPr>
            <a:r>
              <a:rPr lang="en-US">
                <a:latin typeface="Times New Roman"/>
                <a:ea typeface="Times New Roman"/>
                <a:cs typeface="Times New Roman"/>
                <a:sym typeface="Times New Roman"/>
              </a:rPr>
              <a:t>The </a:t>
            </a:r>
            <a:r>
              <a:rPr lang="en-US" b="1">
                <a:latin typeface="Times New Roman"/>
                <a:ea typeface="Times New Roman"/>
                <a:cs typeface="Times New Roman"/>
                <a:sym typeface="Times New Roman"/>
              </a:rPr>
              <a:t>+, -</a:t>
            </a:r>
            <a:r>
              <a:rPr lang="en-US">
                <a:latin typeface="Times New Roman"/>
                <a:ea typeface="Times New Roman"/>
                <a:cs typeface="Times New Roman"/>
                <a:sym typeface="Times New Roman"/>
              </a:rPr>
              <a:t> group has lower precendence than the </a:t>
            </a:r>
            <a:r>
              <a:rPr lang="en-US" b="1">
                <a:latin typeface="Times New Roman"/>
                <a:ea typeface="Times New Roman"/>
                <a:cs typeface="Times New Roman"/>
                <a:sym typeface="Times New Roman"/>
              </a:rPr>
              <a:t>*, / %</a:t>
            </a:r>
            <a:r>
              <a:rPr lang="en-US">
                <a:latin typeface="Times New Roman"/>
                <a:ea typeface="Times New Roman"/>
                <a:cs typeface="Times New Roman"/>
                <a:sym typeface="Times New Roman"/>
              </a:rPr>
              <a:t> group.</a:t>
            </a:r>
            <a:endParaRPr/>
          </a:p>
          <a:p>
            <a:pPr marL="742950" lvl="1" indent="-285750" algn="l" rtl="0">
              <a:lnSpc>
                <a:spcPct val="95000"/>
              </a:lnSpc>
              <a:spcBef>
                <a:spcPts val="1425"/>
              </a:spcBef>
              <a:spcAft>
                <a:spcPts val="0"/>
              </a:spcAft>
              <a:buSzPts val="2400"/>
              <a:buChar char="–"/>
            </a:pPr>
            <a:r>
              <a:rPr lang="en-US" b="1">
                <a:latin typeface="Times New Roman"/>
                <a:ea typeface="Times New Roman"/>
                <a:cs typeface="Times New Roman"/>
                <a:sym typeface="Times New Roman"/>
              </a:rPr>
              <a:t>	3 – </a:t>
            </a:r>
            <a:r>
              <a:rPr lang="en-US" b="1">
                <a:solidFill>
                  <a:srgbClr val="FF0000"/>
                </a:solidFill>
                <a:latin typeface="Times New Roman"/>
                <a:ea typeface="Times New Roman"/>
                <a:cs typeface="Times New Roman"/>
                <a:sym typeface="Times New Roman"/>
              </a:rPr>
              <a:t>5 * 7</a:t>
            </a:r>
            <a:r>
              <a:rPr lang="en-US" b="1">
                <a:latin typeface="Times New Roman"/>
                <a:ea typeface="Times New Roman"/>
                <a:cs typeface="Times New Roman"/>
                <a:sym typeface="Times New Roman"/>
              </a:rPr>
              <a:t> / 8 + 6 / 2     operation: *</a:t>
            </a:r>
            <a:endParaRPr/>
          </a:p>
          <a:p>
            <a:pPr marL="742950" lvl="1" indent="-285750" algn="l" rtl="0">
              <a:lnSpc>
                <a:spcPct val="95000"/>
              </a:lnSpc>
              <a:spcBef>
                <a:spcPts val="1138"/>
              </a:spcBef>
              <a:spcAft>
                <a:spcPts val="0"/>
              </a:spcAft>
              <a:buSzPts val="2400"/>
              <a:buChar char="–"/>
            </a:pPr>
            <a:r>
              <a:rPr lang="en-US" b="1">
                <a:latin typeface="Times New Roman"/>
                <a:ea typeface="Times New Roman"/>
                <a:cs typeface="Times New Roman"/>
                <a:sym typeface="Times New Roman"/>
              </a:rPr>
              <a:t>	3 – </a:t>
            </a:r>
            <a:r>
              <a:rPr lang="en-US" b="1">
                <a:solidFill>
                  <a:srgbClr val="FF0000"/>
                </a:solidFill>
                <a:latin typeface="Times New Roman"/>
                <a:ea typeface="Times New Roman"/>
                <a:cs typeface="Times New Roman"/>
                <a:sym typeface="Times New Roman"/>
              </a:rPr>
              <a:t>35 / 8</a:t>
            </a:r>
            <a:r>
              <a:rPr lang="en-US" b="1">
                <a:latin typeface="Times New Roman"/>
                <a:ea typeface="Times New Roman"/>
                <a:cs typeface="Times New Roman"/>
                <a:sym typeface="Times New Roman"/>
              </a:rPr>
              <a:t> + 6 / 2         operation: /</a:t>
            </a:r>
            <a:endParaRPr/>
          </a:p>
          <a:p>
            <a:pPr marL="457200" lvl="1" indent="0" algn="l" rtl="0">
              <a:lnSpc>
                <a:spcPct val="95000"/>
              </a:lnSpc>
              <a:spcBef>
                <a:spcPts val="1138"/>
              </a:spcBef>
              <a:spcAft>
                <a:spcPts val="0"/>
              </a:spcAft>
              <a:buSzPts val="2400"/>
              <a:buNone/>
            </a:pPr>
            <a:r>
              <a:rPr lang="en-US" b="1">
                <a:latin typeface="Times New Roman"/>
                <a:ea typeface="Times New Roman"/>
                <a:cs typeface="Times New Roman"/>
                <a:sym typeface="Times New Roman"/>
              </a:rPr>
              <a:t>	3 – 4.375 + </a:t>
            </a:r>
            <a:r>
              <a:rPr lang="en-US" b="1">
                <a:solidFill>
                  <a:srgbClr val="FF0000"/>
                </a:solidFill>
                <a:latin typeface="Times New Roman"/>
                <a:ea typeface="Times New Roman"/>
                <a:cs typeface="Times New Roman"/>
                <a:sym typeface="Times New Roman"/>
              </a:rPr>
              <a:t>6 / 2         </a:t>
            </a:r>
            <a:r>
              <a:rPr lang="en-US" b="1">
                <a:latin typeface="Times New Roman"/>
                <a:ea typeface="Times New Roman"/>
                <a:cs typeface="Times New Roman"/>
                <a:sym typeface="Times New Roman"/>
              </a:rPr>
              <a:t>operation: /</a:t>
            </a:r>
            <a:endParaRPr b="1">
              <a:solidFill>
                <a:srgbClr val="FF0000"/>
              </a:solidFill>
              <a:latin typeface="Times New Roman"/>
              <a:ea typeface="Times New Roman"/>
              <a:cs typeface="Times New Roman"/>
              <a:sym typeface="Times New Roman"/>
            </a:endParaRPr>
          </a:p>
          <a:p>
            <a:pPr marL="742950" lvl="1" indent="-285750" algn="l" rtl="0">
              <a:lnSpc>
                <a:spcPct val="95000"/>
              </a:lnSpc>
              <a:spcBef>
                <a:spcPts val="1138"/>
              </a:spcBef>
              <a:spcAft>
                <a:spcPts val="0"/>
              </a:spcAft>
              <a:buSzPts val="2400"/>
              <a:buChar char="–"/>
            </a:pPr>
            <a:r>
              <a:rPr lang="en-US" b="1">
                <a:latin typeface="Times New Roman"/>
                <a:ea typeface="Times New Roman"/>
                <a:cs typeface="Times New Roman"/>
                <a:sym typeface="Times New Roman"/>
              </a:rPr>
              <a:t>	</a:t>
            </a:r>
            <a:r>
              <a:rPr lang="en-US" b="1">
                <a:solidFill>
                  <a:srgbClr val="FF0000"/>
                </a:solidFill>
                <a:latin typeface="Times New Roman"/>
                <a:ea typeface="Times New Roman"/>
                <a:cs typeface="Times New Roman"/>
                <a:sym typeface="Times New Roman"/>
              </a:rPr>
              <a:t>3 – 4.375</a:t>
            </a:r>
            <a:r>
              <a:rPr lang="en-US" b="1">
                <a:latin typeface="Times New Roman"/>
                <a:ea typeface="Times New Roman"/>
                <a:cs typeface="Times New Roman"/>
                <a:sym typeface="Times New Roman"/>
              </a:rPr>
              <a:t> + 3     		operation:  -</a:t>
            </a:r>
            <a:endParaRPr/>
          </a:p>
          <a:p>
            <a:pPr marL="742950" lvl="1" indent="-285750" algn="l" rtl="0">
              <a:lnSpc>
                <a:spcPct val="95000"/>
              </a:lnSpc>
              <a:spcBef>
                <a:spcPts val="1138"/>
              </a:spcBef>
              <a:spcAft>
                <a:spcPts val="0"/>
              </a:spcAft>
              <a:buSzPts val="2400"/>
              <a:buChar char="–"/>
            </a:pPr>
            <a:r>
              <a:rPr lang="en-US" b="1">
                <a:latin typeface="Times New Roman"/>
                <a:ea typeface="Times New Roman"/>
                <a:cs typeface="Times New Roman"/>
                <a:sym typeface="Times New Roman"/>
              </a:rPr>
              <a:t>	</a:t>
            </a:r>
            <a:r>
              <a:rPr lang="en-US" b="1">
                <a:solidFill>
                  <a:srgbClr val="FF0000"/>
                </a:solidFill>
                <a:latin typeface="Times New Roman"/>
                <a:ea typeface="Times New Roman"/>
                <a:cs typeface="Times New Roman"/>
                <a:sym typeface="Times New Roman"/>
              </a:rPr>
              <a:t>-1.375 + 3 				</a:t>
            </a:r>
            <a:r>
              <a:rPr lang="en-US" b="1">
                <a:latin typeface="Times New Roman"/>
                <a:ea typeface="Times New Roman"/>
                <a:cs typeface="Times New Roman"/>
                <a:sym typeface="Times New Roman"/>
              </a:rPr>
              <a:t>operation:  +</a:t>
            </a:r>
            <a:endParaRPr b="1">
              <a:solidFill>
                <a:srgbClr val="FF0000"/>
              </a:solidFill>
              <a:latin typeface="Times New Roman"/>
              <a:ea typeface="Times New Roman"/>
              <a:cs typeface="Times New Roman"/>
              <a:sym typeface="Times New Roman"/>
            </a:endParaRPr>
          </a:p>
          <a:p>
            <a:pPr marL="742950" lvl="1" indent="-285750" algn="l" rtl="0">
              <a:lnSpc>
                <a:spcPct val="95000"/>
              </a:lnSpc>
              <a:spcBef>
                <a:spcPts val="1138"/>
              </a:spcBef>
              <a:spcAft>
                <a:spcPts val="0"/>
              </a:spcAft>
              <a:buSzPts val="2400"/>
              <a:buChar char="–"/>
            </a:pPr>
            <a:r>
              <a:rPr lang="en-US" b="1">
                <a:latin typeface="Times New Roman"/>
                <a:ea typeface="Times New Roman"/>
                <a:cs typeface="Times New Roman"/>
                <a:sym typeface="Times New Roman"/>
              </a:rPr>
              <a:t>     1.625 	</a:t>
            </a:r>
            <a:endParaRPr sz="2400"/>
          </a:p>
        </p:txBody>
      </p:sp>
      <p:sp>
        <p:nvSpPr>
          <p:cNvPr id="236" name="Google Shape;236;p8"/>
          <p:cNvSpPr txBox="1">
            <a:spLocks noGrp="1"/>
          </p:cNvSpPr>
          <p:nvPr>
            <p:ph type="sldNum" idx="12"/>
          </p:nvPr>
        </p:nvSpPr>
        <p:spPr>
          <a:xfrm>
            <a:off x="7227888" y="6670675"/>
            <a:ext cx="2344737" cy="517525"/>
          </a:xfrm>
          <a:prstGeom prst="rect">
            <a:avLst/>
          </a:prstGeom>
          <a:noFill/>
          <a:ln>
            <a:noFill/>
          </a:ln>
        </p:spPr>
        <p:txBody>
          <a:bodyPr spcFirstLastPara="1" wrap="square" lIns="0" tIns="0" rIns="0" bIns="0" anchor="t" anchorCtr="0">
            <a:noAutofit/>
          </a:bodyPr>
          <a:lstStyle/>
          <a:p>
            <a:pPr marL="0" marR="0" lvl="0" indent="0" algn="r" rtl="0">
              <a:lnSpc>
                <a:spcPct val="95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8</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9"/>
          <p:cNvSpPr txBox="1">
            <a:spLocks noGrp="1"/>
          </p:cNvSpPr>
          <p:nvPr>
            <p:ph type="body" idx="1"/>
          </p:nvPr>
        </p:nvSpPr>
        <p:spPr>
          <a:xfrm>
            <a:off x="503238" y="1768475"/>
            <a:ext cx="9067800" cy="4527550"/>
          </a:xfrm>
          <a:prstGeom prst="rect">
            <a:avLst/>
          </a:prstGeom>
          <a:noFill/>
          <a:ln>
            <a:noFill/>
          </a:ln>
        </p:spPr>
        <p:txBody>
          <a:bodyPr spcFirstLastPara="1" wrap="square" lIns="0" tIns="20150" rIns="0" bIns="0" anchor="t" anchorCtr="0">
            <a:noAutofit/>
          </a:bodyPr>
          <a:lstStyle/>
          <a:p>
            <a:pPr marL="342900" lvl="0" indent="-342900" algn="l" rtl="0">
              <a:lnSpc>
                <a:spcPct val="95000"/>
              </a:lnSpc>
              <a:spcBef>
                <a:spcPts val="0"/>
              </a:spcBef>
              <a:spcAft>
                <a:spcPts val="0"/>
              </a:spcAft>
              <a:buSzPts val="2000"/>
              <a:buChar char="•"/>
            </a:pPr>
            <a:r>
              <a:rPr lang="en-US" sz="2000"/>
              <a:t>Arithmetic Operators</a:t>
            </a:r>
            <a:endParaRPr/>
          </a:p>
          <a:p>
            <a:pPr marL="742950" lvl="1" indent="-285750" algn="l" rtl="0">
              <a:lnSpc>
                <a:spcPct val="95000"/>
              </a:lnSpc>
              <a:spcBef>
                <a:spcPts val="1425"/>
              </a:spcBef>
              <a:spcAft>
                <a:spcPts val="0"/>
              </a:spcAft>
              <a:buSzPts val="2000"/>
              <a:buChar char="–"/>
            </a:pPr>
            <a:r>
              <a:rPr lang="en-US" sz="2000"/>
              <a:t>% is a modulus operator. x % y results in the remainder when x is divided by y and is zero when x is divisible by y.</a:t>
            </a:r>
            <a:endParaRPr/>
          </a:p>
          <a:p>
            <a:pPr marL="742950" lvl="1" indent="-285750" algn="l" rtl="0">
              <a:lnSpc>
                <a:spcPct val="95000"/>
              </a:lnSpc>
              <a:spcBef>
                <a:spcPts val="1138"/>
              </a:spcBef>
              <a:spcAft>
                <a:spcPts val="0"/>
              </a:spcAft>
              <a:buSzPts val="2000"/>
              <a:buChar char="–"/>
            </a:pPr>
            <a:r>
              <a:rPr lang="en-US" sz="2000"/>
              <a:t>Cannot be applied to float or double variables.</a:t>
            </a:r>
            <a:endParaRPr/>
          </a:p>
          <a:p>
            <a:pPr marL="742950" lvl="1" indent="-285750" algn="l" rtl="0">
              <a:lnSpc>
                <a:spcPct val="95000"/>
              </a:lnSpc>
              <a:spcBef>
                <a:spcPts val="1138"/>
              </a:spcBef>
              <a:spcAft>
                <a:spcPts val="0"/>
              </a:spcAft>
              <a:buSzPts val="2000"/>
              <a:buChar char="–"/>
            </a:pPr>
            <a:r>
              <a:rPr lang="en-US" sz="2000"/>
              <a:t>Example</a:t>
            </a:r>
            <a:endParaRPr/>
          </a:p>
          <a:p>
            <a:pPr marL="742950" lvl="1" indent="-285750" algn="l" rtl="0">
              <a:lnSpc>
                <a:spcPct val="95000"/>
              </a:lnSpc>
              <a:spcBef>
                <a:spcPts val="1138"/>
              </a:spcBef>
              <a:spcAft>
                <a:spcPts val="0"/>
              </a:spcAft>
              <a:buSzPts val="2000"/>
              <a:buFont typeface="Arial"/>
              <a:buNone/>
            </a:pPr>
            <a:r>
              <a:rPr lang="en-US" sz="2000" b="1">
                <a:latin typeface="Courier New"/>
                <a:ea typeface="Courier New"/>
                <a:cs typeface="Courier New"/>
                <a:sym typeface="Courier New"/>
              </a:rPr>
              <a:t>	if ( num % 2 == 0 ) </a:t>
            </a:r>
            <a:endParaRPr/>
          </a:p>
          <a:p>
            <a:pPr marL="1143000" lvl="2" indent="-228600" algn="l" rtl="0">
              <a:lnSpc>
                <a:spcPct val="95000"/>
              </a:lnSpc>
              <a:spcBef>
                <a:spcPts val="1138"/>
              </a:spcBef>
              <a:spcAft>
                <a:spcPts val="0"/>
              </a:spcAft>
              <a:buSzPts val="2000"/>
              <a:buFont typeface="Courier New"/>
              <a:buNone/>
            </a:pPr>
            <a:r>
              <a:rPr lang="en-US" sz="2000" b="1">
                <a:latin typeface="Courier New"/>
                <a:ea typeface="Courier New"/>
                <a:cs typeface="Courier New"/>
                <a:sym typeface="Courier New"/>
              </a:rPr>
              <a:t>printf(“%d is an even number\n”, num)’;</a:t>
            </a:r>
            <a:endParaRPr/>
          </a:p>
          <a:p>
            <a:pPr marL="742950" lvl="1" indent="-285750" algn="l" rtl="0">
              <a:lnSpc>
                <a:spcPct val="95000"/>
              </a:lnSpc>
              <a:spcBef>
                <a:spcPts val="850"/>
              </a:spcBef>
              <a:spcAft>
                <a:spcPts val="0"/>
              </a:spcAft>
              <a:buSzPts val="2000"/>
              <a:buFont typeface="Arial"/>
              <a:buNone/>
            </a:pPr>
            <a:r>
              <a:rPr lang="en-US" sz="2000" b="1">
                <a:latin typeface="Courier New"/>
                <a:ea typeface="Courier New"/>
                <a:cs typeface="Courier New"/>
                <a:sym typeface="Courier New"/>
              </a:rPr>
              <a:t>	else</a:t>
            </a:r>
            <a:endParaRPr/>
          </a:p>
          <a:p>
            <a:pPr marL="1143000" lvl="2" indent="-228600" algn="l" rtl="0">
              <a:lnSpc>
                <a:spcPct val="95000"/>
              </a:lnSpc>
              <a:spcBef>
                <a:spcPts val="1138"/>
              </a:spcBef>
              <a:spcAft>
                <a:spcPts val="0"/>
              </a:spcAft>
              <a:buSzPts val="2000"/>
              <a:buFont typeface="Courier New"/>
              <a:buNone/>
            </a:pPr>
            <a:r>
              <a:rPr lang="en-US" sz="2000" b="1">
                <a:latin typeface="Courier New"/>
                <a:ea typeface="Courier New"/>
                <a:cs typeface="Courier New"/>
                <a:sym typeface="Courier New"/>
              </a:rPr>
              <a:t>printf(“%d is an odd number\n”, num);</a:t>
            </a:r>
            <a:endParaRPr/>
          </a:p>
          <a:p>
            <a:pPr marL="342900" lvl="0" indent="-215900" algn="l" rtl="0">
              <a:lnSpc>
                <a:spcPct val="95000"/>
              </a:lnSpc>
              <a:spcBef>
                <a:spcPts val="850"/>
              </a:spcBef>
              <a:spcAft>
                <a:spcPts val="0"/>
              </a:spcAft>
              <a:buSzPts val="2000"/>
              <a:buNone/>
            </a:pPr>
            <a:endParaRPr sz="2000"/>
          </a:p>
        </p:txBody>
      </p:sp>
      <p:sp>
        <p:nvSpPr>
          <p:cNvPr id="243" name="Google Shape;243;p9"/>
          <p:cNvSpPr txBox="1">
            <a:spLocks noGrp="1"/>
          </p:cNvSpPr>
          <p:nvPr>
            <p:ph type="sldNum" idx="12"/>
          </p:nvPr>
        </p:nvSpPr>
        <p:spPr>
          <a:xfrm>
            <a:off x="7227888" y="6670675"/>
            <a:ext cx="2344737" cy="517525"/>
          </a:xfrm>
          <a:prstGeom prst="rect">
            <a:avLst/>
          </a:prstGeom>
          <a:noFill/>
          <a:ln>
            <a:noFill/>
          </a:ln>
        </p:spPr>
        <p:txBody>
          <a:bodyPr spcFirstLastPara="1" wrap="square" lIns="0" tIns="0" rIns="0" bIns="0" anchor="t" anchorCtr="0">
            <a:noAutofit/>
          </a:bodyPr>
          <a:lstStyle/>
          <a:p>
            <a:pPr marL="0" lvl="0" indent="0" algn="r" rtl="0">
              <a:lnSpc>
                <a:spcPct val="95000"/>
              </a:lnSpc>
              <a:spcBef>
                <a:spcPts val="0"/>
              </a:spcBef>
              <a:spcAft>
                <a:spcPts val="0"/>
              </a:spcAft>
              <a:buNone/>
            </a:pPr>
            <a:fld id="{00000000-1234-1234-1234-123412341234}" type="slidenum">
              <a:rPr lang="en-US"/>
              <a:t>9</a:t>
            </a:fld>
            <a:endParaRPr/>
          </a:p>
        </p:txBody>
      </p:sp>
      <p:sp>
        <p:nvSpPr>
          <p:cNvPr id="244" name="Google Shape;244;p9"/>
          <p:cNvSpPr txBox="1">
            <a:spLocks noGrp="1"/>
          </p:cNvSpPr>
          <p:nvPr>
            <p:ph type="title"/>
          </p:nvPr>
        </p:nvSpPr>
        <p:spPr>
          <a:xfrm>
            <a:off x="503238" y="336550"/>
            <a:ext cx="9067800" cy="1258888"/>
          </a:xfrm>
          <a:prstGeom prst="rect">
            <a:avLst/>
          </a:prstGeom>
          <a:noFill/>
          <a:ln>
            <a:noFill/>
          </a:ln>
        </p:spPr>
        <p:txBody>
          <a:bodyPr spcFirstLastPara="1" wrap="square" lIns="0" tIns="0" rIns="0" bIns="0" anchor="ctr" anchorCtr="0">
            <a:noAutofit/>
          </a:bodyPr>
          <a:lstStyle/>
          <a:p>
            <a:pPr marL="0" lvl="0" indent="0" algn="ctr" rtl="0">
              <a:lnSpc>
                <a:spcPct val="95000"/>
              </a:lnSpc>
              <a:spcBef>
                <a:spcPts val="0"/>
              </a:spcBef>
              <a:spcAft>
                <a:spcPts val="0"/>
              </a:spcAft>
              <a:buNone/>
            </a:pPr>
            <a:r>
              <a:rPr lang="en-US"/>
              <a:t>Example 2</a:t>
            </a:r>
            <a:endParaRPr/>
          </a:p>
        </p:txBody>
      </p:sp>
    </p:spTree>
  </p:cSld>
  <p:clrMapOvr>
    <a:masterClrMapping/>
  </p:clrMapOvr>
</p:sld>
</file>

<file path=ppt/theme/theme1.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9860</TotalTime>
  <Words>3147</Words>
  <Application>Microsoft Office PowerPoint</Application>
  <PresentationFormat>Custom</PresentationFormat>
  <Paragraphs>545</Paragraphs>
  <Slides>33</Slides>
  <Notes>31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33</vt:i4>
      </vt:variant>
    </vt:vector>
  </HeadingPairs>
  <TitlesOfParts>
    <vt:vector size="39" baseType="lpstr">
      <vt:lpstr>Arial</vt:lpstr>
      <vt:lpstr>Courier New</vt:lpstr>
      <vt:lpstr>Noto Sans Symbols</vt:lpstr>
      <vt:lpstr>Times New Roman</vt:lpstr>
      <vt:lpstr>1_Office Theme</vt:lpstr>
      <vt:lpstr>Office Theme</vt:lpstr>
      <vt:lpstr>  Operators &amp; Expressions in C</vt:lpstr>
      <vt:lpstr>Introduction to Operators</vt:lpstr>
      <vt:lpstr>Operators in C</vt:lpstr>
      <vt:lpstr>Operators in C (Cont.)</vt:lpstr>
      <vt:lpstr>Precedence and Associativity </vt:lpstr>
      <vt:lpstr>Precedence and Associativity (Cont.)</vt:lpstr>
      <vt:lpstr>1.Arithmetic operator</vt:lpstr>
      <vt:lpstr>Example 1 Binary operators</vt:lpstr>
      <vt:lpstr>Example 2</vt:lpstr>
      <vt:lpstr>UnaryOperator (Increment and Decrement Operators) </vt:lpstr>
      <vt:lpstr>2.Relational operator</vt:lpstr>
      <vt:lpstr>3.Logical operators</vt:lpstr>
      <vt:lpstr>3.Logical operators</vt:lpstr>
      <vt:lpstr>4.Assignment Operator</vt:lpstr>
      <vt:lpstr>5.Bitwise Operator</vt:lpstr>
      <vt:lpstr>Uses of Bitwise operators</vt:lpstr>
      <vt:lpstr>Bitwise Operators(contd.)</vt:lpstr>
      <vt:lpstr>Bitwise Operators(contd.)</vt:lpstr>
      <vt:lpstr>Bitwise Operators</vt:lpstr>
      <vt:lpstr>Bitwise Operators(contd.)</vt:lpstr>
      <vt:lpstr>Bitwise Operators(contd.)</vt:lpstr>
      <vt:lpstr>Bitwise Operators(contd.)</vt:lpstr>
      <vt:lpstr>Bitwise Operators(contd.)</vt:lpstr>
      <vt:lpstr>Bitwise Operators(contd.)</vt:lpstr>
      <vt:lpstr>Bitwise Operators(contd.)</vt:lpstr>
      <vt:lpstr>Bitwise Operators(contd.)</vt:lpstr>
      <vt:lpstr>Bitwise Operators(contd.)</vt:lpstr>
      <vt:lpstr>Bitwise Left shift operator Example</vt:lpstr>
      <vt:lpstr>Example of Bitwise And Operator</vt:lpstr>
      <vt:lpstr>6.Conditional (ternary) Operator</vt:lpstr>
      <vt:lpstr>Example 3</vt:lpstr>
      <vt:lpstr>Sizeof Operator</vt:lpstr>
      <vt:lpstr>Comma  Operator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Operators &amp; Expressions in C</dc:title>
  <dc:creator>Pawan</dc:creator>
  <cp:lastModifiedBy>Vaishali Rajput</cp:lastModifiedBy>
  <cp:revision>14</cp:revision>
  <dcterms:created xsi:type="dcterms:W3CDTF">2010-11-07T18:55:39Z</dcterms:created>
  <dcterms:modified xsi:type="dcterms:W3CDTF">2022-12-20T07:35:24Z</dcterms:modified>
</cp:coreProperties>
</file>