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</p:sldIdLst>
  <p:sldSz cx="6076950" cy="45529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" Type="http://schemas.openxmlformats.org/officeDocument/2006/relationships/slide" Target="slides/slide1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" Type="http://schemas.openxmlformats.org/officeDocument/2006/relationships/slide" Target="slides/slide2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" Type="http://schemas.openxmlformats.org/officeDocument/2006/relationships/slide" Target="slides/slide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jp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jp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jp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jp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jp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jp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jp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jp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jp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jp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jp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jp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jp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jp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jp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jp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jp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jp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jp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jp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jp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jp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jp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jp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jp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jp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jp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jp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jp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jp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jp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jpg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jpg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jpg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jpg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jpg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jpg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jpg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jpg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jpg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jpg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9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0.jpg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jpg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2.jpg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jpg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4.jpg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jpg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jpg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7.jpg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jpg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