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</p:sldIdLst>
  <p:sldSz cy="4552950" cx="607695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48" roundtripDataSignature="AMtx7mh7hlBVUrJrxDcuU2R2Vo0D24MIC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44" Type="http://schemas.openxmlformats.org/officeDocument/2006/relationships/slide" Target="slides/slide39.xml"/><Relationship Id="rId21" Type="http://schemas.openxmlformats.org/officeDocument/2006/relationships/slide" Target="slides/slide16.xml"/><Relationship Id="rId43" Type="http://schemas.openxmlformats.org/officeDocument/2006/relationships/slide" Target="slides/slide38.xml"/><Relationship Id="rId24" Type="http://schemas.openxmlformats.org/officeDocument/2006/relationships/slide" Target="slides/slide19.xml"/><Relationship Id="rId46" Type="http://schemas.openxmlformats.org/officeDocument/2006/relationships/slide" Target="slides/slide41.xml"/><Relationship Id="rId23" Type="http://schemas.openxmlformats.org/officeDocument/2006/relationships/slide" Target="slides/slide18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48" Type="http://customschemas.google.com/relationships/presentationmetadata" Target="metadata"/><Relationship Id="rId25" Type="http://schemas.openxmlformats.org/officeDocument/2006/relationships/slide" Target="slides/slide20.xml"/><Relationship Id="rId47" Type="http://schemas.openxmlformats.org/officeDocument/2006/relationships/slide" Target="slides/slide42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2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2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2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2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3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3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3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3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3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3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3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3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3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3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4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4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4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4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44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4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4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4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5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53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5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5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5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54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54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5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5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5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4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4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4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4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6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6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7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47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4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4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48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48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48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48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4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4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4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4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4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4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4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5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5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5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51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51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51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5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5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5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52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52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52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5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5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5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4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4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4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4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7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8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9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5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8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2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7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6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4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6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1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0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1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9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3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5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3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0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8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9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7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41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4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40.jp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34.jp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35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t/>
            </a:r>
            <a:endParaRPr>
              <a:solidFill>
                <a:srgbClr val="888888"/>
              </a:solidFill>
            </a:endParaRPr>
          </a:p>
        </p:txBody>
      </p:sp>
      <p:pic>
        <p:nvPicPr>
          <p:cNvPr descr="image.jpg" id="86" name="Google Shape;86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6076950" cy="455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0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10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t/>
            </a:r>
            <a:endParaRPr>
              <a:solidFill>
                <a:srgbClr val="888888"/>
              </a:solidFill>
            </a:endParaRPr>
          </a:p>
        </p:txBody>
      </p:sp>
      <p:pic>
        <p:nvPicPr>
          <p:cNvPr descr="image.jpg" id="149" name="Google Shape;149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6076950" cy="455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1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11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t/>
            </a:r>
            <a:endParaRPr>
              <a:solidFill>
                <a:srgbClr val="888888"/>
              </a:solidFill>
            </a:endParaRPr>
          </a:p>
        </p:txBody>
      </p:sp>
      <p:pic>
        <p:nvPicPr>
          <p:cNvPr descr="image.jpg" id="156" name="Google Shape;156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6076950" cy="455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1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t/>
            </a:r>
            <a:endParaRPr>
              <a:solidFill>
                <a:srgbClr val="888888"/>
              </a:solidFill>
            </a:endParaRPr>
          </a:p>
        </p:txBody>
      </p:sp>
      <p:pic>
        <p:nvPicPr>
          <p:cNvPr descr="image.jpg" id="163" name="Google Shape;163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6076950" cy="455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1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t/>
            </a:r>
            <a:endParaRPr>
              <a:solidFill>
                <a:srgbClr val="888888"/>
              </a:solidFill>
            </a:endParaRPr>
          </a:p>
        </p:txBody>
      </p:sp>
      <p:pic>
        <p:nvPicPr>
          <p:cNvPr descr="image.jpg" id="170" name="Google Shape;170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6076950" cy="455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4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14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t/>
            </a:r>
            <a:endParaRPr>
              <a:solidFill>
                <a:srgbClr val="888888"/>
              </a:solidFill>
            </a:endParaRPr>
          </a:p>
        </p:txBody>
      </p:sp>
      <p:pic>
        <p:nvPicPr>
          <p:cNvPr descr="image.jpg" id="177" name="Google Shape;177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6076950" cy="455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5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15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t/>
            </a:r>
            <a:endParaRPr>
              <a:solidFill>
                <a:srgbClr val="888888"/>
              </a:solidFill>
            </a:endParaRPr>
          </a:p>
        </p:txBody>
      </p:sp>
      <p:pic>
        <p:nvPicPr>
          <p:cNvPr descr="image.jpg" id="184" name="Google Shape;184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6076950" cy="455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6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16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t/>
            </a:r>
            <a:endParaRPr>
              <a:solidFill>
                <a:srgbClr val="888888"/>
              </a:solidFill>
            </a:endParaRPr>
          </a:p>
        </p:txBody>
      </p:sp>
      <p:pic>
        <p:nvPicPr>
          <p:cNvPr descr="image.jpg" id="191" name="Google Shape;191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6076950" cy="455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7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17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t/>
            </a:r>
            <a:endParaRPr>
              <a:solidFill>
                <a:srgbClr val="888888"/>
              </a:solidFill>
            </a:endParaRPr>
          </a:p>
        </p:txBody>
      </p:sp>
      <p:pic>
        <p:nvPicPr>
          <p:cNvPr descr="image.jpg" id="198" name="Google Shape;198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6076950" cy="455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8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18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t/>
            </a:r>
            <a:endParaRPr>
              <a:solidFill>
                <a:srgbClr val="888888"/>
              </a:solidFill>
            </a:endParaRPr>
          </a:p>
        </p:txBody>
      </p:sp>
      <p:pic>
        <p:nvPicPr>
          <p:cNvPr descr="image.jpg" id="205" name="Google Shape;205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6076950" cy="455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9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19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t/>
            </a:r>
            <a:endParaRPr>
              <a:solidFill>
                <a:srgbClr val="888888"/>
              </a:solidFill>
            </a:endParaRPr>
          </a:p>
        </p:txBody>
      </p:sp>
      <p:pic>
        <p:nvPicPr>
          <p:cNvPr descr="image.jpg" id="212" name="Google Shape;212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6076950" cy="455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t/>
            </a:r>
            <a:endParaRPr>
              <a:solidFill>
                <a:srgbClr val="888888"/>
              </a:solidFill>
            </a:endParaRPr>
          </a:p>
        </p:txBody>
      </p:sp>
      <p:pic>
        <p:nvPicPr>
          <p:cNvPr descr="image.jpg" id="93" name="Google Shape;93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6076950" cy="455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0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20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t/>
            </a:r>
            <a:endParaRPr>
              <a:solidFill>
                <a:srgbClr val="888888"/>
              </a:solidFill>
            </a:endParaRPr>
          </a:p>
        </p:txBody>
      </p:sp>
      <p:pic>
        <p:nvPicPr>
          <p:cNvPr descr="image.jpg" id="219" name="Google Shape;219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6076950" cy="455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1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21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t/>
            </a:r>
            <a:endParaRPr>
              <a:solidFill>
                <a:srgbClr val="888888"/>
              </a:solidFill>
            </a:endParaRPr>
          </a:p>
        </p:txBody>
      </p:sp>
      <p:pic>
        <p:nvPicPr>
          <p:cNvPr descr="image.jpg" id="226" name="Google Shape;226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6076950" cy="455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2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t/>
            </a:r>
            <a:endParaRPr>
              <a:solidFill>
                <a:srgbClr val="888888"/>
              </a:solidFill>
            </a:endParaRPr>
          </a:p>
        </p:txBody>
      </p:sp>
      <p:pic>
        <p:nvPicPr>
          <p:cNvPr descr="image.jpg" id="233" name="Google Shape;233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6076950" cy="455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2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t/>
            </a:r>
            <a:endParaRPr>
              <a:solidFill>
                <a:srgbClr val="888888"/>
              </a:solidFill>
            </a:endParaRPr>
          </a:p>
        </p:txBody>
      </p:sp>
      <p:pic>
        <p:nvPicPr>
          <p:cNvPr descr="image.jpg" id="240" name="Google Shape;240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6076950" cy="455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4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24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t/>
            </a:r>
            <a:endParaRPr>
              <a:solidFill>
                <a:srgbClr val="888888"/>
              </a:solidFill>
            </a:endParaRPr>
          </a:p>
        </p:txBody>
      </p:sp>
      <p:pic>
        <p:nvPicPr>
          <p:cNvPr descr="image.jpg" id="247" name="Google Shape;247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6076950" cy="455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5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25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t/>
            </a:r>
            <a:endParaRPr>
              <a:solidFill>
                <a:srgbClr val="888888"/>
              </a:solidFill>
            </a:endParaRPr>
          </a:p>
        </p:txBody>
      </p:sp>
      <p:pic>
        <p:nvPicPr>
          <p:cNvPr descr="image.jpg" id="254" name="Google Shape;254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6076950" cy="455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6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Google Shape;260;p26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t/>
            </a:r>
            <a:endParaRPr>
              <a:solidFill>
                <a:srgbClr val="888888"/>
              </a:solidFill>
            </a:endParaRPr>
          </a:p>
        </p:txBody>
      </p:sp>
      <p:pic>
        <p:nvPicPr>
          <p:cNvPr descr="image.jpg" id="261" name="Google Shape;261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6076950" cy="455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7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" name="Google Shape;267;p27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t/>
            </a:r>
            <a:endParaRPr>
              <a:solidFill>
                <a:srgbClr val="888888"/>
              </a:solidFill>
            </a:endParaRPr>
          </a:p>
        </p:txBody>
      </p:sp>
      <p:pic>
        <p:nvPicPr>
          <p:cNvPr descr="image.jpg" id="268" name="Google Shape;268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6076950" cy="455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8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Google Shape;274;p28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t/>
            </a:r>
            <a:endParaRPr>
              <a:solidFill>
                <a:srgbClr val="888888"/>
              </a:solidFill>
            </a:endParaRPr>
          </a:p>
        </p:txBody>
      </p:sp>
      <p:pic>
        <p:nvPicPr>
          <p:cNvPr descr="image.jpg" id="275" name="Google Shape;275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6076950" cy="455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9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" name="Google Shape;281;p29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t/>
            </a:r>
            <a:endParaRPr>
              <a:solidFill>
                <a:srgbClr val="888888"/>
              </a:solidFill>
            </a:endParaRPr>
          </a:p>
        </p:txBody>
      </p:sp>
      <p:pic>
        <p:nvPicPr>
          <p:cNvPr descr="image.jpg" id="282" name="Google Shape;282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6076950" cy="455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t/>
            </a:r>
            <a:endParaRPr>
              <a:solidFill>
                <a:srgbClr val="888888"/>
              </a:solidFill>
            </a:endParaRPr>
          </a:p>
        </p:txBody>
      </p:sp>
      <p:pic>
        <p:nvPicPr>
          <p:cNvPr descr="image.jpg" id="100" name="Google Shape;100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6076950" cy="455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0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Google Shape;288;p30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t/>
            </a:r>
            <a:endParaRPr>
              <a:solidFill>
                <a:srgbClr val="888888"/>
              </a:solidFill>
            </a:endParaRPr>
          </a:p>
        </p:txBody>
      </p:sp>
      <p:pic>
        <p:nvPicPr>
          <p:cNvPr descr="image.jpg" id="289" name="Google Shape;289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6076950" cy="455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1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5" name="Google Shape;295;p31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t/>
            </a:r>
            <a:endParaRPr>
              <a:solidFill>
                <a:srgbClr val="888888"/>
              </a:solidFill>
            </a:endParaRPr>
          </a:p>
        </p:txBody>
      </p:sp>
      <p:pic>
        <p:nvPicPr>
          <p:cNvPr descr="image.jpg" id="296" name="Google Shape;296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6076950" cy="455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" name="Google Shape;302;p3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t/>
            </a:r>
            <a:endParaRPr>
              <a:solidFill>
                <a:srgbClr val="888888"/>
              </a:solidFill>
            </a:endParaRPr>
          </a:p>
        </p:txBody>
      </p:sp>
      <p:pic>
        <p:nvPicPr>
          <p:cNvPr descr="image.jpg" id="303" name="Google Shape;303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6076950" cy="455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" name="Google Shape;309;p3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t/>
            </a:r>
            <a:endParaRPr>
              <a:solidFill>
                <a:srgbClr val="888888"/>
              </a:solidFill>
            </a:endParaRPr>
          </a:p>
        </p:txBody>
      </p:sp>
      <p:pic>
        <p:nvPicPr>
          <p:cNvPr descr="image.jpg" id="310" name="Google Shape;310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6076950" cy="455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4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6" name="Google Shape;316;p34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t/>
            </a:r>
            <a:endParaRPr>
              <a:solidFill>
                <a:srgbClr val="888888"/>
              </a:solidFill>
            </a:endParaRPr>
          </a:p>
        </p:txBody>
      </p:sp>
      <p:pic>
        <p:nvPicPr>
          <p:cNvPr descr="image.jpg" id="317" name="Google Shape;317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6076950" cy="455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5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3" name="Google Shape;323;p35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t/>
            </a:r>
            <a:endParaRPr>
              <a:solidFill>
                <a:srgbClr val="888888"/>
              </a:solidFill>
            </a:endParaRPr>
          </a:p>
        </p:txBody>
      </p:sp>
      <p:pic>
        <p:nvPicPr>
          <p:cNvPr descr="image.jpg" id="324" name="Google Shape;324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6076950" cy="455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6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0" name="Google Shape;330;p36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t/>
            </a:r>
            <a:endParaRPr>
              <a:solidFill>
                <a:srgbClr val="888888"/>
              </a:solidFill>
            </a:endParaRPr>
          </a:p>
        </p:txBody>
      </p:sp>
      <p:pic>
        <p:nvPicPr>
          <p:cNvPr descr="image.jpg" id="331" name="Google Shape;331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6076950" cy="455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7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7" name="Google Shape;337;p37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t/>
            </a:r>
            <a:endParaRPr>
              <a:solidFill>
                <a:srgbClr val="888888"/>
              </a:solidFill>
            </a:endParaRPr>
          </a:p>
        </p:txBody>
      </p:sp>
      <p:pic>
        <p:nvPicPr>
          <p:cNvPr descr="image.jpg" id="338" name="Google Shape;338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6076950" cy="455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8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4" name="Google Shape;344;p38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t/>
            </a:r>
            <a:endParaRPr>
              <a:solidFill>
                <a:srgbClr val="888888"/>
              </a:solidFill>
            </a:endParaRPr>
          </a:p>
        </p:txBody>
      </p:sp>
      <p:pic>
        <p:nvPicPr>
          <p:cNvPr descr="image.jpg" id="345" name="Google Shape;345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6076950" cy="455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9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1" name="Google Shape;351;p39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t/>
            </a:r>
            <a:endParaRPr>
              <a:solidFill>
                <a:srgbClr val="888888"/>
              </a:solidFill>
            </a:endParaRPr>
          </a:p>
        </p:txBody>
      </p:sp>
      <p:pic>
        <p:nvPicPr>
          <p:cNvPr descr="image.jpg" id="352" name="Google Shape;352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6076950" cy="455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4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t/>
            </a:r>
            <a:endParaRPr>
              <a:solidFill>
                <a:srgbClr val="888888"/>
              </a:solidFill>
            </a:endParaRPr>
          </a:p>
        </p:txBody>
      </p:sp>
      <p:pic>
        <p:nvPicPr>
          <p:cNvPr descr="image.jpg" id="107" name="Google Shape;107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6076950" cy="455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40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8" name="Google Shape;358;p40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t/>
            </a:r>
            <a:endParaRPr>
              <a:solidFill>
                <a:srgbClr val="888888"/>
              </a:solidFill>
            </a:endParaRPr>
          </a:p>
        </p:txBody>
      </p:sp>
      <p:pic>
        <p:nvPicPr>
          <p:cNvPr descr="image.jpg" id="359" name="Google Shape;359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6076950" cy="455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41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5" name="Google Shape;365;p41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t/>
            </a:r>
            <a:endParaRPr>
              <a:solidFill>
                <a:srgbClr val="888888"/>
              </a:solidFill>
            </a:endParaRPr>
          </a:p>
        </p:txBody>
      </p:sp>
      <p:pic>
        <p:nvPicPr>
          <p:cNvPr descr="image.jpg" id="366" name="Google Shape;366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6076950" cy="455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4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2" name="Google Shape;372;p4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t/>
            </a:r>
            <a:endParaRPr>
              <a:solidFill>
                <a:srgbClr val="888888"/>
              </a:solidFill>
            </a:endParaRPr>
          </a:p>
        </p:txBody>
      </p:sp>
      <p:pic>
        <p:nvPicPr>
          <p:cNvPr descr="image.jpg" id="373" name="Google Shape;373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6076950" cy="455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5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t/>
            </a:r>
            <a:endParaRPr>
              <a:solidFill>
                <a:srgbClr val="888888"/>
              </a:solidFill>
            </a:endParaRPr>
          </a:p>
        </p:txBody>
      </p:sp>
      <p:pic>
        <p:nvPicPr>
          <p:cNvPr descr="image.jpg" id="114" name="Google Shape;114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6076950" cy="455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6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6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t/>
            </a:r>
            <a:endParaRPr>
              <a:solidFill>
                <a:srgbClr val="888888"/>
              </a:solidFill>
            </a:endParaRPr>
          </a:p>
        </p:txBody>
      </p:sp>
      <p:pic>
        <p:nvPicPr>
          <p:cNvPr descr="image.jpg" id="121" name="Google Shape;121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6076950" cy="455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7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7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t/>
            </a:r>
            <a:endParaRPr>
              <a:solidFill>
                <a:srgbClr val="888888"/>
              </a:solidFill>
            </a:endParaRPr>
          </a:p>
        </p:txBody>
      </p:sp>
      <p:pic>
        <p:nvPicPr>
          <p:cNvPr descr="image.jpg" id="128" name="Google Shape;128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6076950" cy="455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8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8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t/>
            </a:r>
            <a:endParaRPr>
              <a:solidFill>
                <a:srgbClr val="888888"/>
              </a:solidFill>
            </a:endParaRPr>
          </a:p>
        </p:txBody>
      </p:sp>
      <p:pic>
        <p:nvPicPr>
          <p:cNvPr descr="image.jpg" id="135" name="Google Shape;135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6076950" cy="455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9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9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t/>
            </a:r>
            <a:endParaRPr>
              <a:solidFill>
                <a:srgbClr val="888888"/>
              </a:solidFill>
            </a:endParaRPr>
          </a:p>
        </p:txBody>
      </p:sp>
      <p:pic>
        <p:nvPicPr>
          <p:cNvPr descr="image.jpg" id="142" name="Google Shape;142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6076950" cy="455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2013-01-27T09:14:16Z</dcterms:created>
</cp:coreProperties>
</file>