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</p:sldIdLst>
  <p:sldSz cx="6076950" cy="455295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" Type="http://schemas.openxmlformats.org/officeDocument/2006/relationships/theme" Target="theme/theme1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" Type="http://schemas.openxmlformats.org/officeDocument/2006/relationships/tableStyles" Target="tableStyles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" Type="http://schemas.openxmlformats.org/officeDocument/2006/relationships/slide" Target="slides/slide1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" Type="http://schemas.openxmlformats.org/officeDocument/2006/relationships/slide" Target="slides/slide2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" Type="http://schemas.openxmlformats.org/officeDocument/2006/relationships/slide" Target="slides/slide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jp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jp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jp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jp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jp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jp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jp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jp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jp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jp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jp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jp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jp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jp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jp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jp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jp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jp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.jp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jp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jp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jp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jp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1.jp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.jp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3.jp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jp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5.jp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.jpg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7.jpg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.jpg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9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.jpg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.jpg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2.jpg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.jpg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4.jpg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5.jpg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6.jpg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7.jpg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8.jpg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9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0.jpg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1.jpg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2.jpg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3.jpg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4.jpg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5.jpg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6.jpg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7.jpg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8.jpg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9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0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