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</p:sldIdLst>
  <p:sldSz cx="6076950" cy="47053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jp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jp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jp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jp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jp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jp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jp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jp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jp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jp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jp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jp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jp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jp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jp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jp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jp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jp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jp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jp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jp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705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