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4552950" cx="60769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0" roundtripDataSignature="AMtx7mjnAW4XDkth+Jn23PyGJJm6YnHU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4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5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5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5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5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5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5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9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4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0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6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5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5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9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149" name="Google Shape;1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156" name="Google Shape;1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163" name="Google Shape;16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170" name="Google Shape;1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177" name="Google Shape;17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184" name="Google Shape;18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191" name="Google Shape;19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198" name="Google Shape;19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205" name="Google Shape;2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212" name="Google Shape;2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219" name="Google Shape;2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226" name="Google Shape;2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233" name="Google Shape;23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240" name="Google Shape;2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247" name="Google Shape;24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254" name="Google Shape;25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261" name="Google Shape;2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268" name="Google Shape;26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275" name="Google Shape;27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282" name="Google Shape;28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289" name="Google Shape;28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296" name="Google Shape;29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303" name="Google Shape;30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310" name="Google Shape;31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317" name="Google Shape;31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324" name="Google Shape;32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331" name="Google Shape;33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338" name="Google Shape;33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345" name="Google Shape;34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352" name="Google Shape;35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107" name="Google Shape;10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359" name="Google Shape;35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366" name="Google Shape;36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4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373" name="Google Shape;37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4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380" name="Google Shape;38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4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387" name="Google Shape;38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114" name="Google Shape;1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121" name="Google Shape;12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128" name="Google Shape;1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135" name="Google Shape;1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descr="image.jpg" id="142" name="Google Shape;14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