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81" r:id="rId25"/>
    <p:sldId id="297" r:id="rId26"/>
    <p:sldId id="300" r:id="rId27"/>
  </p:sldIdLst>
  <p:sldSz cx="6076950" cy="4552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Custom</PresentationFormat>
  <Paragraphs>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cp:keywords/>
  <dc:description>generated using python-pptx</dc:description>
  <cp:lastModifiedBy>1321a-3</cp:lastModifiedBy>
  <cp:revision>2</cp:revision>
  <dcterms:created xsi:type="dcterms:W3CDTF">2013-01-27T09:14:16Z</dcterms:created>
  <dcterms:modified xsi:type="dcterms:W3CDTF">2023-01-27T05:35:35Z</dcterms:modified>
  <cp:category/>
</cp:coreProperties>
</file>