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BA3366-280E-4D58-8AAC-7895735EE6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Tree_Area_Stacked_Step_Charts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BAC071-09DD-413A-93BD-C7F366C574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6/22/2021 4:12:06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_Chart" id="2" name="slide2">
            <a:extLst>
              <a:ext uri="{FF2B5EF4-FFF2-40B4-BE49-F238E27FC236}">
                <a16:creationId xmlns:a16="http://schemas.microsoft.com/office/drawing/2014/main" id="{CF3035B3-85A8-499F-8F4C-294CB9143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7" y="0"/>
            <a:ext cx="112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_Chart" id="3" name="slide3">
            <a:extLst>
              <a:ext uri="{FF2B5EF4-FFF2-40B4-BE49-F238E27FC236}">
                <a16:creationId xmlns:a16="http://schemas.microsoft.com/office/drawing/2014/main" id="{BD8D0680-F211-4194-BD7E-5A36FD319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3" y="0"/>
            <a:ext cx="1167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_Area_Chart" id="4" name="slide4">
            <a:extLst>
              <a:ext uri="{FF2B5EF4-FFF2-40B4-BE49-F238E27FC236}">
                <a16:creationId xmlns:a16="http://schemas.microsoft.com/office/drawing/2014/main" id="{EEB34621-3139-47A6-A571-96D76BF222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9" y="0"/>
            <a:ext cx="1191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_Chart" id="5" name="slide5">
            <a:extLst>
              <a:ext uri="{FF2B5EF4-FFF2-40B4-BE49-F238E27FC236}">
                <a16:creationId xmlns:a16="http://schemas.microsoft.com/office/drawing/2014/main" id="{2C619B98-6279-4243-BD0F-B653B3D2F5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3" y="0"/>
            <a:ext cx="1167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_chart" id="6" name="slide6">
            <a:extLst>
              <a:ext uri="{FF2B5EF4-FFF2-40B4-BE49-F238E27FC236}">
                <a16:creationId xmlns:a16="http://schemas.microsoft.com/office/drawing/2014/main" id="{51BF9FF7-C2E2-4BCF-A225-5B38CE031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3" y="0"/>
            <a:ext cx="1167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2021-06-22T23:12:06Z</dcterms:created>
  <dcterms:modified xsi:type="dcterms:W3CDTF">2021-06-22T23:12:06Z</dcterms:modified>
</cp:coreProperties>
</file>