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9" d="100"/>
          <a:sy n="89" d="100"/>
        </p:scale>
        <p:origin x="3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7/5/2021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7/5/2021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32622"/>
          </a:xfrm>
        </p:spPr>
        <p:txBody>
          <a:bodyPr>
            <a:normAutofit fontScale="90000"/>
          </a:bodyPr>
          <a:lstStyle/>
          <a:p>
            <a:r>
              <a:rPr lang="en-US" dirty="0"/>
              <a:t/>
            </a:r>
            <a:br>
              <a:rPr lang="en-US" dirty="0"/>
            </a:br>
            <a:endParaRPr lang="en-US" dirty="0"/>
          </a:p>
        </p:txBody>
      </p:sp>
      <p:sp>
        <p:nvSpPr>
          <p:cNvPr id="8" name="Content Placeholder 7"/>
          <p:cNvSpPr>
            <a:spLocks noGrp="1"/>
          </p:cNvSpPr>
          <p:nvPr>
            <p:ph sz="half" idx="2"/>
          </p:nvPr>
        </p:nvSpPr>
        <p:spPr>
          <a:xfrm>
            <a:off x="1097280" y="3571876"/>
            <a:ext cx="4937760" cy="1399116"/>
          </a:xfrm>
        </p:spPr>
        <p:txBody>
          <a:bodyPr>
            <a:normAutofit fontScale="92500" lnSpcReduction="20000"/>
          </a:bodyPr>
          <a:lstStyle/>
          <a:p>
            <a:r>
              <a:rPr lang="en-US" sz="2400" b="1" dirty="0" smtClean="0">
                <a:latin typeface="Times New Roman" panose="02020603050405020304" pitchFamily="18" charset="0"/>
                <a:cs typeface="Times New Roman" panose="02020603050405020304" pitchFamily="18" charset="0"/>
              </a:rPr>
              <a:t>Aditya Sumbaraju</a:t>
            </a:r>
            <a:br>
              <a:rPr lang="en-US" sz="24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DSC 640 – Data Presentation &amp; Visualization</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Professor </a:t>
            </a:r>
            <a:r>
              <a:rPr lang="en-US" sz="2400" dirty="0" err="1" smtClean="0">
                <a:latin typeface="Times New Roman" panose="02020603050405020304" pitchFamily="18" charset="0"/>
                <a:cs typeface="Times New Roman" panose="02020603050405020304" pitchFamily="18" charset="0"/>
              </a:rPr>
              <a:t>Catie</a:t>
            </a:r>
            <a:r>
              <a:rPr lang="en-US" sz="2400" dirty="0" smtClean="0">
                <a:latin typeface="Times New Roman" panose="02020603050405020304" pitchFamily="18" charset="0"/>
                <a:cs typeface="Times New Roman" panose="02020603050405020304" pitchFamily="18" charset="0"/>
              </a:rPr>
              <a:t> Williams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July 5, 2021</a:t>
            </a:r>
            <a:endParaRPr lang="en-US" sz="2400" dirty="0"/>
          </a:p>
        </p:txBody>
      </p:sp>
      <p:pic>
        <p:nvPicPr>
          <p:cNvPr id="4" name="Picture 3"/>
          <p:cNvPicPr>
            <a:picLocks noChangeAspect="1"/>
          </p:cNvPicPr>
          <p:nvPr/>
        </p:nvPicPr>
        <p:blipFill>
          <a:blip r:embed="rId2"/>
          <a:stretch>
            <a:fillRect/>
          </a:stretch>
        </p:blipFill>
        <p:spPr>
          <a:xfrm>
            <a:off x="6035040" y="2414801"/>
            <a:ext cx="4937759" cy="3269508"/>
          </a:xfrm>
          <a:prstGeom prst="rect">
            <a:avLst/>
          </a:prstGeom>
        </p:spPr>
      </p:pic>
      <p:pic>
        <p:nvPicPr>
          <p:cNvPr id="11" name="Picture 10"/>
          <p:cNvPicPr>
            <a:picLocks noChangeAspect="1"/>
          </p:cNvPicPr>
          <p:nvPr/>
        </p:nvPicPr>
        <p:blipFill>
          <a:blip r:embed="rId3"/>
          <a:stretch>
            <a:fillRect/>
          </a:stretch>
        </p:blipFill>
        <p:spPr>
          <a:xfrm>
            <a:off x="8720946" y="197014"/>
            <a:ext cx="3257550" cy="981075"/>
          </a:xfrm>
          <a:prstGeom prst="rect">
            <a:avLst/>
          </a:prstGeom>
        </p:spPr>
      </p:pic>
      <p:sp>
        <p:nvSpPr>
          <p:cNvPr id="14" name="Content Placeholder 7"/>
          <p:cNvSpPr>
            <a:spLocks noGrp="1"/>
          </p:cNvSpPr>
          <p:nvPr>
            <p:ph sz="half" idx="2"/>
          </p:nvPr>
        </p:nvSpPr>
        <p:spPr>
          <a:xfrm>
            <a:off x="1188720" y="457445"/>
            <a:ext cx="4937760" cy="460211"/>
          </a:xfrm>
        </p:spPr>
        <p:txBody>
          <a:bodyPr>
            <a:normAutofit/>
          </a:bodyPr>
          <a:lstStyle/>
          <a:p>
            <a:r>
              <a:rPr lang="en-US" sz="2400" b="1" dirty="0" smtClean="0">
                <a:latin typeface="Times New Roman" panose="02020603050405020304" pitchFamily="18" charset="0"/>
                <a:cs typeface="Times New Roman" panose="02020603050405020304" pitchFamily="18" charset="0"/>
              </a:rPr>
              <a:t>DSC </a:t>
            </a:r>
            <a:r>
              <a:rPr lang="en-US" sz="2400" b="1" dirty="0" smtClean="0">
                <a:latin typeface="Times New Roman" panose="02020603050405020304" pitchFamily="18" charset="0"/>
                <a:cs typeface="Times New Roman" panose="02020603050405020304" pitchFamily="18" charset="0"/>
              </a:rPr>
              <a:t>640 Project task 2</a:t>
            </a:r>
            <a:endParaRPr lang="en-US" sz="2400" dirty="0"/>
          </a:p>
        </p:txBody>
      </p:sp>
      <p:sp>
        <p:nvSpPr>
          <p:cNvPr id="3" name="Date Placeholder 2"/>
          <p:cNvSpPr>
            <a:spLocks noGrp="1"/>
          </p:cNvSpPr>
          <p:nvPr>
            <p:ph type="dt" sz="half" idx="10"/>
          </p:nvPr>
        </p:nvSpPr>
        <p:spPr/>
        <p:txBody>
          <a:bodyPr/>
          <a:lstStyle/>
          <a:p>
            <a:fld id="{76BFAE87-B301-4CFE-A8F8-5DCAEEF2E907}" type="datetime1">
              <a:rPr lang="en-US" smtClean="0"/>
              <a:t>7/5/2021</a:t>
            </a:fld>
            <a:endParaRPr lang="en-US"/>
          </a:p>
        </p:txBody>
      </p:sp>
      <p:sp>
        <p:nvSpPr>
          <p:cNvPr id="5" name="Footer Placeholder 4"/>
          <p:cNvSpPr>
            <a:spLocks noGrp="1"/>
          </p:cNvSpPr>
          <p:nvPr>
            <p:ph type="ftr" sz="quarter" idx="11"/>
          </p:nvPr>
        </p:nvSpPr>
        <p:spPr/>
        <p:txBody>
          <a:bodyPr/>
          <a:lstStyle/>
          <a:p>
            <a:r>
              <a:rPr lang="en-US" dirty="0" smtClean="0"/>
              <a:t>Assignment 9.3</a:t>
            </a:r>
            <a:endParaRPr lang="en-US" dirty="0"/>
          </a:p>
        </p:txBody>
      </p:sp>
      <p:sp>
        <p:nvSpPr>
          <p:cNvPr id="6" name="Slide Number Placeholder 5"/>
          <p:cNvSpPr>
            <a:spLocks noGrp="1"/>
          </p:cNvSpPr>
          <p:nvPr>
            <p:ph type="sldNum" sz="quarter" idx="12"/>
          </p:nvPr>
        </p:nvSpPr>
        <p:spPr/>
        <p:txBody>
          <a:bodyPr/>
          <a:lstStyle/>
          <a:p>
            <a:fld id="{5029810E-6DCB-4372-BDA2-3A2B678320C2}" type="slidenum">
              <a:rPr lang="en-US" smtClean="0"/>
              <a:t>1</a:t>
            </a:fld>
            <a:endParaRPr lang="en-US" dirty="0"/>
          </a:p>
        </p:txBody>
      </p:sp>
    </p:spTree>
    <p:extLst>
      <p:ext uri="{BB962C8B-B14F-4D97-AF65-F5344CB8AC3E}">
        <p14:creationId xmlns:p14="http://schemas.microsoft.com/office/powerpoint/2010/main" val="2148725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Dashboard 2">
            <a:extLst>
              <a:ext uri="{FF2B5EF4-FFF2-40B4-BE49-F238E27FC236}">
                <a16:creationId xmlns:a16="http://schemas.microsoft.com/office/drawing/2014/main" id="{81D4D474-7B41-4BFA-8B42-1DDB016D4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19" y="517584"/>
            <a:ext cx="11167534" cy="6340415"/>
          </a:xfrm>
          <a:prstGeom prst="rect">
            <a:avLst/>
          </a:prstGeom>
        </p:spPr>
      </p:pic>
      <p:sp>
        <p:nvSpPr>
          <p:cNvPr id="2" name="TextBox 1"/>
          <p:cNvSpPr txBox="1"/>
          <p:nvPr/>
        </p:nvSpPr>
        <p:spPr>
          <a:xfrm>
            <a:off x="267419" y="148252"/>
            <a:ext cx="2234242" cy="369332"/>
          </a:xfrm>
          <a:prstGeom prst="rect">
            <a:avLst/>
          </a:prstGeom>
          <a:noFill/>
        </p:spPr>
        <p:txBody>
          <a:bodyPr wrap="square" rtlCol="0">
            <a:spAutoFit/>
          </a:bodyPr>
          <a:lstStyle/>
          <a:p>
            <a:r>
              <a:rPr lang="en-US" dirty="0" smtClean="0"/>
              <a:t>Dashboard 2</a:t>
            </a:r>
            <a:endParaRPr lang="en-US"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Fatal Accidents 1985-99">
            <a:extLst>
              <a:ext uri="{FF2B5EF4-FFF2-40B4-BE49-F238E27FC236}">
                <a16:creationId xmlns:a16="http://schemas.microsoft.com/office/drawing/2014/main" id="{71433CBD-D031-4B3A-B432-D383D49C2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71" y="431322"/>
            <a:ext cx="11377858" cy="6426678"/>
          </a:xfrm>
          <a:prstGeom prst="rect">
            <a:avLst/>
          </a:prstGeom>
        </p:spPr>
      </p:pic>
      <p:sp>
        <p:nvSpPr>
          <p:cNvPr id="2" name="TextBox 1"/>
          <p:cNvSpPr txBox="1"/>
          <p:nvPr/>
        </p:nvSpPr>
        <p:spPr>
          <a:xfrm>
            <a:off x="9092241" y="3216319"/>
            <a:ext cx="2323381" cy="2862322"/>
          </a:xfrm>
          <a:prstGeom prst="rect">
            <a:avLst/>
          </a:prstGeom>
          <a:noFill/>
        </p:spPr>
        <p:txBody>
          <a:bodyPr wrap="square" rtlCol="0">
            <a:spAutoFit/>
          </a:bodyPr>
          <a:lstStyle/>
          <a:p>
            <a:r>
              <a:rPr lang="en-US" dirty="0" smtClean="0"/>
              <a:t>Aeroflot contributes 14 fatalities in period 1985-99. Hence considered as bad Airline performer. American and Air India are considered as good Performer in terms of Passenger safety.</a:t>
            </a:r>
            <a:endParaRPr lang="en-US" dirty="0"/>
          </a:p>
        </p:txBody>
      </p:sp>
      <p:sp>
        <p:nvSpPr>
          <p:cNvPr id="5" name="TextBox 4"/>
          <p:cNvSpPr txBox="1"/>
          <p:nvPr/>
        </p:nvSpPr>
        <p:spPr>
          <a:xfrm>
            <a:off x="9816860" y="1607136"/>
            <a:ext cx="2239973" cy="430887"/>
          </a:xfrm>
          <a:prstGeom prst="rect">
            <a:avLst/>
          </a:prstGeom>
          <a:noFill/>
        </p:spPr>
        <p:txBody>
          <a:bodyPr wrap="square" rtlCol="0">
            <a:spAutoFit/>
          </a:bodyPr>
          <a:lstStyle/>
          <a:p>
            <a:r>
              <a:rPr lang="en-US" sz="1100" b="1" dirty="0" smtClean="0"/>
              <a:t>Red indicates – Bad performer</a:t>
            </a:r>
          </a:p>
          <a:p>
            <a:r>
              <a:rPr lang="en-US" sz="1100" b="1" dirty="0" smtClean="0"/>
              <a:t>Green indicates – Good performer</a:t>
            </a:r>
            <a:endParaRPr lang="en-US" sz="1100" b="1" dirty="0"/>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Fatal Accidents 2000 - 14">
            <a:extLst>
              <a:ext uri="{FF2B5EF4-FFF2-40B4-BE49-F238E27FC236}">
                <a16:creationId xmlns:a16="http://schemas.microsoft.com/office/drawing/2014/main" id="{44A51A09-91A1-43F2-B3F0-EE4899FF3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60" y="0"/>
            <a:ext cx="10995880" cy="6858000"/>
          </a:xfrm>
          <a:prstGeom prst="rect">
            <a:avLst/>
          </a:prstGeom>
        </p:spPr>
      </p:pic>
      <p:sp>
        <p:nvSpPr>
          <p:cNvPr id="3" name="TextBox 2"/>
          <p:cNvSpPr txBox="1"/>
          <p:nvPr/>
        </p:nvSpPr>
        <p:spPr>
          <a:xfrm>
            <a:off x="10397724" y="3062376"/>
            <a:ext cx="1751163" cy="3416320"/>
          </a:xfrm>
          <a:prstGeom prst="rect">
            <a:avLst/>
          </a:prstGeom>
          <a:noFill/>
        </p:spPr>
        <p:txBody>
          <a:bodyPr wrap="square" rtlCol="0">
            <a:spAutoFit/>
          </a:bodyPr>
          <a:lstStyle/>
          <a:p>
            <a:r>
              <a:rPr lang="en-US" dirty="0" smtClean="0"/>
              <a:t>From the </a:t>
            </a:r>
            <a:r>
              <a:rPr lang="en-US" dirty="0" err="1" smtClean="0"/>
              <a:t>heatmap</a:t>
            </a:r>
            <a:r>
              <a:rPr lang="en-US" dirty="0" smtClean="0"/>
              <a:t> – we can identify that American airlines have contributed for the first time. But Aeroflot is still contributing despite of having modern infrastructure</a:t>
            </a:r>
            <a:endParaRPr lang="en-US" dirty="0"/>
          </a:p>
        </p:txBody>
      </p:sp>
      <p:sp>
        <p:nvSpPr>
          <p:cNvPr id="4" name="TextBox 3"/>
          <p:cNvSpPr txBox="1"/>
          <p:nvPr/>
        </p:nvSpPr>
        <p:spPr>
          <a:xfrm>
            <a:off x="10397724" y="1233576"/>
            <a:ext cx="1641856" cy="769441"/>
          </a:xfrm>
          <a:prstGeom prst="rect">
            <a:avLst/>
          </a:prstGeom>
          <a:noFill/>
        </p:spPr>
        <p:txBody>
          <a:bodyPr wrap="square" rtlCol="0">
            <a:spAutoFit/>
          </a:bodyPr>
          <a:lstStyle/>
          <a:p>
            <a:r>
              <a:rPr lang="en-US" sz="1100" b="1" dirty="0" smtClean="0"/>
              <a:t>Red indicates – bad performer</a:t>
            </a:r>
          </a:p>
          <a:p>
            <a:r>
              <a:rPr lang="en-US" sz="1100" b="1" dirty="0" smtClean="0"/>
              <a:t>Green indicates – Good performer</a:t>
            </a:r>
            <a:endParaRPr lang="en-US" sz="1100" b="1" dirty="0"/>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istance travel per airline">
            <a:extLst>
              <a:ext uri="{FF2B5EF4-FFF2-40B4-BE49-F238E27FC236}">
                <a16:creationId xmlns:a16="http://schemas.microsoft.com/office/drawing/2014/main" id="{C847656F-4354-4B9D-9B61-AAF7F143D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783" y="0"/>
            <a:ext cx="9792433" cy="6858000"/>
          </a:xfrm>
          <a:prstGeom prst="rect">
            <a:avLst/>
          </a:prstGeom>
        </p:spPr>
      </p:pic>
      <p:sp>
        <p:nvSpPr>
          <p:cNvPr id="2" name="TextBox 1"/>
          <p:cNvSpPr txBox="1"/>
          <p:nvPr/>
        </p:nvSpPr>
        <p:spPr>
          <a:xfrm>
            <a:off x="6745857" y="1328467"/>
            <a:ext cx="3416060" cy="1200329"/>
          </a:xfrm>
          <a:prstGeom prst="rect">
            <a:avLst/>
          </a:prstGeom>
          <a:noFill/>
        </p:spPr>
        <p:txBody>
          <a:bodyPr wrap="square" rtlCol="0">
            <a:spAutoFit/>
          </a:bodyPr>
          <a:lstStyle/>
          <a:p>
            <a:r>
              <a:rPr lang="en-US" dirty="0" smtClean="0"/>
              <a:t>United and Delta airlines are the busiest airlines – and these airlines are categorized as safest airlines to travel among others</a:t>
            </a:r>
            <a:endParaRPr lang="en-US" dirty="0"/>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Airline total Incidents">
            <a:extLst>
              <a:ext uri="{FF2B5EF4-FFF2-40B4-BE49-F238E27FC236}">
                <a16:creationId xmlns:a16="http://schemas.microsoft.com/office/drawing/2014/main" id="{7C0FA59B-3AA5-449D-9F23-A297AF43D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1109662"/>
            <a:ext cx="11239500" cy="4638675"/>
          </a:xfrm>
          <a:prstGeom prst="rect">
            <a:avLst/>
          </a:prstGeom>
        </p:spPr>
      </p:pic>
      <p:sp>
        <p:nvSpPr>
          <p:cNvPr id="2" name="TextBox 1"/>
          <p:cNvSpPr txBox="1"/>
          <p:nvPr/>
        </p:nvSpPr>
        <p:spPr>
          <a:xfrm>
            <a:off x="10420710" y="2458527"/>
            <a:ext cx="1604513" cy="3970318"/>
          </a:xfrm>
          <a:prstGeom prst="rect">
            <a:avLst/>
          </a:prstGeom>
          <a:noFill/>
        </p:spPr>
        <p:txBody>
          <a:bodyPr wrap="square" rtlCol="0">
            <a:spAutoFit/>
          </a:bodyPr>
          <a:lstStyle/>
          <a:p>
            <a:r>
              <a:rPr lang="en-US" dirty="0" smtClean="0"/>
              <a:t>Aeroflot received huge spike in 85-99. KLM, American, Philippine are considered as best airways to travel due to decrease in incidents when compared to previous decade</a:t>
            </a:r>
            <a:endParaRPr lang="en-US" dirty="0"/>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Airline Market Share">
            <a:extLst>
              <a:ext uri="{FF2B5EF4-FFF2-40B4-BE49-F238E27FC236}">
                <a16:creationId xmlns:a16="http://schemas.microsoft.com/office/drawing/2014/main" id="{555D353E-6BE1-4FFA-ADB2-1AA253440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43" y="0"/>
            <a:ext cx="11672113" cy="6858000"/>
          </a:xfrm>
          <a:prstGeom prst="rect">
            <a:avLst/>
          </a:prstGeom>
        </p:spPr>
      </p:pic>
      <p:sp>
        <p:nvSpPr>
          <p:cNvPr id="2" name="TextBox 1"/>
          <p:cNvSpPr txBox="1"/>
          <p:nvPr/>
        </p:nvSpPr>
        <p:spPr>
          <a:xfrm>
            <a:off x="1345720" y="565030"/>
            <a:ext cx="4572001" cy="738664"/>
          </a:xfrm>
          <a:prstGeom prst="rect">
            <a:avLst/>
          </a:prstGeom>
          <a:noFill/>
        </p:spPr>
        <p:txBody>
          <a:bodyPr wrap="square" rtlCol="0">
            <a:spAutoFit/>
          </a:bodyPr>
          <a:lstStyle/>
          <a:p>
            <a:r>
              <a:rPr lang="en-US" sz="1400" dirty="0" smtClean="0"/>
              <a:t>Stacked area chart represents the </a:t>
            </a:r>
            <a:r>
              <a:rPr lang="en-US" sz="1400" dirty="0" err="1" smtClean="0"/>
              <a:t>marketshare</a:t>
            </a:r>
            <a:r>
              <a:rPr lang="en-US" sz="1400" dirty="0" smtClean="0"/>
              <a:t> captured by airlines. American Airlines is the most opted airlines by passengers followed by Delta airlines.</a:t>
            </a:r>
            <a:endParaRPr lang="en-US" sz="1400"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Median_fatalities">
            <a:extLst>
              <a:ext uri="{FF2B5EF4-FFF2-40B4-BE49-F238E27FC236}">
                <a16:creationId xmlns:a16="http://schemas.microsoft.com/office/drawing/2014/main" id="{8D9965D7-7129-4C1F-AFFF-43FAD94D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290" y="0"/>
            <a:ext cx="931418" cy="6858000"/>
          </a:xfrm>
          <a:prstGeom prst="rect">
            <a:avLst/>
          </a:prstGeom>
        </p:spPr>
      </p:pic>
      <p:sp>
        <p:nvSpPr>
          <p:cNvPr id="2" name="TextBox 1"/>
          <p:cNvSpPr txBox="1"/>
          <p:nvPr/>
        </p:nvSpPr>
        <p:spPr>
          <a:xfrm>
            <a:off x="7660258" y="1440610"/>
            <a:ext cx="3614468" cy="2031325"/>
          </a:xfrm>
          <a:prstGeom prst="rect">
            <a:avLst/>
          </a:prstGeom>
          <a:noFill/>
        </p:spPr>
        <p:txBody>
          <a:bodyPr wrap="square" rtlCol="0">
            <a:spAutoFit/>
          </a:bodyPr>
          <a:lstStyle/>
          <a:p>
            <a:r>
              <a:rPr lang="en-US" dirty="0" smtClean="0"/>
              <a:t>This plot represents the median values of fatalities and incidents. Median is 0 for fatalities occurred in 2000-14. And it is evident that the fatalities have drastically reduced over a period of time and hence it is safer to travel via airlines.</a:t>
            </a:r>
            <a:endParaRPr lang="en-US" dirty="0"/>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passenger revenue per available seat mile ">
            <a:extLst>
              <a:ext uri="{FF2B5EF4-FFF2-40B4-BE49-F238E27FC236}">
                <a16:creationId xmlns:a16="http://schemas.microsoft.com/office/drawing/2014/main" id="{67E3F703-D9EB-4CF3-839D-1C838945A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43" y="0"/>
            <a:ext cx="11672113" cy="6858000"/>
          </a:xfrm>
          <a:prstGeom prst="rect">
            <a:avLst/>
          </a:prstGeom>
        </p:spPr>
      </p:pic>
      <p:sp>
        <p:nvSpPr>
          <p:cNvPr id="2" name="TextBox 1"/>
          <p:cNvSpPr txBox="1"/>
          <p:nvPr/>
        </p:nvSpPr>
        <p:spPr>
          <a:xfrm>
            <a:off x="5443268" y="2674188"/>
            <a:ext cx="5512279" cy="1477328"/>
          </a:xfrm>
          <a:prstGeom prst="rect">
            <a:avLst/>
          </a:prstGeom>
          <a:noFill/>
        </p:spPr>
        <p:txBody>
          <a:bodyPr wrap="square" rtlCol="0">
            <a:spAutoFit/>
          </a:bodyPr>
          <a:lstStyle/>
          <a:p>
            <a:r>
              <a:rPr lang="en-US" dirty="0"/>
              <a:t>The line graph proves that despite media negative buzz on fatalities over air travel. Passengers were opting for the safest airlines for their travel and thereby increasing passenger revenue per mile. And this also proves that Airlines are the best means of long-distance travel.</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Dashboard 1">
            <a:extLst>
              <a:ext uri="{FF2B5EF4-FFF2-40B4-BE49-F238E27FC236}">
                <a16:creationId xmlns:a16="http://schemas.microsoft.com/office/drawing/2014/main" id="{2720C587-C6A0-4535-9D87-89A4B3629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1706"/>
            <a:ext cx="12192000" cy="6149006"/>
          </a:xfrm>
          <a:prstGeom prst="rect">
            <a:avLst/>
          </a:prstGeom>
        </p:spPr>
      </p:pic>
      <p:sp>
        <p:nvSpPr>
          <p:cNvPr id="2" name="TextBox 1"/>
          <p:cNvSpPr txBox="1"/>
          <p:nvPr/>
        </p:nvSpPr>
        <p:spPr>
          <a:xfrm>
            <a:off x="448574" y="215661"/>
            <a:ext cx="1371600" cy="369332"/>
          </a:xfrm>
          <a:prstGeom prst="rect">
            <a:avLst/>
          </a:prstGeom>
          <a:noFill/>
        </p:spPr>
        <p:txBody>
          <a:bodyPr wrap="square" rtlCol="0">
            <a:spAutoFit/>
          </a:bodyPr>
          <a:lstStyle/>
          <a:p>
            <a:r>
              <a:rPr lang="en-US" dirty="0" smtClean="0"/>
              <a:t>Dashboard 1</a:t>
            </a:r>
            <a:endParaRPr lang="en-US"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258</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DSC640 Project Part2-ASumbaraju</dc:title>
  <dc:creator>Aditya Sumbaraju</dc:creator>
  <cp:lastModifiedBy>Aditya Sumbaraju</cp:lastModifiedBy>
  <cp:revision>8</cp:revision>
  <dcterms:created xsi:type="dcterms:W3CDTF">2021-07-05T23:28:51Z</dcterms:created>
  <dcterms:modified xsi:type="dcterms:W3CDTF">2021-07-06T00:32:39Z</dcterms:modified>
</cp:coreProperties>
</file>