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BFBF17-08CB-4125-82AA-4963BE8D2A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DSC640 Project Part1-ASumbaraju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3023CEF-48AA-46BC-9138-FC792E72CB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6/19/2021 2:16:52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ities, Accidents, and Incidents" id="2" name="slide2">
            <a:extLst>
              <a:ext uri="{FF2B5EF4-FFF2-40B4-BE49-F238E27FC236}">
                <a16:creationId xmlns:a16="http://schemas.microsoft.com/office/drawing/2014/main" id="{0F577D70-5716-4B2F-BFF1-8AF871967D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18" y="0"/>
            <a:ext cx="7459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Accidents0014 Airlines" id="3" name="slide3">
            <a:extLst>
              <a:ext uri="{FF2B5EF4-FFF2-40B4-BE49-F238E27FC236}">
                <a16:creationId xmlns:a16="http://schemas.microsoft.com/office/drawing/2014/main" id="{7EC97A7F-1ED1-4B8E-B88D-6EB072CDC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27" y="0"/>
            <a:ext cx="7720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Accident8599 Airline" id="4" name="slide4">
            <a:extLst>
              <a:ext uri="{FF2B5EF4-FFF2-40B4-BE49-F238E27FC236}">
                <a16:creationId xmlns:a16="http://schemas.microsoft.com/office/drawing/2014/main" id="{5203E1F8-91E4-4738-8249-96FECF686C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99" y="0"/>
            <a:ext cx="7770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Fatalities Comparison" id="5" name="slide5">
            <a:extLst>
              <a:ext uri="{FF2B5EF4-FFF2-40B4-BE49-F238E27FC236}">
                <a16:creationId xmlns:a16="http://schemas.microsoft.com/office/drawing/2014/main" id="{CE63380A-0257-4BE2-BB2D-1AC65B90EF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0"/>
            <a:ext cx="7913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 Motor Vehicle Accidents" id="6" name="slide6">
            <a:extLst>
              <a:ext uri="{FF2B5EF4-FFF2-40B4-BE49-F238E27FC236}">
                <a16:creationId xmlns:a16="http://schemas.microsoft.com/office/drawing/2014/main" id="{19DA6F09-F524-475E-90FC-7DD19FEA4A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61" y="0"/>
            <a:ext cx="7751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 Drunk and Drive Cases" id="7" name="slide7">
            <a:extLst>
              <a:ext uri="{FF2B5EF4-FFF2-40B4-BE49-F238E27FC236}">
                <a16:creationId xmlns:a16="http://schemas.microsoft.com/office/drawing/2014/main" id="{E4BB374C-C8B1-459C-A38F-23EB7B3589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61" y="0"/>
            <a:ext cx="7751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line Crash vs Car Crash Data" id="8" name="slide8">
            <a:extLst>
              <a:ext uri="{FF2B5EF4-FFF2-40B4-BE49-F238E27FC236}">
                <a16:creationId xmlns:a16="http://schemas.microsoft.com/office/drawing/2014/main" id="{271A772A-2C68-4A9C-8E06-FE6EA80245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2021-06-19T21:16:52Z</dcterms:created>
  <dcterms:modified xsi:type="dcterms:W3CDTF">2021-06-19T21:16:52Z</dcterms:modified>
</cp:coreProperties>
</file>