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3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6A3C427-DF7A-4062-B936-C68E4A034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DSC640 Project </a:t>
            </a:r>
            <a:r>
              <a:rPr dirty="0" smtClean="0"/>
              <a:t>Part</a:t>
            </a:r>
            <a:r>
              <a:rPr lang="en-US" dirty="0" smtClean="0"/>
              <a:t>5</a:t>
            </a:r>
            <a:r>
              <a:rPr dirty="0" smtClean="0"/>
              <a:t>-ASumbaraju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072F9C0-E91A-45E8-ACF1-0DBEE60CA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 smtClean="0"/>
              <a:t>8</a:t>
            </a:r>
            <a:r>
              <a:rPr dirty="0" smtClean="0"/>
              <a:t>/</a:t>
            </a:r>
            <a:r>
              <a:rPr lang="en-US" dirty="0" smtClean="0"/>
              <a:t>7</a:t>
            </a:r>
            <a:r>
              <a:rPr dirty="0" smtClean="0"/>
              <a:t>/2021 </a:t>
            </a:r>
            <a:r>
              <a:rPr dirty="0"/>
              <a:t>4:28:51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Accident Trend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809625"/>
            <a:ext cx="117062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atal Accidents 1985-99">
            <a:extLst>
              <a:ext uri="{FF2B5EF4-FFF2-40B4-BE49-F238E27FC236}">
                <a16:creationId xmlns:a16="http://schemas.microsoft.com/office/drawing/2014/main" id="{71433CBD-D031-4B3A-B432-D383D49C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1" y="0"/>
            <a:ext cx="1137785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16528" y="2376577"/>
            <a:ext cx="2323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Aeroflot contributes 14 fatalities in period 1985-99. Hence considered as bad Airline performer. American and Air India are considered as good Performer in terms of Passenger safety.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58469">
            <a:off x="286199" y="1315804"/>
            <a:ext cx="3353968" cy="10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atal Accidents 2000 - 14">
            <a:extLst>
              <a:ext uri="{FF2B5EF4-FFF2-40B4-BE49-F238E27FC236}">
                <a16:creationId xmlns:a16="http://schemas.microsoft.com/office/drawing/2014/main" id="{44A51A09-91A1-43F2-B3F0-EE4899FF3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0" y="0"/>
            <a:ext cx="10995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istance travel per airline">
            <a:extLst>
              <a:ext uri="{FF2B5EF4-FFF2-40B4-BE49-F238E27FC236}">
                <a16:creationId xmlns:a16="http://schemas.microsoft.com/office/drawing/2014/main" id="{C847656F-4354-4B9D-9B61-AAF7F143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83" y="0"/>
            <a:ext cx="9792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irline total Incidents">
            <a:extLst>
              <a:ext uri="{FF2B5EF4-FFF2-40B4-BE49-F238E27FC236}">
                <a16:creationId xmlns:a16="http://schemas.microsoft.com/office/drawing/2014/main" id="{7C0FA59B-3AA5-449D-9F23-A297AF43D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109662"/>
            <a:ext cx="11239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828136"/>
            <a:ext cx="10601325" cy="57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785812"/>
            <a:ext cx="105822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314325"/>
            <a:ext cx="103155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DSC640 Project Part5-ASumbaraju</vt:lpstr>
      <vt:lpstr>Accident Trend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Project Part2-ASumbaraju</dc:title>
  <dc:creator>Aditya Sumbaraju</dc:creator>
  <cp:lastModifiedBy>Aditya Sumbaraju</cp:lastModifiedBy>
  <cp:revision>4</cp:revision>
  <dcterms:created xsi:type="dcterms:W3CDTF">2021-07-05T23:28:51Z</dcterms:created>
  <dcterms:modified xsi:type="dcterms:W3CDTF">2021-08-08T00:29:38Z</dcterms:modified>
</cp:coreProperties>
</file>