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49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19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8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0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9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4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9C4C-BB8C-4A74-AEF3-693B0ADF108D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33DAA6-E075-46BD-8EF9-8C5D95F0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s/raw_data.xlsx" TargetMode="External"/><Relationship Id="rId2" Type="http://schemas.openxmlformats.org/officeDocument/2006/relationships/hyperlink" Target="setup.tx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files/input_raw_data.t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s/input_profiling.txt" TargetMode="External"/><Relationship Id="rId2" Type="http://schemas.openxmlformats.org/officeDocument/2006/relationships/hyperlink" Target="files/profiling_data.xls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759" y="1844978"/>
            <a:ext cx="8237435" cy="108929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How To Find KOL Ranking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436729" y="948701"/>
            <a:ext cx="11327641" cy="56704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Step 1: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Go through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  <a:hlinkClick r:id="rId2" action="ppaction://hlinkfile"/>
              </a:rPr>
              <a:t>setup.txt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”. </a:t>
            </a:r>
            <a:endParaRPr lang="en-US" sz="23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Step 2: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Get </a:t>
            </a: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the specified format data saved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up with the name :</a:t>
            </a: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							 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      “</a:t>
            </a:r>
            <a:r>
              <a:rPr lang="en-US" sz="23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3" action="ppaction://hlinkfile"/>
              </a:rPr>
              <a:t>raw_data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3" action="ppaction://hlinkfile"/>
              </a:rPr>
              <a:t>.xlsx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Step 3: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Enter the particulars in </a:t>
            </a: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the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“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  <a:hlinkClick r:id="rId4" action="ppaction://hlinkfile"/>
              </a:rPr>
              <a:t>input_raw_data.txt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” as - 				        column_name,attributeofcolumn,weightage from the raw data file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column_name and attributeofcolumn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can be entered as many as you want, 			     	     eg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Project_Data_Point,CONGRESS,4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rgbClr val="0070C0"/>
                </a:solidFill>
              </a:rPr>
              <a:t>&lt;-here 1 columns and it’s attribute given can give more than 1,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										like:  Project_Data_Point,CONGRESS,Project_Type,CLINICAL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Entry in “input_fileformat” can </a:t>
            </a:r>
            <a:r>
              <a:rPr lang="en-US" sz="2000" dirty="0">
                <a:solidFill>
                  <a:srgbClr val="FF0000"/>
                </a:solidFill>
              </a:rPr>
              <a:t>be like:-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Project_Data_Point,CONGRESS,4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Project_Data_Point,PATIENT GROUP,2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074459" y="233812"/>
            <a:ext cx="5827594" cy="6192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 </a:t>
            </a:r>
            <a:r>
              <a:rPr lang="en-US" sz="2600" dirty="0" smtClean="0">
                <a:solidFill>
                  <a:srgbClr val="00B0F0"/>
                </a:solidFill>
              </a:rPr>
              <a:t>STEPS To Follow While Using KOL Tool</a:t>
            </a:r>
            <a:endParaRPr lang="en-US" sz="2600" dirty="0">
              <a:solidFill>
                <a:srgbClr val="00B0F0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5999886" y="5807375"/>
            <a:ext cx="429902" cy="5619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Bent-Up Arrow 6"/>
          <p:cNvSpPr/>
          <p:nvPr/>
        </p:nvSpPr>
        <p:spPr>
          <a:xfrm rot="16200000">
            <a:off x="5972589" y="5496762"/>
            <a:ext cx="484496" cy="4299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788" y="5492296"/>
            <a:ext cx="2459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 every weightage entry should be line separated</a:t>
            </a:r>
          </a:p>
        </p:txBody>
      </p:sp>
    </p:spTree>
    <p:extLst>
      <p:ext uri="{BB962C8B-B14F-4D97-AF65-F5344CB8AC3E}">
        <p14:creationId xmlns:p14="http://schemas.microsoft.com/office/powerpoint/2010/main" val="27949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459" y="566382"/>
            <a:ext cx="11382233" cy="6550926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rgbClr val="7030A0"/>
                </a:solidFill>
              </a:rPr>
              <a:t>Step 4</a:t>
            </a:r>
            <a:r>
              <a:rPr lang="en-US" sz="3200" dirty="0" smtClean="0">
                <a:solidFill>
                  <a:srgbClr val="7030A0"/>
                </a:solidFill>
              </a:rPr>
              <a:t>: </a:t>
            </a:r>
            <a:r>
              <a:rPr lang="en-US" sz="2100" dirty="0" smtClean="0">
                <a:solidFill>
                  <a:schemeClr val="accent4">
                    <a:lumMod val="50000"/>
                  </a:schemeClr>
                </a:solidFill>
              </a:rPr>
              <a:t>To get the ranking and output file from raw data, upload the files then    			   		    click “Run For Raw Data” Button, Then press Download Raw Data Results.</a:t>
            </a:r>
            <a:endParaRPr lang="en-US" sz="2100" dirty="0">
              <a:solidFill>
                <a:srgbClr val="7030A0"/>
              </a:solidFill>
            </a:endParaRPr>
          </a:p>
          <a:p>
            <a:pPr algn="l"/>
            <a:endParaRPr lang="en-US" sz="2600" dirty="0">
              <a:solidFill>
                <a:srgbClr val="7030A0"/>
              </a:solidFill>
            </a:endParaRPr>
          </a:p>
          <a:p>
            <a:pPr algn="l"/>
            <a:r>
              <a:rPr lang="en-US" sz="2600" dirty="0" smtClean="0">
                <a:solidFill>
                  <a:srgbClr val="7030A0"/>
                </a:solidFill>
              </a:rPr>
              <a:t>Step </a:t>
            </a:r>
            <a:r>
              <a:rPr lang="en-US" sz="2600" dirty="0">
                <a:solidFill>
                  <a:srgbClr val="7030A0"/>
                </a:solidFill>
              </a:rPr>
              <a:t>5</a:t>
            </a:r>
            <a:r>
              <a:rPr lang="en-US" sz="2600" dirty="0" smtClean="0">
                <a:solidFill>
                  <a:srgbClr val="7030A0"/>
                </a:solidFill>
              </a:rPr>
              <a:t>: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Deep Profiling data should be Uploaded with name and </a:t>
            </a:r>
          </a:p>
          <a:p>
            <a:pPr algn="l">
              <a:spcBef>
                <a:spcPts val="0"/>
              </a:spcBef>
            </a:pP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            format as “</a:t>
            </a:r>
            <a:r>
              <a:rPr lang="en-US" sz="2300" dirty="0" smtClean="0">
                <a:solidFill>
                  <a:srgbClr val="00B0F0"/>
                </a:solidFill>
                <a:hlinkClick r:id="rId2" action="ppaction://hlinkfile"/>
              </a:rPr>
              <a:t>profiling_data.xlsx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”.</a:t>
            </a:r>
            <a:r>
              <a:rPr lang="en-US" sz="2300" dirty="0" smtClean="0">
                <a:solidFill>
                  <a:srgbClr val="7030A0"/>
                </a:solidFill>
              </a:rPr>
              <a:t> </a:t>
            </a:r>
          </a:p>
          <a:p>
            <a:pPr algn="l"/>
            <a:endParaRPr lang="en-US" sz="23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sz="2600" dirty="0" smtClean="0">
                <a:solidFill>
                  <a:srgbClr val="7030A0"/>
                </a:solidFill>
              </a:rPr>
              <a:t>Step 6: </a:t>
            </a: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Enter the particulars in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the “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  <a:hlinkClick r:id="rId3" action="ppaction://hlinkfile"/>
              </a:rPr>
              <a:t>input_profiling.txt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” </a:t>
            </a: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as- 				  				  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     sheetname,column_name,attributeofcolumn,weightage </a:t>
            </a:r>
            <a:r>
              <a:rPr lang="en-US" sz="2300" dirty="0">
                <a:solidFill>
                  <a:schemeClr val="accent4">
                    <a:lumMod val="50000"/>
                  </a:schemeClr>
                </a:solidFill>
              </a:rPr>
              <a:t>from </a:t>
            </a:r>
            <a:r>
              <a:rPr lang="en-US" sz="2300" dirty="0" smtClean="0">
                <a:solidFill>
                  <a:schemeClr val="accent4">
                    <a:lumMod val="50000"/>
                  </a:schemeClr>
                </a:solidFill>
              </a:rPr>
              <a:t>                                 		   the profiling data file.</a:t>
            </a:r>
          </a:p>
          <a:p>
            <a:pPr algn="l"/>
            <a:endParaRPr lang="en-US" sz="23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sz="2600" dirty="0">
                <a:solidFill>
                  <a:srgbClr val="7030A0"/>
                </a:solidFill>
              </a:rPr>
              <a:t>Step </a:t>
            </a:r>
            <a:r>
              <a:rPr lang="en-US" sz="2600" dirty="0" smtClean="0">
                <a:solidFill>
                  <a:srgbClr val="7030A0"/>
                </a:solidFill>
              </a:rPr>
              <a:t>7</a:t>
            </a:r>
            <a:r>
              <a:rPr lang="en-US" sz="3200" dirty="0" smtClean="0">
                <a:solidFill>
                  <a:srgbClr val="7030A0"/>
                </a:solidFill>
              </a:rPr>
              <a:t>: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To get the ranking and output file from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profiling data,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upload the files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			    then click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“Run For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Profiling Data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” Button, Then press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Download 				    Profiling Results.</a:t>
            </a:r>
            <a:endParaRPr lang="en-US" sz="2400" dirty="0">
              <a:solidFill>
                <a:srgbClr val="7030A0"/>
              </a:solidFill>
            </a:endParaRPr>
          </a:p>
          <a:p>
            <a:pPr algn="l"/>
            <a:endParaRPr lang="en-US" sz="23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en-US" sz="23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4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1132763"/>
            <a:ext cx="11786566" cy="561605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2847" y="177422"/>
            <a:ext cx="2791978" cy="736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Home page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86494" y="0"/>
            <a:ext cx="3474365" cy="7369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Twitter Tool page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9" y="914401"/>
            <a:ext cx="11382234" cy="57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39" y="114795"/>
            <a:ext cx="4421876" cy="75062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Result For Kol Tool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58" y="189132"/>
            <a:ext cx="4008035" cy="6547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0" y="865422"/>
            <a:ext cx="7397090" cy="58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456338" y="114795"/>
            <a:ext cx="4981691" cy="7506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Result For Twitter Tool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8" y="736979"/>
            <a:ext cx="11663992" cy="5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89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74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How To Find KOL Ranking</vt:lpstr>
      <vt:lpstr>PowerPoint Presentation</vt:lpstr>
      <vt:lpstr>PowerPoint Presentation</vt:lpstr>
      <vt:lpstr>PowerPoint Presentation</vt:lpstr>
      <vt:lpstr>PowerPoint Presentation</vt:lpstr>
      <vt:lpstr>Result For Kol Tool</vt:lpstr>
      <vt:lpstr>Result For Twitter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KOL Tool</dc:title>
  <dc:creator>hi</dc:creator>
  <cp:lastModifiedBy>hi</cp:lastModifiedBy>
  <cp:revision>62</cp:revision>
  <dcterms:created xsi:type="dcterms:W3CDTF">2020-01-13T13:56:06Z</dcterms:created>
  <dcterms:modified xsi:type="dcterms:W3CDTF">2020-02-12T14:04:08Z</dcterms:modified>
</cp:coreProperties>
</file>