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2B3B1-4144-47A4-A1FB-9E59EEEF007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68F7C-3087-4615-A0AB-C84D1E0A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44B-9BB5-41AD-BE8C-4C2AFAD54364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E630-63BF-4A7B-815A-D2A6055DD734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5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7F6-C35C-46F5-9E44-B4ECEC25A241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7532-CA28-4B9F-8D68-BC4DEB991D41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1D84-2223-46F9-B414-ED03189429ED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19A-2BD5-4911-B8AF-21608460FD11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E0ED-90AD-4694-B6CF-DDC4AADBA660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09F4-AE66-4B0C-96EE-0A52E106F131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4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FBE-2E25-4CB4-B117-FA24117482D0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AEB1-7140-495B-A2C5-C740E58C8239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38C2-863E-4896-BAAC-2B2EC6233C60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batch 2020-21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94BC-8539-4EE0-A63F-812EEDB6E48A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CSE, batch 2020-21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7E82-5ABA-407E-9B5A-5CD798DAB2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8610600" cy="4724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 &amp; Engineering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Phase 2 Presentation on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“Project Title”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 Number: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NAME				USN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the Guide :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/Prof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Designation : Professor/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Prof/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Professor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498763"/>
            <a:ext cx="4800599" cy="6292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</a:t>
            </a:r>
            <a:r>
              <a:rPr lang="en-US"/>
              <a:t>of </a:t>
            </a:r>
            <a:r>
              <a:rPr lang="en-US" smtClean="0"/>
              <a:t>ISE</a:t>
            </a:r>
            <a:r>
              <a:rPr lang="en-US" dirty="0"/>
              <a:t>, batch 2020-21</a:t>
            </a:r>
          </a:p>
        </p:txBody>
      </p:sp>
    </p:spTree>
    <p:extLst>
      <p:ext uri="{BB962C8B-B14F-4D97-AF65-F5344CB8AC3E}">
        <p14:creationId xmlns:p14="http://schemas.microsoft.com/office/powerpoint/2010/main" val="378830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 and Methodology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Design (System Architecture, Use Case, Data flow, Sequence diagrams, Algorithms used in detail)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Hardware/Software Requirement</a:t>
            </a:r>
          </a:p>
          <a:p>
            <a:pPr lvl="0"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of </a:t>
            </a:r>
            <a:r>
              <a:rPr lang="en-US" dirty="0" smtClean="0"/>
              <a:t>ISE</a:t>
            </a:r>
            <a:r>
              <a:rPr lang="en-US" dirty="0"/>
              <a:t>, batch 2020-21</a:t>
            </a:r>
          </a:p>
        </p:txBody>
      </p:sp>
    </p:spTree>
    <p:extLst>
      <p:ext uri="{BB962C8B-B14F-4D97-AF65-F5344CB8AC3E}">
        <p14:creationId xmlns:p14="http://schemas.microsoft.com/office/powerpoint/2010/main" val="8587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12</cp:revision>
  <dcterms:created xsi:type="dcterms:W3CDTF">2020-08-21T09:12:09Z</dcterms:created>
  <dcterms:modified xsi:type="dcterms:W3CDTF">2021-02-09T08:46:47Z</dcterms:modified>
</cp:coreProperties>
</file>