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B0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1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2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030C-4689-41D2-ADCC-05D5BD72890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A80A-4BEB-40D4-B356-A51505B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/>
          <p:cNvSpPr/>
          <p:nvPr/>
        </p:nvSpPr>
        <p:spPr>
          <a:xfrm>
            <a:off x="2133257" y="1412604"/>
            <a:ext cx="2513814" cy="3770953"/>
          </a:xfrm>
          <a:prstGeom prst="blockArc">
            <a:avLst>
              <a:gd name="adj1" fmla="val 9997605"/>
              <a:gd name="adj2" fmla="val 246235"/>
              <a:gd name="adj3" fmla="val 15710"/>
            </a:avLst>
          </a:prstGeom>
          <a:solidFill>
            <a:srgbClr val="FCBB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1326" y="3308892"/>
            <a:ext cx="3056350" cy="234236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49879" y="3753566"/>
            <a:ext cx="814192" cy="701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2802698" y="3778617"/>
            <a:ext cx="1108554" cy="1534439"/>
          </a:xfrm>
          <a:prstGeom prst="triangle">
            <a:avLst>
              <a:gd name="adj" fmla="val 511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>
            <a:off x="9013788" y="1387552"/>
            <a:ext cx="2513814" cy="3770953"/>
          </a:xfrm>
          <a:prstGeom prst="blockArc">
            <a:avLst>
              <a:gd name="adj1" fmla="val 9997605"/>
              <a:gd name="adj2" fmla="val 20719657"/>
              <a:gd name="adj3" fmla="val 15508"/>
            </a:avLst>
          </a:prstGeom>
          <a:solidFill>
            <a:srgbClr val="FCBB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42541" y="3283840"/>
            <a:ext cx="3056350" cy="234236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51094" y="3728514"/>
            <a:ext cx="814192" cy="701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7603913" y="3753565"/>
            <a:ext cx="1108554" cy="1534439"/>
          </a:xfrm>
          <a:prstGeom prst="triangle">
            <a:avLst>
              <a:gd name="adj" fmla="val 5113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2020-07-27T21:36:39Z</dcterms:created>
  <dcterms:modified xsi:type="dcterms:W3CDTF">2020-07-27T21:37:52Z</dcterms:modified>
</cp:coreProperties>
</file>