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3B1-E4DA-4567-AFB0-B12B3D57D991}" type="datetimeFigureOut">
              <a:rPr lang="en-IN" smtClean="0"/>
              <a:t>24-12-2016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996-88D3-4C45-87E5-951933E74325}" type="slidenum">
              <a:rPr lang="en-IN" smtClean="0"/>
              <a:t>‹#›</a:t>
            </a:fld>
            <a:endParaRPr lang="en-IN"/>
          </a:p>
        </p:txBody>
      </p:sp>
      <p:pic>
        <p:nvPicPr>
          <p:cNvPr id="1026" name="Picture 2" descr="C:\Users\Rishikesh\Desktop\Sherlock-Holm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5893" y="0"/>
            <a:ext cx="95998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773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3B1-E4DA-4567-AFB0-B12B3D57D991}" type="datetimeFigureOut">
              <a:rPr lang="en-IN" smtClean="0"/>
              <a:t>24-12-2016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996-88D3-4C45-87E5-951933E74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15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3B1-E4DA-4567-AFB0-B12B3D57D991}" type="datetimeFigureOut">
              <a:rPr lang="en-IN" smtClean="0"/>
              <a:t>24-12-2016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996-88D3-4C45-87E5-951933E74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55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3B1-E4DA-4567-AFB0-B12B3D57D991}" type="datetimeFigureOut">
              <a:rPr lang="en-IN" smtClean="0"/>
              <a:t>24-12-2016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996-88D3-4C45-87E5-951933E74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92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3B1-E4DA-4567-AFB0-B12B3D57D991}" type="datetimeFigureOut">
              <a:rPr lang="en-IN" smtClean="0"/>
              <a:t>24-12-2016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996-88D3-4C45-87E5-951933E74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8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3B1-E4DA-4567-AFB0-B12B3D57D991}" type="datetimeFigureOut">
              <a:rPr lang="en-IN" smtClean="0"/>
              <a:t>24-12-2016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996-88D3-4C45-87E5-951933E74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4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3B1-E4DA-4567-AFB0-B12B3D57D991}" type="datetimeFigureOut">
              <a:rPr lang="en-IN" smtClean="0"/>
              <a:t>24-12-2016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996-88D3-4C45-87E5-951933E74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5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3B1-E4DA-4567-AFB0-B12B3D57D991}" type="datetimeFigureOut">
              <a:rPr lang="en-IN" smtClean="0"/>
              <a:t>24-12-2016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996-88D3-4C45-87E5-951933E74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6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3B1-E4DA-4567-AFB0-B12B3D57D991}" type="datetimeFigureOut">
              <a:rPr lang="en-IN" smtClean="0"/>
              <a:t>24-12-2016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996-88D3-4C45-87E5-951933E74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17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3B1-E4DA-4567-AFB0-B12B3D57D991}" type="datetimeFigureOut">
              <a:rPr lang="en-IN" smtClean="0"/>
              <a:t>24-12-2016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996-88D3-4C45-87E5-951933E74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06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D3B1-E4DA-4567-AFB0-B12B3D57D991}" type="datetimeFigureOut">
              <a:rPr lang="en-IN" smtClean="0"/>
              <a:t>24-12-2016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8996-88D3-4C45-87E5-951933E74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78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Rishikesh\Desktop\Sherlock-Holmes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490" y="0"/>
            <a:ext cx="95998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00000"/>
                </a:solidFill>
              </a:defRPr>
            </a:lvl1pPr>
          </a:lstStyle>
          <a:p>
            <a:fld id="{820FD3B1-E4DA-4567-AFB0-B12B3D57D991}" type="datetimeFigureOut">
              <a:rPr lang="en-IN" smtClean="0"/>
              <a:t>24-12-2016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8996-88D3-4C45-87E5-951933E74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60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C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C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C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ore.rishikesh@iitgn.ac.in" TargetMode="External"/><Relationship Id="rId2" Type="http://schemas.openxmlformats.org/officeDocument/2006/relationships/hyperlink" Target="mailto:sarthak.mittal@iitgn.ac.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mailto:anmol.gautam@iitgn.ac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 smtClean="0">
                <a:latin typeface="AR DARLING" pitchFamily="2" charset="0"/>
              </a:rPr>
              <a:t>BLITHCHRON’17</a:t>
            </a:r>
            <a:endParaRPr lang="en-IN" sz="7200" dirty="0">
              <a:latin typeface="AR DARLING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rgbClr val="C00000"/>
                </a:solidFill>
                <a:latin typeface="AR DARLING" pitchFamily="2" charset="0"/>
              </a:rPr>
              <a:t>THE BUTLER DID IT</a:t>
            </a:r>
            <a:endParaRPr lang="en-IN" sz="4800" dirty="0">
              <a:solidFill>
                <a:srgbClr val="C00000"/>
              </a:solidFill>
              <a:latin typeface="AR DARL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27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864096"/>
          </a:xfrm>
        </p:spPr>
        <p:txBody>
          <a:bodyPr/>
          <a:lstStyle/>
          <a:p>
            <a:r>
              <a:rPr lang="en-IN" dirty="0" smtClean="0">
                <a:latin typeface="Algerian" pitchFamily="82" charset="0"/>
              </a:rPr>
              <a:t>EVENT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90465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lgerian" pitchFamily="82" charset="0"/>
              </a:rPr>
              <a:t>Walking in the darkness, </a:t>
            </a:r>
            <a:r>
              <a:rPr lang="en-US" dirty="0" err="1">
                <a:latin typeface="Algerian" pitchFamily="82" charset="0"/>
              </a:rPr>
              <a:t>doning</a:t>
            </a:r>
            <a:r>
              <a:rPr lang="en-US" dirty="0">
                <a:latin typeface="Algerian" pitchFamily="82" charset="0"/>
              </a:rPr>
              <a:t> the hat of Sherlock Holmes, TBDI presents you a new dimension of crime mystery thriller for you. Guys and gals interested in baffling your brains be ready to show your cunningness by solving a case in which only one truth prevails.</a:t>
            </a:r>
          </a:p>
          <a:p>
            <a:pPr marL="0" indent="0" algn="ctr">
              <a:buNone/>
            </a:pP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6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RULES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Algerian" pitchFamily="82" charset="0"/>
              </a:rPr>
              <a:t>The competition is based on solving murder mystery or crime story.</a:t>
            </a:r>
          </a:p>
          <a:p>
            <a:r>
              <a:rPr lang="en-US" sz="2400" dirty="0">
                <a:latin typeface="Algerian" pitchFamily="82" charset="0"/>
              </a:rPr>
              <a:t>2 members per team.</a:t>
            </a:r>
          </a:p>
          <a:p>
            <a:r>
              <a:rPr lang="en-US" sz="2400" dirty="0">
                <a:latin typeface="Algerian" pitchFamily="82" charset="0"/>
              </a:rPr>
              <a:t>They will be shown a video based on above genres.</a:t>
            </a:r>
          </a:p>
          <a:p>
            <a:r>
              <a:rPr lang="en-US" sz="2400" dirty="0">
                <a:latin typeface="Algerian" pitchFamily="82" charset="0"/>
              </a:rPr>
              <a:t>The video will not be shown again.</a:t>
            </a:r>
          </a:p>
          <a:p>
            <a:r>
              <a:rPr lang="en-US" sz="2400" dirty="0">
                <a:latin typeface="Algerian" pitchFamily="82" charset="0"/>
              </a:rPr>
              <a:t>A document with detailed description of the characters of the video will be provided to each team.</a:t>
            </a:r>
          </a:p>
          <a:p>
            <a:r>
              <a:rPr lang="en-US" sz="2400" dirty="0">
                <a:latin typeface="Algerian" pitchFamily="82" charset="0"/>
              </a:rPr>
              <a:t>Based on the story you will have to answer a particular set of questions.</a:t>
            </a:r>
          </a:p>
          <a:p>
            <a:r>
              <a:rPr lang="en-US" sz="2400" dirty="0">
                <a:latin typeface="Algerian" pitchFamily="82" charset="0"/>
              </a:rPr>
              <a:t>The teams will be given sufficient but </a:t>
            </a:r>
            <a:r>
              <a:rPr lang="en-US" sz="2400" dirty="0" err="1">
                <a:latin typeface="Algerian" pitchFamily="82" charset="0"/>
              </a:rPr>
              <a:t>limted</a:t>
            </a:r>
            <a:r>
              <a:rPr lang="en-US" sz="2400" dirty="0">
                <a:latin typeface="Algerian" pitchFamily="82" charset="0"/>
              </a:rPr>
              <a:t> time to answer the questions.</a:t>
            </a:r>
          </a:p>
          <a:p>
            <a:r>
              <a:rPr lang="en-US" sz="2400" dirty="0">
                <a:latin typeface="Algerian" pitchFamily="82" charset="0"/>
              </a:rPr>
              <a:t>The decisions of the judges will be final.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8789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CONTACT US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>
                <a:latin typeface="Algerian" pitchFamily="82" charset="0"/>
              </a:rPr>
              <a:t>Sarthak</a:t>
            </a:r>
            <a:r>
              <a:rPr lang="en-US" sz="2800" dirty="0">
                <a:latin typeface="Algerian" pitchFamily="82" charset="0"/>
              </a:rPr>
              <a:t> Mittal</a:t>
            </a:r>
          </a:p>
          <a:p>
            <a:pPr>
              <a:buNone/>
            </a:pPr>
            <a:r>
              <a:rPr lang="en-US" sz="2800" dirty="0">
                <a:latin typeface="Algerian" pitchFamily="82" charset="0"/>
              </a:rPr>
              <a:t>     </a:t>
            </a:r>
            <a:r>
              <a:rPr lang="en-US" sz="2800" dirty="0">
                <a:latin typeface="Algerian" pitchFamily="82" charset="0"/>
                <a:hlinkClick r:id="rId2"/>
              </a:rPr>
              <a:t>sarthak.mittal@iitgn.ac.in</a:t>
            </a:r>
            <a:endParaRPr lang="en-US" sz="2800" dirty="0">
              <a:latin typeface="Algerian" pitchFamily="82" charset="0"/>
            </a:endParaRPr>
          </a:p>
          <a:p>
            <a:pPr>
              <a:buNone/>
            </a:pPr>
            <a:r>
              <a:rPr lang="en-US" sz="2800" dirty="0">
                <a:latin typeface="Algerian" pitchFamily="82" charset="0"/>
              </a:rPr>
              <a:t>     9558208600</a:t>
            </a:r>
          </a:p>
          <a:p>
            <a:r>
              <a:rPr lang="en-US" sz="2800" dirty="0" err="1">
                <a:latin typeface="Algerian" pitchFamily="82" charset="0"/>
              </a:rPr>
              <a:t>Rishikesh</a:t>
            </a:r>
            <a:r>
              <a:rPr lang="en-US" sz="2800" dirty="0">
                <a:latin typeface="Algerian" pitchFamily="82" charset="0"/>
              </a:rPr>
              <a:t> More</a:t>
            </a:r>
          </a:p>
          <a:p>
            <a:pPr>
              <a:buNone/>
            </a:pPr>
            <a:r>
              <a:rPr lang="en-US" sz="2800" dirty="0">
                <a:latin typeface="Algerian" pitchFamily="82" charset="0"/>
              </a:rPr>
              <a:t>     </a:t>
            </a:r>
            <a:r>
              <a:rPr lang="en-US" sz="2800" dirty="0">
                <a:latin typeface="Algerian" pitchFamily="82" charset="0"/>
                <a:hlinkClick r:id="rId3"/>
              </a:rPr>
              <a:t>more.rishikesh@iitgn.ac.in</a:t>
            </a:r>
            <a:endParaRPr lang="en-US" sz="2800" dirty="0">
              <a:latin typeface="Algerian" pitchFamily="82" charset="0"/>
            </a:endParaRPr>
          </a:p>
          <a:p>
            <a:pPr>
              <a:buNone/>
            </a:pPr>
            <a:r>
              <a:rPr lang="en-US" sz="2800" dirty="0">
                <a:latin typeface="Algerian" pitchFamily="82" charset="0"/>
              </a:rPr>
              <a:t>     7775063816</a:t>
            </a:r>
          </a:p>
          <a:p>
            <a:r>
              <a:rPr lang="en-US" sz="2800" dirty="0" err="1">
                <a:latin typeface="Algerian" pitchFamily="82" charset="0"/>
              </a:rPr>
              <a:t>Anmol</a:t>
            </a:r>
            <a:r>
              <a:rPr lang="en-US" sz="2800" dirty="0">
                <a:latin typeface="Algerian" pitchFamily="82" charset="0"/>
              </a:rPr>
              <a:t> </a:t>
            </a:r>
            <a:r>
              <a:rPr lang="en-US" sz="2800" dirty="0" err="1">
                <a:latin typeface="Algerian" pitchFamily="82" charset="0"/>
              </a:rPr>
              <a:t>Gautam</a:t>
            </a:r>
            <a:endParaRPr lang="en-US" sz="2800" dirty="0">
              <a:latin typeface="Algerian" pitchFamily="82" charset="0"/>
            </a:endParaRPr>
          </a:p>
          <a:p>
            <a:pPr>
              <a:buNone/>
            </a:pPr>
            <a:r>
              <a:rPr lang="en-US" sz="2800" dirty="0">
                <a:latin typeface="Algerian" pitchFamily="82" charset="0"/>
                <a:hlinkClick r:id="rId4"/>
              </a:rPr>
              <a:t> </a:t>
            </a:r>
            <a:r>
              <a:rPr lang="en-US" sz="2800" dirty="0">
                <a:latin typeface="Algerian" pitchFamily="82" charset="0"/>
              </a:rPr>
              <a:t>    </a:t>
            </a:r>
            <a:r>
              <a:rPr lang="en-US" sz="2800" dirty="0">
                <a:latin typeface="Algerian" pitchFamily="82" charset="0"/>
                <a:hlinkClick r:id="rId4"/>
              </a:rPr>
              <a:t>anmol.gautam@iitgn.ac.in</a:t>
            </a:r>
            <a:endParaRPr lang="en-US" sz="2800" dirty="0">
              <a:latin typeface="Algerian" pitchFamily="82" charset="0"/>
            </a:endParaRPr>
          </a:p>
          <a:p>
            <a:pPr>
              <a:buNone/>
            </a:pPr>
            <a:r>
              <a:rPr lang="en-US" sz="2800" dirty="0">
                <a:latin typeface="Algerian" pitchFamily="82" charset="0"/>
              </a:rPr>
              <a:t>     9413075714</a:t>
            </a:r>
            <a:endParaRPr lang="en-IN" sz="2800" dirty="0">
              <a:latin typeface="Algerian" pitchFamily="82" charset="0"/>
            </a:endParaRPr>
          </a:p>
        </p:txBody>
      </p:sp>
      <p:pic>
        <p:nvPicPr>
          <p:cNvPr id="1026" name="Picture 2" descr="C:\Users\Rishikesh\Desktop\blood0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395527" y="904662"/>
            <a:ext cx="4653140" cy="284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665654"/>
      </p:ext>
    </p:extLst>
  </p:cSld>
  <p:clrMapOvr>
    <a:masterClrMapping/>
  </p:clrMapOvr>
</p:sld>
</file>

<file path=ppt/theme/theme1.xml><?xml version="1.0" encoding="utf-8"?>
<a:theme xmlns:a="http://schemas.openxmlformats.org/drawingml/2006/main" name="sherlock 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sherlock new</Template>
  <TotalTime>23</TotalTime>
  <Words>169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sherlock new</vt:lpstr>
      <vt:lpstr>BLITHCHRON’17</vt:lpstr>
      <vt:lpstr>EVENT</vt:lpstr>
      <vt:lpstr>RULES</vt:lpstr>
      <vt:lpstr>CONTACT US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BLITHCHRON’17</dc:title>
  <dc:creator>Rishikesh</dc:creator>
  <cp:lastModifiedBy>Rishikesh</cp:lastModifiedBy>
  <cp:revision>3</cp:revision>
  <dcterms:created xsi:type="dcterms:W3CDTF">2016-12-24T10:36:52Z</dcterms:created>
  <dcterms:modified xsi:type="dcterms:W3CDTF">2016-12-24T11:00:25Z</dcterms:modified>
</cp:coreProperties>
</file>