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09A-4461-4CC5-9783-BCE8EA06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6331-3783-4B45-AAB5-87192260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65E5-B3A3-45B4-B8EC-5E7571DC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D075-30E2-4901-BF62-702EB720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7088-5F79-4530-9129-272D97A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4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6357-33E0-46A0-90D0-F8BA3F4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AC96-42BD-4184-9257-FA9A9921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8D94-733C-49CB-9BFF-76F12C78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C1A1-FF18-4B82-B578-4DB3CE9A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56A-CD12-4D2B-8933-34B03E04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8DB28-5349-4372-8C8C-FE29FE626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7A35-B220-40AB-9507-9BE190EF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4D8-A7B1-4B0C-B1D6-F415A5E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9481-D54C-4B69-A053-A921E3DB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EDA8-711F-4CAA-BB11-D86C9DF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A5A2-0D0F-43F5-A6B3-D05BF7B1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A273-A083-4571-BF1B-7D43FFCB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2556-6080-48D6-908C-85AB362B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4A62-AFAF-48A4-B6F6-35125721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84E7-0DC0-4EB8-9EC0-A7D615D5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B3DF-713D-4467-96E0-532105AB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6706-BE27-4072-905B-F3F10147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43BF-3DE3-40E5-B9F9-3E78C96C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97C6-64A1-4AE7-812B-0B367B4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E6EC-99F5-4F98-B970-8957FC0A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4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DE27-A505-4DB6-9687-5ACDA084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233D-F4AF-4DD5-A473-638A8807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EA8B-B125-4053-BF49-4AE65757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095C-402F-4E6C-9467-9562C73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15BA-F99E-4FB5-BBAD-DC3C86A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6D32-BCF6-49D1-B7F4-07DD71AD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768-D9D3-43F3-906F-6F1132B0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EB3FF-B12E-45B1-842A-A202C95F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A091-BF60-4412-90D2-F86190AC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DB22-F6D3-42F1-AE58-CDA92D272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D3106-C5B9-45D7-B50D-4BE2FBE1E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E024F-5F98-492B-8BF7-5D7AE55A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208B0-DC79-4BB7-B1E9-6F77428A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23D4-2125-4D71-AF41-48F44F3A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0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4915-CA07-4E42-8002-681BB491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82F03-7C23-4EF3-A5C8-697B8A74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5D52E-23AD-4C5A-BBD1-54E6D4CD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FA277-BA34-437B-8EB2-6F9CC4BC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FA5C0-A3B2-40CA-90FE-99294ED3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DF53F-3009-4F0B-A4BE-51C05A9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C7F7-3852-4C83-9FC3-26D80C20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1B52-0E5F-4F1D-94EB-224CC4B8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7195-9F22-43EC-8819-C149E349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935A1-6616-4F58-8CB4-DD91E102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AC4C-BDFD-4016-BA34-F6CC8B6D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28A6-DA14-42B1-88E2-AF670848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AD43A-08E6-4467-B398-C4DFE607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7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BBE7-6064-40C9-BBA9-A239D22B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4F13A-661C-403D-83F2-146A6757E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C4F9-B5DC-4A77-83EB-43EA9554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E541-89F0-4E7A-98C3-F38D4C1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DEC5-B3D9-4136-A8F9-DD81CDA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BC21-989F-4FC7-98B5-D85DABE2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78726-9123-4D7A-879C-62CE6305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5877-EF42-45E7-A9E9-6CD2C65E9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A09B1-9FE0-4A73-95AB-83A21F598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BDD9-68AF-4303-9AC0-9BC49001FC1A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6B8D-CB63-4728-8F08-8401202DE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10C1-A554-4E83-B67D-04F26360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5340-CE93-4B5D-A1CC-630D659E5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1FAC36-A8A6-4F6C-BD0B-2223D4D3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Regression Metrics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84FC7D-DCB3-43BC-B09E-F005B300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7C69-AA45-4D78-9BC6-3FA399BC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7CE66-5B66-4AF5-AEF9-9E9E81710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633355" y="159193"/>
            <a:ext cx="10925289" cy="6145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807A5-8C72-45FA-B190-23437C792154}"/>
              </a:ext>
            </a:extLst>
          </p:cNvPr>
          <p:cNvSpPr txBox="1"/>
          <p:nvPr/>
        </p:nvSpPr>
        <p:spPr>
          <a:xfrm>
            <a:off x="838200" y="6106912"/>
            <a:ext cx="1106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Estimates the deviation between prediction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816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F564-3549-46A0-B235-563A723B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Variance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43FDA-07B6-4F9A-B9F2-586F2E0F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1" y="1462226"/>
            <a:ext cx="657307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886670E-8B44-41BE-B564-C27BA987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" r="1" b="1"/>
          <a:stretch/>
        </p:blipFill>
        <p:spPr>
          <a:xfrm>
            <a:off x="643467" y="86925"/>
            <a:ext cx="10905066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33CEB-A6BD-43A6-B35D-5E3CD6BD92A5}"/>
              </a:ext>
            </a:extLst>
          </p:cNvPr>
          <p:cNvSpPr txBox="1"/>
          <p:nvPr/>
        </p:nvSpPr>
        <p:spPr>
          <a:xfrm>
            <a:off x="849920" y="5657991"/>
            <a:ext cx="1106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Aims to find what is the maximum error made by the model for a single sample… Finding a best model that covers all the samples</a:t>
            </a:r>
          </a:p>
        </p:txBody>
      </p:sp>
    </p:spTree>
    <p:extLst>
      <p:ext uri="{BB962C8B-B14F-4D97-AF65-F5344CB8AC3E}">
        <p14:creationId xmlns:p14="http://schemas.microsoft.com/office/powerpoint/2010/main" val="34205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929C20A-B3DF-476F-AEC7-76C14836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78253"/>
            <a:ext cx="10905066" cy="4961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B380A9-065E-405B-B83F-1501D511ADD9}"/>
              </a:ext>
            </a:extLst>
          </p:cNvPr>
          <p:cNvSpPr txBox="1"/>
          <p:nvPr/>
        </p:nvSpPr>
        <p:spPr>
          <a:xfrm>
            <a:off x="4903304" y="5711687"/>
            <a:ext cx="6876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Does a poor job when scale of the data is high</a:t>
            </a:r>
          </a:p>
        </p:txBody>
      </p:sp>
    </p:spTree>
    <p:extLst>
      <p:ext uri="{BB962C8B-B14F-4D97-AF65-F5344CB8AC3E}">
        <p14:creationId xmlns:p14="http://schemas.microsoft.com/office/powerpoint/2010/main" val="54490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04B7B0-05A3-4DDA-B104-76C15BA1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4815"/>
            <a:ext cx="10905066" cy="50435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C56576-2D8A-47DC-B08F-86F6FE9008C8}"/>
              </a:ext>
            </a:extLst>
          </p:cNvPr>
          <p:cNvSpPr/>
          <p:nvPr/>
        </p:nvSpPr>
        <p:spPr>
          <a:xfrm>
            <a:off x="864359" y="5074911"/>
            <a:ext cx="10684174" cy="138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Squaring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 always gives a positive value, so the sum will not be zero. 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Squaring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 emphasizes larger differences—a feature that turns out to be both good and bad (think of the effect outliers have).</a:t>
            </a:r>
          </a:p>
        </p:txBody>
      </p:sp>
    </p:spTree>
    <p:extLst>
      <p:ext uri="{BB962C8B-B14F-4D97-AF65-F5344CB8AC3E}">
        <p14:creationId xmlns:p14="http://schemas.microsoft.com/office/powerpoint/2010/main" val="2516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D632A-68FC-4A76-AA04-414194E03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149" y="138751"/>
            <a:ext cx="8955702" cy="629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C18F7-4466-44C3-96C6-11C54AA529B2}"/>
              </a:ext>
            </a:extLst>
          </p:cNvPr>
          <p:cNvSpPr txBox="1"/>
          <p:nvPr/>
        </p:nvSpPr>
        <p:spPr>
          <a:xfrm>
            <a:off x="1114172" y="6196029"/>
            <a:ext cx="1044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Useful when scale of prediction is too high, where log scales it down</a:t>
            </a:r>
          </a:p>
        </p:txBody>
      </p:sp>
    </p:spTree>
    <p:extLst>
      <p:ext uri="{BB962C8B-B14F-4D97-AF65-F5344CB8AC3E}">
        <p14:creationId xmlns:p14="http://schemas.microsoft.com/office/powerpoint/2010/main" val="41905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A02CF-762C-4A9D-B7BE-92A0B326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391675"/>
            <a:ext cx="10511446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383E9-B993-45EC-A5BC-D639EF483032}"/>
              </a:ext>
            </a:extLst>
          </p:cNvPr>
          <p:cNvSpPr txBox="1"/>
          <p:nvPr/>
        </p:nvSpPr>
        <p:spPr>
          <a:xfrm>
            <a:off x="1047911" y="6076759"/>
            <a:ext cx="1044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Prevents outliers contributing more error to the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7612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ED77D-0011-4ECD-A9FE-46F60EA4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" y="225498"/>
            <a:ext cx="10609815" cy="6407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A41C6-5367-4369-8533-388B57BFA831}"/>
              </a:ext>
            </a:extLst>
          </p:cNvPr>
          <p:cNvSpPr txBox="1"/>
          <p:nvPr/>
        </p:nvSpPr>
        <p:spPr>
          <a:xfrm>
            <a:off x="8719929" y="5207416"/>
            <a:ext cx="31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Very Popular one!</a:t>
            </a:r>
          </a:p>
        </p:txBody>
      </p:sp>
    </p:spTree>
    <p:extLst>
      <p:ext uri="{BB962C8B-B14F-4D97-AF65-F5344CB8AC3E}">
        <p14:creationId xmlns:p14="http://schemas.microsoft.com/office/powerpoint/2010/main" val="34837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Regression Metrics</vt:lpstr>
      <vt:lpstr>PowerPoint Presentation</vt:lpstr>
      <vt:lpstr>Variance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Metrics</dc:title>
  <dc:creator>sridhar.swaminathan</dc:creator>
  <cp:lastModifiedBy>sridhar.swaminathan</cp:lastModifiedBy>
  <cp:revision>10</cp:revision>
  <dcterms:created xsi:type="dcterms:W3CDTF">2019-07-16T16:36:41Z</dcterms:created>
  <dcterms:modified xsi:type="dcterms:W3CDTF">2019-08-09T03:54:10Z</dcterms:modified>
</cp:coreProperties>
</file>