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67" r:id="rId3"/>
    <p:sldId id="279" r:id="rId4"/>
    <p:sldId id="257" r:id="rId5"/>
    <p:sldId id="258" r:id="rId6"/>
    <p:sldId id="259" r:id="rId7"/>
    <p:sldId id="272" r:id="rId8"/>
    <p:sldId id="260" r:id="rId9"/>
    <p:sldId id="262" r:id="rId10"/>
    <p:sldId id="274" r:id="rId11"/>
    <p:sldId id="273" r:id="rId12"/>
    <p:sldId id="270" r:id="rId13"/>
    <p:sldId id="271" r:id="rId14"/>
    <p:sldId id="280" r:id="rId15"/>
    <p:sldId id="281" r:id="rId16"/>
    <p:sldId id="277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ishwakarma" userId="5c2141a5dbeb0104" providerId="LiveId" clId="{07633418-D0AE-4DF1-83F3-05FAFA41709C}"/>
    <pc:docChg chg="undo custSel addSld delSld modSld">
      <pc:chgData name="Aditya Vishwakarma" userId="5c2141a5dbeb0104" providerId="LiveId" clId="{07633418-D0AE-4DF1-83F3-05FAFA41709C}" dt="2024-09-11T16:40:29.023" v="84" actId="47"/>
      <pc:docMkLst>
        <pc:docMk/>
      </pc:docMkLst>
      <pc:sldChg chg="del">
        <pc:chgData name="Aditya Vishwakarma" userId="5c2141a5dbeb0104" providerId="LiveId" clId="{07633418-D0AE-4DF1-83F3-05FAFA41709C}" dt="2024-09-11T15:38:07.208" v="68" actId="2696"/>
        <pc:sldMkLst>
          <pc:docMk/>
          <pc:sldMk cId="2166629100" sldId="263"/>
        </pc:sldMkLst>
      </pc:sldChg>
      <pc:sldChg chg="add">
        <pc:chgData name="Aditya Vishwakarma" userId="5c2141a5dbeb0104" providerId="LiveId" clId="{07633418-D0AE-4DF1-83F3-05FAFA41709C}" dt="2024-09-11T15:38:10.241" v="69"/>
        <pc:sldMkLst>
          <pc:docMk/>
          <pc:sldMk cId="2623084440" sldId="263"/>
        </pc:sldMkLst>
      </pc:sldChg>
      <pc:sldChg chg="del">
        <pc:chgData name="Aditya Vishwakarma" userId="5c2141a5dbeb0104" providerId="LiveId" clId="{07633418-D0AE-4DF1-83F3-05FAFA41709C}" dt="2024-09-11T15:38:07.208" v="68" actId="2696"/>
        <pc:sldMkLst>
          <pc:docMk/>
          <pc:sldMk cId="450407902" sldId="264"/>
        </pc:sldMkLst>
      </pc:sldChg>
      <pc:sldChg chg="add">
        <pc:chgData name="Aditya Vishwakarma" userId="5c2141a5dbeb0104" providerId="LiveId" clId="{07633418-D0AE-4DF1-83F3-05FAFA41709C}" dt="2024-09-11T15:38:10.241" v="69"/>
        <pc:sldMkLst>
          <pc:docMk/>
          <pc:sldMk cId="2888037715" sldId="264"/>
        </pc:sldMkLst>
      </pc:sldChg>
      <pc:sldChg chg="del">
        <pc:chgData name="Aditya Vishwakarma" userId="5c2141a5dbeb0104" providerId="LiveId" clId="{07633418-D0AE-4DF1-83F3-05FAFA41709C}" dt="2024-09-11T15:38:07.208" v="68" actId="2696"/>
        <pc:sldMkLst>
          <pc:docMk/>
          <pc:sldMk cId="2391987857" sldId="265"/>
        </pc:sldMkLst>
      </pc:sldChg>
      <pc:sldChg chg="add">
        <pc:chgData name="Aditya Vishwakarma" userId="5c2141a5dbeb0104" providerId="LiveId" clId="{07633418-D0AE-4DF1-83F3-05FAFA41709C}" dt="2024-09-11T15:38:10.241" v="69"/>
        <pc:sldMkLst>
          <pc:docMk/>
          <pc:sldMk cId="3271526744" sldId="265"/>
        </pc:sldMkLst>
      </pc:sldChg>
      <pc:sldChg chg="del">
        <pc:chgData name="Aditya Vishwakarma" userId="5c2141a5dbeb0104" providerId="LiveId" clId="{07633418-D0AE-4DF1-83F3-05FAFA41709C}" dt="2024-09-11T15:38:07.208" v="68" actId="2696"/>
        <pc:sldMkLst>
          <pc:docMk/>
          <pc:sldMk cId="716404923" sldId="266"/>
        </pc:sldMkLst>
      </pc:sldChg>
      <pc:sldChg chg="add">
        <pc:chgData name="Aditya Vishwakarma" userId="5c2141a5dbeb0104" providerId="LiveId" clId="{07633418-D0AE-4DF1-83F3-05FAFA41709C}" dt="2024-09-11T15:38:10.241" v="69"/>
        <pc:sldMkLst>
          <pc:docMk/>
          <pc:sldMk cId="763489362" sldId="266"/>
        </pc:sldMkLst>
      </pc:sldChg>
      <pc:sldChg chg="modSp mod">
        <pc:chgData name="Aditya Vishwakarma" userId="5c2141a5dbeb0104" providerId="LiveId" clId="{07633418-D0AE-4DF1-83F3-05FAFA41709C}" dt="2024-09-11T15:36:26.404" v="67" actId="255"/>
        <pc:sldMkLst>
          <pc:docMk/>
          <pc:sldMk cId="4016420676" sldId="267"/>
        </pc:sldMkLst>
        <pc:graphicFrameChg chg="mod modGraphic">
          <ac:chgData name="Aditya Vishwakarma" userId="5c2141a5dbeb0104" providerId="LiveId" clId="{07633418-D0AE-4DF1-83F3-05FAFA41709C}" dt="2024-09-11T15:36:26.404" v="67" actId="255"/>
          <ac:graphicFrameMkLst>
            <pc:docMk/>
            <pc:sldMk cId="4016420676" sldId="267"/>
            <ac:graphicFrameMk id="2" creationId="{D79097AC-ADD8-CF19-C3CA-094321A9C6E4}"/>
          </ac:graphicFrameMkLst>
        </pc:graphicFrameChg>
      </pc:sldChg>
      <pc:sldChg chg="del">
        <pc:chgData name="Aditya Vishwakarma" userId="5c2141a5dbeb0104" providerId="LiveId" clId="{07633418-D0AE-4DF1-83F3-05FAFA41709C}" dt="2024-09-11T15:09:38.382" v="0" actId="47"/>
        <pc:sldMkLst>
          <pc:docMk/>
          <pc:sldMk cId="3366883257" sldId="268"/>
        </pc:sldMkLst>
      </pc:sldChg>
      <pc:sldChg chg="del">
        <pc:chgData name="Aditya Vishwakarma" userId="5c2141a5dbeb0104" providerId="LiveId" clId="{07633418-D0AE-4DF1-83F3-05FAFA41709C}" dt="2024-09-11T15:10:01.845" v="2" actId="47"/>
        <pc:sldMkLst>
          <pc:docMk/>
          <pc:sldMk cId="2278962821" sldId="275"/>
        </pc:sldMkLst>
      </pc:sldChg>
      <pc:sldChg chg="del">
        <pc:chgData name="Aditya Vishwakarma" userId="5c2141a5dbeb0104" providerId="LiveId" clId="{07633418-D0AE-4DF1-83F3-05FAFA41709C}" dt="2024-09-11T15:09:59.844" v="1" actId="47"/>
        <pc:sldMkLst>
          <pc:docMk/>
          <pc:sldMk cId="741145140" sldId="276"/>
        </pc:sldMkLst>
      </pc:sldChg>
      <pc:sldChg chg="del">
        <pc:chgData name="Aditya Vishwakarma" userId="5c2141a5dbeb0104" providerId="LiveId" clId="{07633418-D0AE-4DF1-83F3-05FAFA41709C}" dt="2024-09-11T16:40:29.023" v="84" actId="47"/>
        <pc:sldMkLst>
          <pc:docMk/>
          <pc:sldMk cId="1344300928" sldId="278"/>
        </pc:sldMkLst>
      </pc:sldChg>
      <pc:sldChg chg="new del">
        <pc:chgData name="Aditya Vishwakarma" userId="5c2141a5dbeb0104" providerId="LiveId" clId="{07633418-D0AE-4DF1-83F3-05FAFA41709C}" dt="2024-09-11T15:29:09.755" v="11" actId="47"/>
        <pc:sldMkLst>
          <pc:docMk/>
          <pc:sldMk cId="3478002476" sldId="279"/>
        </pc:sldMkLst>
      </pc:sldChg>
      <pc:sldChg chg="addSp modSp new mod">
        <pc:chgData name="Aditya Vishwakarma" userId="5c2141a5dbeb0104" providerId="LiveId" clId="{07633418-D0AE-4DF1-83F3-05FAFA41709C}" dt="2024-09-11T15:31:00.718" v="25" actId="207"/>
        <pc:sldMkLst>
          <pc:docMk/>
          <pc:sldMk cId="3778692820" sldId="279"/>
        </pc:sldMkLst>
        <pc:graphicFrameChg chg="add mod modGraphic">
          <ac:chgData name="Aditya Vishwakarma" userId="5c2141a5dbeb0104" providerId="LiveId" clId="{07633418-D0AE-4DF1-83F3-05FAFA41709C}" dt="2024-09-11T15:31:00.718" v="25" actId="207"/>
          <ac:graphicFrameMkLst>
            <pc:docMk/>
            <pc:sldMk cId="3778692820" sldId="279"/>
            <ac:graphicFrameMk id="2" creationId="{092DA285-53EF-E734-52C7-F5CEC7E70C55}"/>
          </ac:graphicFrameMkLst>
        </pc:graphicFrameChg>
      </pc:sldChg>
      <pc:sldChg chg="addSp modSp new mod">
        <pc:chgData name="Aditya Vishwakarma" userId="5c2141a5dbeb0104" providerId="LiveId" clId="{07633418-D0AE-4DF1-83F3-05FAFA41709C}" dt="2024-09-11T16:07:54.874" v="78" actId="1076"/>
        <pc:sldMkLst>
          <pc:docMk/>
          <pc:sldMk cId="4059503165" sldId="280"/>
        </pc:sldMkLst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3" creationId="{78359619-4C99-939F-F556-4A5C1F610AB1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5" creationId="{B3014367-53C7-7CFF-34EE-4175DBCF8A65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6" creationId="{3957EC66-34D5-F71A-E887-0DA20052FD8E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7" creationId="{C215D4FE-E0E7-B5DB-E015-45492B12FA0A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8" creationId="{B6795EDF-455D-AEC0-6C82-1A76CCCD4C27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9" creationId="{2A62BE0D-E0B3-35B6-5B40-64C4A6E87FCE}"/>
          </ac:spMkLst>
        </pc:spChg>
        <pc:spChg chg="add mod">
          <ac:chgData name="Aditya Vishwakarma" userId="5c2141a5dbeb0104" providerId="LiveId" clId="{07633418-D0AE-4DF1-83F3-05FAFA41709C}" dt="2024-09-11T16:07:46.975" v="76" actId="1076"/>
          <ac:spMkLst>
            <pc:docMk/>
            <pc:sldMk cId="4059503165" sldId="280"/>
            <ac:spMk id="10" creationId="{80A1CFB3-03C7-BB96-67AB-9FD7BB42C16A}"/>
          </ac:spMkLst>
        </pc:spChg>
        <pc:spChg chg="add mod">
          <ac:chgData name="Aditya Vishwakarma" userId="5c2141a5dbeb0104" providerId="LiveId" clId="{07633418-D0AE-4DF1-83F3-05FAFA41709C}" dt="2024-09-11T16:07:50.667" v="77" actId="1076"/>
          <ac:spMkLst>
            <pc:docMk/>
            <pc:sldMk cId="4059503165" sldId="280"/>
            <ac:spMk id="11" creationId="{23842E5E-E664-AC12-9951-E07B01D7F76B}"/>
          </ac:spMkLst>
        </pc:spChg>
        <pc:graphicFrameChg chg="add mod">
          <ac:chgData name="Aditya Vishwakarma" userId="5c2141a5dbeb0104" providerId="LiveId" clId="{07633418-D0AE-4DF1-83F3-05FAFA41709C}" dt="2024-09-11T16:07:54.874" v="78" actId="1076"/>
          <ac:graphicFrameMkLst>
            <pc:docMk/>
            <pc:sldMk cId="4059503165" sldId="280"/>
            <ac:graphicFrameMk id="2" creationId="{C1B1C5B6-FE39-D4BE-625D-938FA260B62B}"/>
          </ac:graphicFrameMkLst>
        </pc:graphicFrameChg>
        <pc:cxnChg chg="add mod">
          <ac:chgData name="Aditya Vishwakarma" userId="5c2141a5dbeb0104" providerId="LiveId" clId="{07633418-D0AE-4DF1-83F3-05FAFA41709C}" dt="2024-09-11T16:07:46.975" v="76" actId="1076"/>
          <ac:cxnSpMkLst>
            <pc:docMk/>
            <pc:sldMk cId="4059503165" sldId="280"/>
            <ac:cxnSpMk id="4" creationId="{9C4C60D8-8834-D0CA-EFAA-D20610DAAC3F}"/>
          </ac:cxnSpMkLst>
        </pc:cxnChg>
      </pc:sldChg>
      <pc:sldChg chg="addSp modSp new mod">
        <pc:chgData name="Aditya Vishwakarma" userId="5c2141a5dbeb0104" providerId="LiveId" clId="{07633418-D0AE-4DF1-83F3-05FAFA41709C}" dt="2024-09-11T16:08:45.673" v="83" actId="1076"/>
        <pc:sldMkLst>
          <pc:docMk/>
          <pc:sldMk cId="3124167496" sldId="281"/>
        </pc:sldMkLst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4" creationId="{1B885687-DA8E-AB5C-B562-1176618ECC53}"/>
          </ac:spMkLst>
        </pc:spChg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5" creationId="{9DE62108-7A79-65F0-4BB7-9489E6570563}"/>
          </ac:spMkLst>
        </pc:spChg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6" creationId="{D5AE5F49-8780-C42C-359A-1C099A2729C7}"/>
          </ac:spMkLst>
        </pc:spChg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7" creationId="{9BD43E7B-042B-542E-CB59-715440B88A62}"/>
          </ac:spMkLst>
        </pc:spChg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8" creationId="{41523C82-64B5-EB49-AE72-A4E53154BCFC}"/>
          </ac:spMkLst>
        </pc:spChg>
        <pc:spChg chg="add mod">
          <ac:chgData name="Aditya Vishwakarma" userId="5c2141a5dbeb0104" providerId="LiveId" clId="{07633418-D0AE-4DF1-83F3-05FAFA41709C}" dt="2024-09-11T16:08:45.673" v="83" actId="1076"/>
          <ac:spMkLst>
            <pc:docMk/>
            <pc:sldMk cId="3124167496" sldId="281"/>
            <ac:spMk id="9" creationId="{4FE2BFDE-D098-ED1E-40E6-1976CBAD6C13}"/>
          </ac:spMkLst>
        </pc:spChg>
        <pc:spChg chg="add mod">
          <ac:chgData name="Aditya Vishwakarma" userId="5c2141a5dbeb0104" providerId="LiveId" clId="{07633418-D0AE-4DF1-83F3-05FAFA41709C}" dt="2024-09-11T16:08:33.091" v="81" actId="1076"/>
          <ac:spMkLst>
            <pc:docMk/>
            <pc:sldMk cId="3124167496" sldId="281"/>
            <ac:spMk id="10" creationId="{8E944977-7E7C-601B-26F3-C71F49D42833}"/>
          </ac:spMkLst>
        </pc:spChg>
        <pc:graphicFrameChg chg="add mod">
          <ac:chgData name="Aditya Vishwakarma" userId="5c2141a5dbeb0104" providerId="LiveId" clId="{07633418-D0AE-4DF1-83F3-05FAFA41709C}" dt="2024-09-11T16:08:29.911" v="80" actId="1076"/>
          <ac:graphicFrameMkLst>
            <pc:docMk/>
            <pc:sldMk cId="3124167496" sldId="281"/>
            <ac:graphicFrameMk id="2" creationId="{6A3B7B20-D57E-D9BF-BC9B-837AC940546A}"/>
          </ac:graphicFrameMkLst>
        </pc:graphicFrameChg>
        <pc:cxnChg chg="add mod">
          <ac:chgData name="Aditya Vishwakarma" userId="5c2141a5dbeb0104" providerId="LiveId" clId="{07633418-D0AE-4DF1-83F3-05FAFA41709C}" dt="2024-09-11T16:08:45.673" v="83" actId="1076"/>
          <ac:cxnSpMkLst>
            <pc:docMk/>
            <pc:sldMk cId="3124167496" sldId="281"/>
            <ac:cxnSpMk id="3" creationId="{7CFA6A2D-C594-4E59-3C4A-0B7E29E61B4A}"/>
          </ac:cxnSpMkLst>
        </pc:cxnChg>
      </pc:sldChg>
    </pc:docChg>
  </pc:docChgLst>
  <pc:docChgLst>
    <pc:chgData name="Aditya Vishwakarma" userId="5c2141a5dbeb0104" providerId="LiveId" clId="{0C81F62D-6247-4CB3-A92D-44F7E2BA863F}"/>
    <pc:docChg chg="undo custSel addSld delSld modSld sldOrd">
      <pc:chgData name="Aditya Vishwakarma" userId="5c2141a5dbeb0104" providerId="LiveId" clId="{0C81F62D-6247-4CB3-A92D-44F7E2BA863F}" dt="2024-09-11T14:49:39.456" v="1794" actId="1076"/>
      <pc:docMkLst>
        <pc:docMk/>
      </pc:docMkLst>
      <pc:sldChg chg="modSp mod">
        <pc:chgData name="Aditya Vishwakarma" userId="5c2141a5dbeb0104" providerId="LiveId" clId="{0C81F62D-6247-4CB3-A92D-44F7E2BA863F}" dt="2024-09-10T13:48:14.813" v="1056" actId="113"/>
        <pc:sldMkLst>
          <pc:docMk/>
          <pc:sldMk cId="1529848589" sldId="257"/>
        </pc:sldMkLst>
        <pc:graphicFrameChg chg="mod modGraphic">
          <ac:chgData name="Aditya Vishwakarma" userId="5c2141a5dbeb0104" providerId="LiveId" clId="{0C81F62D-6247-4CB3-A92D-44F7E2BA863F}" dt="2024-09-10T13:48:14.813" v="1056" actId="113"/>
          <ac:graphicFrameMkLst>
            <pc:docMk/>
            <pc:sldMk cId="1529848589" sldId="257"/>
            <ac:graphicFrameMk id="2" creationId="{52525D73-7ECC-B7A6-5460-199E411DB03E}"/>
          </ac:graphicFrameMkLst>
        </pc:graphicFrameChg>
      </pc:sldChg>
      <pc:sldChg chg="addSp modSp new mod">
        <pc:chgData name="Aditya Vishwakarma" userId="5c2141a5dbeb0104" providerId="LiveId" clId="{0C81F62D-6247-4CB3-A92D-44F7E2BA863F}" dt="2024-09-10T13:43:05.434" v="1032" actId="113"/>
        <pc:sldMkLst>
          <pc:docMk/>
          <pc:sldMk cId="2532421448" sldId="258"/>
        </pc:sldMkLst>
        <pc:graphicFrameChg chg="add mod modGraphic">
          <ac:chgData name="Aditya Vishwakarma" userId="5c2141a5dbeb0104" providerId="LiveId" clId="{0C81F62D-6247-4CB3-A92D-44F7E2BA863F}" dt="2024-09-10T13:43:05.434" v="1032" actId="113"/>
          <ac:graphicFrameMkLst>
            <pc:docMk/>
            <pc:sldMk cId="2532421448" sldId="258"/>
            <ac:graphicFrameMk id="2" creationId="{0F777C5D-D9E2-4EC8-1FB2-907802668BBA}"/>
          </ac:graphicFrameMkLst>
        </pc:graphicFrameChg>
      </pc:sldChg>
      <pc:sldChg chg="addSp modSp new mod">
        <pc:chgData name="Aditya Vishwakarma" userId="5c2141a5dbeb0104" providerId="LiveId" clId="{0C81F62D-6247-4CB3-A92D-44F7E2BA863F}" dt="2024-09-10T13:50:28.217" v="1057" actId="113"/>
        <pc:sldMkLst>
          <pc:docMk/>
          <pc:sldMk cId="2845896302" sldId="259"/>
        </pc:sldMkLst>
        <pc:graphicFrameChg chg="add mod modGraphic">
          <ac:chgData name="Aditya Vishwakarma" userId="5c2141a5dbeb0104" providerId="LiveId" clId="{0C81F62D-6247-4CB3-A92D-44F7E2BA863F}" dt="2024-09-10T13:50:28.217" v="1057" actId="113"/>
          <ac:graphicFrameMkLst>
            <pc:docMk/>
            <pc:sldMk cId="2845896302" sldId="259"/>
            <ac:graphicFrameMk id="2" creationId="{4314E976-2256-9116-5B34-B63E6BEC35FE}"/>
          </ac:graphicFrameMkLst>
        </pc:graphicFrameChg>
      </pc:sldChg>
      <pc:sldChg chg="addSp delSp modSp new mod">
        <pc:chgData name="Aditya Vishwakarma" userId="5c2141a5dbeb0104" providerId="LiveId" clId="{0C81F62D-6247-4CB3-A92D-44F7E2BA863F}" dt="2024-09-04T15:43:52.356" v="154" actId="1076"/>
        <pc:sldMkLst>
          <pc:docMk/>
          <pc:sldMk cId="1162788678" sldId="260"/>
        </pc:sldMkLst>
        <pc:spChg chg="add del mod">
          <ac:chgData name="Aditya Vishwakarma" userId="5c2141a5dbeb0104" providerId="LiveId" clId="{0C81F62D-6247-4CB3-A92D-44F7E2BA863F}" dt="2024-09-04T15:36:25.341" v="56" actId="478"/>
          <ac:spMkLst>
            <pc:docMk/>
            <pc:sldMk cId="1162788678" sldId="260"/>
            <ac:spMk id="2" creationId="{B54A369B-7D1E-99A7-D4E9-50E6901AB8BC}"/>
          </ac:spMkLst>
        </pc:spChg>
        <pc:spChg chg="add del mod">
          <ac:chgData name="Aditya Vishwakarma" userId="5c2141a5dbeb0104" providerId="LiveId" clId="{0C81F62D-6247-4CB3-A92D-44F7E2BA863F}" dt="2024-09-04T15:36:25.341" v="56" actId="478"/>
          <ac:spMkLst>
            <pc:docMk/>
            <pc:sldMk cId="1162788678" sldId="260"/>
            <ac:spMk id="3" creationId="{B67F1D3D-75D9-3CB7-10BE-5BEDF28C56FF}"/>
          </ac:spMkLst>
        </pc:spChg>
        <pc:spChg chg="add del mod">
          <ac:chgData name="Aditya Vishwakarma" userId="5c2141a5dbeb0104" providerId="LiveId" clId="{0C81F62D-6247-4CB3-A92D-44F7E2BA863F}" dt="2024-09-04T15:36:25.341" v="56" actId="478"/>
          <ac:spMkLst>
            <pc:docMk/>
            <pc:sldMk cId="1162788678" sldId="260"/>
            <ac:spMk id="4" creationId="{870A9D88-37E1-AAD8-2A5C-A52FBB60B052}"/>
          </ac:spMkLst>
        </pc:spChg>
        <pc:spChg chg="add del mod">
          <ac:chgData name="Aditya Vishwakarma" userId="5c2141a5dbeb0104" providerId="LiveId" clId="{0C81F62D-6247-4CB3-A92D-44F7E2BA863F}" dt="2024-09-04T15:38:38.354" v="70" actId="478"/>
          <ac:spMkLst>
            <pc:docMk/>
            <pc:sldMk cId="1162788678" sldId="260"/>
            <ac:spMk id="7" creationId="{7F92985B-190E-5333-3A8F-8AF9BDC08C4C}"/>
          </ac:spMkLst>
        </pc:spChg>
        <pc:spChg chg="add mod">
          <ac:chgData name="Aditya Vishwakarma" userId="5c2141a5dbeb0104" providerId="LiveId" clId="{0C81F62D-6247-4CB3-A92D-44F7E2BA863F}" dt="2024-09-04T15:41:51.254" v="138" actId="1076"/>
          <ac:spMkLst>
            <pc:docMk/>
            <pc:sldMk cId="1162788678" sldId="260"/>
            <ac:spMk id="8" creationId="{862A4E4E-BA96-428A-562D-6D23F6DC360D}"/>
          </ac:spMkLst>
        </pc:spChg>
        <pc:spChg chg="add del mod">
          <ac:chgData name="Aditya Vishwakarma" userId="5c2141a5dbeb0104" providerId="LiveId" clId="{0C81F62D-6247-4CB3-A92D-44F7E2BA863F}" dt="2024-09-04T15:39:08.725" v="78" actId="478"/>
          <ac:spMkLst>
            <pc:docMk/>
            <pc:sldMk cId="1162788678" sldId="260"/>
            <ac:spMk id="9" creationId="{4F7E4B1B-6A71-4329-11E4-9AF1DFF44975}"/>
          </ac:spMkLst>
        </pc:spChg>
        <pc:spChg chg="add mod">
          <ac:chgData name="Aditya Vishwakarma" userId="5c2141a5dbeb0104" providerId="LiveId" clId="{0C81F62D-6247-4CB3-A92D-44F7E2BA863F}" dt="2024-09-04T15:41:58.052" v="139" actId="1076"/>
          <ac:spMkLst>
            <pc:docMk/>
            <pc:sldMk cId="1162788678" sldId="260"/>
            <ac:spMk id="10" creationId="{BFB72104-3842-2902-B3CC-1E3164AB5D05}"/>
          </ac:spMkLst>
        </pc:spChg>
        <pc:spChg chg="add mod">
          <ac:chgData name="Aditya Vishwakarma" userId="5c2141a5dbeb0104" providerId="LiveId" clId="{0C81F62D-6247-4CB3-A92D-44F7E2BA863F}" dt="2024-09-04T15:42:04.141" v="140" actId="1076"/>
          <ac:spMkLst>
            <pc:docMk/>
            <pc:sldMk cId="1162788678" sldId="260"/>
            <ac:spMk id="11" creationId="{C675F0BD-65FE-D53C-4BE1-087FC226D8C0}"/>
          </ac:spMkLst>
        </pc:spChg>
        <pc:spChg chg="add mod">
          <ac:chgData name="Aditya Vishwakarma" userId="5c2141a5dbeb0104" providerId="LiveId" clId="{0C81F62D-6247-4CB3-A92D-44F7E2BA863F}" dt="2024-09-04T15:42:40.105" v="144" actId="1076"/>
          <ac:spMkLst>
            <pc:docMk/>
            <pc:sldMk cId="1162788678" sldId="260"/>
            <ac:spMk id="12" creationId="{66E427D1-1080-2A69-2442-25B3D387BBC4}"/>
          </ac:spMkLst>
        </pc:spChg>
        <pc:spChg chg="add mod">
          <ac:chgData name="Aditya Vishwakarma" userId="5c2141a5dbeb0104" providerId="LiveId" clId="{0C81F62D-6247-4CB3-A92D-44F7E2BA863F}" dt="2024-09-04T15:43:04.417" v="148" actId="1076"/>
          <ac:spMkLst>
            <pc:docMk/>
            <pc:sldMk cId="1162788678" sldId="260"/>
            <ac:spMk id="13" creationId="{3D027A18-AE5E-0EEE-2027-FC3C8A52B8B9}"/>
          </ac:spMkLst>
        </pc:spChg>
        <pc:spChg chg="add mod">
          <ac:chgData name="Aditya Vishwakarma" userId="5c2141a5dbeb0104" providerId="LiveId" clId="{0C81F62D-6247-4CB3-A92D-44F7E2BA863F}" dt="2024-09-04T15:43:40.335" v="152" actId="1076"/>
          <ac:spMkLst>
            <pc:docMk/>
            <pc:sldMk cId="1162788678" sldId="260"/>
            <ac:spMk id="14" creationId="{715DDD2A-3B7B-933F-7E6E-428CC7963A08}"/>
          </ac:spMkLst>
        </pc:spChg>
        <pc:spChg chg="add mod">
          <ac:chgData name="Aditya Vishwakarma" userId="5c2141a5dbeb0104" providerId="LiveId" clId="{0C81F62D-6247-4CB3-A92D-44F7E2BA863F}" dt="2024-09-04T15:43:52.356" v="154" actId="1076"/>
          <ac:spMkLst>
            <pc:docMk/>
            <pc:sldMk cId="1162788678" sldId="260"/>
            <ac:spMk id="15" creationId="{C73B2312-7B61-057A-A99D-4C2C74CE4509}"/>
          </ac:spMkLst>
        </pc:spChg>
        <pc:picChg chg="add del mod">
          <ac:chgData name="Aditya Vishwakarma" userId="5c2141a5dbeb0104" providerId="LiveId" clId="{0C81F62D-6247-4CB3-A92D-44F7E2BA863F}" dt="2024-09-04T15:39:10.531" v="79" actId="478"/>
          <ac:picMkLst>
            <pc:docMk/>
            <pc:sldMk cId="1162788678" sldId="260"/>
            <ac:picMk id="6" creationId="{F058D1B6-8472-44D2-AAA1-0A4C399DA564}"/>
          </ac:picMkLst>
        </pc:picChg>
      </pc:sldChg>
      <pc:sldChg chg="addSp modSp new del mod">
        <pc:chgData name="Aditya Vishwakarma" userId="5c2141a5dbeb0104" providerId="LiveId" clId="{0C81F62D-6247-4CB3-A92D-44F7E2BA863F}" dt="2024-09-10T18:27:54.226" v="1288" actId="47"/>
        <pc:sldMkLst>
          <pc:docMk/>
          <pc:sldMk cId="1056425399" sldId="261"/>
        </pc:sldMkLst>
        <pc:graphicFrameChg chg="add mod modGraphic">
          <ac:chgData name="Aditya Vishwakarma" userId="5c2141a5dbeb0104" providerId="LiveId" clId="{0C81F62D-6247-4CB3-A92D-44F7E2BA863F}" dt="2024-09-10T13:50:34.004" v="1058" actId="113"/>
          <ac:graphicFrameMkLst>
            <pc:docMk/>
            <pc:sldMk cId="1056425399" sldId="261"/>
            <ac:graphicFrameMk id="2" creationId="{39B7A024-0FAE-B3E2-7165-BD04609D47ED}"/>
          </ac:graphicFrameMkLst>
        </pc:graphicFrameChg>
      </pc:sldChg>
      <pc:sldChg chg="addSp delSp modSp new mod">
        <pc:chgData name="Aditya Vishwakarma" userId="5c2141a5dbeb0104" providerId="LiveId" clId="{0C81F62D-6247-4CB3-A92D-44F7E2BA863F}" dt="2024-09-10T18:16:31.108" v="1202" actId="1076"/>
        <pc:sldMkLst>
          <pc:docMk/>
          <pc:sldMk cId="1252364443" sldId="262"/>
        </pc:sldMkLst>
        <pc:spChg chg="add del mod">
          <ac:chgData name="Aditya Vishwakarma" userId="5c2141a5dbeb0104" providerId="LiveId" clId="{0C81F62D-6247-4CB3-A92D-44F7E2BA863F}" dt="2024-09-10T18:14:53.558" v="1191" actId="478"/>
          <ac:spMkLst>
            <pc:docMk/>
            <pc:sldMk cId="1252364443" sldId="262"/>
            <ac:spMk id="3" creationId="{8FC1C3E0-9B80-7720-0475-81C1B7DAAFD0}"/>
          </ac:spMkLst>
        </pc:spChg>
        <pc:spChg chg="add del mod">
          <ac:chgData name="Aditya Vishwakarma" userId="5c2141a5dbeb0104" providerId="LiveId" clId="{0C81F62D-6247-4CB3-A92D-44F7E2BA863F}" dt="2024-09-10T18:14:53.558" v="1191" actId="478"/>
          <ac:spMkLst>
            <pc:docMk/>
            <pc:sldMk cId="1252364443" sldId="262"/>
            <ac:spMk id="4" creationId="{CA0B4834-AD4E-4D3A-9255-61B2AD5D232E}"/>
          </ac:spMkLst>
        </pc:spChg>
        <pc:spChg chg="add mod">
          <ac:chgData name="Aditya Vishwakarma" userId="5c2141a5dbeb0104" providerId="LiveId" clId="{0C81F62D-6247-4CB3-A92D-44F7E2BA863F}" dt="2024-09-10T18:16:31.108" v="1202" actId="1076"/>
          <ac:spMkLst>
            <pc:docMk/>
            <pc:sldMk cId="1252364443" sldId="262"/>
            <ac:spMk id="5" creationId="{F42EF23A-488A-4979-A9F9-D2708AA22857}"/>
          </ac:spMkLst>
        </pc:spChg>
        <pc:spChg chg="add mod">
          <ac:chgData name="Aditya Vishwakarma" userId="5c2141a5dbeb0104" providerId="LiveId" clId="{0C81F62D-6247-4CB3-A92D-44F7E2BA863F}" dt="2024-09-10T18:16:31.108" v="1202" actId="1076"/>
          <ac:spMkLst>
            <pc:docMk/>
            <pc:sldMk cId="1252364443" sldId="262"/>
            <ac:spMk id="6" creationId="{9D73D800-6128-1266-3DF6-0C27DDA5697D}"/>
          </ac:spMkLst>
        </pc:spChg>
        <pc:graphicFrameChg chg="add mod modGraphic">
          <ac:chgData name="Aditya Vishwakarma" userId="5c2141a5dbeb0104" providerId="LiveId" clId="{0C81F62D-6247-4CB3-A92D-44F7E2BA863F}" dt="2024-09-10T18:16:31.108" v="1202" actId="1076"/>
          <ac:graphicFrameMkLst>
            <pc:docMk/>
            <pc:sldMk cId="1252364443" sldId="262"/>
            <ac:graphicFrameMk id="2" creationId="{99949494-3810-37F3-4998-1E253FA48928}"/>
          </ac:graphicFrameMkLst>
        </pc:graphicFrameChg>
      </pc:sldChg>
      <pc:sldChg chg="addSp delSp modSp add mod">
        <pc:chgData name="Aditya Vishwakarma" userId="5c2141a5dbeb0104" providerId="LiveId" clId="{0C81F62D-6247-4CB3-A92D-44F7E2BA863F}" dt="2024-09-10T14:08:30.103" v="1129" actId="1076"/>
        <pc:sldMkLst>
          <pc:docMk/>
          <pc:sldMk cId="2166629100" sldId="263"/>
        </pc:sldMkLst>
        <pc:spChg chg="add mod">
          <ac:chgData name="Aditya Vishwakarma" userId="5c2141a5dbeb0104" providerId="LiveId" clId="{0C81F62D-6247-4CB3-A92D-44F7E2BA863F}" dt="2024-09-10T14:05:47.251" v="1086" actId="1076"/>
          <ac:spMkLst>
            <pc:docMk/>
            <pc:sldMk cId="2166629100" sldId="263"/>
            <ac:spMk id="17" creationId="{F3B25A41-5F11-F400-D945-D555F1887D53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18" creationId="{F11FEFD2-D666-9BF8-041E-603C230F720D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19" creationId="{2485671A-3E35-A239-6977-987338D763CA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0" creationId="{094FD9D1-E4BB-2B0F-8CD9-E6C5C4FA1751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1" creationId="{6CBB1CEB-A691-B71C-1DDE-1C1ED81BB1E1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2" creationId="{70910D85-FEBB-BD9C-3ABF-BF66BA4382D2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3" creationId="{F79CE106-4FCB-3AA7-3624-DC9355649A2F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4" creationId="{48DF5609-B965-C884-5D16-61320CEF35C8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5" creationId="{78873CF0-6919-5157-C9C7-FE8B146ED073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6" creationId="{3A436C37-14E5-4DA8-1EEC-C77F7A714B02}"/>
          </ac:spMkLst>
        </pc:spChg>
        <pc:spChg chg="add mod">
          <ac:chgData name="Aditya Vishwakarma" userId="5c2141a5dbeb0104" providerId="LiveId" clId="{0C81F62D-6247-4CB3-A92D-44F7E2BA863F}" dt="2024-09-05T14:49:44.806" v="531" actId="14100"/>
          <ac:spMkLst>
            <pc:docMk/>
            <pc:sldMk cId="2166629100" sldId="263"/>
            <ac:spMk id="27" creationId="{8D74BE1F-EC6D-875A-EA6B-F85DEE443DAF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39" creationId="{75894CB6-6A2C-C741-367A-AF1E507EAA09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0" creationId="{FD83DE2E-5B53-C22C-2C6F-D0546088D074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1" creationId="{0D687DD1-86A7-80B5-DE5E-D933BA27E0F3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2" creationId="{7819A245-23A6-EE85-E97F-ED6496E1E792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3" creationId="{AB7D8F63-2842-B47B-31BD-785374F017F8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4" creationId="{C7ED6109-1571-D8EE-40F9-BFE99E7EE657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5" creationId="{535529AC-60AA-4EB4-1724-575F9D702482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6" creationId="{8C477E5F-7E4F-2984-A174-E2A273764C3F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7" creationId="{1DE880B2-29C2-E017-4969-2EDF73AA95B1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8" creationId="{81EB80A5-53ED-135E-6BD9-DB5907EC8D0A}"/>
          </ac:spMkLst>
        </pc:spChg>
        <pc:spChg chg="add del mod">
          <ac:chgData name="Aditya Vishwakarma" userId="5c2141a5dbeb0104" providerId="LiveId" clId="{0C81F62D-6247-4CB3-A92D-44F7E2BA863F}" dt="2024-09-10T14:07:43.825" v="1119" actId="478"/>
          <ac:spMkLst>
            <pc:docMk/>
            <pc:sldMk cId="2166629100" sldId="263"/>
            <ac:spMk id="49" creationId="{23663D8F-7452-6E91-4AE8-E50F9F8213CB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0" creationId="{F18CE6E8-4928-44E4-8D6E-6F7B2A20815A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1" creationId="{B65F699C-FD5E-D54E-6804-7ECD30121C97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2" creationId="{3468E005-5CB3-617D-A52E-18A337E837A1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3" creationId="{1CCACDC0-A42E-4F1F-6A0C-2990136F6E2B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4" creationId="{396988A1-22BA-70D6-6D7A-9E047700165C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5" creationId="{5D02F7EC-4DDF-1AA2-D6A2-2D022C35BE5F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6" creationId="{B90B4E8A-F073-DB72-1854-4FBBC0753185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7" creationId="{C3FBBC79-24D5-A43C-25A4-8EAE9CD16944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8" creationId="{ECB3DBFB-25EF-5508-477F-3AB1C6F7C1CC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69" creationId="{4945F218-20D1-CFF1-2867-7AF7ACDB6C55}"/>
          </ac:spMkLst>
        </pc:spChg>
        <pc:spChg chg="add mod">
          <ac:chgData name="Aditya Vishwakarma" userId="5c2141a5dbeb0104" providerId="LiveId" clId="{0C81F62D-6247-4CB3-A92D-44F7E2BA863F}" dt="2024-09-10T14:08:05.507" v="1123" actId="1076"/>
          <ac:spMkLst>
            <pc:docMk/>
            <pc:sldMk cId="2166629100" sldId="263"/>
            <ac:spMk id="70" creationId="{5D15CF85-4406-83E4-63E5-17D06DCBD684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2" creationId="{6C36330B-C3ED-8323-04F3-FA8A8DE6E2A0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3" creationId="{C4B622EB-7D2F-3B8A-6502-8345628683B3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4" creationId="{D76E3197-D1EB-237F-DC3D-8BBC4F0F9CAC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5" creationId="{60FC7565-AD89-D902-66A3-CB10B4560FD5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6" creationId="{8E7AB4DA-342E-511D-2155-4358B727EE08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7" creationId="{2623D1EB-379B-ADAC-A08B-CA4C9F0C0A5F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8" creationId="{92B94C0B-A73D-B13D-F43F-A6820E23D12F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79" creationId="{A47B704C-AED3-9AC6-0D86-489BF75124B8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80" creationId="{F3A8CEF4-1489-2060-5B32-607C98D25C96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81" creationId="{CD3A3235-9009-FB39-852F-4A363164CE6C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82" creationId="{721848B6-8D8B-B9F4-9007-0C431ED95628}"/>
          </ac:spMkLst>
        </pc:spChg>
        <pc:spChg chg="add mod">
          <ac:chgData name="Aditya Vishwakarma" userId="5c2141a5dbeb0104" providerId="LiveId" clId="{0C81F62D-6247-4CB3-A92D-44F7E2BA863F}" dt="2024-09-05T13:45:52.766" v="378" actId="571"/>
          <ac:spMkLst>
            <pc:docMk/>
            <pc:sldMk cId="2166629100" sldId="263"/>
            <ac:spMk id="82" creationId="{F72083DD-62DC-1688-ECD3-8A0DF292CB7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4" creationId="{0817BF92-8868-DC4A-D65F-08EC4710388A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5" creationId="{B6D3385A-EF56-ADED-56BA-7DF304113AFF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6" creationId="{5D54C10D-CE7B-1A8C-1A4C-59D78BAF9511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7" creationId="{2F9F8D6F-EA10-166D-983B-7E6C1FC066A2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8" creationId="{8730F6A9-95D3-C8C8-2666-FB3A7AACE2CB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99" creationId="{2D8DE479-C811-205E-59EF-660E40BEBD3A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00" creationId="{1CC71DA5-4392-3366-058A-5271D325D634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01" creationId="{7DB14C2D-FF7D-C12C-4FE1-9A732AB62566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02" creationId="{FEE7DD25-6651-9B96-5102-50AAFF0AFB2B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03" creationId="{AE9A192D-CF8C-19FF-504B-3F058D07AF94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04" creationId="{A25E9BBF-C795-43B5-43B7-7AE4AC2A2A9E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16" creationId="{17F5AC32-3B00-D8D6-EF80-B037891B67D4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17" creationId="{21FCC1B8-7B62-161F-7736-7914A12C1A9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18" creationId="{03DEEC0D-858E-70CD-4CBC-D92DD023F90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19" creationId="{187C5405-1581-ED54-52E0-9826A0996954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0" creationId="{DE884D79-4F89-DAD7-FE98-36839A5E3768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1" creationId="{0C6C75C1-6B8F-2AFD-C035-7697AA700209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2" creationId="{C4E53DF3-FDD7-571A-AC1D-505AEA3F1480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3" creationId="{BCCF80CD-B95A-33F2-64D6-048599D15B71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4" creationId="{55AD83DE-52D1-EAFE-9A7D-88FB987D2601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5" creationId="{5F60ABBE-0C87-2298-CBA3-61DB8F719F3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26" creationId="{9575260E-5849-AF20-5141-8A68E3C23F73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38" creationId="{611F1D57-1A48-83CF-D384-7921A32AA62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39" creationId="{54B749DE-CE1D-8145-8307-CB291A31317C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0" creationId="{B6569C90-2646-CC2C-1CD5-292CB5682935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1" creationId="{65CC47CB-7425-7B6B-8F66-595C9A610D0E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2" creationId="{86AA7F35-160D-7A98-A4BE-DC28B8B39029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3" creationId="{317B9FA6-4696-9352-6807-E8CBEF6D73E1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4" creationId="{47340888-404A-EFF4-705C-AA38A26EE884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5" creationId="{B38A75E0-038F-6355-688E-B26FCCCF3B77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6" creationId="{1403BBBE-E590-1442-BABA-8C7B8EC028E9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7" creationId="{8F348B46-3708-6FCF-6A24-2A9C64A704C9}"/>
          </ac:spMkLst>
        </pc:spChg>
        <pc:spChg chg="add del mod">
          <ac:chgData name="Aditya Vishwakarma" userId="5c2141a5dbeb0104" providerId="LiveId" clId="{0C81F62D-6247-4CB3-A92D-44F7E2BA863F}" dt="2024-09-10T14:07:48.030" v="1120" actId="478"/>
          <ac:spMkLst>
            <pc:docMk/>
            <pc:sldMk cId="2166629100" sldId="263"/>
            <ac:spMk id="148" creationId="{C67C94CB-2233-6B08-6994-95DC1CA17014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49" creationId="{380F4710-33DC-69D1-7BF5-A22B40937F8E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0" creationId="{55CF7049-BF3E-6871-01B3-220C32E067B9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1" creationId="{9277862E-EF65-4FFB-4683-9D70E235D68C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2" creationId="{686202BF-7D7F-91DE-0165-468F2572172B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3" creationId="{0052F90F-411C-074C-3D4D-4AFB120A4609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4" creationId="{3186B0EA-FC0E-3802-5126-35D631AD718E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5" creationId="{9A442B92-8C95-DD9F-B584-1C99FE629075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6" creationId="{0E8D9458-ED8B-9A78-7977-EC34DF8B7528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7" creationId="{AF776B42-66C1-162A-D987-5C2B11F9D1FC}"/>
          </ac:spMkLst>
        </pc:spChg>
        <pc:spChg chg="add mod">
          <ac:chgData name="Aditya Vishwakarma" userId="5c2141a5dbeb0104" providerId="LiveId" clId="{0C81F62D-6247-4CB3-A92D-44F7E2BA863F}" dt="2024-09-10T14:08:14.073" v="1125" actId="1076"/>
          <ac:spMkLst>
            <pc:docMk/>
            <pc:sldMk cId="2166629100" sldId="263"/>
            <ac:spMk id="158" creationId="{7CF14FC6-A7F9-E7C8-DCE1-310DDF9CB99C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0" creationId="{744C7FA2-B0E2-B207-8A68-ACDBBCA0CBF9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1" creationId="{48F98010-EE8E-D54F-579E-BDE845441FDD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2" creationId="{222DED70-2413-96C8-AADD-0FDC9DD2D164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3" creationId="{8076725F-4ADD-0644-23F8-7435EA07EE63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4" creationId="{1C6D5A15-AA8C-16B0-39B8-E5309EAE6F46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5" creationId="{95D8D84A-7082-3FD0-FFA0-1F705EDE5559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6" creationId="{0ADA19E9-B06A-44AD-676E-25191DE02269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7" creationId="{095081C8-4E60-CF42-5421-E06A2B07B31D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8" creationId="{D3810776-989A-19CD-AC5D-92A1777DEB77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79" creationId="{11E548DB-2FB2-9577-8171-8A1252CAD1BE}"/>
          </ac:spMkLst>
        </pc:spChg>
        <pc:spChg chg="add mod">
          <ac:chgData name="Aditya Vishwakarma" userId="5c2141a5dbeb0104" providerId="LiveId" clId="{0C81F62D-6247-4CB3-A92D-44F7E2BA863F}" dt="2024-09-10T14:08:20.384" v="1127" actId="1076"/>
          <ac:spMkLst>
            <pc:docMk/>
            <pc:sldMk cId="2166629100" sldId="263"/>
            <ac:spMk id="180" creationId="{9737F40D-FC13-09F5-858D-C02549947620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2" creationId="{80949F60-9C89-61C2-14A2-E16A5A30E7F2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3" creationId="{B91E0A0D-621C-ED41-63D0-F1BD1D3A3B0F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4" creationId="{1CC18B50-DF89-38A1-6795-968CFE68D50E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5" creationId="{D22AA4F1-9561-58AD-2972-DA0A897EE545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6" creationId="{D7EF499F-695D-D4DE-44BF-6EE0EBE93E2A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7" creationId="{9675A79C-A156-5EDC-C2B6-5BD8825ADBF2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8" creationId="{C061348F-C309-BE7F-31EF-8F58B63658CE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199" creationId="{69B14714-618A-8644-E45E-7EB2D1CC02B6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200" creationId="{3519CFFC-9283-9B35-BF5E-1BB2BE4B8068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201" creationId="{0B92AC7D-9EB5-4292-25BB-F2324CFE7D7D}"/>
          </ac:spMkLst>
        </pc:spChg>
        <pc:spChg chg="add mod">
          <ac:chgData name="Aditya Vishwakarma" userId="5c2141a5dbeb0104" providerId="LiveId" clId="{0C81F62D-6247-4CB3-A92D-44F7E2BA863F}" dt="2024-09-10T14:08:30.103" v="1129" actId="1076"/>
          <ac:spMkLst>
            <pc:docMk/>
            <pc:sldMk cId="2166629100" sldId="263"/>
            <ac:spMk id="202" creationId="{4921C712-E2A5-E5EB-ADE8-C7E289426745}"/>
          </ac:spMkLst>
        </pc:spChg>
        <pc:graphicFrameChg chg="modGraphic">
          <ac:chgData name="Aditya Vishwakarma" userId="5c2141a5dbeb0104" providerId="LiveId" clId="{0C81F62D-6247-4CB3-A92D-44F7E2BA863F}" dt="2024-09-05T14:49:44.806" v="531" actId="14100"/>
          <ac:graphicFrameMkLst>
            <pc:docMk/>
            <pc:sldMk cId="2166629100" sldId="263"/>
            <ac:graphicFrameMk id="2" creationId="{52525D73-7ECC-B7A6-5460-199E411DB03E}"/>
          </ac:graphicFrameMkLst>
        </pc:graphicFrameChg>
        <pc:cxnChg chg="add mod">
          <ac:chgData name="Aditya Vishwakarma" userId="5c2141a5dbeb0104" providerId="LiveId" clId="{0C81F62D-6247-4CB3-A92D-44F7E2BA863F}" dt="2024-09-10T14:05:52.671" v="1087" actId="14100"/>
          <ac:cxnSpMkLst>
            <pc:docMk/>
            <pc:sldMk cId="2166629100" sldId="263"/>
            <ac:cxnSpMk id="4" creationId="{30E38564-64D7-7767-7D07-84BB25E95FA3}"/>
          </ac:cxnSpMkLst>
        </pc:cxnChg>
        <pc:cxnChg chg="add del mod">
          <ac:chgData name="Aditya Vishwakarma" userId="5c2141a5dbeb0104" providerId="LiveId" clId="{0C81F62D-6247-4CB3-A92D-44F7E2BA863F}" dt="2024-09-10T14:05:55.580" v="1088" actId="478"/>
          <ac:cxnSpMkLst>
            <pc:docMk/>
            <pc:sldMk cId="2166629100" sldId="263"/>
            <ac:cxnSpMk id="5" creationId="{7B29B1CD-2984-376E-9F1C-7702248D186A}"/>
          </ac:cxnSpMkLst>
        </pc:cxnChg>
        <pc:cxnChg chg="add del mod">
          <ac:chgData name="Aditya Vishwakarma" userId="5c2141a5dbeb0104" providerId="LiveId" clId="{0C81F62D-6247-4CB3-A92D-44F7E2BA863F}" dt="2024-09-10T14:05:57.737" v="1089" actId="478"/>
          <ac:cxnSpMkLst>
            <pc:docMk/>
            <pc:sldMk cId="2166629100" sldId="263"/>
            <ac:cxnSpMk id="6" creationId="{C401AB6D-214C-409B-B42F-DB60B280C580}"/>
          </ac:cxnSpMkLst>
        </pc:cxnChg>
        <pc:cxnChg chg="add del mod">
          <ac:chgData name="Aditya Vishwakarma" userId="5c2141a5dbeb0104" providerId="LiveId" clId="{0C81F62D-6247-4CB3-A92D-44F7E2BA863F}" dt="2024-09-10T14:06:04.249" v="1090" actId="478"/>
          <ac:cxnSpMkLst>
            <pc:docMk/>
            <pc:sldMk cId="2166629100" sldId="263"/>
            <ac:cxnSpMk id="7" creationId="{7AAB09EA-1772-EAB7-2444-BFD1B6447334}"/>
          </ac:cxnSpMkLst>
        </pc:cxnChg>
        <pc:cxnChg chg="add del mod">
          <ac:chgData name="Aditya Vishwakarma" userId="5c2141a5dbeb0104" providerId="LiveId" clId="{0C81F62D-6247-4CB3-A92D-44F7E2BA863F}" dt="2024-09-10T14:06:16.288" v="1095" actId="478"/>
          <ac:cxnSpMkLst>
            <pc:docMk/>
            <pc:sldMk cId="2166629100" sldId="263"/>
            <ac:cxnSpMk id="8" creationId="{5444742A-4552-A575-323A-BC07D2480EA9}"/>
          </ac:cxnSpMkLst>
        </pc:cxnChg>
        <pc:cxnChg chg="add del mod">
          <ac:chgData name="Aditya Vishwakarma" userId="5c2141a5dbeb0104" providerId="LiveId" clId="{0C81F62D-6247-4CB3-A92D-44F7E2BA863F}" dt="2024-09-10T14:06:18.442" v="1096" actId="478"/>
          <ac:cxnSpMkLst>
            <pc:docMk/>
            <pc:sldMk cId="2166629100" sldId="263"/>
            <ac:cxnSpMk id="9" creationId="{DA38E760-8084-13FF-84A7-9F7B2B3ED23C}"/>
          </ac:cxnSpMkLst>
        </pc:cxnChg>
        <pc:cxnChg chg="add del mod">
          <ac:chgData name="Aditya Vishwakarma" userId="5c2141a5dbeb0104" providerId="LiveId" clId="{0C81F62D-6247-4CB3-A92D-44F7E2BA863F}" dt="2024-09-10T14:06:20.230" v="1097" actId="478"/>
          <ac:cxnSpMkLst>
            <pc:docMk/>
            <pc:sldMk cId="2166629100" sldId="263"/>
            <ac:cxnSpMk id="10" creationId="{E86FBDDD-7160-FA58-66AA-6A64E46393BD}"/>
          </ac:cxnSpMkLst>
        </pc:cxnChg>
        <pc:cxnChg chg="add del mod">
          <ac:chgData name="Aditya Vishwakarma" userId="5c2141a5dbeb0104" providerId="LiveId" clId="{0C81F62D-6247-4CB3-A92D-44F7E2BA863F}" dt="2024-09-05T13:40:25.221" v="307" actId="478"/>
          <ac:cxnSpMkLst>
            <pc:docMk/>
            <pc:sldMk cId="2166629100" sldId="263"/>
            <ac:cxnSpMk id="11" creationId="{7D37B7F1-B94E-3695-3E77-A7B95BF8DA90}"/>
          </ac:cxnSpMkLst>
        </pc:cxnChg>
        <pc:cxnChg chg="add mod">
          <ac:chgData name="Aditya Vishwakarma" userId="5c2141a5dbeb0104" providerId="LiveId" clId="{0C81F62D-6247-4CB3-A92D-44F7E2BA863F}" dt="2024-09-10T14:06:29.668" v="1099" actId="1076"/>
          <ac:cxnSpMkLst>
            <pc:docMk/>
            <pc:sldMk cId="2166629100" sldId="263"/>
            <ac:cxnSpMk id="11" creationId="{8703F238-DAA5-9972-A77B-196D6AF98BB3}"/>
          </ac:cxnSpMkLst>
        </pc:cxnChg>
        <pc:cxnChg chg="add del mod">
          <ac:chgData name="Aditya Vishwakarma" userId="5c2141a5dbeb0104" providerId="LiveId" clId="{0C81F62D-6247-4CB3-A92D-44F7E2BA863F}" dt="2024-09-10T14:06:06.560" v="1091" actId="478"/>
          <ac:cxnSpMkLst>
            <pc:docMk/>
            <pc:sldMk cId="2166629100" sldId="263"/>
            <ac:cxnSpMk id="12" creationId="{A217E80B-A102-0673-64A9-A0CE79F0B142}"/>
          </ac:cxnSpMkLst>
        </pc:cxnChg>
        <pc:cxnChg chg="add del mod">
          <ac:chgData name="Aditya Vishwakarma" userId="5c2141a5dbeb0104" providerId="LiveId" clId="{0C81F62D-6247-4CB3-A92D-44F7E2BA863F}" dt="2024-09-10T14:06:08.444" v="1092" actId="478"/>
          <ac:cxnSpMkLst>
            <pc:docMk/>
            <pc:sldMk cId="2166629100" sldId="263"/>
            <ac:cxnSpMk id="13" creationId="{8A52BC42-3FEB-D395-783C-4B118B226EAF}"/>
          </ac:cxnSpMkLst>
        </pc:cxnChg>
        <pc:cxnChg chg="add del mod">
          <ac:chgData name="Aditya Vishwakarma" userId="5c2141a5dbeb0104" providerId="LiveId" clId="{0C81F62D-6247-4CB3-A92D-44F7E2BA863F}" dt="2024-09-10T14:06:12.073" v="1093" actId="478"/>
          <ac:cxnSpMkLst>
            <pc:docMk/>
            <pc:sldMk cId="2166629100" sldId="263"/>
            <ac:cxnSpMk id="14" creationId="{B5060686-9809-EA06-D797-8CD31BD66C4B}"/>
          </ac:cxnSpMkLst>
        </pc:cxnChg>
        <pc:cxnChg chg="add del mod">
          <ac:chgData name="Aditya Vishwakarma" userId="5c2141a5dbeb0104" providerId="LiveId" clId="{0C81F62D-6247-4CB3-A92D-44F7E2BA863F}" dt="2024-09-10T14:06:14.428" v="1094" actId="478"/>
          <ac:cxnSpMkLst>
            <pc:docMk/>
            <pc:sldMk cId="2166629100" sldId="263"/>
            <ac:cxnSpMk id="15" creationId="{0CE28C57-C683-F77F-F0A0-CDEA8E635F70}"/>
          </ac:cxnSpMkLst>
        </pc:cxnChg>
        <pc:cxnChg chg="add del mod">
          <ac:chgData name="Aditya Vishwakarma" userId="5c2141a5dbeb0104" providerId="LiveId" clId="{0C81F62D-6247-4CB3-A92D-44F7E2BA863F}" dt="2024-09-05T13:39:59.080" v="300" actId="478"/>
          <ac:cxnSpMkLst>
            <pc:docMk/>
            <pc:sldMk cId="2166629100" sldId="263"/>
            <ac:cxnSpMk id="16" creationId="{A348DD68-3427-0CC1-678B-A2C0B39A1B8A}"/>
          </ac:cxnSpMkLst>
        </pc:cxnChg>
        <pc:cxnChg chg="add mod">
          <ac:chgData name="Aditya Vishwakarma" userId="5c2141a5dbeb0104" providerId="LiveId" clId="{0C81F62D-6247-4CB3-A92D-44F7E2BA863F}" dt="2024-09-10T14:06:35.794" v="1101" actId="1076"/>
          <ac:cxnSpMkLst>
            <pc:docMk/>
            <pc:sldMk cId="2166629100" sldId="263"/>
            <ac:cxnSpMk id="16" creationId="{FF240A9C-3CE5-0FFB-7014-425947F4A8DC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28" creationId="{195AC9FE-6FCD-2FBF-301F-11302B5E4368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29" creationId="{433DD312-E81E-0CFE-A32E-3E4C09D54515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0" creationId="{10089247-A322-79AD-B69F-8842A1DB41BA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1" creationId="{6D099D57-4F01-4AAC-B797-6571D2F8204B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2" creationId="{39AB2942-6CAD-981E-CAF3-0AEC5204CCB2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3" creationId="{597A0B08-8887-13DE-CC78-BACC8DA92B3A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4" creationId="{C9AE9C27-8D99-2BFD-743B-FBF7F831AB98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5" creationId="{2C491B0D-28E9-AD3C-3F31-1E390C36C662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6" creationId="{7EA95116-5E34-EA71-AB90-DB222CE6C86B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7" creationId="{7C2ED820-137C-D429-FEFF-B39822F89518}"/>
          </ac:cxnSpMkLst>
        </pc:cxnChg>
        <pc:cxnChg chg="add del mod">
          <ac:chgData name="Aditya Vishwakarma" userId="5c2141a5dbeb0104" providerId="LiveId" clId="{0C81F62D-6247-4CB3-A92D-44F7E2BA863F}" dt="2024-09-10T14:07:43.825" v="1119" actId="478"/>
          <ac:cxnSpMkLst>
            <pc:docMk/>
            <pc:sldMk cId="2166629100" sldId="263"/>
            <ac:cxnSpMk id="38" creationId="{DEFF478F-1E02-C656-913D-172C78C5CEC2}"/>
          </ac:cxnSpMkLst>
        </pc:cxnChg>
        <pc:cxnChg chg="add mod">
          <ac:chgData name="Aditya Vishwakarma" userId="5c2141a5dbeb0104" providerId="LiveId" clId="{0C81F62D-6247-4CB3-A92D-44F7E2BA863F}" dt="2024-09-10T14:06:42.260" v="1103" actId="1076"/>
          <ac:cxnSpMkLst>
            <pc:docMk/>
            <pc:sldMk cId="2166629100" sldId="263"/>
            <ac:cxnSpMk id="50" creationId="{4232B6FC-9BC7-C55A-2FCF-F72BEB3E02D0}"/>
          </ac:cxnSpMkLst>
        </pc:cxnChg>
        <pc:cxnChg chg="add mod">
          <ac:chgData name="Aditya Vishwakarma" userId="5c2141a5dbeb0104" providerId="LiveId" clId="{0C81F62D-6247-4CB3-A92D-44F7E2BA863F}" dt="2024-09-10T14:06:49.435" v="1105" actId="1076"/>
          <ac:cxnSpMkLst>
            <pc:docMk/>
            <pc:sldMk cId="2166629100" sldId="263"/>
            <ac:cxnSpMk id="51" creationId="{4E107195-0032-2D03-0A2B-C095BD84CE99}"/>
          </ac:cxnSpMkLst>
        </pc:cxnChg>
        <pc:cxnChg chg="add mod">
          <ac:chgData name="Aditya Vishwakarma" userId="5c2141a5dbeb0104" providerId="LiveId" clId="{0C81F62D-6247-4CB3-A92D-44F7E2BA863F}" dt="2024-09-10T14:06:56.433" v="1107" actId="1076"/>
          <ac:cxnSpMkLst>
            <pc:docMk/>
            <pc:sldMk cId="2166629100" sldId="263"/>
            <ac:cxnSpMk id="52" creationId="{1A345B5E-3E1D-3697-17CB-8958AA9C36F7}"/>
          </ac:cxnSpMkLst>
        </pc:cxnChg>
        <pc:cxnChg chg="add mod">
          <ac:chgData name="Aditya Vishwakarma" userId="5c2141a5dbeb0104" providerId="LiveId" clId="{0C81F62D-6247-4CB3-A92D-44F7E2BA863F}" dt="2024-09-10T14:07:09.610" v="1110" actId="14100"/>
          <ac:cxnSpMkLst>
            <pc:docMk/>
            <pc:sldMk cId="2166629100" sldId="263"/>
            <ac:cxnSpMk id="53" creationId="{E57ED60A-4C1E-FE0E-0F16-456F63DE457D}"/>
          </ac:cxnSpMkLst>
        </pc:cxnChg>
        <pc:cxnChg chg="add mod">
          <ac:chgData name="Aditya Vishwakarma" userId="5c2141a5dbeb0104" providerId="LiveId" clId="{0C81F62D-6247-4CB3-A92D-44F7E2BA863F}" dt="2024-09-10T14:07:17.308" v="1112" actId="1076"/>
          <ac:cxnSpMkLst>
            <pc:docMk/>
            <pc:sldMk cId="2166629100" sldId="263"/>
            <ac:cxnSpMk id="55" creationId="{1E5E7F89-0C10-8A36-21D7-FB6D26F7C826}"/>
          </ac:cxnSpMkLst>
        </pc:cxnChg>
        <pc:cxnChg chg="add mod">
          <ac:chgData name="Aditya Vishwakarma" userId="5c2141a5dbeb0104" providerId="LiveId" clId="{0C81F62D-6247-4CB3-A92D-44F7E2BA863F}" dt="2024-09-10T14:07:22.358" v="1114" actId="1076"/>
          <ac:cxnSpMkLst>
            <pc:docMk/>
            <pc:sldMk cId="2166629100" sldId="263"/>
            <ac:cxnSpMk id="56" creationId="{7A98FC85-8EFC-3736-F0C3-262BD89B6156}"/>
          </ac:cxnSpMkLst>
        </pc:cxnChg>
        <pc:cxnChg chg="add mod">
          <ac:chgData name="Aditya Vishwakarma" userId="5c2141a5dbeb0104" providerId="LiveId" clId="{0C81F62D-6247-4CB3-A92D-44F7E2BA863F}" dt="2024-09-10T14:07:26.872" v="1116" actId="1076"/>
          <ac:cxnSpMkLst>
            <pc:docMk/>
            <pc:sldMk cId="2166629100" sldId="263"/>
            <ac:cxnSpMk id="57" creationId="{44ABC592-F4DB-1DF8-BCBB-5119E04117E6}"/>
          </ac:cxnSpMkLst>
        </pc:cxnChg>
        <pc:cxnChg chg="add mod">
          <ac:chgData name="Aditya Vishwakarma" userId="5c2141a5dbeb0104" providerId="LiveId" clId="{0C81F62D-6247-4CB3-A92D-44F7E2BA863F}" dt="2024-09-10T14:07:34.607" v="1118" actId="1076"/>
          <ac:cxnSpMkLst>
            <pc:docMk/>
            <pc:sldMk cId="2166629100" sldId="263"/>
            <ac:cxnSpMk id="58" creationId="{00FF69F2-F02E-C85C-569C-FC8FADC3B901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59" creationId="{5BA677F7-EBFC-68AE-56FC-8BDE65D18983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1" creationId="{6733FA17-CE34-FB1F-37DE-E600B3939E67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2" creationId="{E6982438-5870-8EA6-B1AC-C99A5865A3F1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3" creationId="{562A0FE0-45B7-E18D-B907-BB3656B0E202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4" creationId="{FD9EEA25-FE60-5CB5-92F9-72A0B5C98556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5" creationId="{9DE5B4A1-2DB7-D784-4864-58CB9BBD37B3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6" creationId="{35AE1FC9-5230-2FC5-7C09-B7C575139719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7" creationId="{FA8EF894-CED2-3F4F-1D2F-DB2BEF825D69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8" creationId="{1F3D48EC-0E2E-8575-5CFE-08F8870062FC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69" creationId="{FB8813C6-2114-5D39-D6A6-AF93676EFE7F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70" creationId="{EDFC3278-1749-BA5B-3771-F3E6E698BABC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1" creationId="{7AAFEEA0-C230-6085-31AE-59C823ED097C}"/>
          </ac:cxnSpMkLst>
        </pc:cxnChg>
        <pc:cxnChg chg="add mod">
          <ac:chgData name="Aditya Vishwakarma" userId="5c2141a5dbeb0104" providerId="LiveId" clId="{0C81F62D-6247-4CB3-A92D-44F7E2BA863F}" dt="2024-09-05T13:45:52.766" v="378" actId="571"/>
          <ac:cxnSpMkLst>
            <pc:docMk/>
            <pc:sldMk cId="2166629100" sldId="263"/>
            <ac:cxnSpMk id="71" creationId="{A4FE40AC-B2EA-196B-DE37-91DF92F977D7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2" creationId="{50C2E34E-8EEF-213E-6EAC-837F2C3D839C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3" creationId="{38F5EEC1-6A38-CE4E-189A-91EEFBE3A5D2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4" creationId="{30DC4685-59F0-647D-A9BD-AC394666333C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5" creationId="{804D5BA3-A1DA-7C60-8D7B-FDAE5ED8BC73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6" creationId="{EEE73979-BC9D-3657-212F-5DAD7E473F17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7" creationId="{D91C8112-28B9-BC3D-FBA8-AA1B6753FA3D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8" creationId="{E07A486E-2C3A-8D3E-6F29-1383AD73508D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79" creationId="{6F57B4B1-B666-8B15-7EC6-AA640628FBB4}"/>
          </ac:cxnSpMkLst>
        </pc:cxnChg>
        <pc:cxnChg chg="add mod">
          <ac:chgData name="Aditya Vishwakarma" userId="5c2141a5dbeb0104" providerId="LiveId" clId="{0C81F62D-6247-4CB3-A92D-44F7E2BA863F}" dt="2024-09-10T14:08:05.507" v="1123" actId="1076"/>
          <ac:cxnSpMkLst>
            <pc:docMk/>
            <pc:sldMk cId="2166629100" sldId="263"/>
            <ac:cxnSpMk id="80" creationId="{DB445CA0-1AB3-096C-83DD-11C991B2C68B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81" creationId="{57DF80B0-B57A-BD2C-9429-E7A3B3929566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3" creationId="{BC9AC212-998D-863E-1A80-6C800954DB4D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4" creationId="{12ED727C-13D4-61D0-5916-EF413A9BE470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5" creationId="{462E9AFA-5BAB-3135-CC3B-44D872C25AAE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6" creationId="{F42781DF-54CF-B17D-9781-F7D0A9CD8BF5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7" creationId="{8D4E3E1C-4294-618D-65C5-1B27DCF48AB6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8" creationId="{90439318-13A9-7DD8-D4C0-E9FC1DDAF714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89" creationId="{837928B6-AA99-B6C8-BC51-BF1DD5AE52A8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90" creationId="{AA8B9A49-BD2B-1BAF-9C36-30C2B135C541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91" creationId="{8430DCB7-9DEB-E49E-0E99-7EF0300627A9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92" creationId="{2697409A-2C8E-AF21-A786-2FF0E25A04F1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93" creationId="{38405619-6D3C-E7DD-934E-5D0429293FA0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05" creationId="{A8CEAA6A-91F5-41EF-B12B-6EE48E923B37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06" creationId="{69A6C7C3-0F3A-59D2-4C68-FCACC16149B8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07" creationId="{2EBA0FA1-4761-0FFB-48CE-237202C7A2FB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08" creationId="{BAB3D841-843F-DC9D-B66F-D97094B231C9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09" creationId="{99D4592D-3E91-8CA9-2818-CD6D01946886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0" creationId="{31312BE5-525E-C9FC-13E3-24A3494FD477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1" creationId="{A9D989C9-CFFD-1F37-E48E-F2F2FB9064D4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2" creationId="{622F3A0D-9969-5153-7FF2-1DBBF7CF5311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3" creationId="{8789F3C2-CC7C-CF2C-D6CA-F31B1D54E70D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4" creationId="{A1CD7EF4-44EA-6FBE-4647-25ED7C9CB43D}"/>
          </ac:cxnSpMkLst>
        </pc:cxnChg>
        <pc:cxnChg chg="add del mod">
          <ac:chgData name="Aditya Vishwakarma" userId="5c2141a5dbeb0104" providerId="LiveId" clId="{0C81F62D-6247-4CB3-A92D-44F7E2BA863F}" dt="2024-09-10T14:07:48.030" v="1120" actId="478"/>
          <ac:cxnSpMkLst>
            <pc:docMk/>
            <pc:sldMk cId="2166629100" sldId="263"/>
            <ac:cxnSpMk id="115" creationId="{63527BE6-9C62-D058-3FC1-A89AFDF212E9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27" creationId="{970A8F50-70F2-C272-8D77-016895BE4290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28" creationId="{68F5C364-89AD-FFDC-DC16-739D23A58117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29" creationId="{FA3C1083-5C2E-24A9-0581-84295E917A0E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0" creationId="{F88AF3CE-1F64-BD4E-8183-0A4DE0819578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1" creationId="{9E85E753-815E-A6EC-5EAB-3C403CEA50F5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2" creationId="{4E9B7A13-2D84-B13B-EFB9-54AD85136E5A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3" creationId="{C4817A46-E237-42C4-AEF0-F7F75E0A6995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4" creationId="{AFB65FFA-711F-5A53-8C06-16FFD064F1FD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5" creationId="{C1F51C28-77B6-724B-ED49-AB24D7E2950A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6" creationId="{E17DAD67-508B-BAFD-9C6F-BFFA1FBD1A4D}"/>
          </ac:cxnSpMkLst>
        </pc:cxnChg>
        <pc:cxnChg chg="add del mod">
          <ac:chgData name="Aditya Vishwakarma" userId="5c2141a5dbeb0104" providerId="LiveId" clId="{0C81F62D-6247-4CB3-A92D-44F7E2BA863F}" dt="2024-09-10T14:07:51.331" v="1121" actId="478"/>
          <ac:cxnSpMkLst>
            <pc:docMk/>
            <pc:sldMk cId="2166629100" sldId="263"/>
            <ac:cxnSpMk id="137" creationId="{F55ABD8F-D0C0-6EA3-8F6A-6C762C061520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59" creationId="{D89A21D7-3A8C-A62E-BAE2-5D5DDCFCCCC3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0" creationId="{40237A33-11AC-9FC9-6DB9-6AF196CE1A55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1" creationId="{AFD6B747-B1DE-FA54-8857-BF4CDB20A380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2" creationId="{FD87D18A-18AD-73EE-57E5-389BB93140B2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3" creationId="{C9F4F930-4DB4-A541-55B3-86A8BB7664B7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4" creationId="{68FDF591-5DBB-7BC5-4BE1-6F49C903B2B2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5" creationId="{2E1D2D5F-1B9B-6CD4-441B-BCF1A43BCBEA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6" creationId="{0691C096-9D22-89EF-4CDF-FE337700515F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7" creationId="{6A0C220C-602C-821C-004B-25E590E4ECE9}"/>
          </ac:cxnSpMkLst>
        </pc:cxnChg>
        <pc:cxnChg chg="add mod">
          <ac:chgData name="Aditya Vishwakarma" userId="5c2141a5dbeb0104" providerId="LiveId" clId="{0C81F62D-6247-4CB3-A92D-44F7E2BA863F}" dt="2024-09-10T14:08:14.073" v="1125" actId="1076"/>
          <ac:cxnSpMkLst>
            <pc:docMk/>
            <pc:sldMk cId="2166629100" sldId="263"/>
            <ac:cxnSpMk id="168" creationId="{C239D1AE-035E-38B5-A0DD-9639829C010F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69" creationId="{C83788D8-435B-FDF5-3595-A05CA59887C7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1" creationId="{A3CD13FC-EBCB-BFB1-6677-D49C96274382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2" creationId="{B0F87841-3D50-E51A-1020-542908337393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3" creationId="{51E61406-A718-E0BF-1776-EB200EC01D6A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4" creationId="{5F8FDE03-5E82-1DD0-117F-EF61C2C203B0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5" creationId="{71853427-EC76-64A8-EACA-EF43B259EF58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6" creationId="{FC50BEF0-9923-19B3-A7DA-4674948EE757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7" creationId="{84E506DF-0A7B-B790-F06E-C2E7DABE2B36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8" creationId="{6B92B6BD-D857-B01C-0240-8EE27F8C45D8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89" creationId="{38D7561A-1D92-D1B3-73A1-6674815FF6C9}"/>
          </ac:cxnSpMkLst>
        </pc:cxnChg>
        <pc:cxnChg chg="add mod">
          <ac:chgData name="Aditya Vishwakarma" userId="5c2141a5dbeb0104" providerId="LiveId" clId="{0C81F62D-6247-4CB3-A92D-44F7E2BA863F}" dt="2024-09-10T14:08:20.384" v="1127" actId="1076"/>
          <ac:cxnSpMkLst>
            <pc:docMk/>
            <pc:sldMk cId="2166629100" sldId="263"/>
            <ac:cxnSpMk id="190" creationId="{39A10059-17B3-DD57-318D-0F8878663FA4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191" creationId="{58D7FBEF-E65C-D9F6-C028-37D588F93036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3" creationId="{E7C8B0FB-FBC5-8821-22C3-0F93B847F242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4" creationId="{8F55D5AD-F0F8-537B-2952-69D1A1F8CA09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5" creationId="{D1B4FE4C-52F1-F2B1-AFF2-488E847E365C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6" creationId="{579BD0C4-7012-EA10-14C5-74A88FDECA29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7" creationId="{7D89E1AE-52D3-12D3-F9DE-D377A6138D6E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8" creationId="{07AF89FC-11A4-38F0-F6B8-7CBBB5B34E3F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09" creationId="{1237DEC2-1893-C962-B1E6-4AA96963E74A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10" creationId="{BDDA440E-9CDB-475F-73FE-C5F29C109B14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11" creationId="{F3B2508D-1F8B-57CD-9784-2D325109B23F}"/>
          </ac:cxnSpMkLst>
        </pc:cxnChg>
        <pc:cxnChg chg="add mod">
          <ac:chgData name="Aditya Vishwakarma" userId="5c2141a5dbeb0104" providerId="LiveId" clId="{0C81F62D-6247-4CB3-A92D-44F7E2BA863F}" dt="2024-09-10T14:08:30.103" v="1129" actId="1076"/>
          <ac:cxnSpMkLst>
            <pc:docMk/>
            <pc:sldMk cId="2166629100" sldId="263"/>
            <ac:cxnSpMk id="212" creationId="{8DCF9AA9-C323-4AA8-B909-1FB4C02D39BD}"/>
          </ac:cxnSpMkLst>
        </pc:cxnChg>
      </pc:sldChg>
      <pc:sldChg chg="addSp delSp modSp add mod">
        <pc:chgData name="Aditya Vishwakarma" userId="5c2141a5dbeb0104" providerId="LiveId" clId="{0C81F62D-6247-4CB3-A92D-44F7E2BA863F}" dt="2024-09-10T16:27:10.920" v="1137" actId="1076"/>
        <pc:sldMkLst>
          <pc:docMk/>
          <pc:sldMk cId="450407902" sldId="264"/>
        </pc:sldMkLst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4" creationId="{53B92CD9-9CF4-8C7D-4F3D-89654F1D306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5" creationId="{8DD292F0-72F4-303D-2B6D-AD45A59A2C52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6" creationId="{E8AD0317-EB81-8D6A-C0B3-867FFF4D76F4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7" creationId="{50C1E944-1EE5-C2CC-DC2F-08CC0B82C9CF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8" creationId="{ACD78E52-06E8-96C1-E565-14F04FE803DE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9" creationId="{AF087F72-4410-3887-DA5B-B082A69AA7E9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20" creationId="{7BBD8EAE-225E-203D-9C48-6F7BA8C5699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21" creationId="{F7630BA9-EC0F-7D80-C6E6-075014AFC029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22" creationId="{3B52D909-0C0F-399C-AAF7-E4C8630DFD53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23" creationId="{CE478E84-6BA9-AF7B-1ED0-E7B4E7453524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24" creationId="{EB8AEF71-7728-FAE0-F467-535FBE5DF1F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36" creationId="{EF6B6FE8-C642-1BA3-CF12-44C432995FA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37" creationId="{E7E9CAE2-AFEB-FBAE-4728-9034E8957473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38" creationId="{BC44BD53-5E03-F46D-4C98-3FC07D18573D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39" creationId="{5C897818-A781-D644-1131-AF11A5ACE892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0" creationId="{F9D80D3D-0958-17FC-9AD0-BEF88B82C5FE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1" creationId="{FC7CB8ED-E1A0-FDDC-9DEE-037ED5FF6D7A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2" creationId="{E5A59DDD-BBD6-CAF8-5C19-245AE69DEB28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3" creationId="{7A83BC41-D2AB-15DE-A9F5-6E90BB5CCF75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4" creationId="{0E1754B6-4DCB-86AE-446C-73A3097E0969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5" creationId="{327E3F5F-324C-F7C1-CF6D-BD902E5F1439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46" creationId="{9018D0FC-3C39-376E-14AE-419C505F3EFD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58" creationId="{3193D0DB-DBD4-9959-9F34-B6E4DCE7DA6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59" creationId="{A6D493E3-1CEE-1AC8-4855-6DE8315E0DB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0" creationId="{7262DA34-16BF-FF6E-92AC-F20457E9F8E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1" creationId="{6CB6A7A1-3868-BB67-64BB-844A7D7EA56F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2" creationId="{98C4437A-C151-2F33-9890-B49FCB82091E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3" creationId="{D7AA4FA6-9638-3374-3A61-80AE0B05CAC2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4" creationId="{70F4BEBD-3ACF-49C9-5E42-EA18D5BF94EF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5" creationId="{8D55A095-093E-9195-F269-BEA7513FB346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6" creationId="{88452063-4413-D020-CBDC-D3EEFAD60408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7" creationId="{9863DAC4-A27C-8C17-423F-EB60D0FD072A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68" creationId="{7D8BB081-DACF-E625-0D64-675DB14418A2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0" creationId="{E2433F75-698D-97F8-BD33-BA9197A071C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1" creationId="{31B386E9-9191-099A-6C1F-FDBB1F8619A3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2" creationId="{43D431D1-757D-A198-22B0-ACAE142F7727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3" creationId="{1E71F7D2-AA96-AD60-3D68-D2FA8CF1DE51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4" creationId="{D4B212CA-9AB2-9DDC-865D-3827F537123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5" creationId="{25BFB2AB-51D8-5E65-E465-3409455EED7F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6" creationId="{B62C0A67-8BE3-A4B5-D0C9-83A24C090BA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7" creationId="{CE92B03E-9563-9B86-EFE3-FDB031A1E980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8" creationId="{BA042E30-198B-CFBE-8B0C-55827F2FEC49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89" creationId="{0F17DB8A-1C2E-6422-333C-3634324136D5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90" creationId="{8AA4AD74-D650-6B68-4A3D-E40EA188AA8A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2" creationId="{37AF7048-FF8B-191D-86A7-9F9171F7E04F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3" creationId="{AC90FEB1-CE3F-5310-0568-70ADB9149253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4" creationId="{087BC0D6-9911-83C8-A1AD-17E331A31EAC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5" creationId="{10966715-DF3E-EDFF-8BE4-5870AE6CA67A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6" creationId="{5C5AB207-887C-D725-40C3-48D34AF43F5A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7" creationId="{F677DF52-7BB8-17E7-5B16-5980F52849E8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8" creationId="{D69222E7-C59C-DEBD-EBA2-A8D21CDB19A5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09" creationId="{793DCE4D-1DAC-4038-790F-438B08E6F83B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10" creationId="{6EAA86E7-C0B4-B864-D4A7-AD814110D3E5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11" creationId="{A9F37806-75C6-1A6B-4E7C-6DF79CD83916}"/>
          </ac:spMkLst>
        </pc:spChg>
        <pc:spChg chg="add del mod">
          <ac:chgData name="Aditya Vishwakarma" userId="5c2141a5dbeb0104" providerId="LiveId" clId="{0C81F62D-6247-4CB3-A92D-44F7E2BA863F}" dt="2024-09-10T14:09:06.241" v="1130" actId="478"/>
          <ac:spMkLst>
            <pc:docMk/>
            <pc:sldMk cId="450407902" sldId="264"/>
            <ac:spMk id="112" creationId="{56EDCCA1-3CCB-9C8F-A44F-38F335EC86E8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4" creationId="{454BC722-5723-67FB-F623-F42EA432403F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5" creationId="{F6515156-E5E7-FF8A-69B4-8BD4A799A9A0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6" creationId="{8772F496-A800-4248-65AD-558C0AD45557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7" creationId="{C8A39689-28F2-FAD1-B4BD-E47E5253E169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8" creationId="{0A1FFE31-EE96-7B24-4B5D-411032C8B6D3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19" creationId="{D0D0A97E-4DCC-BE1C-191F-5C5D5C8A49D8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20" creationId="{4D09A977-F5E0-568E-13BB-407A1C2F5E57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21" creationId="{0DD8010F-30E0-186F-B76B-725F4B2907E6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22" creationId="{D2FC30E0-FD37-E3CB-E5CE-EE345FF1F64D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23" creationId="{B497FD0E-DA22-2BD1-7730-D90797640925}"/>
          </ac:spMkLst>
        </pc:spChg>
        <pc:spChg chg="add mod">
          <ac:chgData name="Aditya Vishwakarma" userId="5c2141a5dbeb0104" providerId="LiveId" clId="{0C81F62D-6247-4CB3-A92D-44F7E2BA863F}" dt="2024-09-10T14:10:27.541" v="1132" actId="1076"/>
          <ac:spMkLst>
            <pc:docMk/>
            <pc:sldMk cId="450407902" sldId="264"/>
            <ac:spMk id="124" creationId="{006B6B24-F2D3-42B2-D8DD-95DF7D8A9D28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36" creationId="{ABD21C36-3B90-16CF-82F2-913AC8D38823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37" creationId="{BE32953C-27B3-6535-5405-A45FE1183AEC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38" creationId="{C9667747-EEF0-A4BB-9BFD-AC4DF99D888D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39" creationId="{8AEDBF9A-8BE0-EC4A-614C-6DB4252B7EB1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0" creationId="{8909D857-B4AF-4A17-C015-C2529564DD7D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1" creationId="{163DC57B-17E0-7FED-8192-F42FBACFAD34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2" creationId="{8F217C55-F421-0AE6-DE83-909804FB87FB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3" creationId="{B4B64040-BE70-0EA9-841D-2BCDD60D1212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4" creationId="{EB58C5EC-C468-DB6D-7191-F756706805BE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5" creationId="{0591B58E-692B-6F60-7D97-4F5469D14557}"/>
          </ac:spMkLst>
        </pc:spChg>
        <pc:spChg chg="add mod">
          <ac:chgData name="Aditya Vishwakarma" userId="5c2141a5dbeb0104" providerId="LiveId" clId="{0C81F62D-6247-4CB3-A92D-44F7E2BA863F}" dt="2024-09-10T16:26:21.850" v="1134" actId="1076"/>
          <ac:spMkLst>
            <pc:docMk/>
            <pc:sldMk cId="450407902" sldId="264"/>
            <ac:spMk id="146" creationId="{88AE0B2D-83BD-ED04-F88D-872AD61D1F9A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58" creationId="{005577F1-B4F1-30A5-8430-9E91B8B03F74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59" creationId="{CB45F8B6-CD23-F332-0800-16A4C19FC1A1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0" creationId="{4AE53D27-E73D-E64E-4C46-99A4E46E532E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1" creationId="{903402B9-696D-C15A-4671-A60FEA9F34B4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2" creationId="{42394C7D-3D10-A4D8-1649-A2761D4EB557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3" creationId="{70B3CC6C-E386-43E1-198D-75F3844CB69C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4" creationId="{E3947187-BBB5-7CD1-CB91-7BA9C5E939DF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5" creationId="{FD456601-F849-41A0-2703-20696D3C301F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6" creationId="{B27599CD-2645-F7EA-EE58-6100CA4827BA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7" creationId="{685A63D1-33A5-E9E1-BF50-2C4E1C47B7B5}"/>
          </ac:spMkLst>
        </pc:spChg>
        <pc:spChg chg="add mod">
          <ac:chgData name="Aditya Vishwakarma" userId="5c2141a5dbeb0104" providerId="LiveId" clId="{0C81F62D-6247-4CB3-A92D-44F7E2BA863F}" dt="2024-09-10T14:10:38.874" v="1133" actId="1076"/>
          <ac:spMkLst>
            <pc:docMk/>
            <pc:sldMk cId="450407902" sldId="264"/>
            <ac:spMk id="168" creationId="{E852B095-3841-13F4-7326-03E390A7F034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0" creationId="{CFB477C2-D2B0-D21C-F040-9D181AEABEFC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1" creationId="{D063B20E-D2EA-981D-70ED-7A70B86823B7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2" creationId="{16AF3961-9D8B-64F3-6FFD-01C475BF485E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3" creationId="{BC319AA2-C434-89BF-E2FD-05FC978B64EB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4" creationId="{DD0C536B-1F80-BA8E-8B5E-46575EDAD15B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5" creationId="{41E7B48E-98FC-2FA0-D08E-9EFA8459AE17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6" creationId="{A1291AA9-1575-AFA3-F7BA-486F7F5DFDD3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7" creationId="{D733A09F-B045-25E2-7A05-A3F9FAE5744C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8" creationId="{BA14EEF5-0C27-5BE9-6ACF-C2EF2A47FC7D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89" creationId="{F21D83F7-6DFF-11B3-F4D3-3ED632FB7042}"/>
          </ac:spMkLst>
        </pc:spChg>
        <pc:spChg chg="add mod">
          <ac:chgData name="Aditya Vishwakarma" userId="5c2141a5dbeb0104" providerId="LiveId" clId="{0C81F62D-6247-4CB3-A92D-44F7E2BA863F}" dt="2024-09-10T16:26:54.438" v="1136" actId="1076"/>
          <ac:spMkLst>
            <pc:docMk/>
            <pc:sldMk cId="450407902" sldId="264"/>
            <ac:spMk id="190" creationId="{DFAB8E61-EAB1-2CC6-258B-3763B8B15FDB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2" creationId="{C712D17A-C0D0-6EF0-22F7-D1539C65F950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3" creationId="{F1E9E91F-64E3-01F7-3064-1EB8B9D89783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4" creationId="{B02025B3-C06F-9F42-52BF-43F0535B6941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5" creationId="{57785410-24F8-D182-0508-52499150B52B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6" creationId="{5C838907-3186-6BB0-BC4F-74B89395744B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7" creationId="{8242BC93-3AFF-89A9-4A74-E1FB9C5988F8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8" creationId="{B2769A60-99DA-F9B8-E983-EA90D19E8200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09" creationId="{70D31DC2-4499-DC71-8AA1-CE3A1A4E7196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10" creationId="{FB3D8F40-BB72-9832-6B88-FDD3BAC7B15C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11" creationId="{DFA0B744-EDB4-5600-51D9-11162A4D9759}"/>
          </ac:spMkLst>
        </pc:spChg>
        <pc:spChg chg="add mod">
          <ac:chgData name="Aditya Vishwakarma" userId="5c2141a5dbeb0104" providerId="LiveId" clId="{0C81F62D-6247-4CB3-A92D-44F7E2BA863F}" dt="2024-09-10T16:27:10.920" v="1137" actId="1076"/>
          <ac:spMkLst>
            <pc:docMk/>
            <pc:sldMk cId="450407902" sldId="264"/>
            <ac:spMk id="212" creationId="{097B4851-631D-B8AD-5E02-A8A9590155C4}"/>
          </ac:spMkLst>
        </pc:spChg>
        <pc:graphicFrameChg chg="mod modGraphic">
          <ac:chgData name="Aditya Vishwakarma" userId="5c2141a5dbeb0104" providerId="LiveId" clId="{0C81F62D-6247-4CB3-A92D-44F7E2BA863F}" dt="2024-09-05T13:53:22.265" v="416" actId="207"/>
          <ac:graphicFrameMkLst>
            <pc:docMk/>
            <pc:sldMk cId="450407902" sldId="264"/>
            <ac:graphicFrameMk id="2" creationId="{0F777C5D-D9E2-4EC8-1FB2-907802668BBA}"/>
          </ac:graphicFrameMkLst>
        </pc:graphicFrame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" creationId="{586BE746-553F-77AB-5215-E58E24040AC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4" creationId="{B8DCC11A-0AA3-E53B-80DE-04C7050460F4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" creationId="{1F9126EA-554D-DCB5-A2B1-E373ED1497E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6" creationId="{5BB6196A-40E2-527A-000D-6D4384CBF943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" creationId="{FF9BC234-3009-D12D-77B5-609E48A3672A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8" creationId="{EC69217D-B8FD-8E89-4376-579E80B4BFD9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" creationId="{26021ED5-0FFF-F426-21AF-54BE4AE5CB40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0" creationId="{68891C15-B31F-E602-681C-6D62BA861471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1" creationId="{54DC23BC-F592-0BA2-CA18-7C970A870AFF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2" creationId="{B08B5C40-E6D1-FE63-E785-2B079EF3445D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3" creationId="{4C9BFFE8-77EE-06EF-D3C5-43637F48059D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25" creationId="{841EDD48-BCE3-B32A-4FA0-6F7978E4BD94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26" creationId="{018FE8D8-DE2A-0D22-DEED-6AE1735F19BC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27" creationId="{9523EC51-5EFB-4AB2-6BF8-57597BA660E0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28" creationId="{F829A1F4-2DDA-AC62-C2E6-78F831A6024B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29" creationId="{EDF18A71-327A-5088-908A-C364D58E2229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0" creationId="{895C9516-B4A1-2532-4703-1BA85448259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1" creationId="{0BD9D830-1741-DC55-1404-B411F6AD6077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2" creationId="{C81D26CB-DFF1-D614-5B1F-1FFEE4AAF1D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3" creationId="{BB193517-7184-A471-1279-93CA5D42B010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4" creationId="{66FD0B5D-69E6-220F-30BB-FD16D48808AB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35" creationId="{947A9C47-035A-E5A3-4B55-CF69D01B88AE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47" creationId="{94B9F9D4-944C-34D9-2108-62E711DC7D9A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48" creationId="{4B3E49A9-B3D4-C203-2DEB-E5B5B1508B8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49" creationId="{385DDBFB-0248-716C-9F06-4C1A3259CF6E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0" creationId="{968D4995-F3C8-5ACB-FD49-DB577772D4EC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1" creationId="{79F651B9-045C-CE82-AD27-1880D32A147A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2" creationId="{05623B0C-7505-7468-689E-6A0FA65E015F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3" creationId="{C55CFC89-CBE5-CD84-DB23-3721F72F8C0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4" creationId="{D8950E81-76AD-3160-1574-5203BD209498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5" creationId="{54858DA9-2255-B123-EEFE-297C5C64D8CE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6" creationId="{1AE2D370-7822-2E2F-D119-D78B3B3BD5A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57" creationId="{18C68E16-F9F6-3A9C-6C94-B54F248AEB28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69" creationId="{34913301-B658-3068-829C-BA999A303003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0" creationId="{E999A9D5-A315-CB80-0C2C-C6FBCAFFE09E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1" creationId="{807413C0-93B9-D699-6E51-9369E418E1EC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2" creationId="{5F9E2004-13A4-B7AA-3FC0-11A910FCDE6F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3" creationId="{52BD89BB-E240-98A4-4977-ACFFCDE6D9DA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4" creationId="{96101CBF-2D4E-C430-90D8-65E81F86FFF6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5" creationId="{DEA0BB41-A75A-2E32-FE33-25029031F2D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6" creationId="{7A108364-1F5A-8575-2146-F053CA273C43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7" creationId="{6775C740-D2D6-2898-4D84-7752ABC0B5F0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8" creationId="{29C5ADF6-EC06-C928-163A-3492E74895A8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79" creationId="{BA586083-EEA4-34A0-C5BB-645D0F58BB7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1" creationId="{BD5F3E08-99F2-6DA9-4498-5DD02D1AFEE2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2" creationId="{D6E3ADED-4C32-D796-B4D6-8C68F26F5AEF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3" creationId="{9E4AD032-AA7D-8BB5-49D7-A82E37BCC5B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4" creationId="{53F72219-6B5A-9545-DDA1-84DF13501D46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5" creationId="{AF1BCDBA-BF06-15A9-E3EE-3C288640EDD4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6" creationId="{B0EA7AA9-20EE-05D0-CD73-4389C043642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7" creationId="{5B55AE0D-D838-25AC-98E0-4C1337E43619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8" creationId="{EED9FD8B-C558-B335-510C-D0F942C15DA5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99" creationId="{64E8FA1A-FC27-7628-6976-F84F95916B06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00" creationId="{452D2E0D-B48E-6C05-13EF-5D5342FEFDEA}"/>
          </ac:cxnSpMkLst>
        </pc:cxnChg>
        <pc:cxnChg chg="add del mod">
          <ac:chgData name="Aditya Vishwakarma" userId="5c2141a5dbeb0104" providerId="LiveId" clId="{0C81F62D-6247-4CB3-A92D-44F7E2BA863F}" dt="2024-09-10T14:09:06.241" v="1130" actId="478"/>
          <ac:cxnSpMkLst>
            <pc:docMk/>
            <pc:sldMk cId="450407902" sldId="264"/>
            <ac:cxnSpMk id="101" creationId="{7101889B-366D-5D44-E108-0B9730A3C9BB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13" creationId="{607CD94E-2E5F-CA6D-D3C9-34F3B360F518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25" creationId="{3794B293-FCF3-F080-0FD8-FF5ECA85BDD1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26" creationId="{F81234F6-9DE7-7A0F-601E-39B720F85D99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27" creationId="{1FB0BAD1-59CE-B347-7798-639EDD2F5530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28" creationId="{7EDFB9CA-04F8-F812-EA31-CF6072660CB7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29" creationId="{4C7F850D-617F-454A-74F8-166464289948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30" creationId="{5C41F4E7-DE72-2B2B-7A32-7C975A6995B9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31" creationId="{CBC12902-6405-BE7C-164D-6721668DF286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32" creationId="{48BDB9B5-CB08-C2FF-C1C9-3F8C12BBC514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33" creationId="{A6D1BBAE-5574-BF29-8465-419C1021E104}"/>
          </ac:cxnSpMkLst>
        </pc:cxnChg>
        <pc:cxnChg chg="add mod">
          <ac:chgData name="Aditya Vishwakarma" userId="5c2141a5dbeb0104" providerId="LiveId" clId="{0C81F62D-6247-4CB3-A92D-44F7E2BA863F}" dt="2024-09-10T14:10:27.541" v="1132" actId="1076"/>
          <ac:cxnSpMkLst>
            <pc:docMk/>
            <pc:sldMk cId="450407902" sldId="264"/>
            <ac:cxnSpMk id="134" creationId="{E2299D30-123F-DDCD-4B36-30CC68CC0BDC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35" creationId="{8930FA71-9CB3-2BBD-B81B-F9712F1CDBDB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47" creationId="{C125B891-A97A-2483-0120-981F8A56F1AF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48" creationId="{76A12A9F-CEFA-5B54-8DD2-02E7DDEB80DD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49" creationId="{8A9B54BB-2445-12CE-18C6-BC6EEBD4845A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0" creationId="{28EF94DE-09DE-3392-5803-6B4E7955DF48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1" creationId="{595F4E00-2497-C2B4-5730-544385723F13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2" creationId="{AC15E518-47F8-71E4-E68B-0311DD465FAA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3" creationId="{CFA54D9E-894C-C0C1-0750-4D7A8D100D5D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4" creationId="{BD5448D1-D10F-670F-4D27-FADF6F2E9920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5" creationId="{082C97C0-A7E0-F013-8E0D-7C3DA46344EB}"/>
          </ac:cxnSpMkLst>
        </pc:cxnChg>
        <pc:cxnChg chg="add mod">
          <ac:chgData name="Aditya Vishwakarma" userId="5c2141a5dbeb0104" providerId="LiveId" clId="{0C81F62D-6247-4CB3-A92D-44F7E2BA863F}" dt="2024-09-10T16:26:21.850" v="1134" actId="1076"/>
          <ac:cxnSpMkLst>
            <pc:docMk/>
            <pc:sldMk cId="450407902" sldId="264"/>
            <ac:cxnSpMk id="156" creationId="{13E4107A-DE89-7C47-BB27-9920BAE108A7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57" creationId="{91949709-DBAF-3153-5276-81ECBEDF2DE2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69" creationId="{DF779D5D-C9E5-8C5F-A4B5-85A46F641B78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0" creationId="{727D5648-5065-62DB-854C-546CBBE4CDCC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1" creationId="{7E967FE2-58FC-4AAA-F3A1-397ABE5B4733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2" creationId="{45E2FD1B-58DB-8A15-0A09-A96C95516693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3" creationId="{C9E8C6A0-FC3E-D315-3AAC-1AF59001EB48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4" creationId="{D7705B9A-7C83-AEB5-3278-BD477350F0EC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5" creationId="{E9671E71-A295-F656-6771-3D3C98AA65D5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6" creationId="{B5028EEE-413F-9E04-B9B6-6E516E55BBED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7" creationId="{39FAAE78-7DE5-ACDC-2D99-8A916F13648A}"/>
          </ac:cxnSpMkLst>
        </pc:cxnChg>
        <pc:cxnChg chg="add mod">
          <ac:chgData name="Aditya Vishwakarma" userId="5c2141a5dbeb0104" providerId="LiveId" clId="{0C81F62D-6247-4CB3-A92D-44F7E2BA863F}" dt="2024-09-10T14:10:38.874" v="1133" actId="1076"/>
          <ac:cxnSpMkLst>
            <pc:docMk/>
            <pc:sldMk cId="450407902" sldId="264"/>
            <ac:cxnSpMk id="178" creationId="{F7748B07-BC4D-1579-BACD-7BE09A63EA6F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79" creationId="{D4A7FFBB-C0D4-2FA6-A2FB-010B1D60773A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1" creationId="{D08F42C9-AF60-0A76-9DF5-127B470D0715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2" creationId="{0BB29623-CB7A-2AA9-E77A-2A95A0F59A22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3" creationId="{5FD6C6F2-754B-CE5F-8F37-34594A300CEF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4" creationId="{B2BF7D92-39CD-B378-5AE0-FC079033B621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5" creationId="{485C951C-F0BE-0171-1AE2-9DD9B172A86C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6" creationId="{FAEE3174-EE1D-7840-4DDF-951C5E3E4FC2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7" creationId="{0E4A230B-5A74-27B7-A06B-C984CB62040B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8" creationId="{708B57A4-D7D8-0854-8CC2-4EDBA524F09D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199" creationId="{E435A441-33DD-B021-25A3-39D8C60E00DD}"/>
          </ac:cxnSpMkLst>
        </pc:cxnChg>
        <pc:cxnChg chg="add mod">
          <ac:chgData name="Aditya Vishwakarma" userId="5c2141a5dbeb0104" providerId="LiveId" clId="{0C81F62D-6247-4CB3-A92D-44F7E2BA863F}" dt="2024-09-10T16:26:54.438" v="1136" actId="1076"/>
          <ac:cxnSpMkLst>
            <pc:docMk/>
            <pc:sldMk cId="450407902" sldId="264"/>
            <ac:cxnSpMk id="200" creationId="{3AF69E2A-4D51-9BB0-7842-76D53A0F9E49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01" creationId="{7C19EF2C-3C16-8C39-5868-7D6C512D0E2C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3" creationId="{3C034110-827E-105C-9187-08E4028F3819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4" creationId="{AFF52F3E-8E77-2026-DE29-D4B05B3DD4F7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5" creationId="{215ABADC-CFAC-FD5E-2FE2-56184E7ECB6B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6" creationId="{4D629F77-FC9D-8916-307F-A528CC6CA830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7" creationId="{DEB5B2FB-5BA2-4127-9C99-C57B15517F79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8" creationId="{4ABB0D6C-6086-211F-8918-E5080B33E3FB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19" creationId="{4005DF0B-8618-4CD6-31B0-6BD24FEF06FC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20" creationId="{5EF484D1-086C-4528-6176-8E9ADC636B23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21" creationId="{1D4231F9-7D28-BCF1-D0D9-68F193B55B3E}"/>
          </ac:cxnSpMkLst>
        </pc:cxnChg>
        <pc:cxnChg chg="add mod">
          <ac:chgData name="Aditya Vishwakarma" userId="5c2141a5dbeb0104" providerId="LiveId" clId="{0C81F62D-6247-4CB3-A92D-44F7E2BA863F}" dt="2024-09-10T16:27:10.920" v="1137" actId="1076"/>
          <ac:cxnSpMkLst>
            <pc:docMk/>
            <pc:sldMk cId="450407902" sldId="264"/>
            <ac:cxnSpMk id="222" creationId="{167AE251-F4E7-8618-F7F0-DAF2D5AFD7FC}"/>
          </ac:cxnSpMkLst>
        </pc:cxnChg>
      </pc:sldChg>
      <pc:sldChg chg="addSp delSp modSp add mod">
        <pc:chgData name="Aditya Vishwakarma" userId="5c2141a5dbeb0104" providerId="LiveId" clId="{0C81F62D-6247-4CB3-A92D-44F7E2BA863F}" dt="2024-09-10T17:19:47.881" v="1186" actId="1076"/>
        <pc:sldMkLst>
          <pc:docMk/>
          <pc:sldMk cId="2391987857" sldId="265"/>
        </pc:sldMkLst>
        <pc:spChg chg="add mod">
          <ac:chgData name="Aditya Vishwakarma" userId="5c2141a5dbeb0104" providerId="LiveId" clId="{0C81F62D-6247-4CB3-A92D-44F7E2BA863F}" dt="2024-09-10T17:16:37.145" v="1146" actId="1076"/>
          <ac:spMkLst>
            <pc:docMk/>
            <pc:sldMk cId="2391987857" sldId="265"/>
            <ac:spMk id="3" creationId="{6A8A72BD-2967-45C2-E820-9B4C26A014BB}"/>
          </ac:spMkLst>
        </pc:spChg>
        <pc:spChg chg="add mod">
          <ac:chgData name="Aditya Vishwakarma" userId="5c2141a5dbeb0104" providerId="LiveId" clId="{0C81F62D-6247-4CB3-A92D-44F7E2BA863F}" dt="2024-09-10T17:16:37.145" v="1146" actId="1076"/>
          <ac:spMkLst>
            <pc:docMk/>
            <pc:sldMk cId="2391987857" sldId="265"/>
            <ac:spMk id="4" creationId="{AB3DABB0-836E-706B-38DB-78E377751505}"/>
          </ac:spMkLst>
        </pc:spChg>
        <pc:spChg chg="add mod">
          <ac:chgData name="Aditya Vishwakarma" userId="5c2141a5dbeb0104" providerId="LiveId" clId="{0C81F62D-6247-4CB3-A92D-44F7E2BA863F}" dt="2024-09-10T17:16:43.259" v="1148" actId="1076"/>
          <ac:spMkLst>
            <pc:docMk/>
            <pc:sldMk cId="2391987857" sldId="265"/>
            <ac:spMk id="5" creationId="{43D40553-F55D-9D20-2FE4-46BDCA2F2C4B}"/>
          </ac:spMkLst>
        </pc:spChg>
        <pc:spChg chg="add mod">
          <ac:chgData name="Aditya Vishwakarma" userId="5c2141a5dbeb0104" providerId="LiveId" clId="{0C81F62D-6247-4CB3-A92D-44F7E2BA863F}" dt="2024-09-10T17:16:43.259" v="1148" actId="1076"/>
          <ac:spMkLst>
            <pc:docMk/>
            <pc:sldMk cId="2391987857" sldId="265"/>
            <ac:spMk id="6" creationId="{16FBA5AD-9AA7-817A-6F45-AFCB4096A0EC}"/>
          </ac:spMkLst>
        </pc:spChg>
        <pc:spChg chg="add mod">
          <ac:chgData name="Aditya Vishwakarma" userId="5c2141a5dbeb0104" providerId="LiveId" clId="{0C81F62D-6247-4CB3-A92D-44F7E2BA863F}" dt="2024-09-10T17:16:48.979" v="1150" actId="1076"/>
          <ac:spMkLst>
            <pc:docMk/>
            <pc:sldMk cId="2391987857" sldId="265"/>
            <ac:spMk id="7" creationId="{E0638976-4B0B-8BE2-37B7-B0F2D2071A59}"/>
          </ac:spMkLst>
        </pc:spChg>
        <pc:spChg chg="add mod">
          <ac:chgData name="Aditya Vishwakarma" userId="5c2141a5dbeb0104" providerId="LiveId" clId="{0C81F62D-6247-4CB3-A92D-44F7E2BA863F}" dt="2024-09-10T17:16:48.979" v="1150" actId="1076"/>
          <ac:spMkLst>
            <pc:docMk/>
            <pc:sldMk cId="2391987857" sldId="265"/>
            <ac:spMk id="8" creationId="{4120FEF3-14E0-3E83-1364-E4B89D34C53E}"/>
          </ac:spMkLst>
        </pc:spChg>
        <pc:spChg chg="add mod">
          <ac:chgData name="Aditya Vishwakarma" userId="5c2141a5dbeb0104" providerId="LiveId" clId="{0C81F62D-6247-4CB3-A92D-44F7E2BA863F}" dt="2024-09-10T17:16:55.498" v="1152" actId="1076"/>
          <ac:spMkLst>
            <pc:docMk/>
            <pc:sldMk cId="2391987857" sldId="265"/>
            <ac:spMk id="9" creationId="{15E8158D-FECC-0BEC-F183-D644992DBC83}"/>
          </ac:spMkLst>
        </pc:spChg>
        <pc:spChg chg="add mod">
          <ac:chgData name="Aditya Vishwakarma" userId="5c2141a5dbeb0104" providerId="LiveId" clId="{0C81F62D-6247-4CB3-A92D-44F7E2BA863F}" dt="2024-09-10T17:16:55.498" v="1152" actId="1076"/>
          <ac:spMkLst>
            <pc:docMk/>
            <pc:sldMk cId="2391987857" sldId="265"/>
            <ac:spMk id="10" creationId="{58E6A3D8-C678-5EA0-D813-FF8CC47EDAE8}"/>
          </ac:spMkLst>
        </pc:spChg>
        <pc:spChg chg="add mod">
          <ac:chgData name="Aditya Vishwakarma" userId="5c2141a5dbeb0104" providerId="LiveId" clId="{0C81F62D-6247-4CB3-A92D-44F7E2BA863F}" dt="2024-09-10T17:18:28.345" v="1171" actId="571"/>
          <ac:spMkLst>
            <pc:docMk/>
            <pc:sldMk cId="2391987857" sldId="265"/>
            <ac:spMk id="13" creationId="{948DC06A-D7E5-B2AB-BC75-FBE716E8D3C7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4" creationId="{92E28374-A0BD-DE81-631C-C78F8D38A930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5" creationId="{E9E2AD04-D188-2A82-43A5-E33E8791BAC0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6" creationId="{8DA1B885-4544-D6C4-B3C1-52E03E9C8EBF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7" creationId="{D9172E9C-D136-97AD-090E-A2AA9563F9EE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7" creationId="{F3B25A41-5F11-F400-D945-D555F1887D53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8" creationId="{BCE60E3A-885C-AA39-7128-3EF04ACC8D3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8" creationId="{F11FEFD2-D666-9BF8-041E-603C230F720D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9" creationId="{2485671A-3E35-A239-6977-987338D763CA}"/>
          </ac:spMkLst>
        </pc:spChg>
        <pc:spChg chg="add mod">
          <ac:chgData name="Aditya Vishwakarma" userId="5c2141a5dbeb0104" providerId="LiveId" clId="{0C81F62D-6247-4CB3-A92D-44F7E2BA863F}" dt="2024-09-10T17:19:26.530" v="1179" actId="1076"/>
          <ac:spMkLst>
            <pc:docMk/>
            <pc:sldMk cId="2391987857" sldId="265"/>
            <ac:spMk id="19" creationId="{CE58B435-6F91-7917-5E8E-6A8E13FF7866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0" creationId="{094FD9D1-E4BB-2B0F-8CD9-E6C5C4FA1751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0" creationId="{4129CE64-1C49-ABAA-EFD2-ADC9090222DC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1" creationId="{6CBB1CEB-A691-B71C-1DDE-1C1ED81BB1E1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1" creationId="{BB2FBD9A-6E2D-A27C-9FE1-A6C1789C776F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2" creationId="{70910D85-FEBB-BD9C-3ABF-BF66BA4382D2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2" creationId="{E4E71CB2-1CA6-F141-67F3-4FCFC28D0DE6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3" creationId="{A99FF86C-3A93-1B9A-561D-0810EC25B0B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3" creationId="{F79CE106-4FCB-3AA7-3624-DC9355649A2F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4" creationId="{48DF5609-B965-C884-5D16-61320CEF35C8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4" creationId="{5936A7D1-5F11-72DB-1692-A81547F95C5C}"/>
          </ac:spMkLst>
        </pc:spChg>
        <pc:spChg chg="add mod">
          <ac:chgData name="Aditya Vishwakarma" userId="5c2141a5dbeb0104" providerId="LiveId" clId="{0C81F62D-6247-4CB3-A92D-44F7E2BA863F}" dt="2024-09-10T17:19:30.681" v="1181" actId="1076"/>
          <ac:spMkLst>
            <pc:docMk/>
            <pc:sldMk cId="2391987857" sldId="265"/>
            <ac:spMk id="25" creationId="{6828F4AF-0FE1-B098-E923-35E1E7E85302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5" creationId="{78873CF0-6919-5157-C9C7-FE8B146ED073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26" creationId="{07C5EA59-B187-B2AD-5CCB-75DBAAC84A4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6" creationId="{3A436C37-14E5-4DA8-1EEC-C77F7A714B02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27" creationId="{007965FD-9A19-8843-1F4D-383C6688BE90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27" creationId="{8D74BE1F-EC6D-875A-EA6B-F85DEE443DAF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28" creationId="{53490795-1F70-6F6A-B393-DDAA9854DD99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29" creationId="{23AA5A90-3481-07DB-CC45-F3A00421084B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30" creationId="{B6DB82D1-9BC4-0F68-EBA4-258FE2F416FA}"/>
          </ac:spMkLst>
        </pc:spChg>
        <pc:spChg chg="add mod">
          <ac:chgData name="Aditya Vishwakarma" userId="5c2141a5dbeb0104" providerId="LiveId" clId="{0C81F62D-6247-4CB3-A92D-44F7E2BA863F}" dt="2024-09-10T17:19:31.607" v="1182"/>
          <ac:spMkLst>
            <pc:docMk/>
            <pc:sldMk cId="2391987857" sldId="265"/>
            <ac:spMk id="31" creationId="{7CADEBFB-3191-9790-F21C-45DB0B341512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2" creationId="{A93B2530-39B3-57F6-35AC-0926920E2850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3" creationId="{29FC8BB7-9495-3909-51A4-50F1341B4ADB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4" creationId="{AEEE0F3C-D31E-0A08-910E-A20FC890F2B3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5" creationId="{C2BA513D-00A9-4932-8B3A-ED2758CD51D9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6" creationId="{3E540CB8-861E-0B70-1FCF-5155AAA8ED1C}"/>
          </ac:spMkLst>
        </pc:spChg>
        <pc:spChg chg="add mod">
          <ac:chgData name="Aditya Vishwakarma" userId="5c2141a5dbeb0104" providerId="LiveId" clId="{0C81F62D-6247-4CB3-A92D-44F7E2BA863F}" dt="2024-09-10T17:19:42.221" v="1184" actId="1076"/>
          <ac:spMkLst>
            <pc:docMk/>
            <pc:sldMk cId="2391987857" sldId="265"/>
            <ac:spMk id="37" creationId="{A21404AF-69DF-AD67-3A72-0D2F5A29D1F7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38" creationId="{800EBB68-DC85-8AD7-8B19-1500DEDD9FC8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39" creationId="{75894CB6-6A2C-C741-367A-AF1E507EAA09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39" creationId="{A8D62E8F-D0B8-7126-CEED-A3DF0BB77119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40" creationId="{3CE264C8-C8B6-FD03-85F5-ECEBCF4CF110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0" creationId="{FD83DE2E-5B53-C22C-2C6F-D0546088D07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1" creationId="{0D687DD1-86A7-80B5-DE5E-D933BA27E0F3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41" creationId="{C3DDEE75-4448-7F1F-A6A9-31D2E03C576F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2" creationId="{7819A245-23A6-EE85-E97F-ED6496E1E792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42" creationId="{B23BF489-60C1-CB9D-9A95-99CBF0F7D2E7}"/>
          </ac:spMkLst>
        </pc:spChg>
        <pc:spChg chg="add mod">
          <ac:chgData name="Aditya Vishwakarma" userId="5c2141a5dbeb0104" providerId="LiveId" clId="{0C81F62D-6247-4CB3-A92D-44F7E2BA863F}" dt="2024-09-10T17:19:47.881" v="1186" actId="1076"/>
          <ac:spMkLst>
            <pc:docMk/>
            <pc:sldMk cId="2391987857" sldId="265"/>
            <ac:spMk id="43" creationId="{428BB823-3039-DA90-575C-20BC43C0FD46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3" creationId="{AB7D8F63-2842-B47B-31BD-785374F017F8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4" creationId="{C7ED6109-1571-D8EE-40F9-BFE99E7EE65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5" creationId="{535529AC-60AA-4EB4-1724-575F9D702482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6" creationId="{8C477E5F-7E4F-2984-A174-E2A273764C3F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7" creationId="{1DE880B2-29C2-E017-4969-2EDF73AA95B1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8" creationId="{81EB80A5-53ED-135E-6BD9-DB5907EC8D0A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49" creationId="{23663D8F-7452-6E91-4AE8-E50F9F8213CB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52" creationId="{8EBB1D77-4A9E-BDA7-A93E-366F5CACDE30}"/>
          </ac:spMkLst>
        </pc:spChg>
        <pc:spChg chg="add del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54" creationId="{1985B79C-511C-3E4B-A022-92EB03BB4D7D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56" creationId="{AE7D0E5D-F0AD-8895-6628-F74C9E310498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58" creationId="{95CF501F-672B-AC0A-B42F-BA5AFA106E07}"/>
          </ac:spMkLst>
        </pc:spChg>
        <pc:spChg chg="add mod">
          <ac:chgData name="Aditya Vishwakarma" userId="5c2141a5dbeb0104" providerId="LiveId" clId="{0C81F62D-6247-4CB3-A92D-44F7E2BA863F}" dt="2024-09-10T17:17:15.579" v="1154" actId="14100"/>
          <ac:spMkLst>
            <pc:docMk/>
            <pc:sldMk cId="2391987857" sldId="265"/>
            <ac:spMk id="60" creationId="{DCFFDA47-A159-EE82-63DA-FAD32A521234}"/>
          </ac:spMkLst>
        </pc:spChg>
        <pc:spChg chg="add mod">
          <ac:chgData name="Aditya Vishwakarma" userId="5c2141a5dbeb0104" providerId="LiveId" clId="{0C81F62D-6247-4CB3-A92D-44F7E2BA863F}" dt="2024-09-10T17:17:18.489" v="1155" actId="14100"/>
          <ac:spMkLst>
            <pc:docMk/>
            <pc:sldMk cId="2391987857" sldId="265"/>
            <ac:spMk id="62" creationId="{268266CA-ADE3-29B3-B88A-01DB9BB3AC9E}"/>
          </ac:spMkLst>
        </pc:spChg>
        <pc:spChg chg="add mod">
          <ac:chgData name="Aditya Vishwakarma" userId="5c2141a5dbeb0104" providerId="LiveId" clId="{0C81F62D-6247-4CB3-A92D-44F7E2BA863F}" dt="2024-09-10T17:17:21.272" v="1156" actId="14100"/>
          <ac:spMkLst>
            <pc:docMk/>
            <pc:sldMk cId="2391987857" sldId="265"/>
            <ac:spMk id="64" creationId="{9AB0E606-111A-6377-C6CF-1A7A7A0FE77F}"/>
          </ac:spMkLst>
        </pc:spChg>
        <pc:spChg chg="add mod">
          <ac:chgData name="Aditya Vishwakarma" userId="5c2141a5dbeb0104" providerId="LiveId" clId="{0C81F62D-6247-4CB3-A92D-44F7E2BA863F}" dt="2024-09-10T17:17:24.152" v="1157" actId="14100"/>
          <ac:spMkLst>
            <pc:docMk/>
            <pc:sldMk cId="2391987857" sldId="265"/>
            <ac:spMk id="66" creationId="{4FC04453-F739-AD9E-27BD-2BAED6B49C59}"/>
          </ac:spMkLst>
        </pc:spChg>
        <pc:spChg chg="add mod">
          <ac:chgData name="Aditya Vishwakarma" userId="5c2141a5dbeb0104" providerId="LiveId" clId="{0C81F62D-6247-4CB3-A92D-44F7E2BA863F}" dt="2024-09-10T17:17:27.248" v="1158" actId="14100"/>
          <ac:spMkLst>
            <pc:docMk/>
            <pc:sldMk cId="2391987857" sldId="265"/>
            <ac:spMk id="68" creationId="{0ED68381-E354-6675-7AE3-D170F3C158E8}"/>
          </ac:spMkLst>
        </pc:spChg>
        <pc:spChg chg="add mod">
          <ac:chgData name="Aditya Vishwakarma" userId="5c2141a5dbeb0104" providerId="LiveId" clId="{0C81F62D-6247-4CB3-A92D-44F7E2BA863F}" dt="2024-09-10T17:17:09.878" v="1153" actId="14100"/>
          <ac:spMkLst>
            <pc:docMk/>
            <pc:sldMk cId="2391987857" sldId="265"/>
            <ac:spMk id="70" creationId="{EA15143A-994B-1E6A-1963-36861FE29269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72" creationId="{0AB4D4DA-CAA2-D9DC-5FC2-614699A19010}"/>
          </ac:spMkLst>
        </pc:spChg>
        <pc:spChg chg="add mod">
          <ac:chgData name="Aditya Vishwakarma" userId="5c2141a5dbeb0104" providerId="LiveId" clId="{0C81F62D-6247-4CB3-A92D-44F7E2BA863F}" dt="2024-09-10T17:15:50.742" v="1141" actId="1076"/>
          <ac:spMkLst>
            <pc:docMk/>
            <pc:sldMk cId="2391987857" sldId="265"/>
            <ac:spMk id="74" creationId="{43681FDC-3F1B-D3AC-8EA4-8BC5BAF810B8}"/>
          </ac:spMkLst>
        </pc:spChg>
        <pc:spChg chg="add mod">
          <ac:chgData name="Aditya Vishwakarma" userId="5c2141a5dbeb0104" providerId="LiveId" clId="{0C81F62D-6247-4CB3-A92D-44F7E2BA863F}" dt="2024-09-10T17:15:57.253" v="1143" actId="14100"/>
          <ac:spMkLst>
            <pc:docMk/>
            <pc:sldMk cId="2391987857" sldId="265"/>
            <ac:spMk id="76" creationId="{D1491031-45F8-83DE-2974-905805FA03E8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78" creationId="{1CB4F0DD-C4D7-C804-B25D-1B0C004CBB30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80" creationId="{99F2B7F4-096D-97B6-7486-D44C5158611E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82" creationId="{56F378E4-4B22-3EF7-79A8-44C157EFBD0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4" creationId="{0817BF92-8868-DC4A-D65F-08EC4710388A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5" creationId="{B6D3385A-EF56-ADED-56BA-7DF304113AFF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6" creationId="{5D54C10D-CE7B-1A8C-1A4C-59D78BAF9511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7" creationId="{2F9F8D6F-EA10-166D-983B-7E6C1FC066A2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8" creationId="{8730F6A9-95D3-C8C8-2666-FB3A7AACE2CB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99" creationId="{2D8DE479-C811-205E-59EF-660E40BEBD3A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00" creationId="{1CC71DA5-4392-3366-058A-5271D325D63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01" creationId="{7DB14C2D-FF7D-C12C-4FE1-9A732AB62566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02" creationId="{FEE7DD25-6651-9B96-5102-50AAFF0AFB2B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03" creationId="{AE9A192D-CF8C-19FF-504B-3F058D07AF9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04" creationId="{A25E9BBF-C795-43B5-43B7-7AE4AC2A2A9E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16" creationId="{17F5AC32-3B00-D8D6-EF80-B037891B67D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17" creationId="{21FCC1B8-7B62-161F-7736-7914A12C1A9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18" creationId="{03DEEC0D-858E-70CD-4CBC-D92DD023F90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19" creationId="{187C5405-1581-ED54-52E0-9826A099695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0" creationId="{DE884D79-4F89-DAD7-FE98-36839A5E3768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1" creationId="{0C6C75C1-6B8F-2AFD-C035-7697AA70020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2" creationId="{C4E53DF3-FDD7-571A-AC1D-505AEA3F1480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3" creationId="{BCCF80CD-B95A-33F2-64D6-048599D15B71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4" creationId="{55AD83DE-52D1-EAFE-9A7D-88FB987D2601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5" creationId="{5F60ABBE-0C87-2298-CBA3-61DB8F719F3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26" creationId="{9575260E-5849-AF20-5141-8A68E3C23F73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38" creationId="{611F1D57-1A48-83CF-D384-7921A32AA62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39" creationId="{54B749DE-CE1D-8145-8307-CB291A31317C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0" creationId="{B6569C90-2646-CC2C-1CD5-292CB5682935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1" creationId="{65CC47CB-7425-7B6B-8F66-595C9A610D0E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2" creationId="{86AA7F35-160D-7A98-A4BE-DC28B8B3902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3" creationId="{317B9FA6-4696-9352-6807-E8CBEF6D73E1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4" creationId="{47340888-404A-EFF4-705C-AA38A26EE884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5" creationId="{B38A75E0-038F-6355-688E-B26FCCCF3B77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6" creationId="{1403BBBE-E590-1442-BABA-8C7B8EC028E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7" creationId="{8F348B46-3708-6FCF-6A24-2A9C64A704C9}"/>
          </ac:spMkLst>
        </pc:spChg>
        <pc:spChg chg="del">
          <ac:chgData name="Aditya Vishwakarma" userId="5c2141a5dbeb0104" providerId="LiveId" clId="{0C81F62D-6247-4CB3-A92D-44F7E2BA863F}" dt="2024-09-05T13:58:34.612" v="419" actId="478"/>
          <ac:spMkLst>
            <pc:docMk/>
            <pc:sldMk cId="2391987857" sldId="265"/>
            <ac:spMk id="148" creationId="{C67C94CB-2233-6B08-6994-95DC1CA17014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50" creationId="{873FF28D-B7E7-1216-1797-36DB06B0FDFE}"/>
          </ac:spMkLst>
        </pc:spChg>
        <pc:spChg chg="add del mod">
          <ac:chgData name="Aditya Vishwakarma" userId="5c2141a5dbeb0104" providerId="LiveId" clId="{0C81F62D-6247-4CB3-A92D-44F7E2BA863F}" dt="2024-09-10T17:18:37.614" v="1174" actId="478"/>
          <ac:spMkLst>
            <pc:docMk/>
            <pc:sldMk cId="2391987857" sldId="265"/>
            <ac:spMk id="152" creationId="{6861E939-61FC-0082-5748-2557684C8F76}"/>
          </ac:spMkLst>
        </pc:spChg>
        <pc:spChg chg="add del mod">
          <ac:chgData name="Aditya Vishwakarma" userId="5c2141a5dbeb0104" providerId="LiveId" clId="{0C81F62D-6247-4CB3-A92D-44F7E2BA863F}" dt="2024-09-10T17:18:44.660" v="1175" actId="478"/>
          <ac:spMkLst>
            <pc:docMk/>
            <pc:sldMk cId="2391987857" sldId="265"/>
            <ac:spMk id="154" creationId="{14E7174F-B9C2-92E3-9B14-52A984E62D3B}"/>
          </ac:spMkLst>
        </pc:spChg>
        <pc:spChg chg="add del mod">
          <ac:chgData name="Aditya Vishwakarma" userId="5c2141a5dbeb0104" providerId="LiveId" clId="{0C81F62D-6247-4CB3-A92D-44F7E2BA863F}" dt="2024-09-10T17:18:44.660" v="1175" actId="478"/>
          <ac:spMkLst>
            <pc:docMk/>
            <pc:sldMk cId="2391987857" sldId="265"/>
            <ac:spMk id="156" creationId="{59B0F784-3848-6B54-CCE5-8D57045FFE29}"/>
          </ac:spMkLst>
        </pc:spChg>
        <pc:spChg chg="add del mod">
          <ac:chgData name="Aditya Vishwakarma" userId="5c2141a5dbeb0104" providerId="LiveId" clId="{0C81F62D-6247-4CB3-A92D-44F7E2BA863F}" dt="2024-09-10T17:18:44.660" v="1175" actId="478"/>
          <ac:spMkLst>
            <pc:docMk/>
            <pc:sldMk cId="2391987857" sldId="265"/>
            <ac:spMk id="158" creationId="{05034D6D-30A7-29A0-0F86-75B1DA7E5F81}"/>
          </ac:spMkLst>
        </pc:spChg>
        <pc:spChg chg="add del mod">
          <ac:chgData name="Aditya Vishwakarma" userId="5c2141a5dbeb0104" providerId="LiveId" clId="{0C81F62D-6247-4CB3-A92D-44F7E2BA863F}" dt="2024-09-10T17:18:44.660" v="1175" actId="478"/>
          <ac:spMkLst>
            <pc:docMk/>
            <pc:sldMk cId="2391987857" sldId="265"/>
            <ac:spMk id="160" creationId="{2C6F78E4-7421-B0F6-DE7B-05BFBCC791CD}"/>
          </ac:spMkLst>
        </pc:spChg>
        <pc:spChg chg="add del mod">
          <ac:chgData name="Aditya Vishwakarma" userId="5c2141a5dbeb0104" providerId="LiveId" clId="{0C81F62D-6247-4CB3-A92D-44F7E2BA863F}" dt="2024-09-10T17:18:44.660" v="1175" actId="478"/>
          <ac:spMkLst>
            <pc:docMk/>
            <pc:sldMk cId="2391987857" sldId="265"/>
            <ac:spMk id="162" creationId="{9251AB10-1099-8E4D-A309-9118E3334083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64" creationId="{B70E1C62-E5B0-D725-5885-5EAD44FDA104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166" creationId="{DA070108-58E8-E36D-CD56-B1C7A4DC8ED9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168" creationId="{D04FFB3C-9DEB-9F74-F566-50DBC6FC7D52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70" creationId="{A89C42D5-0428-3921-A354-851EBDB0DDDE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72" creationId="{DFA0EC27-969B-EB97-FDFE-6C6DD1E1A9C0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74" creationId="{7E46505D-97C0-D743-62CB-CE7FA7A8D1AE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76" creationId="{9D69F524-49F3-DC36-12F1-E0B091C06DE9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78" creationId="{DAC5F9F9-34AE-F8FB-4139-E9FE583ACDFB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80" creationId="{FE8FC275-8AFC-177D-6CD0-4418C8A35821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82" creationId="{B18A6283-5F15-103E-23D9-B94B6A942946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84" creationId="{50E5A2E3-775E-D508-034B-D00FEC8412B4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86" creationId="{CB719BF0-5624-17A1-2C4B-419D975AD755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188" creationId="{28BDD063-62B4-93F7-0F89-798486F3D175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90" creationId="{CA8710FD-9BAD-19FB-D7B4-E4865F215C81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192" creationId="{28DDC517-ED05-0E08-B3D7-1426FFE6ABCF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194" creationId="{3AC4EB45-00D9-BAFE-43E4-013102CF38FA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96" creationId="{19CE17BC-19F3-DD11-F7C0-6293B5DDF302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198" creationId="{89EC1695-081E-E264-8E7C-940969EB86C2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00" creationId="{C02C50B9-E669-341B-0C8D-5ABB10CC1ED5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02" creationId="{A85A6386-8AC7-82B4-0B3F-A3782E7F4E32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04" creationId="{66733D59-2B6A-52CE-E83A-CF9E0BA0B6B8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06" creationId="{672CD14D-12F3-3F91-A5F7-0F6C574403DE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208" creationId="{7A5A2649-1FF0-990F-2238-68F0D5394BE5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210" creationId="{EF6F2D71-1D66-B74C-E569-574C82B11955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212" creationId="{633D2F92-76C1-C3F3-6202-4DEA6D49E5F2}"/>
          </ac:spMkLst>
        </pc:spChg>
        <pc:spChg chg="add del mod">
          <ac:chgData name="Aditya Vishwakarma" userId="5c2141a5dbeb0104" providerId="LiveId" clId="{0C81F62D-6247-4CB3-A92D-44F7E2BA863F}" dt="2024-09-10T17:18:57.187" v="1176" actId="478"/>
          <ac:spMkLst>
            <pc:docMk/>
            <pc:sldMk cId="2391987857" sldId="265"/>
            <ac:spMk id="214" creationId="{5CA73BAE-A922-C627-A09B-C195C6BF8615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16" creationId="{23AB640A-F18B-0557-F2B3-B42B9D1407A3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218" creationId="{41AFDD04-1510-C0FA-F4F0-D781E7FFAAA5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220" creationId="{3FED708A-3788-35DD-4AE4-AA65D09B9137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22" creationId="{72C4452F-9E32-5D54-48F1-A70F199EA9F8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24" creationId="{5C56C483-68A0-CDEF-EB54-2C09939548D1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26" creationId="{E0E3C026-DFC1-8FFD-11BD-C4E5C4A37E42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28" creationId="{DFCC1D42-61A7-0804-B201-6CE3F80555F9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30" creationId="{EA145813-6B1A-1BB5-843F-197FF76C32B1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32" creationId="{72E0881B-E60E-72CB-F406-281DCF3EDD6E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34" creationId="{5F8DF2A6-ECCB-344E-E7B9-C782D2CE72B9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36" creationId="{A366FC4D-73AA-9A51-2C82-EDD16FAE6F85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38" creationId="{8A40AC9C-8B10-8E30-AEFD-5D481330BC07}"/>
          </ac:spMkLst>
        </pc:spChg>
        <pc:spChg chg="add del mod">
          <ac:chgData name="Aditya Vishwakarma" userId="5c2141a5dbeb0104" providerId="LiveId" clId="{0C81F62D-6247-4CB3-A92D-44F7E2BA863F}" dt="2024-09-10T17:19:09.002" v="1177" actId="478"/>
          <ac:spMkLst>
            <pc:docMk/>
            <pc:sldMk cId="2391987857" sldId="265"/>
            <ac:spMk id="240" creationId="{4DA46DC0-18C3-9A95-5B91-9C4C4C597E1D}"/>
          </ac:spMkLst>
        </pc:spChg>
        <pc:spChg chg="add mod">
          <ac:chgData name="Aditya Vishwakarma" userId="5c2141a5dbeb0104" providerId="LiveId" clId="{0C81F62D-6247-4CB3-A92D-44F7E2BA863F}" dt="2024-09-10T17:15:32.993" v="1138" actId="255"/>
          <ac:spMkLst>
            <pc:docMk/>
            <pc:sldMk cId="2391987857" sldId="265"/>
            <ac:spMk id="242" creationId="{E6B2053A-AFB9-CD69-65C3-061FDC9AC15D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244" creationId="{04070C72-5DC9-C3DC-9CA5-304EA424D0E5}"/>
          </ac:spMkLst>
        </pc:spChg>
        <pc:spChg chg="add del mod">
          <ac:chgData name="Aditya Vishwakarma" userId="5c2141a5dbeb0104" providerId="LiveId" clId="{0C81F62D-6247-4CB3-A92D-44F7E2BA863F}" dt="2024-09-10T17:16:16.519" v="1144" actId="478"/>
          <ac:spMkLst>
            <pc:docMk/>
            <pc:sldMk cId="2391987857" sldId="265"/>
            <ac:spMk id="246" creationId="{E68EC99A-1D33-CC23-88BD-A337BEAD6EEB}"/>
          </ac:spMkLst>
        </pc:spChg>
        <pc:graphicFrameChg chg="add del mod">
          <ac:chgData name="Aditya Vishwakarma" userId="5c2141a5dbeb0104" providerId="LiveId" clId="{0C81F62D-6247-4CB3-A92D-44F7E2BA863F}" dt="2024-09-10T17:18:31.471" v="1173" actId="478"/>
          <ac:graphicFrameMkLst>
            <pc:docMk/>
            <pc:sldMk cId="2391987857" sldId="265"/>
            <ac:graphicFrameMk id="2" creationId="{52525D73-7ECC-B7A6-5460-199E411DB03E}"/>
          </ac:graphicFrameMkLst>
        </pc:graphicFrameChg>
        <pc:graphicFrameChg chg="add mod">
          <ac:chgData name="Aditya Vishwakarma" userId="5c2141a5dbeb0104" providerId="LiveId" clId="{0C81F62D-6247-4CB3-A92D-44F7E2BA863F}" dt="2024-09-10T17:18:28.345" v="1171" actId="571"/>
          <ac:graphicFrameMkLst>
            <pc:docMk/>
            <pc:sldMk cId="2391987857" sldId="265"/>
            <ac:graphicFrameMk id="12" creationId="{B52D3D3A-C602-DA77-20E3-113EC31F5BB8}"/>
          </ac:graphicFrameMkLst>
        </pc:graphicFrame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4" creationId="{30E38564-64D7-7767-7D07-84BB25E95FA3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5" creationId="{7B29B1CD-2984-376E-9F1C-7702248D186A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6" creationId="{C401AB6D-214C-409B-B42F-DB60B280C580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7" creationId="{7AAB09EA-1772-EAB7-2444-BFD1B6447334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" creationId="{5444742A-4552-A575-323A-BC07D2480EA9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9" creationId="{DA38E760-8084-13FF-84A7-9F7B2B3ED23C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" creationId="{E86FBDDD-7160-FA58-66AA-6A64E46393BD}"/>
          </ac:cxnSpMkLst>
        </pc:cxnChg>
        <pc:cxnChg chg="add">
          <ac:chgData name="Aditya Vishwakarma" userId="5c2141a5dbeb0104" providerId="LiveId" clId="{0C81F62D-6247-4CB3-A92D-44F7E2BA863F}" dt="2024-09-05T13:59:41.120" v="423" actId="11529"/>
          <ac:cxnSpMkLst>
            <pc:docMk/>
            <pc:sldMk cId="2391987857" sldId="265"/>
            <ac:cxnSpMk id="11" creationId="{6C4F3307-7079-4F0E-A9F2-3EF949474D5C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2" creationId="{A217E80B-A102-0673-64A9-A0CE79F0B142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3" creationId="{8A52BC42-3FEB-D395-783C-4B118B226EAF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4" creationId="{B5060686-9809-EA06-D797-8CD31BD66C4B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5" creationId="{0CE28C57-C683-F77F-F0A0-CDEA8E635F70}"/>
          </ac:cxnSpMkLst>
        </pc:cxnChg>
        <pc:cxnChg chg="add del mod">
          <ac:chgData name="Aditya Vishwakarma" userId="5c2141a5dbeb0104" providerId="LiveId" clId="{0C81F62D-6247-4CB3-A92D-44F7E2BA863F}" dt="2024-09-05T14:23:06.185" v="430" actId="478"/>
          <ac:cxnSpMkLst>
            <pc:docMk/>
            <pc:sldMk cId="2391987857" sldId="265"/>
            <ac:cxnSpMk id="16" creationId="{D35FA50D-1B61-4F6B-E18C-CD918B248035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28" creationId="{195AC9FE-6FCD-2FBF-301F-11302B5E4368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29" creationId="{433DD312-E81E-0CFE-A32E-3E4C09D54515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0" creationId="{10089247-A322-79AD-B69F-8842A1DB41BA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1" creationId="{6D099D57-4F01-4AAC-B797-6571D2F8204B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2" creationId="{39AB2942-6CAD-981E-CAF3-0AEC5204CCB2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3" creationId="{597A0B08-8887-13DE-CC78-BACC8DA92B3A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4" creationId="{C9AE9C27-8D99-2BFD-743B-FBF7F831AB98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5" creationId="{2C491B0D-28E9-AD3C-3F31-1E390C36C662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6" creationId="{7EA95116-5E34-EA71-AB90-DB222CE6C86B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7" creationId="{7C2ED820-137C-D429-FEFF-B39822F89518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38" creationId="{DEFF478F-1E02-C656-913D-172C78C5CEC2}"/>
          </ac:cxnSpMkLst>
        </pc:cxnChg>
        <pc:cxnChg chg="add del mod">
          <ac:chgData name="Aditya Vishwakarma" userId="5c2141a5dbeb0104" providerId="LiveId" clId="{0C81F62D-6247-4CB3-A92D-44F7E2BA863F}" dt="2024-09-05T14:23:02.749" v="428" actId="478"/>
          <ac:cxnSpMkLst>
            <pc:docMk/>
            <pc:sldMk cId="2391987857" sldId="265"/>
            <ac:cxnSpMk id="50" creationId="{59C3855B-7910-0254-B86F-42C6C807934A}"/>
          </ac:cxnSpMkLst>
        </pc:cxnChg>
        <pc:cxnChg chg="add del mod">
          <ac:chgData name="Aditya Vishwakarma" userId="5c2141a5dbeb0104" providerId="LiveId" clId="{0C81F62D-6247-4CB3-A92D-44F7E2BA863F}" dt="2024-09-05T14:23:04.391" v="429" actId="478"/>
          <ac:cxnSpMkLst>
            <pc:docMk/>
            <pc:sldMk cId="2391987857" sldId="265"/>
            <ac:cxnSpMk id="51" creationId="{A5F811D0-A36F-03B3-450A-5D157E5E4ABA}"/>
          </ac:cxnSpMkLst>
        </pc:cxnChg>
        <pc:cxnChg chg="add mod">
          <ac:chgData name="Aditya Vishwakarma" userId="5c2141a5dbeb0104" providerId="LiveId" clId="{0C81F62D-6247-4CB3-A92D-44F7E2BA863F}" dt="2024-09-05T14:24:23.952" v="444" actId="1076"/>
          <ac:cxnSpMkLst>
            <pc:docMk/>
            <pc:sldMk cId="2391987857" sldId="265"/>
            <ac:cxnSpMk id="53" creationId="{6D569F95-EEE4-B084-B6E1-FB02A0E75A13}"/>
          </ac:cxnSpMkLst>
        </pc:cxnChg>
        <pc:cxnChg chg="add mod">
          <ac:chgData name="Aditya Vishwakarma" userId="5c2141a5dbeb0104" providerId="LiveId" clId="{0C81F62D-6247-4CB3-A92D-44F7E2BA863F}" dt="2024-09-05T14:24:27.638" v="446" actId="1076"/>
          <ac:cxnSpMkLst>
            <pc:docMk/>
            <pc:sldMk cId="2391987857" sldId="265"/>
            <ac:cxnSpMk id="55" creationId="{86273071-1F78-0DB3-892A-73F61627A08B}"/>
          </ac:cxnSpMkLst>
        </pc:cxnChg>
        <pc:cxnChg chg="add mod">
          <ac:chgData name="Aditya Vishwakarma" userId="5c2141a5dbeb0104" providerId="LiveId" clId="{0C81F62D-6247-4CB3-A92D-44F7E2BA863F}" dt="2024-09-05T14:24:31.614" v="448" actId="1076"/>
          <ac:cxnSpMkLst>
            <pc:docMk/>
            <pc:sldMk cId="2391987857" sldId="265"/>
            <ac:cxnSpMk id="57" creationId="{00CB46DF-5479-1FE6-6F83-04A49726BD3A}"/>
          </ac:cxnSpMkLst>
        </pc:cxnChg>
        <pc:cxnChg chg="add mod">
          <ac:chgData name="Aditya Vishwakarma" userId="5c2141a5dbeb0104" providerId="LiveId" clId="{0C81F62D-6247-4CB3-A92D-44F7E2BA863F}" dt="2024-09-05T14:24:37.051" v="450" actId="1076"/>
          <ac:cxnSpMkLst>
            <pc:docMk/>
            <pc:sldMk cId="2391987857" sldId="265"/>
            <ac:cxnSpMk id="59" creationId="{159CA0E9-8290-4394-CFD6-4459E5AA656A}"/>
          </ac:cxnSpMkLst>
        </pc:cxnChg>
        <pc:cxnChg chg="add mod">
          <ac:chgData name="Aditya Vishwakarma" userId="5c2141a5dbeb0104" providerId="LiveId" clId="{0C81F62D-6247-4CB3-A92D-44F7E2BA863F}" dt="2024-09-05T14:24:44.754" v="452" actId="1076"/>
          <ac:cxnSpMkLst>
            <pc:docMk/>
            <pc:sldMk cId="2391987857" sldId="265"/>
            <ac:cxnSpMk id="61" creationId="{B1214984-8E38-531B-494E-C5D935B5BEE6}"/>
          </ac:cxnSpMkLst>
        </pc:cxnChg>
        <pc:cxnChg chg="add mod">
          <ac:chgData name="Aditya Vishwakarma" userId="5c2141a5dbeb0104" providerId="LiveId" clId="{0C81F62D-6247-4CB3-A92D-44F7E2BA863F}" dt="2024-09-05T14:24:49.668" v="454" actId="1076"/>
          <ac:cxnSpMkLst>
            <pc:docMk/>
            <pc:sldMk cId="2391987857" sldId="265"/>
            <ac:cxnSpMk id="63" creationId="{38FCF107-62CE-3BBF-9F07-D78D89753701}"/>
          </ac:cxnSpMkLst>
        </pc:cxnChg>
        <pc:cxnChg chg="add mod">
          <ac:chgData name="Aditya Vishwakarma" userId="5c2141a5dbeb0104" providerId="LiveId" clId="{0C81F62D-6247-4CB3-A92D-44F7E2BA863F}" dt="2024-09-05T14:24:54.827" v="456" actId="1076"/>
          <ac:cxnSpMkLst>
            <pc:docMk/>
            <pc:sldMk cId="2391987857" sldId="265"/>
            <ac:cxnSpMk id="65" creationId="{512CD692-5E02-2320-F318-38F5CCE0721E}"/>
          </ac:cxnSpMkLst>
        </pc:cxnChg>
        <pc:cxnChg chg="add mod">
          <ac:chgData name="Aditya Vishwakarma" userId="5c2141a5dbeb0104" providerId="LiveId" clId="{0C81F62D-6247-4CB3-A92D-44F7E2BA863F}" dt="2024-09-05T14:25:01.547" v="458" actId="1076"/>
          <ac:cxnSpMkLst>
            <pc:docMk/>
            <pc:sldMk cId="2391987857" sldId="265"/>
            <ac:cxnSpMk id="67" creationId="{427C3486-9D5D-C763-8529-21762B0A8551}"/>
          </ac:cxnSpMkLst>
        </pc:cxnChg>
        <pc:cxnChg chg="add mod">
          <ac:chgData name="Aditya Vishwakarma" userId="5c2141a5dbeb0104" providerId="LiveId" clId="{0C81F62D-6247-4CB3-A92D-44F7E2BA863F}" dt="2024-09-05T14:25:09.014" v="461" actId="1076"/>
          <ac:cxnSpMkLst>
            <pc:docMk/>
            <pc:sldMk cId="2391987857" sldId="265"/>
            <ac:cxnSpMk id="69" creationId="{4DBAEA17-5B36-BD4D-C17F-85A9A6CF3971}"/>
          </ac:cxnSpMkLst>
        </pc:cxnChg>
        <pc:cxnChg chg="add mod">
          <ac:chgData name="Aditya Vishwakarma" userId="5c2141a5dbeb0104" providerId="LiveId" clId="{0C81F62D-6247-4CB3-A92D-44F7E2BA863F}" dt="2024-09-05T14:25:13.531" v="463" actId="1076"/>
          <ac:cxnSpMkLst>
            <pc:docMk/>
            <pc:sldMk cId="2391987857" sldId="265"/>
            <ac:cxnSpMk id="71" creationId="{EE88C85F-79E0-015D-54E1-BF5C4899D259}"/>
          </ac:cxnSpMkLst>
        </pc:cxnChg>
        <pc:cxnChg chg="add mod">
          <ac:chgData name="Aditya Vishwakarma" userId="5c2141a5dbeb0104" providerId="LiveId" clId="{0C81F62D-6247-4CB3-A92D-44F7E2BA863F}" dt="2024-09-05T14:25:17.980" v="465" actId="1076"/>
          <ac:cxnSpMkLst>
            <pc:docMk/>
            <pc:sldMk cId="2391987857" sldId="265"/>
            <ac:cxnSpMk id="73" creationId="{7A09A8B7-4582-3164-CFD4-0D29938BCAFD}"/>
          </ac:cxnSpMkLst>
        </pc:cxnChg>
        <pc:cxnChg chg="add mod">
          <ac:chgData name="Aditya Vishwakarma" userId="5c2141a5dbeb0104" providerId="LiveId" clId="{0C81F62D-6247-4CB3-A92D-44F7E2BA863F}" dt="2024-09-05T14:25:23.854" v="467" actId="1076"/>
          <ac:cxnSpMkLst>
            <pc:docMk/>
            <pc:sldMk cId="2391987857" sldId="265"/>
            <ac:cxnSpMk id="75" creationId="{ECC536AE-75D1-DDDC-E2AC-420781B2E17A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77" creationId="{9D2FE861-9152-11E7-9FB4-BB2CA47C1ED6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79" creationId="{160A39C2-927B-97C4-88A5-64F5529DD96E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81" creationId="{7997D637-6976-A0BE-F03D-090FC4214D6D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3" creationId="{BC9AC212-998D-863E-1A80-6C800954DB4D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4" creationId="{12ED727C-13D4-61D0-5916-EF413A9BE470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5" creationId="{462E9AFA-5BAB-3135-CC3B-44D872C25AAE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6" creationId="{F42781DF-54CF-B17D-9781-F7D0A9CD8BF5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7" creationId="{8D4E3E1C-4294-618D-65C5-1B27DCF48AB6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8" creationId="{90439318-13A9-7DD8-D4C0-E9FC1DDAF714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89" creationId="{837928B6-AA99-B6C8-BC51-BF1DD5AE52A8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90" creationId="{AA8B9A49-BD2B-1BAF-9C36-30C2B135C541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91" creationId="{8430DCB7-9DEB-E49E-0E99-7EF0300627A9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92" creationId="{2697409A-2C8E-AF21-A786-2FF0E25A04F1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93" creationId="{38405619-6D3C-E7DD-934E-5D0429293FA0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5" creationId="{A8CEAA6A-91F5-41EF-B12B-6EE48E923B37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6" creationId="{69A6C7C3-0F3A-59D2-4C68-FCACC16149B8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7" creationId="{2EBA0FA1-4761-0FFB-48CE-237202C7A2FB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8" creationId="{BAB3D841-843F-DC9D-B66F-D97094B231C9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09" creationId="{99D4592D-3E91-8CA9-2818-CD6D01946886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0" creationId="{31312BE5-525E-C9FC-13E3-24A3494FD477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1" creationId="{A9D989C9-CFFD-1F37-E48E-F2F2FB9064D4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2" creationId="{622F3A0D-9969-5153-7FF2-1DBBF7CF5311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3" creationId="{8789F3C2-CC7C-CF2C-D6CA-F31B1D54E70D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4" creationId="{A1CD7EF4-44EA-6FBE-4647-25ED7C9CB43D}"/>
          </ac:cxnSpMkLst>
        </pc:cxnChg>
        <pc:cxnChg chg="del">
          <ac:chgData name="Aditya Vishwakarma" userId="5c2141a5dbeb0104" providerId="LiveId" clId="{0C81F62D-6247-4CB3-A92D-44F7E2BA863F}" dt="2024-09-05T13:58:34.612" v="419" actId="478"/>
          <ac:cxnSpMkLst>
            <pc:docMk/>
            <pc:sldMk cId="2391987857" sldId="265"/>
            <ac:cxnSpMk id="115" creationId="{63527BE6-9C62-D058-3FC1-A89AFDF212E9}"/>
          </ac:cxnSpMkLst>
        </pc:cxnChg>
        <pc:cxnChg chg="del">
          <ac:chgData name="Aditya Vishwakarma" userId="5c2141a5dbeb0104" providerId="LiveId" clId="{0C81F62D-6247-4CB3-A92D-44F7E2BA863F}" dt="2024-09-05T13:58:44.227" v="421" actId="478"/>
          <ac:cxnSpMkLst>
            <pc:docMk/>
            <pc:sldMk cId="2391987857" sldId="265"/>
            <ac:cxnSpMk id="127" creationId="{970A8F50-70F2-C272-8D77-016895BE4290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28" creationId="{68F5C364-89AD-FFDC-DC16-739D23A58117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29" creationId="{FA3C1083-5C2E-24A9-0581-84295E917A0E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0" creationId="{F88AF3CE-1F64-BD4E-8183-0A4DE0819578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1" creationId="{9E85E753-815E-A6EC-5EAB-3C403CEA50F5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2" creationId="{4E9B7A13-2D84-B13B-EFB9-54AD85136E5A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3" creationId="{C4817A46-E237-42C4-AEF0-F7F75E0A6995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4" creationId="{AFB65FFA-711F-5A53-8C06-16FFD064F1FD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5" creationId="{C1F51C28-77B6-724B-ED49-AB24D7E2950A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6" creationId="{E17DAD67-508B-BAFD-9C6F-BFFA1FBD1A4D}"/>
          </ac:cxnSpMkLst>
        </pc:cxnChg>
        <pc:cxnChg chg="del">
          <ac:chgData name="Aditya Vishwakarma" userId="5c2141a5dbeb0104" providerId="LiveId" clId="{0C81F62D-6247-4CB3-A92D-44F7E2BA863F}" dt="2024-09-05T13:58:41.163" v="420" actId="478"/>
          <ac:cxnSpMkLst>
            <pc:docMk/>
            <pc:sldMk cId="2391987857" sldId="265"/>
            <ac:cxnSpMk id="137" creationId="{F55ABD8F-D0C0-6EA3-8F6A-6C762C061520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49" creationId="{67CFF1FB-5E61-49AD-5010-359914D7CABA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51" creationId="{4FFAD781-2196-9E52-9203-0695258BA1EF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53" creationId="{6EC871CE-FD51-F390-7626-D9156A46B247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55" creationId="{162B85EC-97FA-2B53-5290-7B0CCB83121B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57" creationId="{6FECB3E7-7279-8874-3CF1-B275178DA0BD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59" creationId="{4009235F-BA50-C360-E5EB-9A058453BBB1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61" creationId="{E05C7783-49FA-AFE8-ADCD-2C1777CA09C1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63" creationId="{8EE84B32-B8F4-5C94-7227-0E8170AA00D1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65" creationId="{24A4BC69-2BDD-C2D7-A2C7-957D47721801}"/>
          </ac:cxnSpMkLst>
        </pc:cxnChg>
        <pc:cxnChg chg="add mod">
          <ac:chgData name="Aditya Vishwakarma" userId="5c2141a5dbeb0104" providerId="LiveId" clId="{0C81F62D-6247-4CB3-A92D-44F7E2BA863F}" dt="2024-09-05T14:27:24.971" v="522" actId="1076"/>
          <ac:cxnSpMkLst>
            <pc:docMk/>
            <pc:sldMk cId="2391987857" sldId="265"/>
            <ac:cxnSpMk id="167" creationId="{BEF50A10-718D-ACED-210E-32AB71EF42D8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69" creationId="{000AEB80-95BC-7712-1FEE-425792DC0604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71" creationId="{00FE85CF-2D64-3972-E811-35AB877C8F33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73" creationId="{15C8DB29-A293-DCDC-D812-C208E80EEE54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75" creationId="{5D002D68-4588-B5A8-DADB-A1846A0D0D9F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77" creationId="{DD534C02-82E5-1C2A-3F02-DB68582FBDA9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79" creationId="{88ECFB6B-E8CD-C127-19A5-AA5B7DAB3E98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81" creationId="{25C8D604-2331-C7A0-6223-361265B9FC86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83" creationId="{FED90939-8EF8-CB7A-EE55-1414A7545C2D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85" creationId="{72EAB899-EB51-D269-6AE5-25B7A177FFFF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87" creationId="{1AB71FFD-2A24-2CB0-31F8-0A8668E367EA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89" creationId="{4887560D-5BA3-5DCD-4532-3291A4DACEF0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91" creationId="{6124E0F0-E4FF-43D5-01F5-3736106C4AA4}"/>
          </ac:cxnSpMkLst>
        </pc:cxnChg>
        <pc:cxnChg chg="add mod">
          <ac:chgData name="Aditya Vishwakarma" userId="5c2141a5dbeb0104" providerId="LiveId" clId="{0C81F62D-6247-4CB3-A92D-44F7E2BA863F}" dt="2024-09-05T14:27:29.517" v="524" actId="1076"/>
          <ac:cxnSpMkLst>
            <pc:docMk/>
            <pc:sldMk cId="2391987857" sldId="265"/>
            <ac:cxnSpMk id="193" creationId="{0CA65BCE-220D-BAD7-B078-5BF165214EE2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195" creationId="{F319F066-22A2-4B01-5E68-8AB5ADA59F15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197" creationId="{F9F29055-DBA3-BA6B-6970-6AF4481ECAEB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199" creationId="{D382CAFD-032F-BA62-4AE1-67EBB786CA89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01" creationId="{F7A627F5-C2AC-BEF9-A2D5-619FC2234204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03" creationId="{9C859374-8672-A66B-572B-57B3278AA041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05" creationId="{C5FA18B6-DD61-B01E-271F-05069A765BA9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07" creationId="{78EF7B64-D111-61E7-FE6C-4414ED936931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09" creationId="{9AE70988-DB6D-9702-B311-D676FF58C242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11" creationId="{918BF7C1-525D-3C80-F27B-F07815CCD48B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13" creationId="{B615225E-43D6-F63D-C7F9-66143AA75424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15" creationId="{00A57236-DCF1-9E83-2815-C1EE390907B9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17" creationId="{8D5860C3-5E1B-E5B7-67F5-077698376B43}"/>
          </ac:cxnSpMkLst>
        </pc:cxnChg>
        <pc:cxnChg chg="add mod">
          <ac:chgData name="Aditya Vishwakarma" userId="5c2141a5dbeb0104" providerId="LiveId" clId="{0C81F62D-6247-4CB3-A92D-44F7E2BA863F}" dt="2024-09-05T14:27:36.804" v="526" actId="1076"/>
          <ac:cxnSpMkLst>
            <pc:docMk/>
            <pc:sldMk cId="2391987857" sldId="265"/>
            <ac:cxnSpMk id="219" creationId="{108C52B6-7A85-F44E-A653-7D1DCB2D2647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21" creationId="{6FE0E7BC-5335-1393-2612-FB06AF221E2B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23" creationId="{E11A586C-6537-DFFF-865E-B55397BA297D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25" creationId="{A1777A1C-56D4-6F9A-28B4-4169DEEC88A0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27" creationId="{2A8BD2F0-6418-3FA0-0366-C1287A8C46CC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29" creationId="{F4B56B65-B1BB-B38B-5C35-1724210F1738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31" creationId="{1F5FAB83-1EBC-B40F-828D-B827F4A75565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33" creationId="{316C930C-3FA1-62C0-9F4B-AC5693B3552D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35" creationId="{F7DF3422-D9DA-C810-B3A0-275A10B246A3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37" creationId="{BC6F9391-8F82-6843-C7BB-620D3CCB27DD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39" creationId="{D135451B-AF0B-D600-857B-2410D77C6941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41" creationId="{32912F57-205D-A2F7-B5DF-0415B4EEFBF5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43" creationId="{775FCCFA-73E5-1758-F681-7EE69F6E7FBD}"/>
          </ac:cxnSpMkLst>
        </pc:cxnChg>
        <pc:cxnChg chg="add mod">
          <ac:chgData name="Aditya Vishwakarma" userId="5c2141a5dbeb0104" providerId="LiveId" clId="{0C81F62D-6247-4CB3-A92D-44F7E2BA863F}" dt="2024-09-05T14:27:42.271" v="528" actId="1076"/>
          <ac:cxnSpMkLst>
            <pc:docMk/>
            <pc:sldMk cId="2391987857" sldId="265"/>
            <ac:cxnSpMk id="245" creationId="{DD895AB3-60C9-936A-2244-483B54AAFBFE}"/>
          </ac:cxnSpMkLst>
        </pc:cxnChg>
      </pc:sldChg>
      <pc:sldChg chg="addSp delSp modSp add mod">
        <pc:chgData name="Aditya Vishwakarma" userId="5c2141a5dbeb0104" providerId="LiveId" clId="{0C81F62D-6247-4CB3-A92D-44F7E2BA863F}" dt="2024-09-10T17:20:28.216" v="1189" actId="1076"/>
        <pc:sldMkLst>
          <pc:docMk/>
          <pc:sldMk cId="716404923" sldId="266"/>
        </pc:sldMkLst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4" creationId="{898E8816-AE3B-69CD-D3C6-1CA3AB28B13B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6" creationId="{137DC0E0-4D65-F420-5AEE-07DB0BA74A6D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8" creationId="{27E0B2D8-68D8-0320-B74D-C9045581CF2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" creationId="{5B45EA33-8CBF-0815-2FAF-54711849B859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2" creationId="{6F16DE88-F7DC-FB3C-3010-FB2D4EB70D9F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4" creationId="{18D18D06-45CB-D2DD-FAD8-BAF84E7744B5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4" creationId="{53B92CD9-9CF4-8C7D-4F3D-89654F1D306C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5" creationId="{8DD292F0-72F4-303D-2B6D-AD45A59A2C52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6" creationId="{C3E14E3B-7801-031D-7D2B-CB0C73D5F074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6" creationId="{E8AD0317-EB81-8D6A-C0B3-867FFF4D76F4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7" creationId="{50C1E944-1EE5-C2CC-DC2F-08CC0B82C9CF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8" creationId="{ACD78E52-06E8-96C1-E565-14F04FE803DE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8" creationId="{BB0A2C3E-D63F-B98C-1B2F-49822A3619A2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9" creationId="{AF087F72-4410-3887-DA5B-B082A69AA7E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20" creationId="{7BBD8EAE-225E-203D-9C48-6F7BA8C5699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0" creationId="{9F8ACA9E-F0F6-3E2F-2FEA-43FED7625F0A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21" creationId="{F7630BA9-EC0F-7D80-C6E6-075014AFC02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22" creationId="{3B52D909-0C0F-399C-AAF7-E4C8630DFD53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2" creationId="{B2BB1C3C-EA67-8719-A234-65DA7807831F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23" creationId="{CE478E84-6BA9-AF7B-1ED0-E7B4E7453524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" creationId="{9B692E22-A5B4-E4EE-3274-AFB6484EEE46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24" creationId="{EB8AEF71-7728-FAE0-F467-535FBE5DF1F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6" creationId="{25918FA4-9FD6-66C8-9DF4-A349C6FB7F78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8" creationId="{12A708FF-0F1B-5AE7-D4D0-99E5BF08696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30" creationId="{20AA2B47-0056-4F25-2C9F-D4CEDA6251F5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32" creationId="{02525073-071C-7407-BAAA-8909A48E1CDB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34" creationId="{AB6DC452-DDAD-9978-8FDF-B764BB37B058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36" creationId="{2A2F12BA-3F43-D984-74A3-F8A9052B71EE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36" creationId="{EF6B6FE8-C642-1BA3-CF12-44C432995FA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37" creationId="{E7E9CAE2-AFEB-FBAE-4728-9034E8957473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38" creationId="{BC44BD53-5E03-F46D-4C98-3FC07D18573D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39" creationId="{5C897818-A781-D644-1131-AF11A5ACE892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0" creationId="{F9D80D3D-0958-17FC-9AD0-BEF88B82C5FE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1" creationId="{FC7CB8ED-E1A0-FDDC-9DEE-037ED5FF6D7A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2" creationId="{E5A59DDD-BBD6-CAF8-5C19-245AE69DEB28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3" creationId="{7A83BC41-D2AB-15DE-A9F5-6E90BB5CCF75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4" creationId="{0E1754B6-4DCB-86AE-446C-73A3097E0969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44" creationId="{FDEE54C2-3472-886C-8FF4-37974C5171BB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5" creationId="{327E3F5F-324C-F7C1-CF6D-BD902E5F143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46" creationId="{9018D0FC-3C39-376E-14AE-419C505F3EFD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48" creationId="{FDCF93DE-8F50-1F23-0967-E6F1EA1E3D38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50" creationId="{E9EEC64F-343B-FFA8-33A4-3A53C5E0AC9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52" creationId="{6A8574A0-EBC6-E351-2FB3-04B1DD9D6CC9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54" creationId="{71560457-D130-8665-8257-C8DBECF1ADCA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58" creationId="{3193D0DB-DBD4-9959-9F34-B6E4DCE7DA6C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59" creationId="{A6D493E3-1CEE-1AC8-4855-6DE8315E0DB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0" creationId="{7262DA34-16BF-FF6E-92AC-F20457E9F8E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1" creationId="{6CB6A7A1-3868-BB67-64BB-844A7D7EA56F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2" creationId="{98C4437A-C151-2F33-9890-B49FCB82091E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62" creationId="{C2E7B577-FB52-AB1A-C7DC-21ABC2AA8FD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3" creationId="{D7AA4FA6-9638-3374-3A61-80AE0B05CAC2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4" creationId="{70F4BEBD-3ACF-49C9-5E42-EA18D5BF94EF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5" creationId="{8D55A095-093E-9195-F269-BEA7513FB34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66" creationId="{322CAAD5-0A70-29FA-91BD-F51D0A901884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6" creationId="{88452063-4413-D020-CBDC-D3EEFAD60408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7" creationId="{9863DAC4-A27C-8C17-423F-EB60D0FD072A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68" creationId="{7D8BB081-DACF-E625-0D64-675DB14418A2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68" creationId="{FB48D118-8394-2C77-BDBA-B06054C878B4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70" creationId="{FD99E021-7F3B-FDD6-8197-299BC6FE78D1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72" creationId="{F9B3D625-2AFD-DC92-51D6-1AFBB5AC4DA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80" creationId="{908ECC9A-EC6B-2007-2946-7DD866E67144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0" creationId="{E2433F75-698D-97F8-BD33-BA9197A071C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1" creationId="{31B386E9-9191-099A-6C1F-FDBB1F8619A3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2" creationId="{43D431D1-757D-A198-22B0-ACAE142F7727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3" creationId="{1E71F7D2-AA96-AD60-3D68-D2FA8CF1DE51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84" creationId="{507C1203-9F90-2E42-60C1-3B05346E526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4" creationId="{D4B212CA-9AB2-9DDC-865D-3827F5371230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5" creationId="{25BFB2AB-51D8-5E65-E465-3409455EED7F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6" creationId="{B62C0A67-8BE3-A4B5-D0C9-83A24C090BA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86" creationId="{F1DB26CA-891D-26E2-24B0-5BA6E80B4682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7" creationId="{CE92B03E-9563-9B86-EFE3-FDB031A1E980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88" creationId="{6FBD0198-8429-5DDE-0642-CFE334854C02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8" creationId="{BA042E30-198B-CFBE-8B0C-55827F2FEC4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89" creationId="{0F17DB8A-1C2E-6422-333C-3634324136D5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90" creationId="{8AA4AD74-D650-6B68-4A3D-E40EA188AA8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90" creationId="{9EBD1E33-5F19-655D-35B4-10DD46F8D91E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98" creationId="{EB79CD05-224A-F005-C94F-1E5D15C0C012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1" creationId="{65E92C3A-F9E0-A31D-4392-024378118CBF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2" creationId="{0637ADCE-7168-1B39-C6D2-7F674663645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2" creationId="{37AF7048-FF8B-191D-86A7-9F9171F7E04F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3" creationId="{76141C70-3B3E-1CBC-8B8F-93BBAC9ECB6E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3" creationId="{AC90FEB1-CE3F-5310-0568-70ADB9149253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4" creationId="{087BC0D6-9911-83C8-A1AD-17E331A31EA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4" creationId="{FE2ABF22-EF32-98D6-EF2A-0F8E532FC947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5" creationId="{10966715-DF3E-EDFF-8BE4-5870AE6CA67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5" creationId="{DBEB123F-604B-FD20-A11D-AFEC858F5FB8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6" creationId="{5C5AB207-887C-D725-40C3-48D34AF43F5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6" creationId="{7C845826-8C50-2975-E0ED-D88883EFF410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7" creationId="{53125A88-6A40-F691-834D-77A51A877089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7" creationId="{F677DF52-7BB8-17E7-5B16-5980F52849E8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8" creationId="{2868380B-C556-1EE5-023C-1AAF3EFCC8F3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8" creationId="{D69222E7-C59C-DEBD-EBA2-A8D21CDB19A5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09" creationId="{793DCE4D-1DAC-4038-790F-438B08E6F83B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09" creationId="{F366973E-9517-FCB7-D1C8-513B865C956D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10" creationId="{6EAA86E7-C0B4-B864-D4A7-AD814110D3E5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10" creationId="{EDFF4FC2-E2D6-2EF5-8B3F-0EC56398D87E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11" creationId="{173F392B-F85B-487A-2CF0-6CD916258E8E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11" creationId="{A9F37806-75C6-1A6B-4E7C-6DF79CD8391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112" creationId="{3E584479-76B7-C95D-A1A8-FBD6E210FCA8}"/>
          </ac:spMkLst>
        </pc:spChg>
        <pc:spChg chg="del">
          <ac:chgData name="Aditya Vishwakarma" userId="5c2141a5dbeb0104" providerId="LiveId" clId="{0C81F62D-6247-4CB3-A92D-44F7E2BA863F}" dt="2024-09-05T13:58:50.560" v="422" actId="478"/>
          <ac:spMkLst>
            <pc:docMk/>
            <pc:sldMk cId="716404923" sldId="266"/>
            <ac:spMk id="112" creationId="{56EDCCA1-3CCB-9C8F-A44F-38F335EC86E8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14" creationId="{81868DF1-3CC6-D313-8ED9-4890BF82718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16" creationId="{A55A96ED-0315-DCBD-2910-BE363C45110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18" creationId="{48B59A17-04C4-96E4-68C2-54B68BB1091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20" creationId="{01EDFAA4-E333-CE4E-570E-683876D9EC1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22" creationId="{79D8D264-F833-AB49-DF97-06BC717D9435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24" creationId="{1DECDFF1-C92C-9CE0-91C3-2818EF845FD1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26" creationId="{BEF05436-8369-178C-EA81-4E56A2AADAF4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28" creationId="{26074874-32F6-100A-714A-D06EF693A0E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30" creationId="{04F278D8-4F44-3474-4FD0-7DF5BC213B26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32" creationId="{F0B4F275-C7F1-AD61-10E3-42E261B3F4A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34" creationId="{98F40373-D00B-9763-77DC-CF93ADDE8615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36" creationId="{C85E88E6-283E-5F79-4EAB-52F2224866A3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38" creationId="{B6D16D39-2A78-0DA9-B9AA-3C4F4C890663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40" creationId="{4E771B9F-BF44-7223-013E-81C32C690E2A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42" creationId="{0FDEF664-685E-8BA9-24CF-85C6F2FB1486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44" creationId="{DD06E028-5EB2-14C8-65D1-23D5D23BAF71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46" creationId="{60E9543B-56AE-6022-DB33-947A48A36EF6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48" creationId="{98A9BABB-8C9D-4B80-5E2B-3D97F6E3EA95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50" creationId="{A977A32D-B625-BB5E-B458-A0BAA6C397E4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52" creationId="{C8E3039C-B0C4-2968-EAA0-B65B33B07B5B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54" creationId="{B575EEEE-AB17-7CE3-2080-3145116E6D8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56" creationId="{C201CD01-DA22-91A4-608E-F7ABA3CAA24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58" creationId="{0C2CB50F-7328-170B-7E01-DF4AE67195FF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60" creationId="{016345B1-7E83-7A3B-A5D1-BF41B68317C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62" creationId="{0D684045-6F56-E239-E029-294519F49E7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64" creationId="{AB56B3B0-FF84-BB70-008A-BCCAD224441C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66" creationId="{5EB1131E-09FF-7F77-33DC-6443B4A53A12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68" creationId="{80D346FE-79CD-5802-CF86-D96E7C9186E6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70" creationId="{A010EB58-0B1B-BBB9-711D-552AC6CA921F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72" creationId="{AD8F95ED-C286-56AF-9F15-287D75D5C12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74" creationId="{60CFCC7D-1FF7-650D-B2A2-D4587C388325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76" creationId="{B9EDA29A-5285-7B55-1A7F-237D2258573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78" creationId="{FAB6DC89-F524-C7C9-BBB3-7979273F6FCA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80" creationId="{49AB71E7-5F29-9338-04A9-08E3F1C89B7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82" creationId="{18ECFF81-2C54-255A-66C3-E3B42C5E83C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84" creationId="{01286A37-FB93-C748-D29A-9EE7BB64E7FB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86" creationId="{A7FB4FD4-F896-6FAE-71F8-86E6BC406985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88" creationId="{C2AA3C9B-378E-3946-BDEC-DDB9A220DE8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90" creationId="{103D7C25-62E6-AB98-A19C-F55BF0E970BF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92" creationId="{E487192E-4909-6008-FFB6-36E06AFD0952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94" creationId="{9EB21DA0-B3E5-775B-C7D5-32E2A2433831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96" creationId="{B9409E7D-D093-85E8-4003-E9A42C7E1C5D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198" creationId="{DB14CD08-2088-B16A-F00E-1E8049434DB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00" creationId="{1E9E5ECC-81DF-D551-CE4F-2945B8E68162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02" creationId="{EE800BEB-3188-B936-627E-E54204EA72E7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04" creationId="{E35D3976-D34A-7F41-43F2-2904292C669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06" creationId="{85B0F724-9791-06BC-FCEA-2576F431851B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08" creationId="{6BCDCED0-24BD-878D-5420-F5A02CF8DDC4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10" creationId="{A7DEB0E4-CA2B-ED63-A785-D7CB6A0C1079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12" creationId="{2BFBC1F9-01C3-8955-B5BB-6F933F7B1823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14" creationId="{4002028C-A5C7-17E4-E981-11DFEF1FD7F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16" creationId="{1575912E-D50C-046F-808F-FDD3C617B1F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18" creationId="{0E6226AC-3A9B-D292-B2B4-5FA92B4F46F8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20" creationId="{F1F48502-AD44-E420-2DC5-6975BD91E65C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22" creationId="{511CF56E-6E74-5CA7-4F0E-2E9F81D25E5F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24" creationId="{13887738-BAA8-5A8B-233D-34E6DCC06DC6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26" creationId="{F5AA3E56-45D0-7A8F-F0CE-7A22954BE8E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28" creationId="{EE428DA0-21C0-CCAC-571F-E1098012121A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30" creationId="{04015C8F-7DE7-A31B-05F4-4809200B2DD7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32" creationId="{14773D7E-84EB-DB21-BD70-EDE3C4DB3842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34" creationId="{A9492786-F563-85A3-FE9F-41E443E630EB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36" creationId="{3F2C76C2-C391-432A-3333-EC77A914C830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38" creationId="{47FBDE57-F824-20E4-C01F-340EE41D55C8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40" creationId="{57C24179-AEAF-9987-6DC2-BBF301F741BE}"/>
          </ac:spMkLst>
        </pc:spChg>
        <pc:spChg chg="add del mod">
          <ac:chgData name="Aditya Vishwakarma" userId="5c2141a5dbeb0104" providerId="LiveId" clId="{0C81F62D-6247-4CB3-A92D-44F7E2BA863F}" dt="2024-09-10T17:20:19.990" v="1187" actId="478"/>
          <ac:spMkLst>
            <pc:docMk/>
            <pc:sldMk cId="716404923" sldId="266"/>
            <ac:spMk id="242" creationId="{0C95E1A4-975B-9C32-7542-903F4335B8CF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3" creationId="{48533678-4666-8DB7-2B54-CD35541C0573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4" creationId="{32CEBC00-8DE4-3653-BBDE-B989A67D4B92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5" creationId="{99AA96FA-FCD0-C9F2-6D88-8D397E53BCB5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6" creationId="{7A4D987C-9CB9-FD15-94B2-9E0AA38D438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7" creationId="{211A7728-9746-D7EB-BD96-8B3AAE178A48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8" creationId="{73344B8A-D2A1-5AD3-9BE0-D4CBE6145880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49" creationId="{6116D2BC-E672-D3D4-736B-E85B2C2081D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0" creationId="{BF4E82C9-3CCC-C599-E4E2-F4FEA7C8297C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1" creationId="{FB7D70F1-B805-6282-6827-EC6927C4FF4E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2" creationId="{66947FFD-0570-6292-07B2-8EDD885F90B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3" creationId="{5BBC545B-6A5C-F7E9-983F-F2411F7ABA5F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4" creationId="{AC371DAF-FE9B-2F6C-6F29-4304B9AE2FD2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5" creationId="{96B0F132-2AE0-C217-2548-90F1DF3A64BB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6" creationId="{9F513DF6-CC41-2C45-3949-3B1903DFD41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7" creationId="{9909913A-AD30-2F71-DE0B-B34F3B60FA04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8" creationId="{852F9966-EBD9-0787-4574-FFDE4E8FF42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59" creationId="{9D078E5B-C9AA-3092-F111-7AC95DC9EF0A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60" creationId="{C1C244EB-00FC-D24E-1B51-1F8AB0CD2B94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61" creationId="{2722FC2C-2330-3E47-7ABE-154CC5179416}"/>
          </ac:spMkLst>
        </pc:spChg>
        <pc:spChg chg="add mod">
          <ac:chgData name="Aditya Vishwakarma" userId="5c2141a5dbeb0104" providerId="LiveId" clId="{0C81F62D-6247-4CB3-A92D-44F7E2BA863F}" dt="2024-09-10T17:20:28.216" v="1189" actId="1076"/>
          <ac:spMkLst>
            <pc:docMk/>
            <pc:sldMk cId="716404923" sldId="266"/>
            <ac:spMk id="262" creationId="{8C3F0BDC-423A-F838-EFD2-5EB15C9851F0}"/>
          </ac:spMkLst>
        </pc:sp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" creationId="{586BE746-553F-77AB-5215-E58E24040AC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" creationId="{70C1527D-A30B-E3D4-EE23-8F3D4BE8B0D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4" creationId="{B8DCC11A-0AA3-E53B-80DE-04C7050460F4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" creationId="{1F9126EA-554D-DCB5-A2B1-E373ED1497E5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" creationId="{74F89D98-4D77-BF9D-CC2F-34E0DF09944D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6" creationId="{5BB6196A-40E2-527A-000D-6D4384CBF943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" creationId="{FA39B4F2-2128-4C9E-2D5C-8708E9C37174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" creationId="{FF9BC234-3009-D12D-77B5-609E48A3672A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8" creationId="{EC69217D-B8FD-8E89-4376-579E80B4BFD9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" creationId="{26021ED5-0FFF-F426-21AF-54BE4AE5CB40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" creationId="{F4CCCBF2-7051-A95F-E0ED-856430BF2B5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0" creationId="{68891C15-B31F-E602-681C-6D62BA86147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1" creationId="{54DC23BC-F592-0BA2-CA18-7C970A870AF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1" creationId="{F0FB0EE5-1104-AFF2-578C-DB48D3B2F9BF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2" creationId="{B08B5C40-E6D1-FE63-E785-2B079EF3445D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3" creationId="{36568EF2-C089-4124-5D27-C057971D60FB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3" creationId="{4C9BFFE8-77EE-06EF-D3C5-43637F48059D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5" creationId="{DE72DC19-DC75-421C-351F-A562038192CD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7" creationId="{F7FD21EC-3BE5-0F9B-EB1F-69500EA06447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9" creationId="{BB471B1C-EFF2-5AA4-3E27-E5D95EC5D64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21" creationId="{984BE369-E82F-C95A-9EB9-0EB551208F4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23" creationId="{3166274A-B01C-E93C-E8A6-527EFA2CC4AA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25" creationId="{7EFBCB7A-2703-BA4F-2A8C-EF332E2BCDFF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25" creationId="{841EDD48-BCE3-B32A-4FA0-6F7978E4BD94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26" creationId="{018FE8D8-DE2A-0D22-DEED-6AE1735F19BC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27" creationId="{1844696E-8375-20AE-7CAB-202B06682942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27" creationId="{9523EC51-5EFB-4AB2-6BF8-57597BA660E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28" creationId="{F829A1F4-2DDA-AC62-C2E6-78F831A6024B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29" creationId="{4B2FA350-6425-14DC-9C53-A53FBFA8B10B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29" creationId="{EDF18A71-327A-5088-908A-C364D58E2229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0" creationId="{895C9516-B4A1-2532-4703-1BA85448259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1" creationId="{0BD9D830-1741-DC55-1404-B411F6AD6077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1" creationId="{16BED4DF-A548-BBD2-CECF-3255C4B3435F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2" creationId="{C81D26CB-DFF1-D614-5B1F-1FFEE4AAF1D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3" creationId="{66907B02-6F53-37E3-FBE5-59D30903E97B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3" creationId="{BB193517-7184-A471-1279-93CA5D42B01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4" creationId="{66FD0B5D-69E6-220F-30BB-FD16D48808AB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5" creationId="{75507592-952B-2433-15F2-87BE8F47262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35" creationId="{947A9C47-035A-E5A3-4B55-CF69D01B88AE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7" creationId="{B0D3C2A6-9188-8ED7-0AF4-53D0A9F79207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8" creationId="{EF0CE343-0B8D-6BB7-C548-2C5423BA9010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39" creationId="{6535F503-9290-5E73-3E26-D62AEF5D97F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0" creationId="{85E8A3F7-DFBB-4E8A-F0A5-07FC008F17F9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1" creationId="{C0CBAEC0-8D18-6DDF-4288-C8C5BC34E95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2" creationId="{2BF20C11-B952-9879-ACD5-DB3810493DC5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3" creationId="{9F22EA77-9BBF-3310-88C7-573ACB3DDB5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5" creationId="{39AF3F79-D177-A89B-5DF1-5D469F64136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6" creationId="{89A9EDCA-150D-661C-3F54-C9CA8D1E0A2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7" creationId="{4759F9F2-2F06-8BA6-69FF-B166FAE502F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47" creationId="{94B9F9D4-944C-34D9-2108-62E711DC7D9A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48" creationId="{4B3E49A9-B3D4-C203-2DEB-E5B5B1508B82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49" creationId="{385DDBFB-0248-716C-9F06-4C1A3259CF6E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49" creationId="{A45D5232-584B-6B73-ED96-EDBDDDD4D04E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0" creationId="{968D4995-F3C8-5ACB-FD49-DB577772D4EC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1" creationId="{79F651B9-045C-CE82-AD27-1880D32A147A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1" creationId="{D213C3D5-02C7-5CC9-F661-6F3C71C3672B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2" creationId="{05623B0C-7505-7468-689E-6A0FA65E015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3" creationId="{3E60FFA8-61DA-BBF6-48EB-650D31BC0AB9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3" creationId="{C55CFC89-CBE5-CD84-DB23-3721F72F8C0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4" creationId="{D8950E81-76AD-3160-1574-5203BD209498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5" creationId="{54858DA9-2255-B123-EEFE-297C5C64D8CE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5" creationId="{EABF7018-DCCF-255D-8C26-A30B2AFFD34A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6" creationId="{1AE2D370-7822-2E2F-D119-D78B3B3BD5A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6" creationId="{8A978BE1-E0E9-AD8C-EDA4-11C9BDA255C3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57" creationId="{18C68E16-F9F6-3A9C-6C94-B54F248AEB2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7" creationId="{984646F6-464F-A848-A5DE-3FE2E6C7C40D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8" creationId="{8E567616-A836-67FA-9B5E-4E288280959A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59" creationId="{E4D0D9A7-106B-D12C-78B2-661B5737FCBB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0" creationId="{981070FB-2FB4-856F-1E83-768248F38AA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1" creationId="{5D6D3842-3AE5-DBB8-A8A1-FC6EDAD918C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3" creationId="{FFE7579A-7993-F588-B879-7FC15D514889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4" creationId="{93DF99F2-8B4A-033B-450F-19AD83A0FAAB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5" creationId="{49DD2BFC-B1DF-FD6A-AB66-E51FEB2E0A49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7" creationId="{E1B21676-513F-B94A-DB38-21D4A99E0A74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69" creationId="{14AA4252-AC96-71A6-0DC3-952D91042D9B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69" creationId="{34913301-B658-3068-829C-BA999A303003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0" creationId="{E999A9D5-A315-CB80-0C2C-C6FBCAFFE09E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1" creationId="{807413C0-93B9-D699-6E51-9369E418E1EC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1" creationId="{EB1D6200-8712-8294-CAAF-66E8DABDB5D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2" creationId="{5F9E2004-13A4-B7AA-3FC0-11A910FCDE6F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3" creationId="{52BD89BB-E240-98A4-4977-ACFFCDE6D9DA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3" creationId="{CE876C5F-D92D-B6F4-3385-F6090696507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4" creationId="{96101CBF-2D4E-C430-90D8-65E81F86FFF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4" creationId="{DAFE63A2-602E-4C24-EF79-DF067307605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5" creationId="{DEA0BB41-A75A-2E32-FE33-25029031F2D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5" creationId="{FDFE322A-8923-9432-7178-E350E27607ED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6" creationId="{581A19D7-9DC1-368B-BBB9-F0FDFCCF62E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6" creationId="{7A108364-1F5A-8575-2146-F053CA273C43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7" creationId="{5D53D24A-BC2E-52A7-34C8-F58F5E5ED4A2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7" creationId="{6775C740-D2D6-2898-4D84-7752ABC0B5F0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8" creationId="{29C5ADF6-EC06-C928-163A-3492E74895A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8" creationId="{73BECAAE-BC90-F44B-5B12-3F988F5A3C38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79" creationId="{BA586083-EEA4-34A0-C5BB-645D0F58BB7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79" creationId="{F5B7F5DC-4DC6-93CD-B57C-82AA6624266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1" creationId="{AA797EE6-621A-C6FA-E0E0-06D6CFA6F0D7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2" creationId="{1A579950-36CD-3E22-2B59-19B40D83B60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3" creationId="{7680527B-41AF-CC1F-A02C-9A0380885813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5" creationId="{EFC0D615-7DD9-BEA0-FB15-CFC874EED0CB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7" creationId="{80E42D08-70E9-33CF-E484-01CA632C9538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89" creationId="{B6B75AFB-1503-E972-F38F-193B64C02CC8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1" creationId="{BD5F3E08-99F2-6DA9-4498-5DD02D1AFEE2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1" creationId="{D1CF14C7-E483-5008-5F71-65A6A1C8C3E9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2" creationId="{C3546CF8-2852-89C0-1F5A-00CAF2D5F9DA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2" creationId="{D6E3ADED-4C32-D796-B4D6-8C68F26F5AEF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3" creationId="{33A81DDB-406E-3B88-F673-1C33E79CD46D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3" creationId="{9E4AD032-AA7D-8BB5-49D7-A82E37BCC5B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4" creationId="{53F72219-6B5A-9545-DDA1-84DF13501D4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4" creationId="{BB3152BC-61C9-9C53-D975-FA254219EFB5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5" creationId="{0B33DFA1-FA4D-6703-C94A-0F3FFA1F024D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5" creationId="{AF1BCDBA-BF06-15A9-E3EE-3C288640EDD4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6" creationId="{87A85494-E300-B689-79A8-F66AE09F84B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6" creationId="{B0EA7AA9-20EE-05D0-CD73-4389C043642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7" creationId="{5B55AE0D-D838-25AC-98E0-4C1337E43619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7" creationId="{E26934D3-82E1-63AF-F9B2-9A9A6A4595C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8" creationId="{EED9FD8B-C558-B335-510C-D0F942C15DA5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99" creationId="{64E8FA1A-FC27-7628-6976-F84F95916B06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99" creationId="{D1FDB6BA-4144-C2FD-EEBE-E042C7DB0AEA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00" creationId="{452D2E0D-B48E-6C05-13EF-5D5342FEFDEA}"/>
          </ac:cxnSpMkLst>
        </pc:cxnChg>
        <pc:cxnChg chg="add mod">
          <ac:chgData name="Aditya Vishwakarma" userId="5c2141a5dbeb0104" providerId="LiveId" clId="{0C81F62D-6247-4CB3-A92D-44F7E2BA863F}" dt="2024-09-10T17:20:28.216" v="1189" actId="1076"/>
          <ac:cxnSpMkLst>
            <pc:docMk/>
            <pc:sldMk cId="716404923" sldId="266"/>
            <ac:cxnSpMk id="100" creationId="{596EDD90-9744-27BD-EFE3-4F8BD13E9AF1}"/>
          </ac:cxnSpMkLst>
        </pc:cxnChg>
        <pc:cxnChg chg="del">
          <ac:chgData name="Aditya Vishwakarma" userId="5c2141a5dbeb0104" providerId="LiveId" clId="{0C81F62D-6247-4CB3-A92D-44F7E2BA863F}" dt="2024-09-05T13:58:50.560" v="422" actId="478"/>
          <ac:cxnSpMkLst>
            <pc:docMk/>
            <pc:sldMk cId="716404923" sldId="266"/>
            <ac:cxnSpMk id="101" creationId="{7101889B-366D-5D44-E108-0B9730A3C9BB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13" creationId="{4E09CA0D-7A4C-C431-A13A-53C26CD33CE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15" creationId="{CD5CB5ED-D14F-9104-9348-1968C96BDC99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17" creationId="{0DAA5143-7491-8FA1-21DD-B4C8B098B46E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19" creationId="{364E471C-664C-1BC3-078D-814DF59B23C8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21" creationId="{AA72E607-EBAA-609B-CC0B-691E369CB531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23" creationId="{37CFC863-378F-D345-6570-7003F657C37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25" creationId="{3047F4D6-EAE8-AAF2-B4EF-625A5DB77340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27" creationId="{FA8ABAEF-E13B-6D9C-AC12-5FCF8327DFB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29" creationId="{7D6109F8-2AAF-8958-AFFE-5BFE53615D47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31" creationId="{0D42411F-F337-CAD7-B508-2B6273C80DB9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33" creationId="{69C04110-DAA9-53F2-D66A-BCEEB8DFEF7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35" creationId="{F7D62063-474E-9872-26F7-7861A94952BC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37" creationId="{C27A2B2C-B1DC-3FB3-D9CA-53B6F64E626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39" creationId="{98E5421F-5DA6-3BD0-0D00-7217FAE5D5C6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41" creationId="{A2336414-CA97-5189-13C3-A1F6EEF971F6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43" creationId="{ACECEFE1-42F8-ABCD-D1E9-D0047A5DB72D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45" creationId="{DB84B02F-A452-3735-72A0-D4CD63969A10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47" creationId="{0A9C8694-9A85-0B73-F84D-F5A9B1A68CEB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49" creationId="{2F59A875-6573-8A04-CA6C-8A466DA8C88E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51" creationId="{F8CC1B66-DE32-0C32-815D-00B0097F143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53" creationId="{FAD7E0F3-71C7-397F-9811-A5A02E44D71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55" creationId="{35A86DC6-27C9-E546-CEB8-E2438B667058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57" creationId="{94A7FFC4-122B-D182-4945-2F7FE2A5799C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59" creationId="{4E59C391-7A68-4FE2-3D07-33D2FA0C3008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61" creationId="{1CCFA365-6176-EF47-9A41-C72E0840D23A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63" creationId="{0F04AFF0-2AB9-CE90-1880-0C1FDC6D77BA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65" creationId="{A92C14FA-2862-8423-3E0B-FD982489310D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67" creationId="{14AB76E5-2860-C736-BBC0-61BD5520DB92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69" creationId="{16D83B22-FA5E-CFBB-E1FC-377C2AB90A8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71" creationId="{97AD9E82-E727-BF5D-3C7C-D86E4FF2035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73" creationId="{503275F8-C026-5424-90DF-C0490653DDAE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75" creationId="{2F5639AC-4219-CF95-FBAB-0E0F9E4748BB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77" creationId="{EFE60A17-3606-BADC-14AE-E969CDC9D1C6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79" creationId="{9F17B6E6-F53B-7BD8-D5F7-ACEDA3A811C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81" creationId="{EC52854A-1006-5C82-6937-3E333054C08A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83" creationId="{AFBAA228-EB69-6A30-61CF-211B821C633B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85" creationId="{F3895174-CA0B-A9AB-B170-66F46D24190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87" creationId="{9FD22A07-976B-1909-11E5-FD0201881822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89" creationId="{D6337812-D20D-619C-A269-8EDECBBD84F2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91" creationId="{65BC23FC-8C32-1086-267E-BAD22781DF17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93" creationId="{F58B9DBD-A8A1-30BB-C41B-5691EFDBEB2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95" creationId="{5170D85B-8A22-7F9F-8C51-C750ECBEDDC9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97" creationId="{8B51E199-B391-FF8B-3C17-71B0AD5D1DE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199" creationId="{1434170B-F5CC-F396-232B-C2ECBC6FEF4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01" creationId="{B0AE3C06-0BFA-0CA5-3DD7-719A92323EC0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03" creationId="{6BB7F425-8AEE-5377-33BE-E3D8566E23B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05" creationId="{F4FF9B9B-35AB-6803-C365-385A9F4E79E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07" creationId="{E3061AF9-BDD2-8E7D-9AF8-793AB11762F4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09" creationId="{F11FEBB7-2AE1-0380-DFEC-6E8A3300A7F0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11" creationId="{AE6EC872-5192-C1E5-1417-2F2E1DC084E1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13" creationId="{A5FE8CB1-187B-27A9-D0F4-6B1A65CA462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15" creationId="{28799D1E-39FA-8AD8-DC9C-B4D5A9D532F7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17" creationId="{1FCC297B-43F2-6FAA-C741-C70EBACFD489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19" creationId="{DF3BA791-3A75-94C2-E4FD-5F5E59B1A6C5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21" creationId="{51B3638E-0D81-A3C4-F657-3FFF863A959F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23" creationId="{4E37E4E8-9868-2AF4-6646-42E25A25EE71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25" creationId="{70D652BF-A5B9-CB5B-E378-A2A9F69780B3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27" creationId="{5A74F2A1-203F-E556-A4AA-4D49A2FEB49C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29" creationId="{27238AEB-9826-610B-8294-21BB1970D3EE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31" creationId="{6ED165DD-DF2C-F6F3-E4C2-EC29364A1138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33" creationId="{8E2A0B6F-0145-9A12-ECAF-3637876AAF36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35" creationId="{87E4B892-A9F7-9FB9-5A7B-C0124D88FCFD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37" creationId="{E602F72D-3673-CEA9-DF1D-181430C81458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39" creationId="{ACAEB9CF-0066-3444-F473-685EFA05F5CC}"/>
          </ac:cxnSpMkLst>
        </pc:cxnChg>
        <pc:cxnChg chg="add del mod">
          <ac:chgData name="Aditya Vishwakarma" userId="5c2141a5dbeb0104" providerId="LiveId" clId="{0C81F62D-6247-4CB3-A92D-44F7E2BA863F}" dt="2024-09-10T17:20:19.990" v="1187" actId="478"/>
          <ac:cxnSpMkLst>
            <pc:docMk/>
            <pc:sldMk cId="716404923" sldId="266"/>
            <ac:cxnSpMk id="241" creationId="{40F03EC4-0F5B-6267-A30B-1DEDBFD68A98}"/>
          </ac:cxnSpMkLst>
        </pc:cxnChg>
      </pc:sldChg>
      <pc:sldChg chg="addSp modSp new mod ord">
        <pc:chgData name="Aditya Vishwakarma" userId="5c2141a5dbeb0104" providerId="LiveId" clId="{0C81F62D-6247-4CB3-A92D-44F7E2BA863F}" dt="2024-09-10T13:46:55.797" v="1054"/>
        <pc:sldMkLst>
          <pc:docMk/>
          <pc:sldMk cId="4016420676" sldId="267"/>
        </pc:sldMkLst>
        <pc:graphicFrameChg chg="add mod modGraphic">
          <ac:chgData name="Aditya Vishwakarma" userId="5c2141a5dbeb0104" providerId="LiveId" clId="{0C81F62D-6247-4CB3-A92D-44F7E2BA863F}" dt="2024-09-05T15:20:24.857" v="632" actId="2711"/>
          <ac:graphicFrameMkLst>
            <pc:docMk/>
            <pc:sldMk cId="4016420676" sldId="267"/>
            <ac:graphicFrameMk id="2" creationId="{D79097AC-ADD8-CF19-C3CA-094321A9C6E4}"/>
          </ac:graphicFrameMkLst>
        </pc:graphicFrameChg>
      </pc:sldChg>
      <pc:sldChg chg="addSp delSp modSp new mod">
        <pc:chgData name="Aditya Vishwakarma" userId="5c2141a5dbeb0104" providerId="LiveId" clId="{0C81F62D-6247-4CB3-A92D-44F7E2BA863F}" dt="2024-09-06T14:35:29.014" v="964" actId="1076"/>
        <pc:sldMkLst>
          <pc:docMk/>
          <pc:sldMk cId="3366883257" sldId="268"/>
        </pc:sldMkLst>
        <pc:spChg chg="add del mod">
          <ac:chgData name="Aditya Vishwakarma" userId="5c2141a5dbeb0104" providerId="LiveId" clId="{0C81F62D-6247-4CB3-A92D-44F7E2BA863F}" dt="2024-09-06T14:16:29.436" v="734" actId="478"/>
          <ac:spMkLst>
            <pc:docMk/>
            <pc:sldMk cId="3366883257" sldId="268"/>
            <ac:spMk id="4" creationId="{7753D5C9-27E6-B87F-62F2-9BD34436870E}"/>
          </ac:spMkLst>
        </pc:spChg>
        <pc:spChg chg="add del mod">
          <ac:chgData name="Aditya Vishwakarma" userId="5c2141a5dbeb0104" providerId="LiveId" clId="{0C81F62D-6247-4CB3-A92D-44F7E2BA863F}" dt="2024-09-06T14:16:29.436" v="734" actId="478"/>
          <ac:spMkLst>
            <pc:docMk/>
            <pc:sldMk cId="3366883257" sldId="268"/>
            <ac:spMk id="5" creationId="{D3CC30FF-E909-7149-1B9A-27ED69D5B6BF}"/>
          </ac:spMkLst>
        </pc:spChg>
        <pc:spChg chg="add del mod">
          <ac:chgData name="Aditya Vishwakarma" userId="5c2141a5dbeb0104" providerId="LiveId" clId="{0C81F62D-6247-4CB3-A92D-44F7E2BA863F}" dt="2024-09-06T14:16:29.436" v="734" actId="478"/>
          <ac:spMkLst>
            <pc:docMk/>
            <pc:sldMk cId="3366883257" sldId="268"/>
            <ac:spMk id="46" creationId="{6F18B641-BB9C-9C86-F8D4-ED79CC4813D6}"/>
          </ac:spMkLst>
        </pc:spChg>
        <pc:spChg chg="add del mod">
          <ac:chgData name="Aditya Vishwakarma" userId="5c2141a5dbeb0104" providerId="LiveId" clId="{0C81F62D-6247-4CB3-A92D-44F7E2BA863F}" dt="2024-09-06T14:16:29.436" v="734" actId="478"/>
          <ac:spMkLst>
            <pc:docMk/>
            <pc:sldMk cId="3366883257" sldId="268"/>
            <ac:spMk id="47" creationId="{195749DA-67D0-F24D-C301-FA889FB4A943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53" creationId="{67DD0E55-47F4-2BB6-8E2B-A24FE3554CB4}"/>
          </ac:spMkLst>
        </pc:spChg>
        <pc:spChg chg="add del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54" creationId="{FAA18EC5-87A0-A358-349E-1F9AA6A609E4}"/>
          </ac:spMkLst>
        </pc:spChg>
        <pc:spChg chg="add del">
          <ac:chgData name="Aditya Vishwakarma" userId="5c2141a5dbeb0104" providerId="LiveId" clId="{0C81F62D-6247-4CB3-A92D-44F7E2BA863F}" dt="2024-09-06T14:18:38.625" v="798" actId="478"/>
          <ac:spMkLst>
            <pc:docMk/>
            <pc:sldMk cId="3366883257" sldId="268"/>
            <ac:spMk id="55" creationId="{D5B4C6EF-BD54-BA36-B145-76892F9A27B6}"/>
          </ac:spMkLst>
        </pc:spChg>
        <pc:spChg chg="add mod">
          <ac:chgData name="Aditya Vishwakarma" userId="5c2141a5dbeb0104" providerId="LiveId" clId="{0C81F62D-6247-4CB3-A92D-44F7E2BA863F}" dt="2024-09-06T14:35:29.014" v="964" actId="1076"/>
          <ac:spMkLst>
            <pc:docMk/>
            <pc:sldMk cId="3366883257" sldId="268"/>
            <ac:spMk id="56" creationId="{78E4DBDC-3FCC-6BE2-0C82-6C5E289CDA87}"/>
          </ac:spMkLst>
        </pc:spChg>
        <pc:spChg chg="add mod">
          <ac:chgData name="Aditya Vishwakarma" userId="5c2141a5dbeb0104" providerId="LiveId" clId="{0C81F62D-6247-4CB3-A92D-44F7E2BA863F}" dt="2024-09-06T14:30:20.335" v="876" actId="1076"/>
          <ac:spMkLst>
            <pc:docMk/>
            <pc:sldMk cId="3366883257" sldId="268"/>
            <ac:spMk id="69" creationId="{CBAEE0CE-3B2B-4DCB-6FFF-DEF1A6A241C2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0" creationId="{45A23DE6-59AE-0D5E-05F8-6524AFCEC663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1" creationId="{3A93F88F-1454-7732-0B58-31B4C3BF7442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2" creationId="{BD5FFD44-4CE1-5C20-F617-BD5E55737EEB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3" creationId="{6EF856C1-E8A2-C13E-2C32-ABE37AFE4A36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4" creationId="{86F62449-0D27-5DAC-4E00-C9F9CC9DDEA7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5" creationId="{928DADDC-D089-C78C-2BFB-0BDBEC972201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6" creationId="{211D0FDA-0ACC-A099-1FC9-3A70589995D7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7" creationId="{DAEB612D-448F-93DE-993C-2195E3165653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8" creationId="{F7AA415F-15A4-EE6C-7EAD-8EF0C4773C4C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79" creationId="{23E65444-CED4-BFB0-F3F3-F1535B1E4D76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0" creationId="{6F6FB2F9-ADBA-6AFD-169A-685796D8DA96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1" creationId="{E9C170D4-7DEA-0F5A-968F-46FB22B77033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2" creationId="{507530C4-D5FE-B40A-FE3F-F80C5CCCD789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3" creationId="{951C657C-91F3-3907-911C-9912C4CF81E1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4" creationId="{626CF20B-F666-8C1F-9C51-8145BF0752DD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5" creationId="{8D42FCBD-BCB0-6E5E-8810-1B6E420B58FB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6" creationId="{56FEDB6B-3747-3ABE-6C19-6A05C2D5B235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7" creationId="{C18298BF-C92D-E371-9C3F-5DBF6F11DBDD}"/>
          </ac:spMkLst>
        </pc:spChg>
        <pc:spChg chg="add mod">
          <ac:chgData name="Aditya Vishwakarma" userId="5c2141a5dbeb0104" providerId="LiveId" clId="{0C81F62D-6247-4CB3-A92D-44F7E2BA863F}" dt="2024-09-06T14:29:29.367" v="875" actId="2711"/>
          <ac:spMkLst>
            <pc:docMk/>
            <pc:sldMk cId="3366883257" sldId="268"/>
            <ac:spMk id="88" creationId="{7A6D5657-A9BC-24EE-7008-3D6D26DE9BE3}"/>
          </ac:spMkLst>
        </pc:spChg>
        <pc:spChg chg="add mod">
          <ac:chgData name="Aditya Vishwakarma" userId="5c2141a5dbeb0104" providerId="LiveId" clId="{0C81F62D-6247-4CB3-A92D-44F7E2BA863F}" dt="2024-09-06T14:33:47.834" v="953" actId="6549"/>
          <ac:spMkLst>
            <pc:docMk/>
            <pc:sldMk cId="3366883257" sldId="268"/>
            <ac:spMk id="89" creationId="{37AA66DA-37D5-03C6-4C8E-9E3EEC5019CA}"/>
          </ac:spMkLst>
        </pc:spChg>
        <pc:spChg chg="add mod">
          <ac:chgData name="Aditya Vishwakarma" userId="5c2141a5dbeb0104" providerId="LiveId" clId="{0C81F62D-6247-4CB3-A92D-44F7E2BA863F}" dt="2024-09-06T14:33:52.820" v="955" actId="6549"/>
          <ac:spMkLst>
            <pc:docMk/>
            <pc:sldMk cId="3366883257" sldId="268"/>
            <ac:spMk id="90" creationId="{8C52C21D-DFFF-BA0E-D3CC-57FED0B853F5}"/>
          </ac:spMkLst>
        </pc:spChg>
        <pc:spChg chg="add del mod">
          <ac:chgData name="Aditya Vishwakarma" userId="5c2141a5dbeb0104" providerId="LiveId" clId="{0C81F62D-6247-4CB3-A92D-44F7E2BA863F}" dt="2024-09-06T14:32:01.726" v="903" actId="478"/>
          <ac:spMkLst>
            <pc:docMk/>
            <pc:sldMk cId="3366883257" sldId="268"/>
            <ac:spMk id="91" creationId="{86C207AD-9BF6-98AC-1143-9373C704A446}"/>
          </ac:spMkLst>
        </pc:spChg>
        <pc:spChg chg="add del mod">
          <ac:chgData name="Aditya Vishwakarma" userId="5c2141a5dbeb0104" providerId="LiveId" clId="{0C81F62D-6247-4CB3-A92D-44F7E2BA863F}" dt="2024-09-06T14:32:01.726" v="903" actId="478"/>
          <ac:spMkLst>
            <pc:docMk/>
            <pc:sldMk cId="3366883257" sldId="268"/>
            <ac:spMk id="92" creationId="{E4DD9315-0BD0-462B-40D2-B97DE1019416}"/>
          </ac:spMkLst>
        </pc:spChg>
        <pc:spChg chg="add del mod">
          <ac:chgData name="Aditya Vishwakarma" userId="5c2141a5dbeb0104" providerId="LiveId" clId="{0C81F62D-6247-4CB3-A92D-44F7E2BA863F}" dt="2024-09-06T14:32:01.726" v="903" actId="478"/>
          <ac:spMkLst>
            <pc:docMk/>
            <pc:sldMk cId="3366883257" sldId="268"/>
            <ac:spMk id="93" creationId="{22B18162-1137-9B3A-8B4D-75FB9178FFA7}"/>
          </ac:spMkLst>
        </pc:spChg>
        <pc:spChg chg="add del mod">
          <ac:chgData name="Aditya Vishwakarma" userId="5c2141a5dbeb0104" providerId="LiveId" clId="{0C81F62D-6247-4CB3-A92D-44F7E2BA863F}" dt="2024-09-06T14:32:01.726" v="903" actId="478"/>
          <ac:spMkLst>
            <pc:docMk/>
            <pc:sldMk cId="3366883257" sldId="268"/>
            <ac:spMk id="94" creationId="{DED03510-AC90-1609-F3B4-E1CDB2F7D86E}"/>
          </ac:spMkLst>
        </pc:spChg>
        <pc:spChg chg="add mod">
          <ac:chgData name="Aditya Vishwakarma" userId="5c2141a5dbeb0104" providerId="LiveId" clId="{0C81F62D-6247-4CB3-A92D-44F7E2BA863F}" dt="2024-09-06T14:33:26.251" v="941" actId="20577"/>
          <ac:spMkLst>
            <pc:docMk/>
            <pc:sldMk cId="3366883257" sldId="268"/>
            <ac:spMk id="95" creationId="{9B16D4A4-4049-01B2-2334-2CE3459D25B5}"/>
          </ac:spMkLst>
        </pc:spChg>
        <pc:spChg chg="add mod">
          <ac:chgData name="Aditya Vishwakarma" userId="5c2141a5dbeb0104" providerId="LiveId" clId="{0C81F62D-6247-4CB3-A92D-44F7E2BA863F}" dt="2024-09-06T14:33:21.886" v="938" actId="20577"/>
          <ac:spMkLst>
            <pc:docMk/>
            <pc:sldMk cId="3366883257" sldId="268"/>
            <ac:spMk id="96" creationId="{0C6D1CDE-5144-0851-F3E0-B3E096637D46}"/>
          </ac:spMkLst>
        </pc:spChg>
        <pc:spChg chg="add mod">
          <ac:chgData name="Aditya Vishwakarma" userId="5c2141a5dbeb0104" providerId="LiveId" clId="{0C81F62D-6247-4CB3-A92D-44F7E2BA863F}" dt="2024-09-06T14:33:18.752" v="935" actId="20577"/>
          <ac:spMkLst>
            <pc:docMk/>
            <pc:sldMk cId="3366883257" sldId="268"/>
            <ac:spMk id="97" creationId="{CCCD7D9E-4380-F016-6F50-D6E69FE18698}"/>
          </ac:spMkLst>
        </pc:spChg>
        <pc:spChg chg="add mod">
          <ac:chgData name="Aditya Vishwakarma" userId="5c2141a5dbeb0104" providerId="LiveId" clId="{0C81F62D-6247-4CB3-A92D-44F7E2BA863F}" dt="2024-09-06T14:33:15.637" v="932" actId="20577"/>
          <ac:spMkLst>
            <pc:docMk/>
            <pc:sldMk cId="3366883257" sldId="268"/>
            <ac:spMk id="98" creationId="{60D38CFE-7849-FA08-4B47-CB93773CEE03}"/>
          </ac:spMkLst>
        </pc:spChg>
        <pc:spChg chg="add mod">
          <ac:chgData name="Aditya Vishwakarma" userId="5c2141a5dbeb0104" providerId="LiveId" clId="{0C81F62D-6247-4CB3-A92D-44F7E2BA863F}" dt="2024-09-06T14:33:11.344" v="930" actId="20577"/>
          <ac:spMkLst>
            <pc:docMk/>
            <pc:sldMk cId="3366883257" sldId="268"/>
            <ac:spMk id="99" creationId="{1A5DC98C-C6B9-5CF0-070E-8F63A441DCEF}"/>
          </ac:spMkLst>
        </pc:spChg>
        <pc:spChg chg="add mod">
          <ac:chgData name="Aditya Vishwakarma" userId="5c2141a5dbeb0104" providerId="LiveId" clId="{0C81F62D-6247-4CB3-A92D-44F7E2BA863F}" dt="2024-09-06T14:33:07.540" v="928" actId="20577"/>
          <ac:spMkLst>
            <pc:docMk/>
            <pc:sldMk cId="3366883257" sldId="268"/>
            <ac:spMk id="100" creationId="{6502DDE2-125C-8A5C-BCC7-5B60245E2A02}"/>
          </ac:spMkLst>
        </pc:spChg>
        <pc:spChg chg="add mod">
          <ac:chgData name="Aditya Vishwakarma" userId="5c2141a5dbeb0104" providerId="LiveId" clId="{0C81F62D-6247-4CB3-A92D-44F7E2BA863F}" dt="2024-09-06T14:33:04.141" v="926" actId="20577"/>
          <ac:spMkLst>
            <pc:docMk/>
            <pc:sldMk cId="3366883257" sldId="268"/>
            <ac:spMk id="101" creationId="{6B2959BB-F571-2575-9B36-1B5A98840BA7}"/>
          </ac:spMkLst>
        </pc:spChg>
        <pc:spChg chg="add mod">
          <ac:chgData name="Aditya Vishwakarma" userId="5c2141a5dbeb0104" providerId="LiveId" clId="{0C81F62D-6247-4CB3-A92D-44F7E2BA863F}" dt="2024-09-06T14:33:00.346" v="924" actId="20577"/>
          <ac:spMkLst>
            <pc:docMk/>
            <pc:sldMk cId="3366883257" sldId="268"/>
            <ac:spMk id="102" creationId="{9AE5A2A2-EACC-3223-B2FF-0C57A12F4BCD}"/>
          </ac:spMkLst>
        </pc:spChg>
        <pc:spChg chg="add mod">
          <ac:chgData name="Aditya Vishwakarma" userId="5c2141a5dbeb0104" providerId="LiveId" clId="{0C81F62D-6247-4CB3-A92D-44F7E2BA863F}" dt="2024-09-06T14:32:53.720" v="918" actId="20577"/>
          <ac:spMkLst>
            <pc:docMk/>
            <pc:sldMk cId="3366883257" sldId="268"/>
            <ac:spMk id="103" creationId="{CD5B9330-E02D-AD70-BD2C-0F414EF5EE25}"/>
          </ac:spMkLst>
        </pc:spChg>
        <pc:spChg chg="add mod">
          <ac:chgData name="Aditya Vishwakarma" userId="5c2141a5dbeb0104" providerId="LiveId" clId="{0C81F62D-6247-4CB3-A92D-44F7E2BA863F}" dt="2024-09-06T14:32:50.056" v="916" actId="20577"/>
          <ac:spMkLst>
            <pc:docMk/>
            <pc:sldMk cId="3366883257" sldId="268"/>
            <ac:spMk id="104" creationId="{4E4E8A67-D87C-6225-BC92-6A41BD0E7018}"/>
          </ac:spMkLst>
        </pc:spChg>
        <pc:spChg chg="add mod">
          <ac:chgData name="Aditya Vishwakarma" userId="5c2141a5dbeb0104" providerId="LiveId" clId="{0C81F62D-6247-4CB3-A92D-44F7E2BA863F}" dt="2024-09-06T14:32:45.471" v="914" actId="20577"/>
          <ac:spMkLst>
            <pc:docMk/>
            <pc:sldMk cId="3366883257" sldId="268"/>
            <ac:spMk id="105" creationId="{64FFBE67-A954-D799-499E-23BC964C8B3A}"/>
          </ac:spMkLst>
        </pc:spChg>
        <pc:spChg chg="add mod">
          <ac:chgData name="Aditya Vishwakarma" userId="5c2141a5dbeb0104" providerId="LiveId" clId="{0C81F62D-6247-4CB3-A92D-44F7E2BA863F}" dt="2024-09-06T14:32:41.990" v="912" actId="20577"/>
          <ac:spMkLst>
            <pc:docMk/>
            <pc:sldMk cId="3366883257" sldId="268"/>
            <ac:spMk id="106" creationId="{B08D8F7A-C645-CBEA-FF01-847DDA297BF5}"/>
          </ac:spMkLst>
        </pc:spChg>
        <pc:spChg chg="add mod">
          <ac:chgData name="Aditya Vishwakarma" userId="5c2141a5dbeb0104" providerId="LiveId" clId="{0C81F62D-6247-4CB3-A92D-44F7E2BA863F}" dt="2024-09-06T14:34:17.465" v="959" actId="1076"/>
          <ac:spMkLst>
            <pc:docMk/>
            <pc:sldMk cId="3366883257" sldId="268"/>
            <ac:spMk id="107" creationId="{6D8AAD2E-CA1F-40F5-73D0-8E1EACFEF091}"/>
          </ac:spMkLst>
        </pc:sp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3" creationId="{C82D953E-BDC6-955D-8FE4-F59B1976ADEC}"/>
          </ac:cxnSpMkLst>
        </pc:cxnChg>
        <pc:cxnChg chg="add del mod">
          <ac:chgData name="Aditya Vishwakarma" userId="5c2141a5dbeb0104" providerId="LiveId" clId="{0C81F62D-6247-4CB3-A92D-44F7E2BA863F}" dt="2024-09-06T14:02:08.051" v="675" actId="478"/>
          <ac:cxnSpMkLst>
            <pc:docMk/>
            <pc:sldMk cId="3366883257" sldId="268"/>
            <ac:cxnSpMk id="7" creationId="{324FD6D3-F8C0-AE99-B322-CBCD50C8CB6E}"/>
          </ac:cxnSpMkLst>
        </pc:cxnChg>
        <pc:cxnChg chg="add del mod">
          <ac:chgData name="Aditya Vishwakarma" userId="5c2141a5dbeb0104" providerId="LiveId" clId="{0C81F62D-6247-4CB3-A92D-44F7E2BA863F}" dt="2024-09-06T14:02:45.363" v="681" actId="478"/>
          <ac:cxnSpMkLst>
            <pc:docMk/>
            <pc:sldMk cId="3366883257" sldId="268"/>
            <ac:cxnSpMk id="8" creationId="{559DC96B-80BE-A01A-BA87-5EA6AA778386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12" creationId="{D9A4A9FE-CC3F-E2C4-36E7-41148F85E81C}"/>
          </ac:cxnSpMkLst>
        </pc:cxnChg>
        <pc:cxnChg chg="add del mod">
          <ac:chgData name="Aditya Vishwakarma" userId="5c2141a5dbeb0104" providerId="LiveId" clId="{0C81F62D-6247-4CB3-A92D-44F7E2BA863F}" dt="2024-09-06T14:02:45.363" v="681" actId="478"/>
          <ac:cxnSpMkLst>
            <pc:docMk/>
            <pc:sldMk cId="3366883257" sldId="268"/>
            <ac:cxnSpMk id="13" creationId="{D004B859-A8D2-B1B5-59CB-745D4E9E2408}"/>
          </ac:cxnSpMkLst>
        </pc:cxnChg>
        <pc:cxnChg chg="add del mod">
          <ac:chgData name="Aditya Vishwakarma" userId="5c2141a5dbeb0104" providerId="LiveId" clId="{0C81F62D-6247-4CB3-A92D-44F7E2BA863F}" dt="2024-09-06T14:02:45.363" v="681" actId="478"/>
          <ac:cxnSpMkLst>
            <pc:docMk/>
            <pc:sldMk cId="3366883257" sldId="268"/>
            <ac:cxnSpMk id="14" creationId="{7F9380D4-F10E-B02A-F164-9D68E55DC33A}"/>
          </ac:cxnSpMkLst>
        </pc:cxnChg>
        <pc:cxnChg chg="add del mod">
          <ac:chgData name="Aditya Vishwakarma" userId="5c2141a5dbeb0104" providerId="LiveId" clId="{0C81F62D-6247-4CB3-A92D-44F7E2BA863F}" dt="2024-09-06T14:02:45.363" v="681" actId="478"/>
          <ac:cxnSpMkLst>
            <pc:docMk/>
            <pc:sldMk cId="3366883257" sldId="268"/>
            <ac:cxnSpMk id="15" creationId="{4D1EF568-51B1-253F-4D44-662D6F12D068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39" creationId="{5BC2D64D-1335-C5ED-8B58-F2D6E7B64640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40" creationId="{8DBFED38-604C-B02D-A4E2-B750D3842B67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41" creationId="{93D8532A-8745-B057-C9A5-17D39577834A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42" creationId="{8F2D0EB8-B23E-6C01-0B08-1AD4DF851141}"/>
          </ac:cxnSpMkLst>
        </pc:cxnChg>
        <pc:cxnChg chg="add del mod">
          <ac:chgData name="Aditya Vishwakarma" userId="5c2141a5dbeb0104" providerId="LiveId" clId="{0C81F62D-6247-4CB3-A92D-44F7E2BA863F}" dt="2024-09-06T14:16:29.436" v="734" actId="478"/>
          <ac:cxnSpMkLst>
            <pc:docMk/>
            <pc:sldMk cId="3366883257" sldId="268"/>
            <ac:cxnSpMk id="43" creationId="{5DD16FE3-D1C9-5B0C-16FB-85E60B190088}"/>
          </ac:cxnSpMkLst>
        </pc:cxnChg>
        <pc:cxnChg chg="add mod">
          <ac:chgData name="Aditya Vishwakarma" userId="5c2141a5dbeb0104" providerId="LiveId" clId="{0C81F62D-6247-4CB3-A92D-44F7E2BA863F}" dt="2024-09-06T14:17:54.711" v="786" actId="1076"/>
          <ac:cxnSpMkLst>
            <pc:docMk/>
            <pc:sldMk cId="3366883257" sldId="268"/>
            <ac:cxnSpMk id="49" creationId="{A918083E-523F-F975-A1BB-5ED21EB4E199}"/>
          </ac:cxnSpMkLst>
        </pc:cxnChg>
        <pc:cxnChg chg="add mod">
          <ac:chgData name="Aditya Vishwakarma" userId="5c2141a5dbeb0104" providerId="LiveId" clId="{0C81F62D-6247-4CB3-A92D-44F7E2BA863F}" dt="2024-09-06T14:21:02.659" v="821" actId="1076"/>
          <ac:cxnSpMkLst>
            <pc:docMk/>
            <pc:sldMk cId="3366883257" sldId="268"/>
            <ac:cxnSpMk id="58" creationId="{010A3ABF-DDA7-9CE9-68D7-DA6F4B5243D5}"/>
          </ac:cxnSpMkLst>
        </pc:cxnChg>
        <pc:cxnChg chg="add mod">
          <ac:chgData name="Aditya Vishwakarma" userId="5c2141a5dbeb0104" providerId="LiveId" clId="{0C81F62D-6247-4CB3-A92D-44F7E2BA863F}" dt="2024-09-06T14:20:46.725" v="820" actId="1076"/>
          <ac:cxnSpMkLst>
            <pc:docMk/>
            <pc:sldMk cId="3366883257" sldId="268"/>
            <ac:cxnSpMk id="59" creationId="{FDCDEBAD-CC5C-BE15-A595-A585CC453326}"/>
          </ac:cxnSpMkLst>
        </pc:cxnChg>
        <pc:cxnChg chg="add mod">
          <ac:chgData name="Aditya Vishwakarma" userId="5c2141a5dbeb0104" providerId="LiveId" clId="{0C81F62D-6247-4CB3-A92D-44F7E2BA863F}" dt="2024-09-06T14:20:43.839" v="819" actId="1076"/>
          <ac:cxnSpMkLst>
            <pc:docMk/>
            <pc:sldMk cId="3366883257" sldId="268"/>
            <ac:cxnSpMk id="60" creationId="{1BC24887-B1B9-701B-97D6-5375503A62E1}"/>
          </ac:cxnSpMkLst>
        </pc:cxnChg>
        <pc:cxnChg chg="add mod">
          <ac:chgData name="Aditya Vishwakarma" userId="5c2141a5dbeb0104" providerId="LiveId" clId="{0C81F62D-6247-4CB3-A92D-44F7E2BA863F}" dt="2024-09-06T14:19:42.616" v="808"/>
          <ac:cxnSpMkLst>
            <pc:docMk/>
            <pc:sldMk cId="3366883257" sldId="268"/>
            <ac:cxnSpMk id="61" creationId="{DC0A0961-4561-15F8-F00A-FEE3C4EF79A0}"/>
          </ac:cxnSpMkLst>
        </pc:cxnChg>
        <pc:cxnChg chg="add mod">
          <ac:chgData name="Aditya Vishwakarma" userId="5c2141a5dbeb0104" providerId="LiveId" clId="{0C81F62D-6247-4CB3-A92D-44F7E2BA863F}" dt="2024-09-06T14:19:42.616" v="808"/>
          <ac:cxnSpMkLst>
            <pc:docMk/>
            <pc:sldMk cId="3366883257" sldId="268"/>
            <ac:cxnSpMk id="62" creationId="{E54F8167-1A49-4A19-F006-AB3619B09E40}"/>
          </ac:cxnSpMkLst>
        </pc:cxnChg>
        <pc:cxnChg chg="add mod">
          <ac:chgData name="Aditya Vishwakarma" userId="5c2141a5dbeb0104" providerId="LiveId" clId="{0C81F62D-6247-4CB3-A92D-44F7E2BA863F}" dt="2024-09-06T14:20:00.181" v="812" actId="1076"/>
          <ac:cxnSpMkLst>
            <pc:docMk/>
            <pc:sldMk cId="3366883257" sldId="268"/>
            <ac:cxnSpMk id="63" creationId="{DC37CDEF-F880-7BAA-F4E0-A71E5C710A40}"/>
          </ac:cxnSpMkLst>
        </pc:cxnChg>
        <pc:cxnChg chg="add mod">
          <ac:chgData name="Aditya Vishwakarma" userId="5c2141a5dbeb0104" providerId="LiveId" clId="{0C81F62D-6247-4CB3-A92D-44F7E2BA863F}" dt="2024-09-06T14:20:00.181" v="812" actId="1076"/>
          <ac:cxnSpMkLst>
            <pc:docMk/>
            <pc:sldMk cId="3366883257" sldId="268"/>
            <ac:cxnSpMk id="64" creationId="{70E0B391-E5A5-C10E-70BB-6AFDC885DD3B}"/>
          </ac:cxnSpMkLst>
        </pc:cxnChg>
        <pc:cxnChg chg="add mod">
          <ac:chgData name="Aditya Vishwakarma" userId="5c2141a5dbeb0104" providerId="LiveId" clId="{0C81F62D-6247-4CB3-A92D-44F7E2BA863F}" dt="2024-09-06T14:20:28.883" v="816" actId="1076"/>
          <ac:cxnSpMkLst>
            <pc:docMk/>
            <pc:sldMk cId="3366883257" sldId="268"/>
            <ac:cxnSpMk id="65" creationId="{14252F75-53A2-75AA-00D2-1645031AAAE0}"/>
          </ac:cxnSpMkLst>
        </pc:cxnChg>
        <pc:cxnChg chg="add mod">
          <ac:chgData name="Aditya Vishwakarma" userId="5c2141a5dbeb0104" providerId="LiveId" clId="{0C81F62D-6247-4CB3-A92D-44F7E2BA863F}" dt="2024-09-06T14:20:28.883" v="816" actId="1076"/>
          <ac:cxnSpMkLst>
            <pc:docMk/>
            <pc:sldMk cId="3366883257" sldId="268"/>
            <ac:cxnSpMk id="66" creationId="{5BF88CFC-5AAC-1829-C299-88ACAB1505EB}"/>
          </ac:cxnSpMkLst>
        </pc:cxnChg>
        <pc:cxnChg chg="add mod">
          <ac:chgData name="Aditya Vishwakarma" userId="5c2141a5dbeb0104" providerId="LiveId" clId="{0C81F62D-6247-4CB3-A92D-44F7E2BA863F}" dt="2024-09-06T14:20:35.342" v="817" actId="1076"/>
          <ac:cxnSpMkLst>
            <pc:docMk/>
            <pc:sldMk cId="3366883257" sldId="268"/>
            <ac:cxnSpMk id="67" creationId="{5AD13B96-3978-97B3-DA00-51428D00A895}"/>
          </ac:cxnSpMkLst>
        </pc:cxnChg>
        <pc:cxnChg chg="add mod">
          <ac:chgData name="Aditya Vishwakarma" userId="5c2141a5dbeb0104" providerId="LiveId" clId="{0C81F62D-6247-4CB3-A92D-44F7E2BA863F}" dt="2024-09-06T14:20:37.161" v="818" actId="1076"/>
          <ac:cxnSpMkLst>
            <pc:docMk/>
            <pc:sldMk cId="3366883257" sldId="268"/>
            <ac:cxnSpMk id="68" creationId="{36704823-32AD-D5F8-9D7F-BC878E4033B7}"/>
          </ac:cxnSpMkLst>
        </pc:cxnChg>
      </pc:sldChg>
      <pc:sldChg chg="addSp delSp modSp new mod">
        <pc:chgData name="Aditya Vishwakarma" userId="5c2141a5dbeb0104" providerId="LiveId" clId="{0C81F62D-6247-4CB3-A92D-44F7E2BA863F}" dt="2024-09-10T14:03:30.871" v="1085"/>
        <pc:sldMkLst>
          <pc:docMk/>
          <pc:sldMk cId="434306604" sldId="269"/>
        </pc:sldMkLst>
        <pc:spChg chg="del">
          <ac:chgData name="Aditya Vishwakarma" userId="5c2141a5dbeb0104" providerId="LiveId" clId="{0C81F62D-6247-4CB3-A92D-44F7E2BA863F}" dt="2024-09-10T10:33:25.794" v="966" actId="478"/>
          <ac:spMkLst>
            <pc:docMk/>
            <pc:sldMk cId="434306604" sldId="269"/>
            <ac:spMk id="2" creationId="{62CC3ED7-4868-6656-C343-65C01943C4E2}"/>
          </ac:spMkLst>
        </pc:spChg>
        <pc:spChg chg="del">
          <ac:chgData name="Aditya Vishwakarma" userId="5c2141a5dbeb0104" providerId="LiveId" clId="{0C81F62D-6247-4CB3-A92D-44F7E2BA863F}" dt="2024-09-10T10:33:25.794" v="966" actId="478"/>
          <ac:spMkLst>
            <pc:docMk/>
            <pc:sldMk cId="434306604" sldId="269"/>
            <ac:spMk id="3" creationId="{C5D9639D-0270-DAC8-C680-787E2CF5D0C5}"/>
          </ac:spMkLst>
        </pc:spChg>
        <pc:spChg chg="add del">
          <ac:chgData name="Aditya Vishwakarma" userId="5c2141a5dbeb0104" providerId="LiveId" clId="{0C81F62D-6247-4CB3-A92D-44F7E2BA863F}" dt="2024-09-10T13:58:25.942" v="1062" actId="478"/>
          <ac:spMkLst>
            <pc:docMk/>
            <pc:sldMk cId="434306604" sldId="269"/>
            <ac:spMk id="5" creationId="{38EA4796-0602-8C87-2394-FDA7A397460D}"/>
          </ac:spMkLst>
        </pc:spChg>
        <pc:spChg chg="add del mod">
          <ac:chgData name="Aditya Vishwakarma" userId="5c2141a5dbeb0104" providerId="LiveId" clId="{0C81F62D-6247-4CB3-A92D-44F7E2BA863F}" dt="2024-09-10T13:58:49.061" v="1065" actId="478"/>
          <ac:spMkLst>
            <pc:docMk/>
            <pc:sldMk cId="434306604" sldId="269"/>
            <ac:spMk id="6" creationId="{EC07D465-96B1-9F25-3FBB-252AC2BDFF84}"/>
          </ac:spMkLst>
        </pc:spChg>
        <pc:spChg chg="add">
          <ac:chgData name="Aditya Vishwakarma" userId="5c2141a5dbeb0104" providerId="LiveId" clId="{0C81F62D-6247-4CB3-A92D-44F7E2BA863F}" dt="2024-09-10T13:59:02.197" v="1066" actId="11529"/>
          <ac:spMkLst>
            <pc:docMk/>
            <pc:sldMk cId="434306604" sldId="269"/>
            <ac:spMk id="7" creationId="{C60C212F-233C-F052-9AC8-6FDBDD45F305}"/>
          </ac:spMkLst>
        </pc:spChg>
        <pc:spChg chg="add mod">
          <ac:chgData name="Aditya Vishwakarma" userId="5c2141a5dbeb0104" providerId="LiveId" clId="{0C81F62D-6247-4CB3-A92D-44F7E2BA863F}" dt="2024-09-10T13:59:39.541" v="1071" actId="1076"/>
          <ac:spMkLst>
            <pc:docMk/>
            <pc:sldMk cId="434306604" sldId="269"/>
            <ac:spMk id="8" creationId="{F2EC97BC-4CBB-29EB-1003-50F096D28726}"/>
          </ac:spMkLst>
        </pc:spChg>
        <pc:spChg chg="add mod">
          <ac:chgData name="Aditya Vishwakarma" userId="5c2141a5dbeb0104" providerId="LiveId" clId="{0C81F62D-6247-4CB3-A92D-44F7E2BA863F}" dt="2024-09-10T13:59:28.281" v="1070" actId="1076"/>
          <ac:spMkLst>
            <pc:docMk/>
            <pc:sldMk cId="434306604" sldId="269"/>
            <ac:spMk id="9" creationId="{C21A8EBD-307C-7DEB-1BE3-9C41A4DFD43C}"/>
          </ac:spMkLst>
        </pc:spChg>
        <pc:graphicFrameChg chg="add mod modGraphic">
          <ac:chgData name="Aditya Vishwakarma" userId="5c2141a5dbeb0104" providerId="LiveId" clId="{0C81F62D-6247-4CB3-A92D-44F7E2BA863F}" dt="2024-09-10T14:03:30.871" v="1085"/>
          <ac:graphicFrameMkLst>
            <pc:docMk/>
            <pc:sldMk cId="434306604" sldId="269"/>
            <ac:graphicFrameMk id="4" creationId="{1FE7ACC3-4A66-C29B-5010-28AD7685B650}"/>
          </ac:graphicFrameMkLst>
        </pc:graphicFrameChg>
        <pc:cxnChg chg="add del">
          <ac:chgData name="Aditya Vishwakarma" userId="5c2141a5dbeb0104" providerId="LiveId" clId="{0C81F62D-6247-4CB3-A92D-44F7E2BA863F}" dt="2024-09-10T13:58:05.896" v="1060" actId="478"/>
          <ac:cxnSpMkLst>
            <pc:docMk/>
            <pc:sldMk cId="434306604" sldId="269"/>
            <ac:cxnSpMk id="3" creationId="{F0D36169-FCA7-91EB-3301-1132230E3292}"/>
          </ac:cxnSpMkLst>
        </pc:cxnChg>
      </pc:sldChg>
      <pc:sldChg chg="addSp modSp new mod">
        <pc:chgData name="Aditya Vishwakarma" userId="5c2141a5dbeb0104" providerId="LiveId" clId="{0C81F62D-6247-4CB3-A92D-44F7E2BA863F}" dt="2024-09-10T18:20:33.986" v="1243" actId="1076"/>
        <pc:sldMkLst>
          <pc:docMk/>
          <pc:sldMk cId="2010933435" sldId="270"/>
        </pc:sldMkLst>
        <pc:spChg chg="add mod">
          <ac:chgData name="Aditya Vishwakarma" userId="5c2141a5dbeb0104" providerId="LiveId" clId="{0C81F62D-6247-4CB3-A92D-44F7E2BA863F}" dt="2024-09-10T18:20:30.299" v="1242" actId="1076"/>
          <ac:spMkLst>
            <pc:docMk/>
            <pc:sldMk cId="2010933435" sldId="270"/>
            <ac:spMk id="3" creationId="{C70401CA-FC5C-2FCE-3C53-DE3671A31907}"/>
          </ac:spMkLst>
        </pc:spChg>
        <pc:spChg chg="add mod">
          <ac:chgData name="Aditya Vishwakarma" userId="5c2141a5dbeb0104" providerId="LiveId" clId="{0C81F62D-6247-4CB3-A92D-44F7E2BA863F}" dt="2024-09-10T18:20:24.799" v="1241" actId="1076"/>
          <ac:spMkLst>
            <pc:docMk/>
            <pc:sldMk cId="2010933435" sldId="270"/>
            <ac:spMk id="5" creationId="{00D8AAFB-3AAC-5B43-BFB4-88BBBEEA53C1}"/>
          </ac:spMkLst>
        </pc:spChg>
        <pc:spChg chg="add mod">
          <ac:chgData name="Aditya Vishwakarma" userId="5c2141a5dbeb0104" providerId="LiveId" clId="{0C81F62D-6247-4CB3-A92D-44F7E2BA863F}" dt="2024-09-10T18:20:33.986" v="1243" actId="1076"/>
          <ac:spMkLst>
            <pc:docMk/>
            <pc:sldMk cId="2010933435" sldId="270"/>
            <ac:spMk id="7" creationId="{407A25B9-4706-B872-3277-3F3CD9F3C478}"/>
          </ac:spMkLst>
        </pc:spChg>
      </pc:sldChg>
      <pc:sldChg chg="addSp modSp new mod">
        <pc:chgData name="Aditya Vishwakarma" userId="5c2141a5dbeb0104" providerId="LiveId" clId="{0C81F62D-6247-4CB3-A92D-44F7E2BA863F}" dt="2024-09-10T18:22:14.721" v="1264" actId="255"/>
        <pc:sldMkLst>
          <pc:docMk/>
          <pc:sldMk cId="3620144890" sldId="271"/>
        </pc:sldMkLst>
        <pc:spChg chg="add mod">
          <ac:chgData name="Aditya Vishwakarma" userId="5c2141a5dbeb0104" providerId="LiveId" clId="{0C81F62D-6247-4CB3-A92D-44F7E2BA863F}" dt="2024-09-10T18:22:14.721" v="1264" actId="255"/>
          <ac:spMkLst>
            <pc:docMk/>
            <pc:sldMk cId="3620144890" sldId="271"/>
            <ac:spMk id="3" creationId="{24A3B150-7896-5E20-EEB6-2BDA288465C9}"/>
          </ac:spMkLst>
        </pc:spChg>
        <pc:spChg chg="add mod">
          <ac:chgData name="Aditya Vishwakarma" userId="5c2141a5dbeb0104" providerId="LiveId" clId="{0C81F62D-6247-4CB3-A92D-44F7E2BA863F}" dt="2024-09-10T18:22:14.721" v="1264" actId="255"/>
          <ac:spMkLst>
            <pc:docMk/>
            <pc:sldMk cId="3620144890" sldId="271"/>
            <ac:spMk id="5" creationId="{6166E397-808A-BC10-7724-81FB40543451}"/>
          </ac:spMkLst>
        </pc:spChg>
        <pc:spChg chg="add mod">
          <ac:chgData name="Aditya Vishwakarma" userId="5c2141a5dbeb0104" providerId="LiveId" clId="{0C81F62D-6247-4CB3-A92D-44F7E2BA863F}" dt="2024-09-10T18:22:14.721" v="1264" actId="255"/>
          <ac:spMkLst>
            <pc:docMk/>
            <pc:sldMk cId="3620144890" sldId="271"/>
            <ac:spMk id="7" creationId="{5C6BDB52-0B86-825D-49EB-D0930DD3B7F3}"/>
          </ac:spMkLst>
        </pc:spChg>
      </pc:sldChg>
      <pc:sldChg chg="addSp modSp new mod ord">
        <pc:chgData name="Aditya Vishwakarma" userId="5c2141a5dbeb0104" providerId="LiveId" clId="{0C81F62D-6247-4CB3-A92D-44F7E2BA863F}" dt="2024-09-10T18:27:51.494" v="1287"/>
        <pc:sldMkLst>
          <pc:docMk/>
          <pc:sldMk cId="390925624" sldId="272"/>
        </pc:sldMkLst>
        <pc:graphicFrameChg chg="add mod modGraphic">
          <ac:chgData name="Aditya Vishwakarma" userId="5c2141a5dbeb0104" providerId="LiveId" clId="{0C81F62D-6247-4CB3-A92D-44F7E2BA863F}" dt="2024-09-10T18:25:46.558" v="1283" actId="113"/>
          <ac:graphicFrameMkLst>
            <pc:docMk/>
            <pc:sldMk cId="390925624" sldId="272"/>
            <ac:graphicFrameMk id="2" creationId="{2853672A-82E0-136D-8FD7-AF02B3992F83}"/>
          </ac:graphicFrameMkLst>
        </pc:graphicFrameChg>
      </pc:sldChg>
      <pc:sldChg chg="addSp modSp new mod ord">
        <pc:chgData name="Aditya Vishwakarma" userId="5c2141a5dbeb0104" providerId="LiveId" clId="{0C81F62D-6247-4CB3-A92D-44F7E2BA863F}" dt="2024-09-11T03:39:55.505" v="1329" actId="1076"/>
        <pc:sldMkLst>
          <pc:docMk/>
          <pc:sldMk cId="3109719993" sldId="273"/>
        </pc:sldMkLst>
        <pc:spChg chg="add mod">
          <ac:chgData name="Aditya Vishwakarma" userId="5c2141a5dbeb0104" providerId="LiveId" clId="{0C81F62D-6247-4CB3-A92D-44F7E2BA863F}" dt="2024-09-11T03:39:37.279" v="1324" actId="1076"/>
          <ac:spMkLst>
            <pc:docMk/>
            <pc:sldMk cId="3109719993" sldId="273"/>
            <ac:spMk id="4" creationId="{B62CFC3A-B36E-B00F-7C2D-D799C2955A25}"/>
          </ac:spMkLst>
        </pc:spChg>
        <pc:spChg chg="add mod">
          <ac:chgData name="Aditya Vishwakarma" userId="5c2141a5dbeb0104" providerId="LiveId" clId="{0C81F62D-6247-4CB3-A92D-44F7E2BA863F}" dt="2024-09-11T03:39:46.993" v="1327" actId="1076"/>
          <ac:spMkLst>
            <pc:docMk/>
            <pc:sldMk cId="3109719993" sldId="273"/>
            <ac:spMk id="6" creationId="{E99A49E9-1AF9-1D84-B97B-D382CAB5C684}"/>
          </ac:spMkLst>
        </pc:spChg>
        <pc:spChg chg="add mod">
          <ac:chgData name="Aditya Vishwakarma" userId="5c2141a5dbeb0104" providerId="LiveId" clId="{0C81F62D-6247-4CB3-A92D-44F7E2BA863F}" dt="2024-09-11T03:39:55.505" v="1329" actId="1076"/>
          <ac:spMkLst>
            <pc:docMk/>
            <pc:sldMk cId="3109719993" sldId="273"/>
            <ac:spMk id="8" creationId="{7E699BBB-A2FB-0F76-64C3-D35AFFA9F584}"/>
          </ac:spMkLst>
        </pc:spChg>
      </pc:sldChg>
      <pc:sldChg chg="addSp delSp modSp new mod ord">
        <pc:chgData name="Aditya Vishwakarma" userId="5c2141a5dbeb0104" providerId="LiveId" clId="{0C81F62D-6247-4CB3-A92D-44F7E2BA863F}" dt="2024-09-11T03:36:48.749" v="1309" actId="122"/>
        <pc:sldMkLst>
          <pc:docMk/>
          <pc:sldMk cId="2858163179" sldId="274"/>
        </pc:sldMkLst>
        <pc:spChg chg="add mod">
          <ac:chgData name="Aditya Vishwakarma" userId="5c2141a5dbeb0104" providerId="LiveId" clId="{0C81F62D-6247-4CB3-A92D-44F7E2BA863F}" dt="2024-09-11T03:31:53.946" v="1295" actId="1076"/>
          <ac:spMkLst>
            <pc:docMk/>
            <pc:sldMk cId="2858163179" sldId="274"/>
            <ac:spMk id="3" creationId="{D7261CE8-7E39-2773-076D-0AEF1EDC6A4A}"/>
          </ac:spMkLst>
        </pc:spChg>
        <pc:spChg chg="add mod">
          <ac:chgData name="Aditya Vishwakarma" userId="5c2141a5dbeb0104" providerId="LiveId" clId="{0C81F62D-6247-4CB3-A92D-44F7E2BA863F}" dt="2024-09-11T03:35:42.015" v="1302" actId="1076"/>
          <ac:spMkLst>
            <pc:docMk/>
            <pc:sldMk cId="2858163179" sldId="274"/>
            <ac:spMk id="4" creationId="{16CC4093-E3E4-0C62-2A13-503866AC90F5}"/>
          </ac:spMkLst>
        </pc:spChg>
        <pc:spChg chg="add mod">
          <ac:chgData name="Aditya Vishwakarma" userId="5c2141a5dbeb0104" providerId="LiveId" clId="{0C81F62D-6247-4CB3-A92D-44F7E2BA863F}" dt="2024-09-11T03:36:48.749" v="1309" actId="122"/>
          <ac:spMkLst>
            <pc:docMk/>
            <pc:sldMk cId="2858163179" sldId="274"/>
            <ac:spMk id="6" creationId="{25E7D92C-CD45-0651-47B3-06B7AD040C82}"/>
          </ac:spMkLst>
        </pc:spChg>
        <pc:picChg chg="add del">
          <ac:chgData name="Aditya Vishwakarma" userId="5c2141a5dbeb0104" providerId="LiveId" clId="{0C81F62D-6247-4CB3-A92D-44F7E2BA863F}" dt="2024-09-11T03:33:23.977" v="1297" actId="478"/>
          <ac:picMkLst>
            <pc:docMk/>
            <pc:sldMk cId="2858163179" sldId="274"/>
            <ac:picMk id="8" creationId="{CDBC5AB7-9CF8-E128-0799-9904E891CC1B}"/>
          </ac:picMkLst>
        </pc:picChg>
      </pc:sldChg>
      <pc:sldChg chg="addSp delSp modSp new mod">
        <pc:chgData name="Aditya Vishwakarma" userId="5c2141a5dbeb0104" providerId="LiveId" clId="{0C81F62D-6247-4CB3-A92D-44F7E2BA863F}" dt="2024-09-11T13:27:30.447" v="1497" actId="1076"/>
        <pc:sldMkLst>
          <pc:docMk/>
          <pc:sldMk cId="2278962821" sldId="275"/>
        </pc:sldMkLst>
        <pc:spChg chg="add del mod">
          <ac:chgData name="Aditya Vishwakarma" userId="5c2141a5dbeb0104" providerId="LiveId" clId="{0C81F62D-6247-4CB3-A92D-44F7E2BA863F}" dt="2024-09-11T13:08:02.686" v="1344" actId="478"/>
          <ac:spMkLst>
            <pc:docMk/>
            <pc:sldMk cId="2278962821" sldId="275"/>
            <ac:spMk id="3" creationId="{1D1B380C-610C-7A12-7D37-01FF034DA4E1}"/>
          </ac:spMkLst>
        </pc:spChg>
        <pc:spChg chg="add del">
          <ac:chgData name="Aditya Vishwakarma" userId="5c2141a5dbeb0104" providerId="LiveId" clId="{0C81F62D-6247-4CB3-A92D-44F7E2BA863F}" dt="2024-09-11T13:08:07" v="1346" actId="478"/>
          <ac:spMkLst>
            <pc:docMk/>
            <pc:sldMk cId="2278962821" sldId="275"/>
            <ac:spMk id="5" creationId="{C0FC60D0-A5AB-9AC2-2FDB-58497C6E82B1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6" creationId="{97C21869-EDED-239E-61FF-DE49E1E2D07D}"/>
          </ac:spMkLst>
        </pc:spChg>
        <pc:spChg chg="add del mod">
          <ac:chgData name="Aditya Vishwakarma" userId="5c2141a5dbeb0104" providerId="LiveId" clId="{0C81F62D-6247-4CB3-A92D-44F7E2BA863F}" dt="2024-09-11T13:12:38.201" v="1430" actId="478"/>
          <ac:spMkLst>
            <pc:docMk/>
            <pc:sldMk cId="2278962821" sldId="275"/>
            <ac:spMk id="10" creationId="{B950F9BF-1671-1FE5-2051-D19F4024CD10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11" creationId="{7EAC2E1E-AB7E-747C-ADE1-A6EDFAEA8913}"/>
          </ac:spMkLst>
        </pc:spChg>
        <pc:spChg chg="add del mod">
          <ac:chgData name="Aditya Vishwakarma" userId="5c2141a5dbeb0104" providerId="LiveId" clId="{0C81F62D-6247-4CB3-A92D-44F7E2BA863F}" dt="2024-09-11T13:12:29.457" v="1427" actId="478"/>
          <ac:spMkLst>
            <pc:docMk/>
            <pc:sldMk cId="2278962821" sldId="275"/>
            <ac:spMk id="12" creationId="{05A8AC9E-7AD5-1DC2-11E0-A3DC2A120ADD}"/>
          </ac:spMkLst>
        </pc:spChg>
        <pc:spChg chg="add del mod">
          <ac:chgData name="Aditya Vishwakarma" userId="5c2141a5dbeb0104" providerId="LiveId" clId="{0C81F62D-6247-4CB3-A92D-44F7E2BA863F}" dt="2024-09-11T13:12:29.457" v="1427" actId="478"/>
          <ac:spMkLst>
            <pc:docMk/>
            <pc:sldMk cId="2278962821" sldId="275"/>
            <ac:spMk id="13" creationId="{99763E6D-32D3-657A-44D4-6C1F427835B5}"/>
          </ac:spMkLst>
        </pc:spChg>
        <pc:spChg chg="add del mod">
          <ac:chgData name="Aditya Vishwakarma" userId="5c2141a5dbeb0104" providerId="LiveId" clId="{0C81F62D-6247-4CB3-A92D-44F7E2BA863F}" dt="2024-09-11T13:12:34.649" v="1429" actId="478"/>
          <ac:spMkLst>
            <pc:docMk/>
            <pc:sldMk cId="2278962821" sldId="275"/>
            <ac:spMk id="14" creationId="{BDA519AC-48DC-3793-08CD-63C89C032D28}"/>
          </ac:spMkLst>
        </pc:spChg>
        <pc:spChg chg="add del mod">
          <ac:chgData name="Aditya Vishwakarma" userId="5c2141a5dbeb0104" providerId="LiveId" clId="{0C81F62D-6247-4CB3-A92D-44F7E2BA863F}" dt="2024-09-11T13:12:31.971" v="1428" actId="478"/>
          <ac:spMkLst>
            <pc:docMk/>
            <pc:sldMk cId="2278962821" sldId="275"/>
            <ac:spMk id="15" creationId="{C3AEEA8F-61BB-09C5-F7C0-EC82317E4D79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16" creationId="{19BFC08F-68D0-A148-819B-A130C5B17DEE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17" creationId="{DDA68C7D-503F-F0C1-E253-DF192CE10874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18" creationId="{83F713BA-DE9A-971B-73F9-4DF9D9DAF985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19" creationId="{FA902811-1333-2C37-D994-5B6A0281CD7B}"/>
          </ac:spMkLst>
        </pc:spChg>
        <pc:spChg chg="add mod">
          <ac:chgData name="Aditya Vishwakarma" userId="5c2141a5dbeb0104" providerId="LiveId" clId="{0C81F62D-6247-4CB3-A92D-44F7E2BA863F}" dt="2024-09-11T13:27:30.447" v="1497" actId="1076"/>
          <ac:spMkLst>
            <pc:docMk/>
            <pc:sldMk cId="2278962821" sldId="275"/>
            <ac:spMk id="20" creationId="{89619B30-485C-56E4-0332-AB283CC4C39D}"/>
          </ac:spMkLst>
        </pc:spChg>
        <pc:graphicFrameChg chg="add mod modGraphic">
          <ac:chgData name="Aditya Vishwakarma" userId="5c2141a5dbeb0104" providerId="LiveId" clId="{0C81F62D-6247-4CB3-A92D-44F7E2BA863F}" dt="2024-09-11T13:27:23.096" v="1496" actId="1076"/>
          <ac:graphicFrameMkLst>
            <pc:docMk/>
            <pc:sldMk cId="2278962821" sldId="275"/>
            <ac:graphicFrameMk id="21" creationId="{303892A7-58C5-7EE9-D047-A2BFEDE286A2}"/>
          </ac:graphicFrameMkLst>
        </pc:graphicFrameChg>
        <pc:cxnChg chg="add mod">
          <ac:chgData name="Aditya Vishwakarma" userId="5c2141a5dbeb0104" providerId="LiveId" clId="{0C81F62D-6247-4CB3-A92D-44F7E2BA863F}" dt="2024-09-11T13:27:30.447" v="1497" actId="1076"/>
          <ac:cxnSpMkLst>
            <pc:docMk/>
            <pc:sldMk cId="2278962821" sldId="275"/>
            <ac:cxnSpMk id="8" creationId="{75EA04D7-8CCD-E4D9-DC2F-3ADF7354CFBC}"/>
          </ac:cxnSpMkLst>
        </pc:cxnChg>
      </pc:sldChg>
      <pc:sldChg chg="addSp delSp modSp new mod">
        <pc:chgData name="Aditya Vishwakarma" userId="5c2141a5dbeb0104" providerId="LiveId" clId="{0C81F62D-6247-4CB3-A92D-44F7E2BA863F}" dt="2024-09-11T13:43:16.352" v="1551" actId="1076"/>
        <pc:sldMkLst>
          <pc:docMk/>
          <pc:sldMk cId="741145140" sldId="276"/>
        </pc:sldMkLst>
        <pc:spChg chg="add del mod">
          <ac:chgData name="Aditya Vishwakarma" userId="5c2141a5dbeb0104" providerId="LiveId" clId="{0C81F62D-6247-4CB3-A92D-44F7E2BA863F}" dt="2024-09-11T13:41:24.053" v="1521" actId="478"/>
          <ac:spMkLst>
            <pc:docMk/>
            <pc:sldMk cId="741145140" sldId="276"/>
            <ac:spMk id="3" creationId="{11BAFF23-A428-08AC-92EC-55780C13F5C7}"/>
          </ac:spMkLst>
        </pc:spChg>
        <pc:spChg chg="add mod">
          <ac:chgData name="Aditya Vishwakarma" userId="5c2141a5dbeb0104" providerId="LiveId" clId="{0C81F62D-6247-4CB3-A92D-44F7E2BA863F}" dt="2024-09-11T13:42:24.256" v="1533" actId="20577"/>
          <ac:spMkLst>
            <pc:docMk/>
            <pc:sldMk cId="741145140" sldId="276"/>
            <ac:spMk id="5" creationId="{6FD3DEA3-3E2B-90DF-5333-91F4834A9705}"/>
          </ac:spMkLst>
        </pc:spChg>
        <pc:spChg chg="add mod">
          <ac:chgData name="Aditya Vishwakarma" userId="5c2141a5dbeb0104" providerId="LiveId" clId="{0C81F62D-6247-4CB3-A92D-44F7E2BA863F}" dt="2024-09-11T13:42:27.442" v="1535" actId="20577"/>
          <ac:spMkLst>
            <pc:docMk/>
            <pc:sldMk cId="741145140" sldId="276"/>
            <ac:spMk id="6" creationId="{8B7A1EF1-30BC-79B3-C247-45ECABB99C19}"/>
          </ac:spMkLst>
        </pc:spChg>
        <pc:spChg chg="add mod">
          <ac:chgData name="Aditya Vishwakarma" userId="5c2141a5dbeb0104" providerId="LiveId" clId="{0C81F62D-6247-4CB3-A92D-44F7E2BA863F}" dt="2024-09-11T13:42:29.515" v="1537" actId="20577"/>
          <ac:spMkLst>
            <pc:docMk/>
            <pc:sldMk cId="741145140" sldId="276"/>
            <ac:spMk id="7" creationId="{84F6C61A-434F-92F2-5DE2-653512166C9F}"/>
          </ac:spMkLst>
        </pc:spChg>
        <pc:spChg chg="add mod">
          <ac:chgData name="Aditya Vishwakarma" userId="5c2141a5dbeb0104" providerId="LiveId" clId="{0C81F62D-6247-4CB3-A92D-44F7E2BA863F}" dt="2024-09-11T13:42:17.517" v="1531" actId="1076"/>
          <ac:spMkLst>
            <pc:docMk/>
            <pc:sldMk cId="741145140" sldId="276"/>
            <ac:spMk id="8" creationId="{872A0719-8FDC-AEA3-FE37-817D100D5BBE}"/>
          </ac:spMkLst>
        </pc:spChg>
        <pc:spChg chg="add del mod">
          <ac:chgData name="Aditya Vishwakarma" userId="5c2141a5dbeb0104" providerId="LiveId" clId="{0C81F62D-6247-4CB3-A92D-44F7E2BA863F}" dt="2024-09-11T13:41:04.671" v="1515" actId="478"/>
          <ac:spMkLst>
            <pc:docMk/>
            <pc:sldMk cId="741145140" sldId="276"/>
            <ac:spMk id="9" creationId="{BF89D60A-9179-9AEC-2F59-CE866973D9EB}"/>
          </ac:spMkLst>
        </pc:spChg>
        <pc:spChg chg="add mod">
          <ac:chgData name="Aditya Vishwakarma" userId="5c2141a5dbeb0104" providerId="LiveId" clId="{0C81F62D-6247-4CB3-A92D-44F7E2BA863F}" dt="2024-09-11T13:43:16.352" v="1551" actId="1076"/>
          <ac:spMkLst>
            <pc:docMk/>
            <pc:sldMk cId="741145140" sldId="276"/>
            <ac:spMk id="11" creationId="{90B994D1-69B2-520D-EF56-72412F93443B}"/>
          </ac:spMkLst>
        </pc:spChg>
        <pc:spChg chg="add mod">
          <ac:chgData name="Aditya Vishwakarma" userId="5c2141a5dbeb0104" providerId="LiveId" clId="{0C81F62D-6247-4CB3-A92D-44F7E2BA863F}" dt="2024-09-11T13:42:04.818" v="1530" actId="20577"/>
          <ac:spMkLst>
            <pc:docMk/>
            <pc:sldMk cId="741145140" sldId="276"/>
            <ac:spMk id="12" creationId="{8AD8830C-443D-6680-900F-0CA6F3C13582}"/>
          </ac:spMkLst>
        </pc:spChg>
        <pc:graphicFrameChg chg="add mod modGraphic">
          <ac:chgData name="Aditya Vishwakarma" userId="5c2141a5dbeb0104" providerId="LiveId" clId="{0C81F62D-6247-4CB3-A92D-44F7E2BA863F}" dt="2024-09-11T13:40:35.772" v="1512" actId="207"/>
          <ac:graphicFrameMkLst>
            <pc:docMk/>
            <pc:sldMk cId="741145140" sldId="276"/>
            <ac:graphicFrameMk id="2" creationId="{7242B1A4-B782-F472-124C-F38D9EA97256}"/>
          </ac:graphicFrameMkLst>
        </pc:graphicFrameChg>
        <pc:cxnChg chg="add mod">
          <ac:chgData name="Aditya Vishwakarma" userId="5c2141a5dbeb0104" providerId="LiveId" clId="{0C81F62D-6247-4CB3-A92D-44F7E2BA863F}" dt="2024-09-11T13:40:59.867" v="1514" actId="1076"/>
          <ac:cxnSpMkLst>
            <pc:docMk/>
            <pc:sldMk cId="741145140" sldId="276"/>
            <ac:cxnSpMk id="4" creationId="{7BF156A8-876D-84EF-9873-F8EAA8B83E8E}"/>
          </ac:cxnSpMkLst>
        </pc:cxnChg>
      </pc:sldChg>
      <pc:sldChg chg="addSp delSp modSp add mod ord">
        <pc:chgData name="Aditya Vishwakarma" userId="5c2141a5dbeb0104" providerId="LiveId" clId="{0C81F62D-6247-4CB3-A92D-44F7E2BA863F}" dt="2024-09-11T14:20:54.066" v="1759" actId="20577"/>
        <pc:sldMkLst>
          <pc:docMk/>
          <pc:sldMk cId="518442438" sldId="277"/>
        </pc:sldMkLst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4" creationId="{4A9640E6-67B0-79B2-85F7-BB96F4E06903}"/>
          </ac:spMkLst>
        </pc:spChg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6" creationId="{F86DE064-C820-2CD3-8F76-728093EA1A49}"/>
          </ac:spMkLst>
        </pc:spChg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" creationId="{580FA20E-28A6-1118-538F-1259CE81713B}"/>
          </ac:spMkLst>
        </pc:spChg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4" creationId="{AA0CD4AA-87FB-ABEC-D9D3-7E8C2E69E73C}"/>
          </ac:spMkLst>
        </pc:spChg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21" creationId="{2ABEB1DD-AAF5-B58C-5610-23693653CB22}"/>
          </ac:spMkLst>
        </pc:spChg>
        <pc:spChg chg="add 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25" creationId="{AE2C78B2-180F-AACC-7AA9-E91C188C34DE}"/>
          </ac:spMkLst>
        </pc:spChg>
        <pc:spChg chg="add del mod">
          <ac:chgData name="Aditya Vishwakarma" userId="5c2141a5dbeb0104" providerId="LiveId" clId="{0C81F62D-6247-4CB3-A92D-44F7E2BA863F}" dt="2024-09-11T13:52:16.440" v="1701" actId="478"/>
          <ac:spMkLst>
            <pc:docMk/>
            <pc:sldMk cId="518442438" sldId="277"/>
            <ac:spMk id="28" creationId="{54792E45-C2CA-D47E-5846-0330B3BFBA73}"/>
          </ac:spMkLst>
        </pc:spChg>
        <pc:spChg chg="add del mod">
          <ac:chgData name="Aditya Vishwakarma" userId="5c2141a5dbeb0104" providerId="LiveId" clId="{0C81F62D-6247-4CB3-A92D-44F7E2BA863F}" dt="2024-09-11T13:53:20.355" v="1713" actId="478"/>
          <ac:spMkLst>
            <pc:docMk/>
            <pc:sldMk cId="518442438" sldId="277"/>
            <ac:spMk id="29" creationId="{38D644E8-213D-CB0F-2230-F77CAF8A971C}"/>
          </ac:spMkLst>
        </pc:spChg>
        <pc:spChg chg="add mod">
          <ac:chgData name="Aditya Vishwakarma" userId="5c2141a5dbeb0104" providerId="LiveId" clId="{0C81F62D-6247-4CB3-A92D-44F7E2BA863F}" dt="2024-09-11T14:20:54.066" v="1759" actId="20577"/>
          <ac:spMkLst>
            <pc:docMk/>
            <pc:sldMk cId="518442438" sldId="277"/>
            <ac:spMk id="32" creationId="{C62457E6-5CDC-C934-C952-402A4BC5BD51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53" creationId="{67DD0E55-47F4-2BB6-8E2B-A24FE3554CB4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54" creationId="{FAA18EC5-87A0-A358-349E-1F9AA6A609E4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56" creationId="{78E4DBDC-3FCC-6BE2-0C82-6C5E289CDA87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69" creationId="{CBAEE0CE-3B2B-4DCB-6FFF-DEF1A6A241C2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0" creationId="{45A23DE6-59AE-0D5E-05F8-6524AFCEC663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1" creationId="{3A93F88F-1454-7732-0B58-31B4C3BF7442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2" creationId="{BD5FFD44-4CE1-5C20-F617-BD5E55737EEB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3" creationId="{6EF856C1-E8A2-C13E-2C32-ABE37AFE4A36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4" creationId="{86F62449-0D27-5DAC-4E00-C9F9CC9DDEA7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5" creationId="{928DADDC-D089-C78C-2BFB-0BDBEC972201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6" creationId="{211D0FDA-0ACC-A099-1FC9-3A70589995D7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7" creationId="{DAEB612D-448F-93DE-993C-2195E3165653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8" creationId="{F7AA415F-15A4-EE6C-7EAD-8EF0C4773C4C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79" creationId="{23E65444-CED4-BFB0-F3F3-F1535B1E4D76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0" creationId="{6F6FB2F9-ADBA-6AFD-169A-685796D8DA96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1" creationId="{E9C170D4-7DEA-0F5A-968F-46FB22B77033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2" creationId="{507530C4-D5FE-B40A-FE3F-F80C5CCCD789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3" creationId="{951C657C-91F3-3907-911C-9912C4CF81E1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4" creationId="{626CF20B-F666-8C1F-9C51-8145BF0752DD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5" creationId="{8D42FCBD-BCB0-6E5E-8810-1B6E420B58FB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6" creationId="{56FEDB6B-3747-3ABE-6C19-6A05C2D5B235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7" creationId="{C18298BF-C92D-E371-9C3F-5DBF6F11DBDD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88" creationId="{7A6D5657-A9BC-24EE-7008-3D6D26DE9BE3}"/>
          </ac:spMkLst>
        </pc:spChg>
        <pc:spChg chg="del">
          <ac:chgData name="Aditya Vishwakarma" userId="5c2141a5dbeb0104" providerId="LiveId" clId="{0C81F62D-6247-4CB3-A92D-44F7E2BA863F}" dt="2024-09-11T13:44:35.765" v="1555" actId="478"/>
          <ac:spMkLst>
            <pc:docMk/>
            <pc:sldMk cId="518442438" sldId="277"/>
            <ac:spMk id="89" creationId="{37AA66DA-37D5-03C6-4C8E-9E3EEC5019CA}"/>
          </ac:spMkLst>
        </pc:spChg>
        <pc:spChg chg="del mod">
          <ac:chgData name="Aditya Vishwakarma" userId="5c2141a5dbeb0104" providerId="LiveId" clId="{0C81F62D-6247-4CB3-A92D-44F7E2BA863F}" dt="2024-09-11T13:44:48.503" v="1558" actId="478"/>
          <ac:spMkLst>
            <pc:docMk/>
            <pc:sldMk cId="518442438" sldId="277"/>
            <ac:spMk id="90" creationId="{8C52C21D-DFFF-BA0E-D3CC-57FED0B853F5}"/>
          </ac:spMkLst>
        </pc:spChg>
        <pc:spChg chg="del">
          <ac:chgData name="Aditya Vishwakarma" userId="5c2141a5dbeb0104" providerId="LiveId" clId="{0C81F62D-6247-4CB3-A92D-44F7E2BA863F}" dt="2024-09-11T13:44:30.981" v="1553" actId="478"/>
          <ac:spMkLst>
            <pc:docMk/>
            <pc:sldMk cId="518442438" sldId="277"/>
            <ac:spMk id="95" creationId="{9B16D4A4-4049-01B2-2334-2CE3459D25B5}"/>
          </ac:spMkLst>
        </pc:spChg>
        <pc:spChg chg="del">
          <ac:chgData name="Aditya Vishwakarma" userId="5c2141a5dbeb0104" providerId="LiveId" clId="{0C81F62D-6247-4CB3-A92D-44F7E2BA863F}" dt="2024-09-11T13:44:32.882" v="1554" actId="478"/>
          <ac:spMkLst>
            <pc:docMk/>
            <pc:sldMk cId="518442438" sldId="277"/>
            <ac:spMk id="96" creationId="{0C6D1CDE-5144-0851-F3E0-B3E096637D46}"/>
          </ac:spMkLst>
        </pc:spChg>
        <pc:spChg chg="del">
          <ac:chgData name="Aditya Vishwakarma" userId="5c2141a5dbeb0104" providerId="LiveId" clId="{0C81F62D-6247-4CB3-A92D-44F7E2BA863F}" dt="2024-09-11T13:45:13.771" v="1564" actId="478"/>
          <ac:spMkLst>
            <pc:docMk/>
            <pc:sldMk cId="518442438" sldId="277"/>
            <ac:spMk id="97" creationId="{CCCD7D9E-4380-F016-6F50-D6E69FE18698}"/>
          </ac:spMkLst>
        </pc:spChg>
        <pc:spChg chg="del">
          <ac:chgData name="Aditya Vishwakarma" userId="5c2141a5dbeb0104" providerId="LiveId" clId="{0C81F62D-6247-4CB3-A92D-44F7E2BA863F}" dt="2024-09-11T13:45:16.516" v="1565" actId="478"/>
          <ac:spMkLst>
            <pc:docMk/>
            <pc:sldMk cId="518442438" sldId="277"/>
            <ac:spMk id="98" creationId="{60D38CFE-7849-FA08-4B47-CB93773CEE03}"/>
          </ac:spMkLst>
        </pc:spChg>
        <pc:spChg chg="del">
          <ac:chgData name="Aditya Vishwakarma" userId="5c2141a5dbeb0104" providerId="LiveId" clId="{0C81F62D-6247-4CB3-A92D-44F7E2BA863F}" dt="2024-09-11T13:45:32.314" v="1569" actId="478"/>
          <ac:spMkLst>
            <pc:docMk/>
            <pc:sldMk cId="518442438" sldId="277"/>
            <ac:spMk id="99" creationId="{1A5DC98C-C6B9-5CF0-070E-8F63A441DCEF}"/>
          </ac:spMkLst>
        </pc:spChg>
        <pc:spChg chg="del">
          <ac:chgData name="Aditya Vishwakarma" userId="5c2141a5dbeb0104" providerId="LiveId" clId="{0C81F62D-6247-4CB3-A92D-44F7E2BA863F}" dt="2024-09-11T13:45:28.453" v="1568" actId="478"/>
          <ac:spMkLst>
            <pc:docMk/>
            <pc:sldMk cId="518442438" sldId="277"/>
            <ac:spMk id="100" creationId="{6502DDE2-125C-8A5C-BCC7-5B60245E2A02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1" creationId="{6B2959BB-F571-2575-9B36-1B5A98840BA7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2" creationId="{9AE5A2A2-EACC-3223-B2FF-0C57A12F4BCD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3" creationId="{CD5B9330-E02D-AD70-BD2C-0F414EF5EE25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4" creationId="{4E4E8A67-D87C-6225-BC92-6A41BD0E7018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5" creationId="{64FFBE67-A954-D799-499E-23BC964C8B3A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6" creationId="{B08D8F7A-C645-CBEA-FF01-847DDA297BF5}"/>
          </ac:spMkLst>
        </pc:spChg>
        <pc:spChg chg="mod">
          <ac:chgData name="Aditya Vishwakarma" userId="5c2141a5dbeb0104" providerId="LiveId" clId="{0C81F62D-6247-4CB3-A92D-44F7E2BA863F}" dt="2024-09-11T13:53:06.788" v="1712" actId="1076"/>
          <ac:spMkLst>
            <pc:docMk/>
            <pc:sldMk cId="518442438" sldId="277"/>
            <ac:spMk id="107" creationId="{6D8AAD2E-CA1F-40F5-73D0-8E1EACFEF091}"/>
          </ac:spMkLst>
        </pc:sp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3" creationId="{23694893-EEAF-9C9E-3562-A4C559B0BDFD}"/>
          </ac:cxnSpMkLst>
        </pc:cxn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8" creationId="{B3C0C602-0A00-AADB-3043-FB55440DB7A0}"/>
          </ac:cxnSpMkLst>
        </pc:cxn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12" creationId="{73C84558-6E48-FB15-6E51-7D7FBBE98BFF}"/>
          </ac:cxnSpMkLst>
        </pc:cxn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19" creationId="{69FC5D8E-11DC-6348-0607-86707DFABBF9}"/>
          </ac:cxnSpMkLst>
        </pc:cxn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23" creationId="{1E3F82EE-178E-5763-4804-0E9A8C932337}"/>
          </ac:cxnSpMkLst>
        </pc:cxnChg>
        <pc:cxnChg chg="add 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27" creationId="{C4DB26E4-089A-E603-19FD-26F76457A3A1}"/>
          </ac:cxnSpMkLst>
        </pc:cxnChg>
        <pc:cxnChg chg="add">
          <ac:chgData name="Aditya Vishwakarma" userId="5c2141a5dbeb0104" providerId="LiveId" clId="{0C81F62D-6247-4CB3-A92D-44F7E2BA863F}" dt="2024-09-11T14:19:20.226" v="1716" actId="11529"/>
          <ac:cxnSpMkLst>
            <pc:docMk/>
            <pc:sldMk cId="518442438" sldId="277"/>
            <ac:cxnSpMk id="31" creationId="{ADF5C4E0-BDFB-2407-32C7-A73F4D13FA1F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49" creationId="{A918083E-523F-F975-A1BB-5ED21EB4E199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58" creationId="{010A3ABF-DDA7-9CE9-68D7-DA6F4B5243D5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59" creationId="{FDCDEBAD-CC5C-BE15-A595-A585CC453326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0" creationId="{1BC24887-B1B9-701B-97D6-5375503A62E1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3" creationId="{DC37CDEF-F880-7BAA-F4E0-A71E5C710A40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4" creationId="{70E0B391-E5A5-C10E-70BB-6AFDC885DD3B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5" creationId="{14252F75-53A2-75AA-00D2-1645031AAAE0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6" creationId="{5BF88CFC-5AAC-1829-C299-88ACAB1505EB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7" creationId="{5AD13B96-3978-97B3-DA00-51428D00A895}"/>
          </ac:cxnSpMkLst>
        </pc:cxnChg>
        <pc:cxnChg chg="mod">
          <ac:chgData name="Aditya Vishwakarma" userId="5c2141a5dbeb0104" providerId="LiveId" clId="{0C81F62D-6247-4CB3-A92D-44F7E2BA863F}" dt="2024-09-11T13:53:06.788" v="1712" actId="1076"/>
          <ac:cxnSpMkLst>
            <pc:docMk/>
            <pc:sldMk cId="518442438" sldId="277"/>
            <ac:cxnSpMk id="68" creationId="{36704823-32AD-D5F8-9D7F-BC878E4033B7}"/>
          </ac:cxnSpMkLst>
        </pc:cxnChg>
      </pc:sldChg>
      <pc:sldChg chg="addSp delSp modSp new mod">
        <pc:chgData name="Aditya Vishwakarma" userId="5c2141a5dbeb0104" providerId="LiveId" clId="{0C81F62D-6247-4CB3-A92D-44F7E2BA863F}" dt="2024-09-11T14:49:39.456" v="1794" actId="1076"/>
        <pc:sldMkLst>
          <pc:docMk/>
          <pc:sldMk cId="1344300928" sldId="278"/>
        </pc:sldMkLst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3" creationId="{82E1C071-D4A6-C3A7-5FD2-C7FE5D82CCD5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5" creationId="{4295069E-3FAD-6EA5-B373-4460DA18C530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6" creationId="{E2EE39A9-9213-8031-26C5-549EB10FB966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7" creationId="{DC1FECE4-1078-07B5-F82D-BD62F71AF6C7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8" creationId="{4F1542C6-9B7A-5B97-17EB-D9A86E3F1100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9" creationId="{26D98DD4-D9FF-211E-9B3C-472F895AC5D2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10" creationId="{903CFC95-B503-02BF-8C1C-FDE8155D77CD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1" creationId="{F1A521CF-992B-7191-2F8C-E8D8E2C07385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3" creationId="{379C1056-EAE5-3047-51D4-9DD6CABEF16F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4" creationId="{3B6D81BC-607D-1C59-ED0E-4CA0A253553A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5" creationId="{A92E908F-FF13-8697-18CF-4A1EC3D41157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6" creationId="{FC2E5825-3841-8323-C98E-055F4CDF72FF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7" creationId="{26420B4D-D2F7-8826-0397-DCDA3B75F675}"/>
          </ac:spMkLst>
        </pc:spChg>
        <pc:spChg chg="add del mod">
          <ac:chgData name="Aditya Vishwakarma" userId="5c2141a5dbeb0104" providerId="LiveId" clId="{0C81F62D-6247-4CB3-A92D-44F7E2BA863F}" dt="2024-09-11T14:46:54.026" v="1775" actId="478"/>
          <ac:spMkLst>
            <pc:docMk/>
            <pc:sldMk cId="1344300928" sldId="278"/>
            <ac:spMk id="18" creationId="{11DD7289-000E-4729-C7D8-793336C65C2F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1" creationId="{E737D5C0-8566-B120-1CF3-A641A9E66EF5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2" creationId="{4C9926E4-0D82-5E8F-E5CE-FFAB1BE524F3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3" creationId="{FAFF5376-8CC3-6979-0F63-B478F2729B02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4" creationId="{FF57B84B-524C-19FB-E694-B6B49C35B430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5" creationId="{F2F8076E-A320-6C67-CD49-44F6966E23E4}"/>
          </ac:spMkLst>
        </pc:spChg>
        <pc:spChg chg="add mod">
          <ac:chgData name="Aditya Vishwakarma" userId="5c2141a5dbeb0104" providerId="LiveId" clId="{0C81F62D-6247-4CB3-A92D-44F7E2BA863F}" dt="2024-09-11T14:48:13.251" v="1783" actId="1076"/>
          <ac:spMkLst>
            <pc:docMk/>
            <pc:sldMk cId="1344300928" sldId="278"/>
            <ac:spMk id="26" creationId="{4D33C04F-7A4B-5A6A-A2FD-CB1F0851408D}"/>
          </ac:spMkLst>
        </pc:spChg>
        <pc:spChg chg="add mod">
          <ac:chgData name="Aditya Vishwakarma" userId="5c2141a5dbeb0104" providerId="LiveId" clId="{0C81F62D-6247-4CB3-A92D-44F7E2BA863F}" dt="2024-09-11T14:49:01.381" v="1790" actId="1076"/>
          <ac:spMkLst>
            <pc:docMk/>
            <pc:sldMk cId="1344300928" sldId="278"/>
            <ac:spMk id="30" creationId="{01584380-5D34-928D-1291-5307B41EECD0}"/>
          </ac:spMkLst>
        </pc:spChg>
        <pc:spChg chg="add mod">
          <ac:chgData name="Aditya Vishwakarma" userId="5c2141a5dbeb0104" providerId="LiveId" clId="{0C81F62D-6247-4CB3-A92D-44F7E2BA863F}" dt="2024-09-11T14:49:39.456" v="1794" actId="1076"/>
          <ac:spMkLst>
            <pc:docMk/>
            <pc:sldMk cId="1344300928" sldId="278"/>
            <ac:spMk id="32" creationId="{23AD2246-4437-E839-1A54-6EA8FEB4198D}"/>
          </ac:spMkLst>
        </pc:spChg>
        <pc:graphicFrameChg chg="add mod modGraphic">
          <ac:chgData name="Aditya Vishwakarma" userId="5c2141a5dbeb0104" providerId="LiveId" clId="{0C81F62D-6247-4CB3-A92D-44F7E2BA863F}" dt="2024-09-11T14:48:13.251" v="1783" actId="1076"/>
          <ac:graphicFrameMkLst>
            <pc:docMk/>
            <pc:sldMk cId="1344300928" sldId="278"/>
            <ac:graphicFrameMk id="2" creationId="{E864B3F9-B612-CD84-F93E-FEB8238200D9}"/>
          </ac:graphicFrameMkLst>
        </pc:graphicFrameChg>
        <pc:graphicFrameChg chg="add mod">
          <ac:chgData name="Aditya Vishwakarma" userId="5c2141a5dbeb0104" providerId="LiveId" clId="{0C81F62D-6247-4CB3-A92D-44F7E2BA863F}" dt="2024-09-11T14:48:54.780" v="1789" actId="1076"/>
          <ac:graphicFrameMkLst>
            <pc:docMk/>
            <pc:sldMk cId="1344300928" sldId="278"/>
            <ac:graphicFrameMk id="19" creationId="{D474F95C-5DF7-E237-411F-EB1380867B43}"/>
          </ac:graphicFrameMkLst>
        </pc:graphicFrameChg>
        <pc:cxnChg chg="add mod">
          <ac:chgData name="Aditya Vishwakarma" userId="5c2141a5dbeb0104" providerId="LiveId" clId="{0C81F62D-6247-4CB3-A92D-44F7E2BA863F}" dt="2024-09-11T14:48:13.251" v="1783" actId="1076"/>
          <ac:cxnSpMkLst>
            <pc:docMk/>
            <pc:sldMk cId="1344300928" sldId="278"/>
            <ac:cxnSpMk id="4" creationId="{5C40E3E5-BB0B-EBEA-C500-EE14982384EF}"/>
          </ac:cxnSpMkLst>
        </pc:cxnChg>
        <pc:cxnChg chg="add del mod">
          <ac:chgData name="Aditya Vishwakarma" userId="5c2141a5dbeb0104" providerId="LiveId" clId="{0C81F62D-6247-4CB3-A92D-44F7E2BA863F}" dt="2024-09-11T14:46:54.026" v="1775" actId="478"/>
          <ac:cxnSpMkLst>
            <pc:docMk/>
            <pc:sldMk cId="1344300928" sldId="278"/>
            <ac:cxnSpMk id="12" creationId="{08E94A0E-6DA7-4F81-646E-44C3CF595C33}"/>
          </ac:cxnSpMkLst>
        </pc:cxnChg>
        <pc:cxnChg chg="add mod">
          <ac:chgData name="Aditya Vishwakarma" userId="5c2141a5dbeb0104" providerId="LiveId" clId="{0C81F62D-6247-4CB3-A92D-44F7E2BA863F}" dt="2024-09-11T14:48:13.251" v="1783" actId="1076"/>
          <ac:cxnSpMkLst>
            <pc:docMk/>
            <pc:sldMk cId="1344300928" sldId="278"/>
            <ac:cxnSpMk id="20" creationId="{72F14025-CD34-B2B4-286A-BDF708C84B04}"/>
          </ac:cxnSpMkLst>
        </pc:cxnChg>
        <pc:cxnChg chg="add">
          <ac:chgData name="Aditya Vishwakarma" userId="5c2141a5dbeb0104" providerId="LiveId" clId="{0C81F62D-6247-4CB3-A92D-44F7E2BA863F}" dt="2024-09-11T14:48:23.839" v="1784" actId="11529"/>
          <ac:cxnSpMkLst>
            <pc:docMk/>
            <pc:sldMk cId="1344300928" sldId="278"/>
            <ac:cxnSpMk id="28" creationId="{DDF7125F-AB65-D086-77FA-A3053E39C2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5216-0137-4DF0-9F2E-B6453A916B0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E52A-E03B-4564-80C2-540FA875C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9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E52A-E03B-4564-80C2-540FA875CF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E52A-E03B-4564-80C2-540FA875CF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6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57CF-524D-D440-5295-4A5B3D24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5FFC-6CE3-659C-4A3B-E1D3BBFF8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9BDA-7090-3BF5-C075-E1878D1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0941-D580-3485-C496-F18C9AA2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FEF1-037E-66B5-586C-CD6C0F17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982F-7BEF-5495-85E7-494AB618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9C9D-A3EE-74A5-B994-0759324E8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ADBF-479C-21A9-1469-B4201050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32F3-7D8E-BEEF-8AB7-3089A960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FD3C-BB26-D55C-62F0-3105CA7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7CB1A-8C00-4C76-23E3-1A10AD8F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28512-B11D-66AE-D985-036EAA40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3E93-F0D3-DBA5-9A0E-F8A4A37D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9522-B67E-2AF6-4F9F-F95BD7E3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A92F-1DBF-6EEE-585D-DE88C217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9CB-7DD5-8F3E-5E42-A4B3C3D2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6472-FABB-DC91-5907-60898197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DFF8-3B96-AF28-FD7C-3669CA5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C09B-17EB-509C-9A0C-3EF96B4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7617-16EF-2C72-0B3C-7325FC81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FE0-B642-B9A8-0485-805DA54C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B2D8-0AC6-5914-2386-05B17653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C69B-907C-A42D-0815-6DC4368B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C9B2-62FF-D8C3-B59C-979811BE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546F-92FF-340F-597D-FBD273BE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03A3-D604-85AC-8870-0325231E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1B6E-5D99-BC85-C30D-FB51B092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24A70-953F-775F-8886-CD1352F72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E7F1-85BA-C58D-34FD-0DB6AE22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4BA8-4D38-BEC4-3F5D-4149E239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F8DC-9100-F67A-E9AD-7284B78E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81DF-BBD3-A98A-5B89-D481D70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AFDA7-403E-0AFD-BD43-CAE93568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F43AD-7FCA-5DF1-1B76-2CD188A66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A0A14-5018-F1B8-512C-584C51C06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683D3-CD24-299E-403E-D86251382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3AE3F-B1EC-5200-BDA6-2264CB93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89C2A-E9C3-C161-30A4-3CD49A2C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3AC55-09B5-F18D-1EF2-AB6F71B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174F-98EC-F715-3C2A-99DD37F5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A5C24-9768-8ECD-340E-5DEA1EF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5810-0CDC-0E93-6D74-67B2374D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E908-D985-8CA1-67EB-68F9363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B8763-4432-D134-B4B0-84A706FC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057A8-35EA-6BA4-9FAD-76A300D7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E942-D7FB-4581-DC3D-E9DB17A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6268-BA19-BC5A-091B-3A733610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AD7E-28CB-4F65-73A1-9DAF55CC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E6DB-65AA-E387-355C-4B790EE10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1D3F-5654-B46F-87D7-D330A3F0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A15E0-0BCA-E925-DE88-9C48F40F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32451-D992-A1C3-4CB9-BCB1E46A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0B77-B4AD-A35B-A2AD-49A7F896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F2EED-E8D2-1DA6-1D2C-44471F1F6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798F-6656-5616-3013-986260820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4966-ECEB-98F8-4BC3-422876AA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5D44D-192D-CF41-EBF1-08CC2E44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8EE9-BC50-F478-7400-75633E2C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03DD8-601F-031D-F491-E6A4C0A2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63A8-954B-6CDD-0888-302E7355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8342-61CC-0F7A-4589-8E7888DAF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5F90-A8F7-40C4-9A7F-F831E4F984D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0EE2-80E1-C75B-40CB-B2721C01F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C418-C735-8C88-5EE0-B615371C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1897-E403-4819-9935-6D69DFAA4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FE7ACC3-4A66-C29B-5010-28AD7685B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493301"/>
                  </p:ext>
                </p:extLst>
              </p:nvPr>
            </p:nvGraphicFramePr>
            <p:xfrm>
              <a:off x="1126220" y="935521"/>
              <a:ext cx="9939560" cy="49869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094">
                      <a:extLst>
                        <a:ext uri="{9D8B030D-6E8A-4147-A177-3AD203B41FA5}">
                          <a16:colId xmlns:a16="http://schemas.microsoft.com/office/drawing/2014/main" val="572759702"/>
                        </a:ext>
                      </a:extLst>
                    </a:gridCol>
                    <a:gridCol w="377751">
                      <a:extLst>
                        <a:ext uri="{9D8B030D-6E8A-4147-A177-3AD203B41FA5}">
                          <a16:colId xmlns:a16="http://schemas.microsoft.com/office/drawing/2014/main" val="3869125191"/>
                        </a:ext>
                      </a:extLst>
                    </a:gridCol>
                    <a:gridCol w="743697">
                      <a:extLst>
                        <a:ext uri="{9D8B030D-6E8A-4147-A177-3AD203B41FA5}">
                          <a16:colId xmlns:a16="http://schemas.microsoft.com/office/drawing/2014/main" val="1152335600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342581259"/>
                        </a:ext>
                      </a:extLst>
                    </a:gridCol>
                    <a:gridCol w="625650">
                      <a:extLst>
                        <a:ext uri="{9D8B030D-6E8A-4147-A177-3AD203B41FA5}">
                          <a16:colId xmlns:a16="http://schemas.microsoft.com/office/drawing/2014/main" val="554462948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964239265"/>
                        </a:ext>
                      </a:extLst>
                    </a:gridCol>
                    <a:gridCol w="731891">
                      <a:extLst>
                        <a:ext uri="{9D8B030D-6E8A-4147-A177-3AD203B41FA5}">
                          <a16:colId xmlns:a16="http://schemas.microsoft.com/office/drawing/2014/main" val="3046895527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139457734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4005508592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420340433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2049044762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111636872"/>
                        </a:ext>
                      </a:extLst>
                    </a:gridCol>
                    <a:gridCol w="814524">
                      <a:extLst>
                        <a:ext uri="{9D8B030D-6E8A-4147-A177-3AD203B41FA5}">
                          <a16:colId xmlns:a16="http://schemas.microsoft.com/office/drawing/2014/main" val="500901847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3027581525"/>
                        </a:ext>
                      </a:extLst>
                    </a:gridCol>
                    <a:gridCol w="826329">
                      <a:extLst>
                        <a:ext uri="{9D8B030D-6E8A-4147-A177-3AD203B41FA5}">
                          <a16:colId xmlns:a16="http://schemas.microsoft.com/office/drawing/2014/main" val="198988910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80161139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3270022643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1795117344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3510407965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859057617"/>
                        </a:ext>
                      </a:extLst>
                    </a:gridCol>
                  </a:tblGrid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64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128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512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93965"/>
                      </a:ext>
                    </a:extLst>
                  </a:tr>
                  <a:tr h="267273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234463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21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973887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gridSpan="4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850943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1024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2048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4096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8192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16384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32768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938576"/>
                      </a:ext>
                    </a:extLst>
                  </a:tr>
                  <a:tr h="26075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98429"/>
                      </a:ext>
                    </a:extLst>
                  </a:tr>
                  <a:tr h="125928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341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1365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5461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088087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766504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65536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131072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262144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524288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1048576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2097152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574095"/>
                      </a:ext>
                    </a:extLst>
                  </a:tr>
                  <a:tr h="26075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65848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21845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87381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349525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867687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482892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 dirty="0">
                              <a:effectLst/>
                            </a:rPr>
                            <a:t>4194304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8388608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&lt;-</a:t>
                          </a: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lang="en-IN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3108"/>
                      </a:ext>
                    </a:extLst>
                  </a:tr>
                  <a:tr h="26075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976057"/>
                      </a:ext>
                    </a:extLst>
                  </a:tr>
                  <a:tr h="25423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1398101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918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FE7ACC3-4A66-C29B-5010-28AD7685B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493301"/>
                  </p:ext>
                </p:extLst>
              </p:nvPr>
            </p:nvGraphicFramePr>
            <p:xfrm>
              <a:off x="1126220" y="935521"/>
              <a:ext cx="9939560" cy="498695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36094">
                      <a:extLst>
                        <a:ext uri="{9D8B030D-6E8A-4147-A177-3AD203B41FA5}">
                          <a16:colId xmlns:a16="http://schemas.microsoft.com/office/drawing/2014/main" val="572759702"/>
                        </a:ext>
                      </a:extLst>
                    </a:gridCol>
                    <a:gridCol w="377751">
                      <a:extLst>
                        <a:ext uri="{9D8B030D-6E8A-4147-A177-3AD203B41FA5}">
                          <a16:colId xmlns:a16="http://schemas.microsoft.com/office/drawing/2014/main" val="3869125191"/>
                        </a:ext>
                      </a:extLst>
                    </a:gridCol>
                    <a:gridCol w="743697">
                      <a:extLst>
                        <a:ext uri="{9D8B030D-6E8A-4147-A177-3AD203B41FA5}">
                          <a16:colId xmlns:a16="http://schemas.microsoft.com/office/drawing/2014/main" val="1152335600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342581259"/>
                        </a:ext>
                      </a:extLst>
                    </a:gridCol>
                    <a:gridCol w="625650">
                      <a:extLst>
                        <a:ext uri="{9D8B030D-6E8A-4147-A177-3AD203B41FA5}">
                          <a16:colId xmlns:a16="http://schemas.microsoft.com/office/drawing/2014/main" val="554462948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964239265"/>
                        </a:ext>
                      </a:extLst>
                    </a:gridCol>
                    <a:gridCol w="731891">
                      <a:extLst>
                        <a:ext uri="{9D8B030D-6E8A-4147-A177-3AD203B41FA5}">
                          <a16:colId xmlns:a16="http://schemas.microsoft.com/office/drawing/2014/main" val="3046895527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139457734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4005508592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420340433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2049044762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2111636872"/>
                        </a:ext>
                      </a:extLst>
                    </a:gridCol>
                    <a:gridCol w="814524">
                      <a:extLst>
                        <a:ext uri="{9D8B030D-6E8A-4147-A177-3AD203B41FA5}">
                          <a16:colId xmlns:a16="http://schemas.microsoft.com/office/drawing/2014/main" val="500901847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3027581525"/>
                        </a:ext>
                      </a:extLst>
                    </a:gridCol>
                    <a:gridCol w="826329">
                      <a:extLst>
                        <a:ext uri="{9D8B030D-6E8A-4147-A177-3AD203B41FA5}">
                          <a16:colId xmlns:a16="http://schemas.microsoft.com/office/drawing/2014/main" val="198988910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80161139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3270022643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1795117344"/>
                        </a:ext>
                      </a:extLst>
                    </a:gridCol>
                    <a:gridCol w="944376">
                      <a:extLst>
                        <a:ext uri="{9D8B030D-6E8A-4147-A177-3AD203B41FA5}">
                          <a16:colId xmlns:a16="http://schemas.microsoft.com/office/drawing/2014/main" val="3510407965"/>
                        </a:ext>
                      </a:extLst>
                    </a:gridCol>
                    <a:gridCol w="200680">
                      <a:extLst>
                        <a:ext uri="{9D8B030D-6E8A-4147-A177-3AD203B41FA5}">
                          <a16:colId xmlns:a16="http://schemas.microsoft.com/office/drawing/2014/main" val="859057617"/>
                        </a:ext>
                      </a:extLst>
                    </a:gridCol>
                  </a:tblGrid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64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128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512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93965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234463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21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973887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gridSpan="4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rowSpan="10" h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850943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1024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2048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4096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8192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16384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32768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938576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98429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341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1365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5461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088087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766504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65536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131072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262144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524288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1048576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2097152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574095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065848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21845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1" u="none" strike="noStrike" dirty="0">
                              <a:effectLst/>
                            </a:rPr>
                            <a:t>87381</a:t>
                          </a:r>
                          <a:endParaRPr lang="en-I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349525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867687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0482892"/>
                      </a:ext>
                    </a:extLst>
                  </a:tr>
                  <a:tr h="475876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gridSpan="4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 dirty="0">
                              <a:effectLst/>
                            </a:rPr>
                            <a:t>4194304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8388608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94" marR="5994" marT="5994" marB="0" anchor="ctr">
                        <a:blipFill>
                          <a:blip r:embed="rId2"/>
                          <a:stretch>
                            <a:fillRect l="-693233" t="-833333" r="-436090" b="-14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&lt;-</a:t>
                          </a: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r>
                            <a:rPr lang="en-IN" sz="1800" b="0" i="0" u="none" strike="noStrike" baseline="300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03108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&lt;-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vert="vert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976057"/>
                      </a:ext>
                    </a:extLst>
                  </a:tr>
                  <a:tr h="280314"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IN" sz="1800" u="none" strike="noStrike">
                              <a:effectLst/>
                            </a:rPr>
                            <a:t>1398101</a:t>
                          </a:r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IN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994" marR="5994" marT="5994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19183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C212F-233C-F052-9AC8-6FDBDD45F305}"/>
              </a:ext>
            </a:extLst>
          </p:cNvPr>
          <p:cNvSpPr/>
          <p:nvPr/>
        </p:nvSpPr>
        <p:spPr>
          <a:xfrm>
            <a:off x="3744838" y="1178351"/>
            <a:ext cx="7699302" cy="1357459"/>
          </a:xfrm>
          <a:custGeom>
            <a:avLst/>
            <a:gdLst>
              <a:gd name="connsiteX0" fmla="*/ 7303376 w 7699302"/>
              <a:gd name="connsiteY0" fmla="*/ 0 h 1357459"/>
              <a:gd name="connsiteX1" fmla="*/ 7699302 w 7699302"/>
              <a:gd name="connsiteY1" fmla="*/ 518474 h 1357459"/>
              <a:gd name="connsiteX2" fmla="*/ 7699302 w 7699302"/>
              <a:gd name="connsiteY2" fmla="*/ 518474 h 1357459"/>
              <a:gd name="connsiteX3" fmla="*/ 5427442 w 7699302"/>
              <a:gd name="connsiteY3" fmla="*/ 942680 h 1357459"/>
              <a:gd name="connsiteX4" fmla="*/ 308688 w 7699302"/>
              <a:gd name="connsiteY4" fmla="*/ 989814 h 1357459"/>
              <a:gd name="connsiteX5" fmla="*/ 553785 w 7699302"/>
              <a:gd name="connsiteY5" fmla="*/ 1357459 h 135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302" h="1357459">
                <a:moveTo>
                  <a:pt x="7303376" y="0"/>
                </a:moveTo>
                <a:lnTo>
                  <a:pt x="7699302" y="518474"/>
                </a:lnTo>
                <a:lnTo>
                  <a:pt x="7699302" y="518474"/>
                </a:lnTo>
                <a:cubicBezTo>
                  <a:pt x="7320659" y="589175"/>
                  <a:pt x="6659211" y="864123"/>
                  <a:pt x="5427442" y="942680"/>
                </a:cubicBezTo>
                <a:cubicBezTo>
                  <a:pt x="4195673" y="1021237"/>
                  <a:pt x="1120964" y="920684"/>
                  <a:pt x="308688" y="989814"/>
                </a:cubicBezTo>
                <a:cubicBezTo>
                  <a:pt x="-503588" y="1058944"/>
                  <a:pt x="542787" y="1288329"/>
                  <a:pt x="553785" y="13574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2EC97BC-4CBB-29EB-1003-50F096D28726}"/>
              </a:ext>
            </a:extLst>
          </p:cNvPr>
          <p:cNvSpPr/>
          <p:nvPr/>
        </p:nvSpPr>
        <p:spPr>
          <a:xfrm>
            <a:off x="3744838" y="2513029"/>
            <a:ext cx="7699302" cy="1357459"/>
          </a:xfrm>
          <a:custGeom>
            <a:avLst/>
            <a:gdLst>
              <a:gd name="connsiteX0" fmla="*/ 7303376 w 7699302"/>
              <a:gd name="connsiteY0" fmla="*/ 0 h 1357459"/>
              <a:gd name="connsiteX1" fmla="*/ 7699302 w 7699302"/>
              <a:gd name="connsiteY1" fmla="*/ 518474 h 1357459"/>
              <a:gd name="connsiteX2" fmla="*/ 7699302 w 7699302"/>
              <a:gd name="connsiteY2" fmla="*/ 518474 h 1357459"/>
              <a:gd name="connsiteX3" fmla="*/ 5427442 w 7699302"/>
              <a:gd name="connsiteY3" fmla="*/ 942680 h 1357459"/>
              <a:gd name="connsiteX4" fmla="*/ 308688 w 7699302"/>
              <a:gd name="connsiteY4" fmla="*/ 989814 h 1357459"/>
              <a:gd name="connsiteX5" fmla="*/ 553785 w 7699302"/>
              <a:gd name="connsiteY5" fmla="*/ 1357459 h 135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302" h="1357459">
                <a:moveTo>
                  <a:pt x="7303376" y="0"/>
                </a:moveTo>
                <a:lnTo>
                  <a:pt x="7699302" y="518474"/>
                </a:lnTo>
                <a:lnTo>
                  <a:pt x="7699302" y="518474"/>
                </a:lnTo>
                <a:cubicBezTo>
                  <a:pt x="7320659" y="589175"/>
                  <a:pt x="6659211" y="864123"/>
                  <a:pt x="5427442" y="942680"/>
                </a:cubicBezTo>
                <a:cubicBezTo>
                  <a:pt x="4195673" y="1021237"/>
                  <a:pt x="1120964" y="920684"/>
                  <a:pt x="308688" y="989814"/>
                </a:cubicBezTo>
                <a:cubicBezTo>
                  <a:pt x="-503588" y="1058944"/>
                  <a:pt x="542787" y="1288329"/>
                  <a:pt x="553785" y="13574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1A8EBD-307C-7DEB-1BE3-9C41A4DFD43C}"/>
              </a:ext>
            </a:extLst>
          </p:cNvPr>
          <p:cNvSpPr/>
          <p:nvPr/>
        </p:nvSpPr>
        <p:spPr>
          <a:xfrm>
            <a:off x="3744838" y="3810000"/>
            <a:ext cx="7699302" cy="1357459"/>
          </a:xfrm>
          <a:custGeom>
            <a:avLst/>
            <a:gdLst>
              <a:gd name="connsiteX0" fmla="*/ 7303376 w 7699302"/>
              <a:gd name="connsiteY0" fmla="*/ 0 h 1357459"/>
              <a:gd name="connsiteX1" fmla="*/ 7699302 w 7699302"/>
              <a:gd name="connsiteY1" fmla="*/ 518474 h 1357459"/>
              <a:gd name="connsiteX2" fmla="*/ 7699302 w 7699302"/>
              <a:gd name="connsiteY2" fmla="*/ 518474 h 1357459"/>
              <a:gd name="connsiteX3" fmla="*/ 5427442 w 7699302"/>
              <a:gd name="connsiteY3" fmla="*/ 942680 h 1357459"/>
              <a:gd name="connsiteX4" fmla="*/ 308688 w 7699302"/>
              <a:gd name="connsiteY4" fmla="*/ 989814 h 1357459"/>
              <a:gd name="connsiteX5" fmla="*/ 553785 w 7699302"/>
              <a:gd name="connsiteY5" fmla="*/ 1357459 h 135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9302" h="1357459">
                <a:moveTo>
                  <a:pt x="7303376" y="0"/>
                </a:moveTo>
                <a:lnTo>
                  <a:pt x="7699302" y="518474"/>
                </a:lnTo>
                <a:lnTo>
                  <a:pt x="7699302" y="518474"/>
                </a:lnTo>
                <a:cubicBezTo>
                  <a:pt x="7320659" y="589175"/>
                  <a:pt x="6659211" y="864123"/>
                  <a:pt x="5427442" y="942680"/>
                </a:cubicBezTo>
                <a:cubicBezTo>
                  <a:pt x="4195673" y="1021237"/>
                  <a:pt x="1120964" y="920684"/>
                  <a:pt x="308688" y="989814"/>
                </a:cubicBezTo>
                <a:cubicBezTo>
                  <a:pt x="-503588" y="1058944"/>
                  <a:pt x="542787" y="1288329"/>
                  <a:pt x="553785" y="13574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0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261CE8-7E39-2773-076D-0AEF1EDC6A4A}"/>
                  </a:ext>
                </a:extLst>
              </p:cNvPr>
              <p:cNvSpPr txBox="1"/>
              <p:nvPr/>
            </p:nvSpPr>
            <p:spPr>
              <a:xfrm>
                <a:off x="3048786" y="616416"/>
                <a:ext cx="6094428" cy="84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261CE8-7E39-2773-076D-0AEF1EDC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6" y="616416"/>
                <a:ext cx="6094428" cy="841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C4093-E3E4-0C62-2A13-503866AC90F5}"/>
                  </a:ext>
                </a:extLst>
              </p:cNvPr>
              <p:cNvSpPr txBox="1"/>
              <p:nvPr/>
            </p:nvSpPr>
            <p:spPr>
              <a:xfrm>
                <a:off x="1509860" y="2120422"/>
                <a:ext cx="9172280" cy="104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C4093-E3E4-0C62-2A13-503866AC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60" y="2120422"/>
                <a:ext cx="9172280" cy="1047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7D92C-CD45-0651-47B3-06B7AD040C82}"/>
                  </a:ext>
                </a:extLst>
              </p:cNvPr>
              <p:cNvSpPr txBox="1"/>
              <p:nvPr/>
            </p:nvSpPr>
            <p:spPr>
              <a:xfrm>
                <a:off x="1583703" y="3830767"/>
                <a:ext cx="9098437" cy="1800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E7D92C-CD45-0651-47B3-06B7AD040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703" y="3830767"/>
                <a:ext cx="9098437" cy="1800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6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CFC3A-B36E-B00F-7C2D-D799C2955A25}"/>
                  </a:ext>
                </a:extLst>
              </p:cNvPr>
              <p:cNvSpPr txBox="1"/>
              <p:nvPr/>
            </p:nvSpPr>
            <p:spPr>
              <a:xfrm>
                <a:off x="2416011" y="878881"/>
                <a:ext cx="7359977" cy="1460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2CFC3A-B36E-B00F-7C2D-D799C295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11" y="878881"/>
                <a:ext cx="7359977" cy="146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A49E9-1AF9-1D84-B97B-D382CAB5C684}"/>
                  </a:ext>
                </a:extLst>
              </p:cNvPr>
              <p:cNvSpPr txBox="1"/>
              <p:nvPr/>
            </p:nvSpPr>
            <p:spPr>
              <a:xfrm>
                <a:off x="2732398" y="4258558"/>
                <a:ext cx="6727202" cy="91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A49E9-1AF9-1D84-B97B-D382CAB5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98" y="4258558"/>
                <a:ext cx="6727202" cy="91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699BBB-A2FB-0F76-64C3-D35AFFA9F584}"/>
                  </a:ext>
                </a:extLst>
              </p:cNvPr>
              <p:cNvSpPr txBox="1"/>
              <p:nvPr/>
            </p:nvSpPr>
            <p:spPr>
              <a:xfrm>
                <a:off x="3048785" y="2878227"/>
                <a:ext cx="6094428" cy="84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699BBB-A2FB-0F76-64C3-D35AFFA9F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5" y="2878227"/>
                <a:ext cx="6094428" cy="841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71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0401CA-FC5C-2FCE-3C53-DE3671A31907}"/>
                  </a:ext>
                </a:extLst>
              </p:cNvPr>
              <p:cNvSpPr txBox="1"/>
              <p:nvPr/>
            </p:nvSpPr>
            <p:spPr>
              <a:xfrm>
                <a:off x="3327400" y="488534"/>
                <a:ext cx="5537200" cy="2408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>
                                            <m:f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>
                                                <m:f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ctrlPr>
                                                            <a:rPr lang="en-IN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n-I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𝑅</m:t>
                                                          </m:r>
                                                          <m:r>
                                                            <a:rPr lang="en-IN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−1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n-IN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  <m:sSup>
                                                    <m:sSup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IN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IN" i="1">
                                                              <a:solidFill>
                                                                <a:srgbClr val="836967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I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IN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sup>
                                                  </m:sSup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den>
                                              </m:f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IN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&amp;3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        ⋱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&amp;                ⋱</m:t>
                                      </m:r>
                                    </m:e>
                                  </m:eqArr>
                                </m:den>
                              </m:f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………2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0401CA-FC5C-2FCE-3C53-DE3671A3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488534"/>
                <a:ext cx="5537200" cy="2408544"/>
              </a:xfrm>
              <a:prstGeom prst="rect">
                <a:avLst/>
              </a:prstGeom>
              <a:blipFill>
                <a:blip r:embed="rId2"/>
                <a:stretch>
                  <a:fillRect r="-8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8AAFB-3AAC-5B43-BFB4-88BBBEEA53C1}"/>
                  </a:ext>
                </a:extLst>
              </p:cNvPr>
              <p:cNvSpPr txBox="1"/>
              <p:nvPr/>
            </p:nvSpPr>
            <p:spPr>
              <a:xfrm>
                <a:off x="2519680" y="3022600"/>
                <a:ext cx="6096000" cy="1237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  <m:t>𝑅</m:t>
                                                  </m:r>
                                                  <m: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IN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Mangal" panose="02040503050203030202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IN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Mangal" panose="02040503050203030202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IN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Mangal" panose="02040503050203030202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  <m: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  <m:t>−3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Mangal" panose="02040503050203030202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Mangal" panose="02040503050203030202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⋯⋯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8AAFB-3AAC-5B43-BFB4-88BBBEEA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680" y="3022600"/>
                <a:ext cx="6096000" cy="1237968"/>
              </a:xfrm>
              <a:prstGeom prst="rect">
                <a:avLst/>
              </a:prstGeom>
              <a:blipFill>
                <a:blip r:embed="rId3"/>
                <a:stretch>
                  <a:fillRect r="-20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A25B9-4706-B872-3277-3F3CD9F3C478}"/>
                  </a:ext>
                </a:extLst>
              </p:cNvPr>
              <p:cNvSpPr txBox="1"/>
              <p:nvPr/>
            </p:nvSpPr>
            <p:spPr>
              <a:xfrm>
                <a:off x="1270000" y="4592251"/>
                <a:ext cx="9652000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IN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e>
                            <m:sup>
                              <m:argPr>
                                <m:argSz m:val="1"/>
                              </m:argP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𝑅</m:t>
                              </m: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argPr>
                                    <m:argSz m:val="1"/>
                                  </m:argP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argPr>
                                    <m:argSz m:val="1"/>
                                  </m:argP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IN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+3∗</m:t>
                          </m:r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argPr>
                                    <m:argSz m:val="1"/>
                                  </m:argP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argPr>
                                    <m:argSz m:val="1"/>
                                  </m:argPr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IN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naryPr>
                            <m:sub>
                              <m:argPr>
                                <m:argSz m:val="1"/>
                              </m:argP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=1</m:t>
                              </m:r>
                            </m:sub>
                            <m:sup>
                              <m:argPr>
                                <m:argSz m:val="1"/>
                              </m:argPr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Mangal" panose="02040503050203030202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IN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b="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Mangal" panose="02040503050203030202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b="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b="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Mangal" panose="02040503050203030202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IN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7A25B9-4706-B872-3277-3F3CD9F3C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4592251"/>
                <a:ext cx="9652000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3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B150-7896-5E20-EEB6-2BDA288465C9}"/>
              </a:ext>
            </a:extLst>
          </p:cNvPr>
          <p:cNvSpPr txBox="1"/>
          <p:nvPr/>
        </p:nvSpPr>
        <p:spPr>
          <a:xfrm>
            <a:off x="3048000" y="1451482"/>
            <a:ext cx="6096000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100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Following is the generalised term:</a:t>
            </a:r>
            <a:endParaRPr lang="en-IN" sz="2100" kern="1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6E397-808A-BC10-7724-81FB40543451}"/>
                  </a:ext>
                </a:extLst>
              </p:cNvPr>
              <p:cNvSpPr txBox="1"/>
              <p:nvPr/>
            </p:nvSpPr>
            <p:spPr>
              <a:xfrm>
                <a:off x="2237740" y="2008360"/>
                <a:ext cx="7716520" cy="1403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𝑘</m:t>
                          </m:r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𝑅</m:t>
                                  </m: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  <m:sup>
                              <m:argPr>
                                <m:argSz m:val="1"/>
                              </m:argP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naryPr>
                                <m:sub>
                                  <m:argPr>
                                    <m:argSz m:val="1"/>
                                  </m:argP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argPr>
                                    <m:argSz m:val="1"/>
                                  </m:argP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argPr>
                                    <m:argSz m:val="1"/>
                                  </m:argPr>
                                  <m:sSub>
                                    <m:sSubPr>
                                      <m:ctrlP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argPr>
                                        <m:argSz m:val="1"/>
                                      </m:argPr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argPr>
                                        <m:argSz m:val="1"/>
                                      </m:argPr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IN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𝑘</m:t>
                          </m:r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−2</m:t>
                          </m:r>
                        </m:sup>
                        <m:e>
                          <m:f>
                            <m:fPr>
                              <m:ctrlPr>
                                <a:rPr lang="en-IN" sz="21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sz="21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21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1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sz="21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sz="21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𝑘</m:t>
                                  </m: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−</m:t>
                                  </m:r>
                                  <m:r>
                                    <a:rPr lang="en-IN" sz="21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IN" sz="21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1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1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66E397-808A-BC10-7724-81FB40543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40" y="2008360"/>
                <a:ext cx="7716520" cy="1403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BDB52-0B86-825D-49EB-D0930DD3B7F3}"/>
                  </a:ext>
                </a:extLst>
              </p:cNvPr>
              <p:cNvSpPr txBox="1"/>
              <p:nvPr/>
            </p:nvSpPr>
            <p:spPr>
              <a:xfrm>
                <a:off x="3048000" y="3429000"/>
                <a:ext cx="6096000" cy="2449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1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-Eqn. 7</a:t>
                </a:r>
                <a:endParaRPr lang="en-IN" sz="21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1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Here:</a:t>
                </a:r>
                <a:endParaRPr lang="en-IN" sz="21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1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𝑘</m:t>
                    </m:r>
                  </m:oMath>
                </a14:m>
                <a:r>
                  <a:rPr lang="en-IN" sz="21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 number of branches to be traversed for the node value</a:t>
                </a:r>
                <a:endParaRPr lang="en-IN" sz="21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1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1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21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1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1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= set of values of positions of nodes in each branch for traversing (total k values)</a:t>
                </a:r>
                <a:endParaRPr lang="en-IN" sz="21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BDB52-0B86-825D-49EB-D0930DD3B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6096000" cy="2449710"/>
              </a:xfrm>
              <a:prstGeom prst="rect">
                <a:avLst/>
              </a:prstGeom>
              <a:blipFill>
                <a:blip r:embed="rId3"/>
                <a:stretch>
                  <a:fillRect l="-1200" t="-1995" r="-1200" b="-3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14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B1C5B6-FE39-D4BE-625D-938FA260B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06190"/>
              </p:ext>
            </p:extLst>
          </p:nvPr>
        </p:nvGraphicFramePr>
        <p:xfrm>
          <a:off x="1528942" y="1786641"/>
          <a:ext cx="4876800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18178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13959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8060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4561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54356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2480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991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019536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m5 = 2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642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02179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m4 = 1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008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m3 = 1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166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m2 = 2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340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707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m1 = 3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644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0342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814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&lt;-R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742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626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8021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96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05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359619-4C99-939F-F556-4A5C1F610AB1}"/>
                  </a:ext>
                </a:extLst>
              </p:cNvPr>
              <p:cNvSpPr txBox="1"/>
              <p:nvPr/>
            </p:nvSpPr>
            <p:spPr>
              <a:xfrm>
                <a:off x="6506555" y="3838697"/>
                <a:ext cx="4339008" cy="1706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I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p>
                                                    <m:sSupPr>
                                                      <m:ctrlPr>
                                                        <a:rPr lang="en-IN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I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IN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I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I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I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I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I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I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p>
                                        <m:sSup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I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I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nor/>
                            </m:rPr>
                            <a:rPr lang="en-IN" dirty="0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359619-4C99-939F-F556-4A5C1F61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55" y="3838697"/>
                <a:ext cx="4339008" cy="170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4C60D8-8834-D0CA-EFAA-D20610DAAC3F}"/>
              </a:ext>
            </a:extLst>
          </p:cNvPr>
          <p:cNvCxnSpPr>
            <a:cxnSpLocks/>
          </p:cNvCxnSpPr>
          <p:nvPr/>
        </p:nvCxnSpPr>
        <p:spPr>
          <a:xfrm>
            <a:off x="8157585" y="3598315"/>
            <a:ext cx="2714455" cy="128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14367-53C7-7CFF-34EE-4175DBCF8A65}"/>
                  </a:ext>
                </a:extLst>
              </p:cNvPr>
              <p:cNvSpPr txBox="1"/>
              <p:nvPr/>
            </p:nvSpPr>
            <p:spPr>
              <a:xfrm rot="17718685">
                <a:off x="7948220" y="3162346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014367-53C7-7CFF-34EE-4175DBCF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7948220" y="3162346"/>
                <a:ext cx="10086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7EC66-34D5-F71A-E887-0DA20052FD8E}"/>
                  </a:ext>
                </a:extLst>
              </p:cNvPr>
              <p:cNvSpPr txBox="1"/>
              <p:nvPr/>
            </p:nvSpPr>
            <p:spPr>
              <a:xfrm rot="17718685">
                <a:off x="8393575" y="3347950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7EC66-34D5-F71A-E887-0DA20052F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8393575" y="3347950"/>
                <a:ext cx="10086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5D4FE-E0E7-B5DB-E015-45492B12FA0A}"/>
                  </a:ext>
                </a:extLst>
              </p:cNvPr>
              <p:cNvSpPr txBox="1"/>
              <p:nvPr/>
            </p:nvSpPr>
            <p:spPr>
              <a:xfrm rot="17718685">
                <a:off x="8781093" y="3533842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5D4FE-E0E7-B5DB-E015-45492B12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8781093" y="3533842"/>
                <a:ext cx="10086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95EDF-455D-AEC0-6C82-1A76CCCD4C27}"/>
                  </a:ext>
                </a:extLst>
              </p:cNvPr>
              <p:cNvSpPr txBox="1"/>
              <p:nvPr/>
            </p:nvSpPr>
            <p:spPr>
              <a:xfrm rot="17718685">
                <a:off x="9233274" y="3750404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95EDF-455D-AEC0-6C82-1A76CCCD4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9233274" y="3750404"/>
                <a:ext cx="10086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2BE0D-E0B3-35B6-5B40-64C4A6E87FCE}"/>
                  </a:ext>
                </a:extLst>
              </p:cNvPr>
              <p:cNvSpPr txBox="1"/>
              <p:nvPr/>
            </p:nvSpPr>
            <p:spPr>
              <a:xfrm rot="17718685">
                <a:off x="9633131" y="3951470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2BE0D-E0B3-35B6-5B40-64C4A6E8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9633131" y="3951470"/>
                <a:ext cx="10086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1CFB3-03C7-BB96-67AB-9FD7BB42C16A}"/>
                  </a:ext>
                </a:extLst>
              </p:cNvPr>
              <p:cNvSpPr txBox="1"/>
              <p:nvPr/>
            </p:nvSpPr>
            <p:spPr>
              <a:xfrm rot="17718685">
                <a:off x="10059482" y="4160827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1CFB3-03C7-BB96-67AB-9FD7BB42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10059482" y="4160827"/>
                <a:ext cx="1008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3842E5E-E664-AC12-9951-E07B01D7F76B}"/>
              </a:ext>
            </a:extLst>
          </p:cNvPr>
          <p:cNvSpPr txBox="1"/>
          <p:nvPr/>
        </p:nvSpPr>
        <p:spPr>
          <a:xfrm>
            <a:off x="6122424" y="1280075"/>
            <a:ext cx="242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T(5, {3, 2, 1, 1, 2}) =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0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3B7B20-D57E-D9BF-BC9B-837AC940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60466"/>
              </p:ext>
            </p:extLst>
          </p:nvPr>
        </p:nvGraphicFramePr>
        <p:xfrm>
          <a:off x="1907816" y="1445042"/>
          <a:ext cx="4267200" cy="377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103613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4867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05890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5713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9239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7962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671215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267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802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m4 = 1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2073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1204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m3 = 2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57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499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301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904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m2 = 3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609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3189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233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m1 = 2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332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5418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256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&lt;-R</a:t>
                      </a:r>
                      <a:endParaRPr lang="en-IN" sz="14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904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691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23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311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9195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285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2817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94814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6686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FA6A2D-C594-4E59-3C4A-0B7E29E61B4A}"/>
              </a:ext>
            </a:extLst>
          </p:cNvPr>
          <p:cNvCxnSpPr>
            <a:cxnSpLocks/>
          </p:cNvCxnSpPr>
          <p:nvPr/>
        </p:nvCxnSpPr>
        <p:spPr>
          <a:xfrm>
            <a:off x="7839403" y="3381817"/>
            <a:ext cx="2714455" cy="128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885687-DA8E-AB5C-B562-1176618ECC53}"/>
                  </a:ext>
                </a:extLst>
              </p:cNvPr>
              <p:cNvSpPr txBox="1"/>
              <p:nvPr/>
            </p:nvSpPr>
            <p:spPr>
              <a:xfrm rot="17718685">
                <a:off x="8281836" y="3235307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885687-DA8E-AB5C-B562-1176618E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8281836" y="3235307"/>
                <a:ext cx="10086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62108-7A79-65F0-4BB7-9489E6570563}"/>
                  </a:ext>
                </a:extLst>
              </p:cNvPr>
              <p:cNvSpPr txBox="1"/>
              <p:nvPr/>
            </p:nvSpPr>
            <p:spPr>
              <a:xfrm rot="17718685">
                <a:off x="8669354" y="3421199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62108-7A79-65F0-4BB7-9489E6570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8669354" y="3421199"/>
                <a:ext cx="10086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E5F49-8780-C42C-359A-1C099A2729C7}"/>
                  </a:ext>
                </a:extLst>
              </p:cNvPr>
              <p:cNvSpPr txBox="1"/>
              <p:nvPr/>
            </p:nvSpPr>
            <p:spPr>
              <a:xfrm rot="17718685">
                <a:off x="9121535" y="3637761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E5F49-8780-C42C-359A-1C099A27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9121535" y="3637761"/>
                <a:ext cx="10086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43E7B-042B-542E-CB59-715440B88A62}"/>
                  </a:ext>
                </a:extLst>
              </p:cNvPr>
              <p:cNvSpPr txBox="1"/>
              <p:nvPr/>
            </p:nvSpPr>
            <p:spPr>
              <a:xfrm rot="17718685">
                <a:off x="9521392" y="3838827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D43E7B-042B-542E-CB59-715440B8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9521392" y="3838827"/>
                <a:ext cx="10086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23C82-64B5-EB49-AE72-A4E53154BCFC}"/>
                  </a:ext>
                </a:extLst>
              </p:cNvPr>
              <p:cNvSpPr txBox="1"/>
              <p:nvPr/>
            </p:nvSpPr>
            <p:spPr>
              <a:xfrm>
                <a:off x="5574379" y="3560988"/>
                <a:ext cx="5380347" cy="1592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IN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I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IN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I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I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  <m:r>
                                            <a:rPr lang="en-I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I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I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23C82-64B5-EB49-AE72-A4E53154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379" y="3560988"/>
                <a:ext cx="5380347" cy="1592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2BFDE-D098-ED1E-40E6-1976CBAD6C13}"/>
                  </a:ext>
                </a:extLst>
              </p:cNvPr>
              <p:cNvSpPr txBox="1"/>
              <p:nvPr/>
            </p:nvSpPr>
            <p:spPr>
              <a:xfrm rot="17718685">
                <a:off x="7760219" y="2964828"/>
                <a:ext cx="1008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2BFDE-D098-ED1E-40E6-1976CBAD6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8685">
                <a:off x="7760219" y="2964828"/>
                <a:ext cx="10086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E944977-7E7C-601B-26F3-C71F49D42833}"/>
              </a:ext>
            </a:extLst>
          </p:cNvPr>
          <p:cNvSpPr txBox="1"/>
          <p:nvPr/>
        </p:nvSpPr>
        <p:spPr>
          <a:xfrm>
            <a:off x="6053256" y="1326871"/>
            <a:ext cx="2494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T(4, {1, 2, 3, 2}) = 267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6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18083E-523F-F975-A1BB-5ED21EB4E199}"/>
              </a:ext>
            </a:extLst>
          </p:cNvPr>
          <p:cNvCxnSpPr>
            <a:cxnSpLocks/>
          </p:cNvCxnSpPr>
          <p:nvPr/>
        </p:nvCxnSpPr>
        <p:spPr>
          <a:xfrm>
            <a:off x="9626199" y="115746"/>
            <a:ext cx="92598" cy="6088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7DD0E55-47F4-2BB6-8E2B-A24FE3554CB4}"/>
              </a:ext>
            </a:extLst>
          </p:cNvPr>
          <p:cNvSpPr/>
          <p:nvPr/>
        </p:nvSpPr>
        <p:spPr>
          <a:xfrm>
            <a:off x="9498878" y="5026307"/>
            <a:ext cx="439838" cy="494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A18EC5-87A0-A358-349E-1F9AA6A609E4}"/>
              </a:ext>
            </a:extLst>
          </p:cNvPr>
          <p:cNvSpPr/>
          <p:nvPr/>
        </p:nvSpPr>
        <p:spPr>
          <a:xfrm>
            <a:off x="9498878" y="6204031"/>
            <a:ext cx="439838" cy="494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E4DBDC-3FCC-6BE2-0C82-6C5E289CDA87}"/>
              </a:ext>
            </a:extLst>
          </p:cNvPr>
          <p:cNvSpPr/>
          <p:nvPr/>
        </p:nvSpPr>
        <p:spPr>
          <a:xfrm>
            <a:off x="9306738" y="115746"/>
            <a:ext cx="638922" cy="494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0A3ABF-DDA7-9CE9-68D7-DA6F4B5243D5}"/>
              </a:ext>
            </a:extLst>
          </p:cNvPr>
          <p:cNvCxnSpPr>
            <a:cxnSpLocks/>
          </p:cNvCxnSpPr>
          <p:nvPr/>
        </p:nvCxnSpPr>
        <p:spPr>
          <a:xfrm rot="10800000">
            <a:off x="8075190" y="4847392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CDEBAD-CC5C-BE15-A595-A585CC453326}"/>
              </a:ext>
            </a:extLst>
          </p:cNvPr>
          <p:cNvCxnSpPr/>
          <p:nvPr/>
        </p:nvCxnSpPr>
        <p:spPr>
          <a:xfrm rot="10800000">
            <a:off x="7363347" y="4435042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BC24887-B1B9-701B-97D6-5375503A62E1}"/>
              </a:ext>
            </a:extLst>
          </p:cNvPr>
          <p:cNvCxnSpPr/>
          <p:nvPr/>
        </p:nvCxnSpPr>
        <p:spPr>
          <a:xfrm rot="10800000">
            <a:off x="6651504" y="4026547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C37CDEF-F880-7BAA-F4E0-A71E5C710A40}"/>
              </a:ext>
            </a:extLst>
          </p:cNvPr>
          <p:cNvCxnSpPr/>
          <p:nvPr/>
        </p:nvCxnSpPr>
        <p:spPr>
          <a:xfrm rot="10800000">
            <a:off x="5939661" y="3608410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0E0B391-E5A5-C10E-70BB-6AFDC885DD3B}"/>
              </a:ext>
            </a:extLst>
          </p:cNvPr>
          <p:cNvCxnSpPr/>
          <p:nvPr/>
        </p:nvCxnSpPr>
        <p:spPr>
          <a:xfrm rot="10800000">
            <a:off x="5227817" y="3190273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4252F75-53A2-75AA-00D2-1645031AAAE0}"/>
              </a:ext>
            </a:extLst>
          </p:cNvPr>
          <p:cNvCxnSpPr/>
          <p:nvPr/>
        </p:nvCxnSpPr>
        <p:spPr>
          <a:xfrm rot="10800000">
            <a:off x="4515974" y="2777924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BF88CFC-5AAC-1829-C299-88ACAB1505EB}"/>
              </a:ext>
            </a:extLst>
          </p:cNvPr>
          <p:cNvCxnSpPr/>
          <p:nvPr/>
        </p:nvCxnSpPr>
        <p:spPr>
          <a:xfrm rot="10800000">
            <a:off x="3804130" y="2359787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AD13B96-3978-97B3-DA00-51428D00A895}"/>
              </a:ext>
            </a:extLst>
          </p:cNvPr>
          <p:cNvCxnSpPr/>
          <p:nvPr/>
        </p:nvCxnSpPr>
        <p:spPr>
          <a:xfrm rot="10800000">
            <a:off x="3092286" y="1953225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6704823-32AD-D5F8-9D7F-BC878E4033B7}"/>
              </a:ext>
            </a:extLst>
          </p:cNvPr>
          <p:cNvCxnSpPr/>
          <p:nvPr/>
        </p:nvCxnSpPr>
        <p:spPr>
          <a:xfrm rot="10800000">
            <a:off x="2380442" y="1535090"/>
            <a:ext cx="1423687" cy="41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BAEE0CE-3B2B-4DCB-6FFF-DEF1A6A241C2}"/>
              </a:ext>
            </a:extLst>
          </p:cNvPr>
          <p:cNvSpPr txBox="1"/>
          <p:nvPr/>
        </p:nvSpPr>
        <p:spPr>
          <a:xfrm>
            <a:off x="3060649" y="1488388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A23DE6-59AE-0D5E-05F8-6524AFCEC663}"/>
              </a:ext>
            </a:extLst>
          </p:cNvPr>
          <p:cNvSpPr/>
          <p:nvPr/>
        </p:nvSpPr>
        <p:spPr>
          <a:xfrm>
            <a:off x="2380442" y="1493124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A93F88F-1454-7732-0B58-31B4C3BF7442}"/>
              </a:ext>
            </a:extLst>
          </p:cNvPr>
          <p:cNvSpPr/>
          <p:nvPr/>
        </p:nvSpPr>
        <p:spPr>
          <a:xfrm>
            <a:off x="3063929" y="1510483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5FFD44-4CE1-5C20-F617-BD5E55737EEB}"/>
              </a:ext>
            </a:extLst>
          </p:cNvPr>
          <p:cNvSpPr/>
          <p:nvPr/>
        </p:nvSpPr>
        <p:spPr>
          <a:xfrm>
            <a:off x="3086788" y="1899686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EF856C1-E8A2-C13E-2C32-ABE37AFE4A36}"/>
              </a:ext>
            </a:extLst>
          </p:cNvPr>
          <p:cNvSpPr/>
          <p:nvPr/>
        </p:nvSpPr>
        <p:spPr>
          <a:xfrm>
            <a:off x="3778520" y="1911259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6F62449-0D27-5DAC-4E00-C9F9CC9DDEA7}"/>
              </a:ext>
            </a:extLst>
          </p:cNvPr>
          <p:cNvSpPr/>
          <p:nvPr/>
        </p:nvSpPr>
        <p:spPr>
          <a:xfrm>
            <a:off x="3778520" y="2323607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8DADDC-D089-C78C-2BFB-0BDBEC972201}"/>
              </a:ext>
            </a:extLst>
          </p:cNvPr>
          <p:cNvSpPr/>
          <p:nvPr/>
        </p:nvSpPr>
        <p:spPr>
          <a:xfrm>
            <a:off x="4475752" y="2335181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1D0FDA-0ACC-A099-1FC9-3A70589995D7}"/>
              </a:ext>
            </a:extLst>
          </p:cNvPr>
          <p:cNvSpPr/>
          <p:nvPr/>
        </p:nvSpPr>
        <p:spPr>
          <a:xfrm>
            <a:off x="4498611" y="2735957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AEB612D-448F-93DE-993C-2195E3165653}"/>
              </a:ext>
            </a:extLst>
          </p:cNvPr>
          <p:cNvSpPr/>
          <p:nvPr/>
        </p:nvSpPr>
        <p:spPr>
          <a:xfrm>
            <a:off x="5182098" y="2753316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AA415F-15A4-EE6C-7EAD-8EF0C4773C4C}"/>
              </a:ext>
            </a:extLst>
          </p:cNvPr>
          <p:cNvSpPr/>
          <p:nvPr/>
        </p:nvSpPr>
        <p:spPr>
          <a:xfrm>
            <a:off x="5204957" y="3142519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3E65444-CED4-BFB0-F3F3-F1535B1E4D76}"/>
              </a:ext>
            </a:extLst>
          </p:cNvPr>
          <p:cNvSpPr/>
          <p:nvPr/>
        </p:nvSpPr>
        <p:spPr>
          <a:xfrm>
            <a:off x="5896689" y="3154092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F6FB2F9-ADBA-6AFD-169A-685796D8DA96}"/>
              </a:ext>
            </a:extLst>
          </p:cNvPr>
          <p:cNvSpPr/>
          <p:nvPr/>
        </p:nvSpPr>
        <p:spPr>
          <a:xfrm>
            <a:off x="5896689" y="3566440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9C170D4-7DEA-0F5A-968F-46FB22B77033}"/>
              </a:ext>
            </a:extLst>
          </p:cNvPr>
          <p:cNvSpPr/>
          <p:nvPr/>
        </p:nvSpPr>
        <p:spPr>
          <a:xfrm>
            <a:off x="6593921" y="3578014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7530C4-D5FE-B40A-FE3F-F80C5CCCD789}"/>
              </a:ext>
            </a:extLst>
          </p:cNvPr>
          <p:cNvSpPr/>
          <p:nvPr/>
        </p:nvSpPr>
        <p:spPr>
          <a:xfrm>
            <a:off x="6648754" y="3974937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51C657C-91F3-3907-911C-9912C4CF81E1}"/>
              </a:ext>
            </a:extLst>
          </p:cNvPr>
          <p:cNvSpPr/>
          <p:nvPr/>
        </p:nvSpPr>
        <p:spPr>
          <a:xfrm>
            <a:off x="7332241" y="3992296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CF20B-F666-8C1F-9C51-8145BF0752DD}"/>
              </a:ext>
            </a:extLst>
          </p:cNvPr>
          <p:cNvSpPr/>
          <p:nvPr/>
        </p:nvSpPr>
        <p:spPr>
          <a:xfrm>
            <a:off x="7355100" y="4381499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D42FCBD-BCB0-6E5E-8810-1B6E420B58FB}"/>
              </a:ext>
            </a:extLst>
          </p:cNvPr>
          <p:cNvSpPr/>
          <p:nvPr/>
        </p:nvSpPr>
        <p:spPr>
          <a:xfrm>
            <a:off x="8046832" y="4393072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FEDB6B-3747-3ABE-6C19-6A05C2D5B235}"/>
              </a:ext>
            </a:extLst>
          </p:cNvPr>
          <p:cNvSpPr/>
          <p:nvPr/>
        </p:nvSpPr>
        <p:spPr>
          <a:xfrm>
            <a:off x="8046832" y="4805420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18298BF-C92D-E371-9C3F-5DBF6F11DBDD}"/>
              </a:ext>
            </a:extLst>
          </p:cNvPr>
          <p:cNvSpPr/>
          <p:nvPr/>
        </p:nvSpPr>
        <p:spPr>
          <a:xfrm>
            <a:off x="8744064" y="4816994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A6D5657-A9BC-24EE-7008-3D6D26DE9BE3}"/>
              </a:ext>
            </a:extLst>
          </p:cNvPr>
          <p:cNvSpPr/>
          <p:nvPr/>
        </p:nvSpPr>
        <p:spPr>
          <a:xfrm>
            <a:off x="8782117" y="5207007"/>
            <a:ext cx="45719" cy="72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2959BB-F571-2575-9B36-1B5A98840BA7}"/>
              </a:ext>
            </a:extLst>
          </p:cNvPr>
          <p:cNvSpPr txBox="1"/>
          <p:nvPr/>
        </p:nvSpPr>
        <p:spPr>
          <a:xfrm>
            <a:off x="5150006" y="2770798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E5A2A2-EACC-3223-B2FF-0C57A12F4BCD}"/>
              </a:ext>
            </a:extLst>
          </p:cNvPr>
          <p:cNvSpPr txBox="1"/>
          <p:nvPr/>
        </p:nvSpPr>
        <p:spPr>
          <a:xfrm>
            <a:off x="5871694" y="3158934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5B9330-E02D-AD70-BD2C-0F414EF5EE25}"/>
              </a:ext>
            </a:extLst>
          </p:cNvPr>
          <p:cNvSpPr txBox="1"/>
          <p:nvPr/>
        </p:nvSpPr>
        <p:spPr>
          <a:xfrm>
            <a:off x="6638939" y="3557996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4E8A67-D87C-6225-BC92-6A41BD0E7018}"/>
              </a:ext>
            </a:extLst>
          </p:cNvPr>
          <p:cNvSpPr txBox="1"/>
          <p:nvPr/>
        </p:nvSpPr>
        <p:spPr>
          <a:xfrm>
            <a:off x="7327648" y="3968635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FFBE67-A954-D799-499E-23BC964C8B3A}"/>
              </a:ext>
            </a:extLst>
          </p:cNvPr>
          <p:cNvSpPr txBox="1"/>
          <p:nvPr/>
        </p:nvSpPr>
        <p:spPr>
          <a:xfrm>
            <a:off x="8046832" y="4453859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8D8F7A-C645-CBEA-FF01-847DDA297BF5}"/>
              </a:ext>
            </a:extLst>
          </p:cNvPr>
          <p:cNvSpPr txBox="1"/>
          <p:nvPr/>
        </p:nvSpPr>
        <p:spPr>
          <a:xfrm>
            <a:off x="8709999" y="4803085"/>
            <a:ext cx="5689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8AAD2E-CA1F-40F5-73D0-8E1EACFEF091}"/>
                  </a:ext>
                </a:extLst>
              </p:cNvPr>
              <p:cNvSpPr txBox="1"/>
              <p:nvPr/>
            </p:nvSpPr>
            <p:spPr>
              <a:xfrm rot="1674460">
                <a:off x="3717001" y="2203960"/>
                <a:ext cx="1264499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1" i="0" smtClean="0">
                          <a:latin typeface="Cambria Math" panose="02040503050406030204" pitchFamily="18" charset="0"/>
                        </a:rPr>
                        <m:t>………</m:t>
                      </m:r>
                      <m:r>
                        <a:rPr lang="en-IN" sz="2100" b="1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IN" sz="2100" b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8AAD2E-CA1F-40F5-73D0-8E1EACFE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4460">
                <a:off x="3717001" y="2203960"/>
                <a:ext cx="1264499" cy="323165"/>
              </a:xfrm>
              <a:prstGeom prst="rect">
                <a:avLst/>
              </a:prstGeom>
              <a:blipFill>
                <a:blip r:embed="rId2"/>
                <a:stretch>
                  <a:fillRect r="-4306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694893-EEAF-9C9E-3562-A4C559B0BDFD}"/>
              </a:ext>
            </a:extLst>
          </p:cNvPr>
          <p:cNvCxnSpPr>
            <a:endCxn id="70" idx="3"/>
          </p:cNvCxnSpPr>
          <p:nvPr/>
        </p:nvCxnSpPr>
        <p:spPr>
          <a:xfrm flipV="1">
            <a:off x="2111604" y="1554887"/>
            <a:ext cx="275533" cy="42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640E6-67B0-79B2-85F7-BB96F4E06903}"/>
                  </a:ext>
                </a:extLst>
              </p:cNvPr>
              <p:cNvSpPr/>
              <p:nvPr/>
            </p:nvSpPr>
            <p:spPr>
              <a:xfrm>
                <a:off x="1441278" y="2019799"/>
                <a:ext cx="1268699" cy="599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T(k,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640E6-67B0-79B2-85F7-BB96F4E06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78" y="2019799"/>
                <a:ext cx="1268699" cy="599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DE064-C820-2CD3-8F76-728093EA1A49}"/>
                  </a:ext>
                </a:extLst>
              </p:cNvPr>
              <p:cNvSpPr txBox="1"/>
              <p:nvPr/>
            </p:nvSpPr>
            <p:spPr>
              <a:xfrm>
                <a:off x="7896608" y="5773914"/>
                <a:ext cx="89230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6DE064-C820-2CD3-8F76-728093EA1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608" y="5773914"/>
                <a:ext cx="89230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0C602-0A00-AADB-3043-FB55440DB7A0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8615792" y="5268770"/>
            <a:ext cx="173020" cy="49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0FA20E-28A6-1118-538F-1259CE81713B}"/>
                  </a:ext>
                </a:extLst>
              </p:cNvPr>
              <p:cNvSpPr txBox="1"/>
              <p:nvPr/>
            </p:nvSpPr>
            <p:spPr>
              <a:xfrm>
                <a:off x="5718966" y="5421190"/>
                <a:ext cx="1950779" cy="84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0FA20E-28A6-1118-538F-1259CE81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966" y="5421190"/>
                <a:ext cx="1950779" cy="8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84558-6E48-FB15-6E51-7D7FBBE98BFF}"/>
              </a:ext>
            </a:extLst>
          </p:cNvPr>
          <p:cNvCxnSpPr>
            <a:cxnSpLocks/>
          </p:cNvCxnSpPr>
          <p:nvPr/>
        </p:nvCxnSpPr>
        <p:spPr>
          <a:xfrm flipV="1">
            <a:off x="7278235" y="4877780"/>
            <a:ext cx="791456" cy="58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CD4AA-87FB-ABEC-D9D3-7E8C2E69E73C}"/>
                  </a:ext>
                </a:extLst>
              </p:cNvPr>
              <p:cNvSpPr txBox="1"/>
              <p:nvPr/>
            </p:nvSpPr>
            <p:spPr>
              <a:xfrm>
                <a:off x="3611491" y="4378457"/>
                <a:ext cx="2899317" cy="1047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CD4AA-87FB-ABEC-D9D3-7E8C2E69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91" y="4378457"/>
                <a:ext cx="2899317" cy="1047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FC5D8E-11DC-6348-0607-86707DFABBF9}"/>
              </a:ext>
            </a:extLst>
          </p:cNvPr>
          <p:cNvCxnSpPr>
            <a:stCxn id="14" idx="3"/>
            <a:endCxn id="84" idx="6"/>
          </p:cNvCxnSpPr>
          <p:nvPr/>
        </p:nvCxnSpPr>
        <p:spPr>
          <a:xfrm flipV="1">
            <a:off x="6510808" y="4417679"/>
            <a:ext cx="890011" cy="48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BEB1DD-AAF5-B58C-5610-23693653CB22}"/>
                  </a:ext>
                </a:extLst>
              </p:cNvPr>
              <p:cNvSpPr txBox="1"/>
              <p:nvPr/>
            </p:nvSpPr>
            <p:spPr>
              <a:xfrm>
                <a:off x="8275554" y="3718743"/>
                <a:ext cx="1335253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BEB1DD-AAF5-B58C-5610-23693653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554" y="3718743"/>
                <a:ext cx="1335253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3F82EE-178E-5763-4804-0E9A8C932337}"/>
              </a:ext>
            </a:extLst>
          </p:cNvPr>
          <p:cNvCxnSpPr>
            <a:stCxn id="21" idx="2"/>
          </p:cNvCxnSpPr>
          <p:nvPr/>
        </p:nvCxnSpPr>
        <p:spPr>
          <a:xfrm flipH="1">
            <a:off x="8766923" y="4331475"/>
            <a:ext cx="176258" cy="5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2C78B2-180F-AACC-7AA9-E91C188C34DE}"/>
                  </a:ext>
                </a:extLst>
              </p:cNvPr>
              <p:cNvSpPr txBox="1"/>
              <p:nvPr/>
            </p:nvSpPr>
            <p:spPr>
              <a:xfrm>
                <a:off x="6611424" y="2438796"/>
                <a:ext cx="2550638" cy="84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2C78B2-180F-AACC-7AA9-E91C188C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24" y="2438796"/>
                <a:ext cx="2550638" cy="841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DB26E4-089A-E603-19FD-26F76457A3A1}"/>
              </a:ext>
            </a:extLst>
          </p:cNvPr>
          <p:cNvCxnSpPr>
            <a:stCxn id="25" idx="2"/>
            <a:endCxn id="85" idx="6"/>
          </p:cNvCxnSpPr>
          <p:nvPr/>
        </p:nvCxnSpPr>
        <p:spPr>
          <a:xfrm>
            <a:off x="7886743" y="3279860"/>
            <a:ext cx="205808" cy="114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F5C4E0-BDFB-2407-32C7-A73F4D13FA1F}"/>
              </a:ext>
            </a:extLst>
          </p:cNvPr>
          <p:cNvCxnSpPr/>
          <p:nvPr/>
        </p:nvCxnSpPr>
        <p:spPr>
          <a:xfrm flipH="1" flipV="1">
            <a:off x="2380441" y="2804257"/>
            <a:ext cx="1443798" cy="12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2457E6-5CDC-C934-C952-402A4BC5BD51}"/>
                  </a:ext>
                </a:extLst>
              </p:cNvPr>
              <p:cNvSpPr txBox="1"/>
              <p:nvPr/>
            </p:nvSpPr>
            <p:spPr>
              <a:xfrm rot="2482014">
                <a:off x="2659659" y="3240531"/>
                <a:ext cx="1240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IN" dirty="0"/>
                  <a:t> …… …… …..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2457E6-5CDC-C934-C952-402A4BC5B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82014">
                <a:off x="2659659" y="3240531"/>
                <a:ext cx="1240724" cy="276999"/>
              </a:xfrm>
              <a:prstGeom prst="rect">
                <a:avLst/>
              </a:prstGeom>
              <a:blipFill>
                <a:blip r:embed="rId9"/>
                <a:stretch>
                  <a:fillRect l="-2174" r="-13587" b="-1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4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25D73-7ECC-B7A6-5460-199E411DB03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8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0078">
                  <a:extLst>
                    <a:ext uri="{9D8B030D-6E8A-4147-A177-3AD203B41FA5}">
                      <a16:colId xmlns:a16="http://schemas.microsoft.com/office/drawing/2014/main" val="897406803"/>
                    </a:ext>
                  </a:extLst>
                </a:gridCol>
                <a:gridCol w="198702">
                  <a:extLst>
                    <a:ext uri="{9D8B030D-6E8A-4147-A177-3AD203B41FA5}">
                      <a16:colId xmlns:a16="http://schemas.microsoft.com/office/drawing/2014/main" val="3060812247"/>
                    </a:ext>
                  </a:extLst>
                </a:gridCol>
                <a:gridCol w="441280">
                  <a:extLst>
                    <a:ext uri="{9D8B030D-6E8A-4147-A177-3AD203B41FA5}">
                      <a16:colId xmlns:a16="http://schemas.microsoft.com/office/drawing/2014/main" val="2057494454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1589191577"/>
                    </a:ext>
                  </a:extLst>
                </a:gridCol>
                <a:gridCol w="520078">
                  <a:extLst>
                    <a:ext uri="{9D8B030D-6E8A-4147-A177-3AD203B41FA5}">
                      <a16:colId xmlns:a16="http://schemas.microsoft.com/office/drawing/2014/main" val="2894565895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3917794175"/>
                    </a:ext>
                  </a:extLst>
                </a:gridCol>
                <a:gridCol w="520078">
                  <a:extLst>
                    <a:ext uri="{9D8B030D-6E8A-4147-A177-3AD203B41FA5}">
                      <a16:colId xmlns:a16="http://schemas.microsoft.com/office/drawing/2014/main" val="1267124048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1418089937"/>
                    </a:ext>
                  </a:extLst>
                </a:gridCol>
                <a:gridCol w="520078">
                  <a:extLst>
                    <a:ext uri="{9D8B030D-6E8A-4147-A177-3AD203B41FA5}">
                      <a16:colId xmlns:a16="http://schemas.microsoft.com/office/drawing/2014/main" val="2547822113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1381560826"/>
                    </a:ext>
                  </a:extLst>
                </a:gridCol>
                <a:gridCol w="520078">
                  <a:extLst>
                    <a:ext uri="{9D8B030D-6E8A-4147-A177-3AD203B41FA5}">
                      <a16:colId xmlns:a16="http://schemas.microsoft.com/office/drawing/2014/main" val="157695588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4015525871"/>
                    </a:ext>
                  </a:extLst>
                </a:gridCol>
                <a:gridCol w="614639">
                  <a:extLst>
                    <a:ext uri="{9D8B030D-6E8A-4147-A177-3AD203B41FA5}">
                      <a16:colId xmlns:a16="http://schemas.microsoft.com/office/drawing/2014/main" val="3860759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462927487"/>
                    </a:ext>
                  </a:extLst>
                </a:gridCol>
                <a:gridCol w="614639">
                  <a:extLst>
                    <a:ext uri="{9D8B030D-6E8A-4147-A177-3AD203B41FA5}">
                      <a16:colId xmlns:a16="http://schemas.microsoft.com/office/drawing/2014/main" val="2846278969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193652129"/>
                    </a:ext>
                  </a:extLst>
                </a:gridCol>
                <a:gridCol w="614639">
                  <a:extLst>
                    <a:ext uri="{9D8B030D-6E8A-4147-A177-3AD203B41FA5}">
                      <a16:colId xmlns:a16="http://schemas.microsoft.com/office/drawing/2014/main" val="486077020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2216885851"/>
                    </a:ext>
                  </a:extLst>
                </a:gridCol>
                <a:gridCol w="693438">
                  <a:extLst>
                    <a:ext uri="{9D8B030D-6E8A-4147-A177-3AD203B41FA5}">
                      <a16:colId xmlns:a16="http://schemas.microsoft.com/office/drawing/2014/main" val="3069492722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1604172738"/>
                    </a:ext>
                  </a:extLst>
                </a:gridCol>
                <a:gridCol w="677679">
                  <a:extLst>
                    <a:ext uri="{9D8B030D-6E8A-4147-A177-3AD203B41FA5}">
                      <a16:colId xmlns:a16="http://schemas.microsoft.com/office/drawing/2014/main" val="2833502631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2016777111"/>
                    </a:ext>
                  </a:extLst>
                </a:gridCol>
                <a:gridCol w="693438">
                  <a:extLst>
                    <a:ext uri="{9D8B030D-6E8A-4147-A177-3AD203B41FA5}">
                      <a16:colId xmlns:a16="http://schemas.microsoft.com/office/drawing/2014/main" val="2138088953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2052846681"/>
                    </a:ext>
                  </a:extLst>
                </a:gridCol>
                <a:gridCol w="788000">
                  <a:extLst>
                    <a:ext uri="{9D8B030D-6E8A-4147-A177-3AD203B41FA5}">
                      <a16:colId xmlns:a16="http://schemas.microsoft.com/office/drawing/2014/main" val="4008371725"/>
                    </a:ext>
                  </a:extLst>
                </a:gridCol>
                <a:gridCol w="267917">
                  <a:extLst>
                    <a:ext uri="{9D8B030D-6E8A-4147-A177-3AD203B41FA5}">
                      <a16:colId xmlns:a16="http://schemas.microsoft.com/office/drawing/2014/main" val="3101610696"/>
                    </a:ext>
                  </a:extLst>
                </a:gridCol>
                <a:gridCol w="788000">
                  <a:extLst>
                    <a:ext uri="{9D8B030D-6E8A-4147-A177-3AD203B41FA5}">
                      <a16:colId xmlns:a16="http://schemas.microsoft.com/office/drawing/2014/main" val="2963079987"/>
                    </a:ext>
                  </a:extLst>
                </a:gridCol>
                <a:gridCol w="252160">
                  <a:extLst>
                    <a:ext uri="{9D8B030D-6E8A-4147-A177-3AD203B41FA5}">
                      <a16:colId xmlns:a16="http://schemas.microsoft.com/office/drawing/2014/main" val="3938775262"/>
                    </a:ext>
                  </a:extLst>
                </a:gridCol>
              </a:tblGrid>
              <a:tr h="240768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3972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456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0509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7014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gridSpan="25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6205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gridSpan="25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5235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gridSpan="25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77714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5376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10752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21504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86016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6571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0978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457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09028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43520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87040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174080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348160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4978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8126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8669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67147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174592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349184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698368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1396736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182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31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9688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4749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4096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698880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1397760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2795520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5591040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35242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9620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43324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09314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16384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699008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1398016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2796032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5592064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11184128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22368256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1512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022332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32768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624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6797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38564-64D7-7767-7D07-84BB25E95FA3}"/>
              </a:ext>
            </a:extLst>
          </p:cNvPr>
          <p:cNvCxnSpPr>
            <a:cxnSpLocks/>
          </p:cNvCxnSpPr>
          <p:nvPr/>
        </p:nvCxnSpPr>
        <p:spPr>
          <a:xfrm flipH="1">
            <a:off x="1046375" y="104288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B25A41-5F11-F400-D945-D555F1887D53}"/>
              </a:ext>
            </a:extLst>
          </p:cNvPr>
          <p:cNvSpPr txBox="1"/>
          <p:nvPr/>
        </p:nvSpPr>
        <p:spPr>
          <a:xfrm rot="20226199">
            <a:off x="1463407" y="128350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FEFD2-D666-9BF8-041E-603C230F720D}"/>
              </a:ext>
            </a:extLst>
          </p:cNvPr>
          <p:cNvSpPr txBox="1"/>
          <p:nvPr/>
        </p:nvSpPr>
        <p:spPr>
          <a:xfrm rot="20226199">
            <a:off x="5280482" y="118648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5671A-3E35-A239-6977-987338D763CA}"/>
              </a:ext>
            </a:extLst>
          </p:cNvPr>
          <p:cNvSpPr txBox="1"/>
          <p:nvPr/>
        </p:nvSpPr>
        <p:spPr>
          <a:xfrm rot="20226199">
            <a:off x="4349026" y="120534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4FD9D1-E4BB-2B0F-8CD9-E6C5C4FA1751}"/>
              </a:ext>
            </a:extLst>
          </p:cNvPr>
          <p:cNvSpPr txBox="1"/>
          <p:nvPr/>
        </p:nvSpPr>
        <p:spPr>
          <a:xfrm rot="20226199">
            <a:off x="2184584" y="120534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B1CEB-A691-B71C-1DDE-1C1ED81BB1E1}"/>
              </a:ext>
            </a:extLst>
          </p:cNvPr>
          <p:cNvSpPr txBox="1"/>
          <p:nvPr/>
        </p:nvSpPr>
        <p:spPr>
          <a:xfrm rot="20226199">
            <a:off x="2978165" y="1186486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10D85-FEBB-BD9C-3ABF-BF66BA4382D2}"/>
              </a:ext>
            </a:extLst>
          </p:cNvPr>
          <p:cNvSpPr txBox="1"/>
          <p:nvPr/>
        </p:nvSpPr>
        <p:spPr>
          <a:xfrm rot="20226199">
            <a:off x="3695203" y="122317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CE106-4FCB-3AA7-3624-DC9355649A2F}"/>
              </a:ext>
            </a:extLst>
          </p:cNvPr>
          <p:cNvSpPr txBox="1"/>
          <p:nvPr/>
        </p:nvSpPr>
        <p:spPr>
          <a:xfrm rot="20226199">
            <a:off x="6064542" y="122317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F5609-B965-C884-5D16-61320CEF35C8}"/>
              </a:ext>
            </a:extLst>
          </p:cNvPr>
          <p:cNvSpPr txBox="1"/>
          <p:nvPr/>
        </p:nvSpPr>
        <p:spPr>
          <a:xfrm rot="20226199">
            <a:off x="6927005" y="1207963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873CF0-6919-5157-C9C7-FE8B146ED073}"/>
              </a:ext>
            </a:extLst>
          </p:cNvPr>
          <p:cNvSpPr txBox="1"/>
          <p:nvPr/>
        </p:nvSpPr>
        <p:spPr>
          <a:xfrm rot="20226199">
            <a:off x="7979124" y="1204368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436C37-14E5-4DA8-1EEC-C77F7A714B02}"/>
              </a:ext>
            </a:extLst>
          </p:cNvPr>
          <p:cNvSpPr txBox="1"/>
          <p:nvPr/>
        </p:nvSpPr>
        <p:spPr>
          <a:xfrm rot="20226199">
            <a:off x="9149716" y="1209217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4BE1F-EC6D-875A-EA6B-F85DEE443DAF}"/>
              </a:ext>
            </a:extLst>
          </p:cNvPr>
          <p:cNvSpPr txBox="1"/>
          <p:nvPr/>
        </p:nvSpPr>
        <p:spPr>
          <a:xfrm rot="20226199">
            <a:off x="9987571" y="1184434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03F238-DAA5-9972-A77B-196D6AF98BB3}"/>
              </a:ext>
            </a:extLst>
          </p:cNvPr>
          <p:cNvCxnSpPr>
            <a:cxnSpLocks/>
          </p:cNvCxnSpPr>
          <p:nvPr/>
        </p:nvCxnSpPr>
        <p:spPr>
          <a:xfrm flipH="1">
            <a:off x="1858100" y="101757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40A9C-3CE5-0FFB-7014-425947F4A8DC}"/>
              </a:ext>
            </a:extLst>
          </p:cNvPr>
          <p:cNvCxnSpPr>
            <a:cxnSpLocks/>
          </p:cNvCxnSpPr>
          <p:nvPr/>
        </p:nvCxnSpPr>
        <p:spPr>
          <a:xfrm flipH="1">
            <a:off x="2615132" y="100730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32B6FC-9BC7-C55A-2FCF-F72BEB3E02D0}"/>
              </a:ext>
            </a:extLst>
          </p:cNvPr>
          <p:cNvCxnSpPr>
            <a:cxnSpLocks/>
          </p:cNvCxnSpPr>
          <p:nvPr/>
        </p:nvCxnSpPr>
        <p:spPr>
          <a:xfrm flipH="1">
            <a:off x="3433654" y="99703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107195-0032-2D03-0A2B-C095BD84CE99}"/>
              </a:ext>
            </a:extLst>
          </p:cNvPr>
          <p:cNvCxnSpPr>
            <a:cxnSpLocks/>
          </p:cNvCxnSpPr>
          <p:nvPr/>
        </p:nvCxnSpPr>
        <p:spPr>
          <a:xfrm flipH="1">
            <a:off x="4172046" y="1038879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345B5E-3E1D-3697-17CB-8958AA9C36F7}"/>
              </a:ext>
            </a:extLst>
          </p:cNvPr>
          <p:cNvCxnSpPr>
            <a:cxnSpLocks/>
          </p:cNvCxnSpPr>
          <p:nvPr/>
        </p:nvCxnSpPr>
        <p:spPr>
          <a:xfrm flipH="1">
            <a:off x="5073923" y="101757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7ED60A-4C1E-FE0E-0F16-456F63DE457D}"/>
              </a:ext>
            </a:extLst>
          </p:cNvPr>
          <p:cNvCxnSpPr>
            <a:cxnSpLocks/>
          </p:cNvCxnSpPr>
          <p:nvPr/>
        </p:nvCxnSpPr>
        <p:spPr>
          <a:xfrm flipH="1">
            <a:off x="5838959" y="996273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5E7F89-0C10-8A36-21D7-FB6D26F7C826}"/>
              </a:ext>
            </a:extLst>
          </p:cNvPr>
          <p:cNvCxnSpPr>
            <a:cxnSpLocks/>
          </p:cNvCxnSpPr>
          <p:nvPr/>
        </p:nvCxnSpPr>
        <p:spPr>
          <a:xfrm flipH="1">
            <a:off x="6831493" y="98867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98FC85-8EFC-3736-F0C3-262BD89B6156}"/>
              </a:ext>
            </a:extLst>
          </p:cNvPr>
          <p:cNvCxnSpPr>
            <a:cxnSpLocks/>
          </p:cNvCxnSpPr>
          <p:nvPr/>
        </p:nvCxnSpPr>
        <p:spPr>
          <a:xfrm flipH="1">
            <a:off x="7709334" y="963689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ABC592-F4DB-1DF8-BCBB-5119E04117E6}"/>
              </a:ext>
            </a:extLst>
          </p:cNvPr>
          <p:cNvCxnSpPr>
            <a:cxnSpLocks/>
          </p:cNvCxnSpPr>
          <p:nvPr/>
        </p:nvCxnSpPr>
        <p:spPr>
          <a:xfrm flipH="1">
            <a:off x="8641042" y="98867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FF69F2-F02E-C85C-569C-FC8FADC3B901}"/>
              </a:ext>
            </a:extLst>
          </p:cNvPr>
          <p:cNvCxnSpPr>
            <a:cxnSpLocks/>
          </p:cNvCxnSpPr>
          <p:nvPr/>
        </p:nvCxnSpPr>
        <p:spPr>
          <a:xfrm flipH="1">
            <a:off x="9672965" y="98867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A677F7-EBFC-68AE-56FC-8BDE65D18983}"/>
              </a:ext>
            </a:extLst>
          </p:cNvPr>
          <p:cNvCxnSpPr>
            <a:cxnSpLocks/>
          </p:cNvCxnSpPr>
          <p:nvPr/>
        </p:nvCxnSpPr>
        <p:spPr>
          <a:xfrm flipH="1">
            <a:off x="1046375" y="296752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8CE6E8-4928-44E4-8D6E-6F7B2A20815A}"/>
              </a:ext>
            </a:extLst>
          </p:cNvPr>
          <p:cNvSpPr txBox="1"/>
          <p:nvPr/>
        </p:nvSpPr>
        <p:spPr>
          <a:xfrm rot="20226199">
            <a:off x="1463407" y="320814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5F699C-FD5E-D54E-6804-7ECD30121C97}"/>
              </a:ext>
            </a:extLst>
          </p:cNvPr>
          <p:cNvSpPr txBox="1"/>
          <p:nvPr/>
        </p:nvSpPr>
        <p:spPr>
          <a:xfrm rot="20226199">
            <a:off x="5280482" y="311112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8E005-5CB3-617D-A52E-18A337E837A1}"/>
              </a:ext>
            </a:extLst>
          </p:cNvPr>
          <p:cNvSpPr txBox="1"/>
          <p:nvPr/>
        </p:nvSpPr>
        <p:spPr>
          <a:xfrm rot="20226199">
            <a:off x="4349026" y="312998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CACDC0-A42E-4F1F-6A0C-2990136F6E2B}"/>
              </a:ext>
            </a:extLst>
          </p:cNvPr>
          <p:cNvSpPr txBox="1"/>
          <p:nvPr/>
        </p:nvSpPr>
        <p:spPr>
          <a:xfrm rot="20226199">
            <a:off x="2184584" y="312998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6988A1-22BA-70D6-6D7A-9E047700165C}"/>
              </a:ext>
            </a:extLst>
          </p:cNvPr>
          <p:cNvSpPr txBox="1"/>
          <p:nvPr/>
        </p:nvSpPr>
        <p:spPr>
          <a:xfrm rot="20226199">
            <a:off x="2978165" y="3111126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2F7EC-4DDF-1AA2-D6A2-2D022C35BE5F}"/>
              </a:ext>
            </a:extLst>
          </p:cNvPr>
          <p:cNvSpPr txBox="1"/>
          <p:nvPr/>
        </p:nvSpPr>
        <p:spPr>
          <a:xfrm rot="20226199">
            <a:off x="3695203" y="314781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0B4E8A-F073-DB72-1854-4FBBC0753185}"/>
              </a:ext>
            </a:extLst>
          </p:cNvPr>
          <p:cNvSpPr txBox="1"/>
          <p:nvPr/>
        </p:nvSpPr>
        <p:spPr>
          <a:xfrm rot="20226199">
            <a:off x="6064542" y="314781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FBBC79-24D5-A43C-25A4-8EAE9CD16944}"/>
              </a:ext>
            </a:extLst>
          </p:cNvPr>
          <p:cNvSpPr txBox="1"/>
          <p:nvPr/>
        </p:nvSpPr>
        <p:spPr>
          <a:xfrm rot="20226199">
            <a:off x="6927005" y="3132603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B3DBFB-25EF-5508-477F-3AB1C6F7C1CC}"/>
              </a:ext>
            </a:extLst>
          </p:cNvPr>
          <p:cNvSpPr txBox="1"/>
          <p:nvPr/>
        </p:nvSpPr>
        <p:spPr>
          <a:xfrm rot="20226199">
            <a:off x="7979124" y="3129008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5F218-20D1-CFF1-2867-7AF7ACDB6C55}"/>
              </a:ext>
            </a:extLst>
          </p:cNvPr>
          <p:cNvSpPr txBox="1"/>
          <p:nvPr/>
        </p:nvSpPr>
        <p:spPr>
          <a:xfrm rot="20226199">
            <a:off x="9149716" y="3133857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15CF85-4406-83E4-63E5-17D06DCBD684}"/>
              </a:ext>
            </a:extLst>
          </p:cNvPr>
          <p:cNvSpPr txBox="1"/>
          <p:nvPr/>
        </p:nvSpPr>
        <p:spPr>
          <a:xfrm rot="20226199">
            <a:off x="9987571" y="3109074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AFEEA0-C230-6085-31AE-59C823ED097C}"/>
              </a:ext>
            </a:extLst>
          </p:cNvPr>
          <p:cNvCxnSpPr>
            <a:cxnSpLocks/>
          </p:cNvCxnSpPr>
          <p:nvPr/>
        </p:nvCxnSpPr>
        <p:spPr>
          <a:xfrm flipH="1">
            <a:off x="1858100" y="294221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C2E34E-8EEF-213E-6EAC-837F2C3D839C}"/>
              </a:ext>
            </a:extLst>
          </p:cNvPr>
          <p:cNvCxnSpPr>
            <a:cxnSpLocks/>
          </p:cNvCxnSpPr>
          <p:nvPr/>
        </p:nvCxnSpPr>
        <p:spPr>
          <a:xfrm flipH="1">
            <a:off x="2615132" y="293194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F5EEC1-6A38-CE4E-189A-91EEFBE3A5D2}"/>
              </a:ext>
            </a:extLst>
          </p:cNvPr>
          <p:cNvCxnSpPr>
            <a:cxnSpLocks/>
          </p:cNvCxnSpPr>
          <p:nvPr/>
        </p:nvCxnSpPr>
        <p:spPr>
          <a:xfrm flipH="1">
            <a:off x="3433654" y="292167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DC4685-59F0-647D-A9BD-AC394666333C}"/>
              </a:ext>
            </a:extLst>
          </p:cNvPr>
          <p:cNvCxnSpPr>
            <a:cxnSpLocks/>
          </p:cNvCxnSpPr>
          <p:nvPr/>
        </p:nvCxnSpPr>
        <p:spPr>
          <a:xfrm flipH="1">
            <a:off x="4172046" y="2963519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D5BA3-A1DA-7C60-8D7B-FDAE5ED8BC73}"/>
              </a:ext>
            </a:extLst>
          </p:cNvPr>
          <p:cNvCxnSpPr>
            <a:cxnSpLocks/>
          </p:cNvCxnSpPr>
          <p:nvPr/>
        </p:nvCxnSpPr>
        <p:spPr>
          <a:xfrm flipH="1">
            <a:off x="5073923" y="294221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E73979-BC9D-3657-212F-5DAD7E473F17}"/>
              </a:ext>
            </a:extLst>
          </p:cNvPr>
          <p:cNvCxnSpPr>
            <a:cxnSpLocks/>
          </p:cNvCxnSpPr>
          <p:nvPr/>
        </p:nvCxnSpPr>
        <p:spPr>
          <a:xfrm flipH="1">
            <a:off x="5838959" y="2920913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1C8112-28B9-BC3D-FBA8-AA1B6753FA3D}"/>
              </a:ext>
            </a:extLst>
          </p:cNvPr>
          <p:cNvCxnSpPr>
            <a:cxnSpLocks/>
          </p:cNvCxnSpPr>
          <p:nvPr/>
        </p:nvCxnSpPr>
        <p:spPr>
          <a:xfrm flipH="1">
            <a:off x="6831493" y="291331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7A486E-2C3A-8D3E-6F29-1383AD73508D}"/>
              </a:ext>
            </a:extLst>
          </p:cNvPr>
          <p:cNvCxnSpPr>
            <a:cxnSpLocks/>
          </p:cNvCxnSpPr>
          <p:nvPr/>
        </p:nvCxnSpPr>
        <p:spPr>
          <a:xfrm flipH="1">
            <a:off x="7709334" y="2888329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57B4B1-B666-8B15-7EC6-AA640628FBB4}"/>
              </a:ext>
            </a:extLst>
          </p:cNvPr>
          <p:cNvCxnSpPr>
            <a:cxnSpLocks/>
          </p:cNvCxnSpPr>
          <p:nvPr/>
        </p:nvCxnSpPr>
        <p:spPr>
          <a:xfrm flipH="1">
            <a:off x="8641042" y="291331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445CA0-1AB3-096C-83DD-11C991B2C68B}"/>
              </a:ext>
            </a:extLst>
          </p:cNvPr>
          <p:cNvCxnSpPr>
            <a:cxnSpLocks/>
          </p:cNvCxnSpPr>
          <p:nvPr/>
        </p:nvCxnSpPr>
        <p:spPr>
          <a:xfrm flipH="1">
            <a:off x="9672965" y="291331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DF80B0-B57A-BD2C-9429-E7A3B3929566}"/>
              </a:ext>
            </a:extLst>
          </p:cNvPr>
          <p:cNvCxnSpPr>
            <a:cxnSpLocks/>
          </p:cNvCxnSpPr>
          <p:nvPr/>
        </p:nvCxnSpPr>
        <p:spPr>
          <a:xfrm flipH="1">
            <a:off x="1046376" y="195649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21848B6-8D8B-B9F4-9007-0C431ED95628}"/>
              </a:ext>
            </a:extLst>
          </p:cNvPr>
          <p:cNvSpPr txBox="1"/>
          <p:nvPr/>
        </p:nvSpPr>
        <p:spPr>
          <a:xfrm rot="20226199">
            <a:off x="1463408" y="2197116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0F4710-33DC-69D1-7BF5-A22B40937F8E}"/>
              </a:ext>
            </a:extLst>
          </p:cNvPr>
          <p:cNvSpPr txBox="1"/>
          <p:nvPr/>
        </p:nvSpPr>
        <p:spPr>
          <a:xfrm rot="20226199">
            <a:off x="5280483" y="2100092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5CF7049-BF3E-6871-01B3-220C32E067B9}"/>
              </a:ext>
            </a:extLst>
          </p:cNvPr>
          <p:cNvSpPr txBox="1"/>
          <p:nvPr/>
        </p:nvSpPr>
        <p:spPr>
          <a:xfrm rot="20226199">
            <a:off x="4349027" y="211894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277862E-EF65-4FFB-4683-9D70E235D68C}"/>
              </a:ext>
            </a:extLst>
          </p:cNvPr>
          <p:cNvSpPr txBox="1"/>
          <p:nvPr/>
        </p:nvSpPr>
        <p:spPr>
          <a:xfrm rot="20226199">
            <a:off x="2184585" y="211894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86202BF-7D7F-91DE-0165-468F2572172B}"/>
              </a:ext>
            </a:extLst>
          </p:cNvPr>
          <p:cNvSpPr txBox="1"/>
          <p:nvPr/>
        </p:nvSpPr>
        <p:spPr>
          <a:xfrm rot="20226199">
            <a:off x="2978166" y="210009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52F90F-411C-074C-3D4D-4AFB120A4609}"/>
              </a:ext>
            </a:extLst>
          </p:cNvPr>
          <p:cNvSpPr txBox="1"/>
          <p:nvPr/>
        </p:nvSpPr>
        <p:spPr>
          <a:xfrm rot="20226199">
            <a:off x="3695204" y="213677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86B0EA-FC0E-3802-5126-35D631AD718E}"/>
              </a:ext>
            </a:extLst>
          </p:cNvPr>
          <p:cNvSpPr txBox="1"/>
          <p:nvPr/>
        </p:nvSpPr>
        <p:spPr>
          <a:xfrm rot="20226199">
            <a:off x="6064543" y="213678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442B92-8C95-DD9F-B584-1C99FE629075}"/>
              </a:ext>
            </a:extLst>
          </p:cNvPr>
          <p:cNvSpPr txBox="1"/>
          <p:nvPr/>
        </p:nvSpPr>
        <p:spPr>
          <a:xfrm rot="20226199">
            <a:off x="6927006" y="2121570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D9458-ED8B-9A78-7977-EC34DF8B7528}"/>
              </a:ext>
            </a:extLst>
          </p:cNvPr>
          <p:cNvSpPr txBox="1"/>
          <p:nvPr/>
        </p:nvSpPr>
        <p:spPr>
          <a:xfrm rot="20226199">
            <a:off x="7979125" y="2117975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F776B42-66C1-162A-D987-5C2B11F9D1FC}"/>
              </a:ext>
            </a:extLst>
          </p:cNvPr>
          <p:cNvSpPr txBox="1"/>
          <p:nvPr/>
        </p:nvSpPr>
        <p:spPr>
          <a:xfrm rot="20226199">
            <a:off x="9149717" y="2122824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F14FC6-A7F9-E7C8-DCE1-310DDF9CB99C}"/>
              </a:ext>
            </a:extLst>
          </p:cNvPr>
          <p:cNvSpPr txBox="1"/>
          <p:nvPr/>
        </p:nvSpPr>
        <p:spPr>
          <a:xfrm rot="20226199">
            <a:off x="9987572" y="2098041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9A21D7-3A8C-A62E-BAE2-5D5DDCFCCCC3}"/>
              </a:ext>
            </a:extLst>
          </p:cNvPr>
          <p:cNvCxnSpPr>
            <a:cxnSpLocks/>
          </p:cNvCxnSpPr>
          <p:nvPr/>
        </p:nvCxnSpPr>
        <p:spPr>
          <a:xfrm flipH="1">
            <a:off x="1858101" y="193118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0237A33-11AC-9FC9-6DB9-6AF196CE1A55}"/>
              </a:ext>
            </a:extLst>
          </p:cNvPr>
          <p:cNvCxnSpPr>
            <a:cxnSpLocks/>
          </p:cNvCxnSpPr>
          <p:nvPr/>
        </p:nvCxnSpPr>
        <p:spPr>
          <a:xfrm flipH="1">
            <a:off x="2615133" y="192091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FD6B747-B1DE-FA54-8857-BF4CDB20A380}"/>
              </a:ext>
            </a:extLst>
          </p:cNvPr>
          <p:cNvCxnSpPr>
            <a:cxnSpLocks/>
          </p:cNvCxnSpPr>
          <p:nvPr/>
        </p:nvCxnSpPr>
        <p:spPr>
          <a:xfrm flipH="1">
            <a:off x="3433655" y="1910637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D87D18A-18AD-73EE-57E5-389BB93140B2}"/>
              </a:ext>
            </a:extLst>
          </p:cNvPr>
          <p:cNvCxnSpPr>
            <a:cxnSpLocks/>
          </p:cNvCxnSpPr>
          <p:nvPr/>
        </p:nvCxnSpPr>
        <p:spPr>
          <a:xfrm flipH="1">
            <a:off x="4172047" y="195248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9F4F930-4DB4-A541-55B3-86A8BB7664B7}"/>
              </a:ext>
            </a:extLst>
          </p:cNvPr>
          <p:cNvCxnSpPr>
            <a:cxnSpLocks/>
          </p:cNvCxnSpPr>
          <p:nvPr/>
        </p:nvCxnSpPr>
        <p:spPr>
          <a:xfrm flipH="1">
            <a:off x="5073924" y="193118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8FDF591-5DBB-7BC5-4BE1-6F49C903B2B2}"/>
              </a:ext>
            </a:extLst>
          </p:cNvPr>
          <p:cNvCxnSpPr>
            <a:cxnSpLocks/>
          </p:cNvCxnSpPr>
          <p:nvPr/>
        </p:nvCxnSpPr>
        <p:spPr>
          <a:xfrm flipH="1">
            <a:off x="5838960" y="1909880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1D2D5F-1B9B-6CD4-441B-BCF1A43BCBEA}"/>
              </a:ext>
            </a:extLst>
          </p:cNvPr>
          <p:cNvCxnSpPr>
            <a:cxnSpLocks/>
          </p:cNvCxnSpPr>
          <p:nvPr/>
        </p:nvCxnSpPr>
        <p:spPr>
          <a:xfrm flipH="1">
            <a:off x="6831494" y="1902279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691C096-9D22-89EF-4CDF-FE337700515F}"/>
              </a:ext>
            </a:extLst>
          </p:cNvPr>
          <p:cNvCxnSpPr>
            <a:cxnSpLocks/>
          </p:cNvCxnSpPr>
          <p:nvPr/>
        </p:nvCxnSpPr>
        <p:spPr>
          <a:xfrm flipH="1">
            <a:off x="7709335" y="187729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A0C220C-602C-821C-004B-25E590E4ECE9}"/>
              </a:ext>
            </a:extLst>
          </p:cNvPr>
          <p:cNvCxnSpPr>
            <a:cxnSpLocks/>
          </p:cNvCxnSpPr>
          <p:nvPr/>
        </p:nvCxnSpPr>
        <p:spPr>
          <a:xfrm flipH="1">
            <a:off x="8641043" y="1902279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239D1AE-035E-38B5-A0DD-9639829C010F}"/>
              </a:ext>
            </a:extLst>
          </p:cNvPr>
          <p:cNvCxnSpPr>
            <a:cxnSpLocks/>
          </p:cNvCxnSpPr>
          <p:nvPr/>
        </p:nvCxnSpPr>
        <p:spPr>
          <a:xfrm flipH="1">
            <a:off x="9672966" y="1902279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3788D8-435B-FDF5-3595-A05CA59887C7}"/>
              </a:ext>
            </a:extLst>
          </p:cNvPr>
          <p:cNvCxnSpPr>
            <a:cxnSpLocks/>
          </p:cNvCxnSpPr>
          <p:nvPr/>
        </p:nvCxnSpPr>
        <p:spPr>
          <a:xfrm flipH="1">
            <a:off x="1046376" y="3877322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44C7FA2-B0E2-B207-8A68-ACDBBCA0CBF9}"/>
              </a:ext>
            </a:extLst>
          </p:cNvPr>
          <p:cNvSpPr txBox="1"/>
          <p:nvPr/>
        </p:nvSpPr>
        <p:spPr>
          <a:xfrm rot="20226199">
            <a:off x="1463408" y="411794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F98010-EE8E-D54F-579E-BDE845441FDD}"/>
              </a:ext>
            </a:extLst>
          </p:cNvPr>
          <p:cNvSpPr txBox="1"/>
          <p:nvPr/>
        </p:nvSpPr>
        <p:spPr>
          <a:xfrm rot="20226199">
            <a:off x="5280483" y="402091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22DED70-2413-96C8-AADD-0FDC9DD2D164}"/>
              </a:ext>
            </a:extLst>
          </p:cNvPr>
          <p:cNvSpPr txBox="1"/>
          <p:nvPr/>
        </p:nvSpPr>
        <p:spPr>
          <a:xfrm rot="20226199">
            <a:off x="4349027" y="4039774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76725F-4ADD-0644-23F8-7435EA07EE63}"/>
              </a:ext>
            </a:extLst>
          </p:cNvPr>
          <p:cNvSpPr txBox="1"/>
          <p:nvPr/>
        </p:nvSpPr>
        <p:spPr>
          <a:xfrm rot="20226199">
            <a:off x="2184585" y="403977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C6D5A15-AA8C-16B0-39B8-E5309EAE6F46}"/>
              </a:ext>
            </a:extLst>
          </p:cNvPr>
          <p:cNvSpPr txBox="1"/>
          <p:nvPr/>
        </p:nvSpPr>
        <p:spPr>
          <a:xfrm rot="20226199">
            <a:off x="2978166" y="402092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5D8D84A-7082-3FD0-FFA0-1F705EDE5559}"/>
              </a:ext>
            </a:extLst>
          </p:cNvPr>
          <p:cNvSpPr txBox="1"/>
          <p:nvPr/>
        </p:nvSpPr>
        <p:spPr>
          <a:xfrm rot="20226199">
            <a:off x="3695204" y="405760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DA19E9-B06A-44AD-676E-25191DE02269}"/>
              </a:ext>
            </a:extLst>
          </p:cNvPr>
          <p:cNvSpPr txBox="1"/>
          <p:nvPr/>
        </p:nvSpPr>
        <p:spPr>
          <a:xfrm rot="20226199">
            <a:off x="6064543" y="405760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5081C8-4E60-CF42-5421-E06A2B07B31D}"/>
              </a:ext>
            </a:extLst>
          </p:cNvPr>
          <p:cNvSpPr txBox="1"/>
          <p:nvPr/>
        </p:nvSpPr>
        <p:spPr>
          <a:xfrm rot="20226199">
            <a:off x="6927006" y="4042397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3810776-989A-19CD-AC5D-92A1777DEB77}"/>
              </a:ext>
            </a:extLst>
          </p:cNvPr>
          <p:cNvSpPr txBox="1"/>
          <p:nvPr/>
        </p:nvSpPr>
        <p:spPr>
          <a:xfrm rot="20226199">
            <a:off x="7979125" y="4038802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E548DB-2FB2-9577-8171-8A1252CAD1BE}"/>
              </a:ext>
            </a:extLst>
          </p:cNvPr>
          <p:cNvSpPr txBox="1"/>
          <p:nvPr/>
        </p:nvSpPr>
        <p:spPr>
          <a:xfrm rot="20226199">
            <a:off x="9149717" y="4043651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37F40D-FC13-09F5-858D-C02549947620}"/>
              </a:ext>
            </a:extLst>
          </p:cNvPr>
          <p:cNvSpPr txBox="1"/>
          <p:nvPr/>
        </p:nvSpPr>
        <p:spPr>
          <a:xfrm rot="20226199">
            <a:off x="9987572" y="4018868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CD13FC-EBCB-BFB1-6677-D49C96274382}"/>
              </a:ext>
            </a:extLst>
          </p:cNvPr>
          <p:cNvCxnSpPr>
            <a:cxnSpLocks/>
          </p:cNvCxnSpPr>
          <p:nvPr/>
        </p:nvCxnSpPr>
        <p:spPr>
          <a:xfrm flipH="1">
            <a:off x="1858101" y="385201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0F87841-3D50-E51A-1020-542908337393}"/>
              </a:ext>
            </a:extLst>
          </p:cNvPr>
          <p:cNvCxnSpPr>
            <a:cxnSpLocks/>
          </p:cNvCxnSpPr>
          <p:nvPr/>
        </p:nvCxnSpPr>
        <p:spPr>
          <a:xfrm flipH="1">
            <a:off x="2615133" y="3841737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1E61406-A718-E0BF-1776-EB200EC01D6A}"/>
              </a:ext>
            </a:extLst>
          </p:cNvPr>
          <p:cNvCxnSpPr>
            <a:cxnSpLocks/>
          </p:cNvCxnSpPr>
          <p:nvPr/>
        </p:nvCxnSpPr>
        <p:spPr>
          <a:xfrm flipH="1">
            <a:off x="3433655" y="3831464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F8FDE03-5E82-1DD0-117F-EF61C2C203B0}"/>
              </a:ext>
            </a:extLst>
          </p:cNvPr>
          <p:cNvCxnSpPr>
            <a:cxnSpLocks/>
          </p:cNvCxnSpPr>
          <p:nvPr/>
        </p:nvCxnSpPr>
        <p:spPr>
          <a:xfrm flipH="1">
            <a:off x="4172047" y="387331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1853427-EC76-64A8-EACA-EF43B259EF58}"/>
              </a:ext>
            </a:extLst>
          </p:cNvPr>
          <p:cNvCxnSpPr>
            <a:cxnSpLocks/>
          </p:cNvCxnSpPr>
          <p:nvPr/>
        </p:nvCxnSpPr>
        <p:spPr>
          <a:xfrm flipH="1">
            <a:off x="5073924" y="385201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C50BEF0-9923-19B3-A7DA-4674948EE757}"/>
              </a:ext>
            </a:extLst>
          </p:cNvPr>
          <p:cNvCxnSpPr>
            <a:cxnSpLocks/>
          </p:cNvCxnSpPr>
          <p:nvPr/>
        </p:nvCxnSpPr>
        <p:spPr>
          <a:xfrm flipH="1">
            <a:off x="5838960" y="383070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4E506DF-0A7B-B790-F06E-C2E7DABE2B36}"/>
              </a:ext>
            </a:extLst>
          </p:cNvPr>
          <p:cNvCxnSpPr>
            <a:cxnSpLocks/>
          </p:cNvCxnSpPr>
          <p:nvPr/>
        </p:nvCxnSpPr>
        <p:spPr>
          <a:xfrm flipH="1">
            <a:off x="6831494" y="382310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B92B6BD-D857-B01C-0240-8EE27F8C45D8}"/>
              </a:ext>
            </a:extLst>
          </p:cNvPr>
          <p:cNvCxnSpPr>
            <a:cxnSpLocks/>
          </p:cNvCxnSpPr>
          <p:nvPr/>
        </p:nvCxnSpPr>
        <p:spPr>
          <a:xfrm flipH="1">
            <a:off x="7709335" y="3798123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8D7561A-1D92-D1B3-73A1-6674815FF6C9}"/>
              </a:ext>
            </a:extLst>
          </p:cNvPr>
          <p:cNvCxnSpPr>
            <a:cxnSpLocks/>
          </p:cNvCxnSpPr>
          <p:nvPr/>
        </p:nvCxnSpPr>
        <p:spPr>
          <a:xfrm flipH="1">
            <a:off x="8641043" y="382310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9A10059-17B3-DD57-318D-0F8878663FA4}"/>
              </a:ext>
            </a:extLst>
          </p:cNvPr>
          <p:cNvCxnSpPr>
            <a:cxnSpLocks/>
          </p:cNvCxnSpPr>
          <p:nvPr/>
        </p:nvCxnSpPr>
        <p:spPr>
          <a:xfrm flipH="1">
            <a:off x="9672966" y="382310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8D7FBEF-E65C-D9F6-C028-37D588F93036}"/>
              </a:ext>
            </a:extLst>
          </p:cNvPr>
          <p:cNvCxnSpPr>
            <a:cxnSpLocks/>
          </p:cNvCxnSpPr>
          <p:nvPr/>
        </p:nvCxnSpPr>
        <p:spPr>
          <a:xfrm flipH="1">
            <a:off x="1046375" y="4984552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0949F60-9C89-61C2-14A2-E16A5A30E7F2}"/>
              </a:ext>
            </a:extLst>
          </p:cNvPr>
          <p:cNvSpPr txBox="1"/>
          <p:nvPr/>
        </p:nvSpPr>
        <p:spPr>
          <a:xfrm rot="20226199">
            <a:off x="1463407" y="522517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91E0A0D-621C-ED41-63D0-F1BD1D3A3B0F}"/>
              </a:ext>
            </a:extLst>
          </p:cNvPr>
          <p:cNvSpPr txBox="1"/>
          <p:nvPr/>
        </p:nvSpPr>
        <p:spPr>
          <a:xfrm rot="20226199">
            <a:off x="5280482" y="512814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C18B50-DF89-38A1-6795-968CFE68D50E}"/>
              </a:ext>
            </a:extLst>
          </p:cNvPr>
          <p:cNvSpPr txBox="1"/>
          <p:nvPr/>
        </p:nvSpPr>
        <p:spPr>
          <a:xfrm rot="20226199">
            <a:off x="4349026" y="5147004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2AA4F1-9561-58AD-2972-DA0A897EE545}"/>
              </a:ext>
            </a:extLst>
          </p:cNvPr>
          <p:cNvSpPr txBox="1"/>
          <p:nvPr/>
        </p:nvSpPr>
        <p:spPr>
          <a:xfrm rot="20226199">
            <a:off x="2184584" y="514700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7EF499F-695D-D4DE-44BF-6EE0EBE93E2A}"/>
              </a:ext>
            </a:extLst>
          </p:cNvPr>
          <p:cNvSpPr txBox="1"/>
          <p:nvPr/>
        </p:nvSpPr>
        <p:spPr>
          <a:xfrm rot="20226199">
            <a:off x="2978165" y="512815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675A79C-A156-5EDC-C2B6-5BD8825ADBF2}"/>
              </a:ext>
            </a:extLst>
          </p:cNvPr>
          <p:cNvSpPr txBox="1"/>
          <p:nvPr/>
        </p:nvSpPr>
        <p:spPr>
          <a:xfrm rot="20226199">
            <a:off x="3695203" y="516483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61348F-C309-BE7F-31EF-8F58B63658CE}"/>
              </a:ext>
            </a:extLst>
          </p:cNvPr>
          <p:cNvSpPr txBox="1"/>
          <p:nvPr/>
        </p:nvSpPr>
        <p:spPr>
          <a:xfrm rot="20226199">
            <a:off x="6064542" y="516483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9B14714-618A-8644-E45E-7EB2D1CC02B6}"/>
              </a:ext>
            </a:extLst>
          </p:cNvPr>
          <p:cNvSpPr txBox="1"/>
          <p:nvPr/>
        </p:nvSpPr>
        <p:spPr>
          <a:xfrm rot="20226199">
            <a:off x="6927005" y="5149627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519CFFC-9283-9B35-BF5E-1BB2BE4B8068}"/>
              </a:ext>
            </a:extLst>
          </p:cNvPr>
          <p:cNvSpPr txBox="1"/>
          <p:nvPr/>
        </p:nvSpPr>
        <p:spPr>
          <a:xfrm rot="20226199">
            <a:off x="7979124" y="5146032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92AC7D-9EB5-4292-25BB-F2324CFE7D7D}"/>
              </a:ext>
            </a:extLst>
          </p:cNvPr>
          <p:cNvSpPr txBox="1"/>
          <p:nvPr/>
        </p:nvSpPr>
        <p:spPr>
          <a:xfrm rot="20226199">
            <a:off x="9149716" y="5150881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21C712-E2A5-E5EB-ADE8-C7E289426745}"/>
              </a:ext>
            </a:extLst>
          </p:cNvPr>
          <p:cNvSpPr txBox="1"/>
          <p:nvPr/>
        </p:nvSpPr>
        <p:spPr>
          <a:xfrm rot="20226199">
            <a:off x="9987571" y="5126098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7C8B0FB-FBC5-8821-22C3-0F93B847F242}"/>
              </a:ext>
            </a:extLst>
          </p:cNvPr>
          <p:cNvCxnSpPr>
            <a:cxnSpLocks/>
          </p:cNvCxnSpPr>
          <p:nvPr/>
        </p:nvCxnSpPr>
        <p:spPr>
          <a:xfrm flipH="1">
            <a:off x="1858100" y="495924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F55D5AD-F0F8-537B-2952-69D1A1F8CA09}"/>
              </a:ext>
            </a:extLst>
          </p:cNvPr>
          <p:cNvCxnSpPr>
            <a:cxnSpLocks/>
          </p:cNvCxnSpPr>
          <p:nvPr/>
        </p:nvCxnSpPr>
        <p:spPr>
          <a:xfrm flipH="1">
            <a:off x="2615132" y="4948967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B4FE4C-52F1-F2B1-AFF2-488E847E365C}"/>
              </a:ext>
            </a:extLst>
          </p:cNvPr>
          <p:cNvCxnSpPr>
            <a:cxnSpLocks/>
          </p:cNvCxnSpPr>
          <p:nvPr/>
        </p:nvCxnSpPr>
        <p:spPr>
          <a:xfrm flipH="1">
            <a:off x="3433654" y="4938694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79BD0C4-7012-EA10-14C5-74A88FDECA29}"/>
              </a:ext>
            </a:extLst>
          </p:cNvPr>
          <p:cNvCxnSpPr>
            <a:cxnSpLocks/>
          </p:cNvCxnSpPr>
          <p:nvPr/>
        </p:nvCxnSpPr>
        <p:spPr>
          <a:xfrm flipH="1">
            <a:off x="4172046" y="498054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D89E1AE-52D3-12D3-F9DE-D377A6138D6E}"/>
              </a:ext>
            </a:extLst>
          </p:cNvPr>
          <p:cNvCxnSpPr>
            <a:cxnSpLocks/>
          </p:cNvCxnSpPr>
          <p:nvPr/>
        </p:nvCxnSpPr>
        <p:spPr>
          <a:xfrm flipH="1">
            <a:off x="5073923" y="495924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7AF89FC-11A4-38F0-F6B8-7CBBB5B34E3F}"/>
              </a:ext>
            </a:extLst>
          </p:cNvPr>
          <p:cNvCxnSpPr>
            <a:cxnSpLocks/>
          </p:cNvCxnSpPr>
          <p:nvPr/>
        </p:nvCxnSpPr>
        <p:spPr>
          <a:xfrm flipH="1">
            <a:off x="5838959" y="493793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237DEC2-1893-C962-B1E6-4AA96963E74A}"/>
              </a:ext>
            </a:extLst>
          </p:cNvPr>
          <p:cNvCxnSpPr>
            <a:cxnSpLocks/>
          </p:cNvCxnSpPr>
          <p:nvPr/>
        </p:nvCxnSpPr>
        <p:spPr>
          <a:xfrm flipH="1">
            <a:off x="6831493" y="493033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DA440E-9CDB-475F-73FE-C5F29C109B14}"/>
              </a:ext>
            </a:extLst>
          </p:cNvPr>
          <p:cNvCxnSpPr>
            <a:cxnSpLocks/>
          </p:cNvCxnSpPr>
          <p:nvPr/>
        </p:nvCxnSpPr>
        <p:spPr>
          <a:xfrm flipH="1">
            <a:off x="7709334" y="4905353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3B2508D-1F8B-57CD-9784-2D325109B23F}"/>
              </a:ext>
            </a:extLst>
          </p:cNvPr>
          <p:cNvCxnSpPr>
            <a:cxnSpLocks/>
          </p:cNvCxnSpPr>
          <p:nvPr/>
        </p:nvCxnSpPr>
        <p:spPr>
          <a:xfrm flipH="1">
            <a:off x="8641042" y="493033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DCF9AA9-C323-4AA8-B909-1FB4C02D39BD}"/>
              </a:ext>
            </a:extLst>
          </p:cNvPr>
          <p:cNvCxnSpPr>
            <a:cxnSpLocks/>
          </p:cNvCxnSpPr>
          <p:nvPr/>
        </p:nvCxnSpPr>
        <p:spPr>
          <a:xfrm flipH="1">
            <a:off x="9672965" y="4930336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8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77C5D-D9E2-4EC8-1FB2-907802668BB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5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641">
                  <a:extLst>
                    <a:ext uri="{9D8B030D-6E8A-4147-A177-3AD203B41FA5}">
                      <a16:colId xmlns:a16="http://schemas.microsoft.com/office/drawing/2014/main" val="3052034738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42646301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138736666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57498177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36997798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527132861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6313566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975449804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230880238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89711910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4543023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394992228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10919240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066318633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045218065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43905870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2861791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09623072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333802931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50992254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282221228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998287881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98016322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321176484"/>
                    </a:ext>
                  </a:extLst>
                </a:gridCol>
                <a:gridCol w="770671">
                  <a:extLst>
                    <a:ext uri="{9D8B030D-6E8A-4147-A177-3AD203B41FA5}">
                      <a16:colId xmlns:a16="http://schemas.microsoft.com/office/drawing/2014/main" val="2816720751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359063250"/>
                    </a:ext>
                  </a:extLst>
                </a:gridCol>
                <a:gridCol w="801497">
                  <a:extLst>
                    <a:ext uri="{9D8B030D-6E8A-4147-A177-3AD203B41FA5}">
                      <a16:colId xmlns:a16="http://schemas.microsoft.com/office/drawing/2014/main" val="38248302"/>
                    </a:ext>
                  </a:extLst>
                </a:gridCol>
                <a:gridCol w="246614">
                  <a:extLst>
                    <a:ext uri="{9D8B030D-6E8A-4147-A177-3AD203B41FA5}">
                      <a16:colId xmlns:a16="http://schemas.microsoft.com/office/drawing/2014/main" val="5934158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938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128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038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3072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266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705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9683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930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13312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26624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53248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30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4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138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2880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13568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27136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54272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108544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217088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436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214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300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127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109056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218112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436224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872448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34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92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425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791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218368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436736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873472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1746944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3493888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894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8876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09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163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436864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1747456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6989824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13979648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170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22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5724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831236"/>
                  </a:ext>
                </a:extLst>
              </a:tr>
            </a:tbl>
          </a:graphicData>
        </a:graphic>
      </p:graphicFrame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7CD94E-2E5F-CA6D-D3C9-34F3B360F518}"/>
              </a:ext>
            </a:extLst>
          </p:cNvPr>
          <p:cNvCxnSpPr>
            <a:cxnSpLocks/>
          </p:cNvCxnSpPr>
          <p:nvPr/>
        </p:nvCxnSpPr>
        <p:spPr>
          <a:xfrm flipH="1">
            <a:off x="1046375" y="111828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54BC722-5723-67FB-F623-F42EA432403F}"/>
              </a:ext>
            </a:extLst>
          </p:cNvPr>
          <p:cNvSpPr txBox="1"/>
          <p:nvPr/>
        </p:nvSpPr>
        <p:spPr>
          <a:xfrm rot="20226199">
            <a:off x="1463407" y="135890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515156-E5E7-FF8A-69B4-8BD4A799A9A0}"/>
              </a:ext>
            </a:extLst>
          </p:cNvPr>
          <p:cNvSpPr txBox="1"/>
          <p:nvPr/>
        </p:nvSpPr>
        <p:spPr>
          <a:xfrm rot="20226199">
            <a:off x="5280482" y="126187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72F496-A800-4248-65AD-558C0AD45557}"/>
              </a:ext>
            </a:extLst>
          </p:cNvPr>
          <p:cNvSpPr txBox="1"/>
          <p:nvPr/>
        </p:nvSpPr>
        <p:spPr>
          <a:xfrm rot="20226199">
            <a:off x="4349026" y="1280732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8A39689-28F2-FAD1-B4BD-E47E5253E169}"/>
              </a:ext>
            </a:extLst>
          </p:cNvPr>
          <p:cNvSpPr txBox="1"/>
          <p:nvPr/>
        </p:nvSpPr>
        <p:spPr>
          <a:xfrm rot="20226199">
            <a:off x="2184584" y="128073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1FFE31-EE96-7B24-4B5D-411032C8B6D3}"/>
              </a:ext>
            </a:extLst>
          </p:cNvPr>
          <p:cNvSpPr txBox="1"/>
          <p:nvPr/>
        </p:nvSpPr>
        <p:spPr>
          <a:xfrm rot="20226199">
            <a:off x="2978165" y="126187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D0A97E-4DCC-BE1C-191F-5C5D5C8A49D8}"/>
              </a:ext>
            </a:extLst>
          </p:cNvPr>
          <p:cNvSpPr txBox="1"/>
          <p:nvPr/>
        </p:nvSpPr>
        <p:spPr>
          <a:xfrm rot="20226199">
            <a:off x="3695203" y="129856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09A977-F5E0-568E-13BB-407A1C2F5E57}"/>
              </a:ext>
            </a:extLst>
          </p:cNvPr>
          <p:cNvSpPr txBox="1"/>
          <p:nvPr/>
        </p:nvSpPr>
        <p:spPr>
          <a:xfrm rot="20226199">
            <a:off x="6064542" y="129856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D8010F-30E0-186F-B76B-725F4B2907E6}"/>
              </a:ext>
            </a:extLst>
          </p:cNvPr>
          <p:cNvSpPr txBox="1"/>
          <p:nvPr/>
        </p:nvSpPr>
        <p:spPr>
          <a:xfrm rot="20226199">
            <a:off x="6927005" y="1283355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FC30E0-FD37-E3CB-E5CE-EE345FF1F64D}"/>
              </a:ext>
            </a:extLst>
          </p:cNvPr>
          <p:cNvSpPr txBox="1"/>
          <p:nvPr/>
        </p:nvSpPr>
        <p:spPr>
          <a:xfrm rot="20226199">
            <a:off x="7979124" y="1279760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97FD0E-DA22-2BD1-7730-D90797640925}"/>
              </a:ext>
            </a:extLst>
          </p:cNvPr>
          <p:cNvSpPr txBox="1"/>
          <p:nvPr/>
        </p:nvSpPr>
        <p:spPr>
          <a:xfrm rot="20226199">
            <a:off x="9149716" y="1284609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6B6B24-F2D3-42B2-D8DD-95DF7D8A9D28}"/>
              </a:ext>
            </a:extLst>
          </p:cNvPr>
          <p:cNvSpPr txBox="1"/>
          <p:nvPr/>
        </p:nvSpPr>
        <p:spPr>
          <a:xfrm rot="20226199">
            <a:off x="9987571" y="1259826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794B293-FCF3-F080-0FD8-FF5ECA85BDD1}"/>
              </a:ext>
            </a:extLst>
          </p:cNvPr>
          <p:cNvCxnSpPr>
            <a:cxnSpLocks/>
          </p:cNvCxnSpPr>
          <p:nvPr/>
        </p:nvCxnSpPr>
        <p:spPr>
          <a:xfrm flipH="1">
            <a:off x="1858100" y="109296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81234F6-9DE7-7A0F-601E-39B720F85D99}"/>
              </a:ext>
            </a:extLst>
          </p:cNvPr>
          <p:cNvCxnSpPr>
            <a:cxnSpLocks/>
          </p:cNvCxnSpPr>
          <p:nvPr/>
        </p:nvCxnSpPr>
        <p:spPr>
          <a:xfrm flipH="1">
            <a:off x="2615132" y="108269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B0BAD1-59CE-B347-7798-639EDD2F5530}"/>
              </a:ext>
            </a:extLst>
          </p:cNvPr>
          <p:cNvCxnSpPr>
            <a:cxnSpLocks/>
          </p:cNvCxnSpPr>
          <p:nvPr/>
        </p:nvCxnSpPr>
        <p:spPr>
          <a:xfrm flipH="1">
            <a:off x="3433654" y="1072422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EDFB9CA-04F8-F812-EA31-CF6072660CB7}"/>
              </a:ext>
            </a:extLst>
          </p:cNvPr>
          <p:cNvCxnSpPr>
            <a:cxnSpLocks/>
          </p:cNvCxnSpPr>
          <p:nvPr/>
        </p:nvCxnSpPr>
        <p:spPr>
          <a:xfrm flipH="1">
            <a:off x="4172046" y="1114271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C7F850D-617F-454A-74F8-166464289948}"/>
              </a:ext>
            </a:extLst>
          </p:cNvPr>
          <p:cNvCxnSpPr>
            <a:cxnSpLocks/>
          </p:cNvCxnSpPr>
          <p:nvPr/>
        </p:nvCxnSpPr>
        <p:spPr>
          <a:xfrm flipH="1">
            <a:off x="5073923" y="109296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1F4E7-DE72-2B2B-7A32-7C975A6995B9}"/>
              </a:ext>
            </a:extLst>
          </p:cNvPr>
          <p:cNvCxnSpPr>
            <a:cxnSpLocks/>
          </p:cNvCxnSpPr>
          <p:nvPr/>
        </p:nvCxnSpPr>
        <p:spPr>
          <a:xfrm flipH="1">
            <a:off x="5838959" y="1071665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BC12902-6405-BE7C-164D-6721668DF286}"/>
              </a:ext>
            </a:extLst>
          </p:cNvPr>
          <p:cNvCxnSpPr>
            <a:cxnSpLocks/>
          </p:cNvCxnSpPr>
          <p:nvPr/>
        </p:nvCxnSpPr>
        <p:spPr>
          <a:xfrm flipH="1">
            <a:off x="6831493" y="106406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8BDB9B5-CB08-C2FF-C1C9-3F8C12BBC514}"/>
              </a:ext>
            </a:extLst>
          </p:cNvPr>
          <p:cNvCxnSpPr>
            <a:cxnSpLocks/>
          </p:cNvCxnSpPr>
          <p:nvPr/>
        </p:nvCxnSpPr>
        <p:spPr>
          <a:xfrm flipH="1">
            <a:off x="7709334" y="103908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D1BBAE-5574-BF29-8465-419C1021E104}"/>
              </a:ext>
            </a:extLst>
          </p:cNvPr>
          <p:cNvCxnSpPr>
            <a:cxnSpLocks/>
          </p:cNvCxnSpPr>
          <p:nvPr/>
        </p:nvCxnSpPr>
        <p:spPr>
          <a:xfrm flipH="1">
            <a:off x="8641042" y="106406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2299D30-123F-DDCD-4B36-30CC68CC0BDC}"/>
              </a:ext>
            </a:extLst>
          </p:cNvPr>
          <p:cNvCxnSpPr>
            <a:cxnSpLocks/>
          </p:cNvCxnSpPr>
          <p:nvPr/>
        </p:nvCxnSpPr>
        <p:spPr>
          <a:xfrm flipH="1">
            <a:off x="9672965" y="106406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930FA71-9CB3-2BBD-B81B-F9712F1CDBDB}"/>
              </a:ext>
            </a:extLst>
          </p:cNvPr>
          <p:cNvCxnSpPr>
            <a:cxnSpLocks/>
          </p:cNvCxnSpPr>
          <p:nvPr/>
        </p:nvCxnSpPr>
        <p:spPr>
          <a:xfrm flipH="1">
            <a:off x="1084259" y="3146916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BD21C36-3B90-16CF-82F2-913AC8D38823}"/>
              </a:ext>
            </a:extLst>
          </p:cNvPr>
          <p:cNvSpPr txBox="1"/>
          <p:nvPr/>
        </p:nvSpPr>
        <p:spPr>
          <a:xfrm rot="20226199">
            <a:off x="1501291" y="338753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E32953C-27B3-6535-5405-A45FE1183AEC}"/>
              </a:ext>
            </a:extLst>
          </p:cNvPr>
          <p:cNvSpPr txBox="1"/>
          <p:nvPr/>
        </p:nvSpPr>
        <p:spPr>
          <a:xfrm rot="20226199">
            <a:off x="5318366" y="329051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9667747-EEF0-A4BB-9BFD-AC4DF99D888D}"/>
              </a:ext>
            </a:extLst>
          </p:cNvPr>
          <p:cNvSpPr txBox="1"/>
          <p:nvPr/>
        </p:nvSpPr>
        <p:spPr>
          <a:xfrm rot="20226199">
            <a:off x="4386910" y="330936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EDBF9A-8BE0-EC4A-614C-6DB4252B7EB1}"/>
              </a:ext>
            </a:extLst>
          </p:cNvPr>
          <p:cNvSpPr txBox="1"/>
          <p:nvPr/>
        </p:nvSpPr>
        <p:spPr>
          <a:xfrm rot="20226199">
            <a:off x="2222468" y="330936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09D857-B4AF-4A17-C015-C2529564DD7D}"/>
              </a:ext>
            </a:extLst>
          </p:cNvPr>
          <p:cNvSpPr txBox="1"/>
          <p:nvPr/>
        </p:nvSpPr>
        <p:spPr>
          <a:xfrm rot="20226199">
            <a:off x="3016049" y="3290514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63DC57B-17E0-7FED-8192-F42FBACFAD34}"/>
              </a:ext>
            </a:extLst>
          </p:cNvPr>
          <p:cNvSpPr txBox="1"/>
          <p:nvPr/>
        </p:nvSpPr>
        <p:spPr>
          <a:xfrm rot="20226199">
            <a:off x="3733087" y="332719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F217C55-F421-0AE6-DE83-909804FB87FB}"/>
              </a:ext>
            </a:extLst>
          </p:cNvPr>
          <p:cNvSpPr txBox="1"/>
          <p:nvPr/>
        </p:nvSpPr>
        <p:spPr>
          <a:xfrm rot="20226199">
            <a:off x="6102426" y="332720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4B64040-BE70-0EA9-841D-2BCDD60D1212}"/>
              </a:ext>
            </a:extLst>
          </p:cNvPr>
          <p:cNvSpPr txBox="1"/>
          <p:nvPr/>
        </p:nvSpPr>
        <p:spPr>
          <a:xfrm rot="20226199">
            <a:off x="6964889" y="3311991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58C5EC-C468-DB6D-7191-F756706805BE}"/>
              </a:ext>
            </a:extLst>
          </p:cNvPr>
          <p:cNvSpPr txBox="1"/>
          <p:nvPr/>
        </p:nvSpPr>
        <p:spPr>
          <a:xfrm rot="20226199">
            <a:off x="8017008" y="3308396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591B58E-692B-6F60-7D97-4F5469D14557}"/>
              </a:ext>
            </a:extLst>
          </p:cNvPr>
          <p:cNvSpPr txBox="1"/>
          <p:nvPr/>
        </p:nvSpPr>
        <p:spPr>
          <a:xfrm rot="20226199">
            <a:off x="9187600" y="3313245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AE0B2D-83BD-ED04-F88D-872AD61D1F9A}"/>
              </a:ext>
            </a:extLst>
          </p:cNvPr>
          <p:cNvSpPr txBox="1"/>
          <p:nvPr/>
        </p:nvSpPr>
        <p:spPr>
          <a:xfrm rot="20226199">
            <a:off x="10025455" y="3288462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25B891-A97A-2483-0120-981F8A56F1AF}"/>
              </a:ext>
            </a:extLst>
          </p:cNvPr>
          <p:cNvCxnSpPr>
            <a:cxnSpLocks/>
          </p:cNvCxnSpPr>
          <p:nvPr/>
        </p:nvCxnSpPr>
        <p:spPr>
          <a:xfrm flipH="1">
            <a:off x="1895984" y="3121604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6A12A9F-CEFA-5B54-8DD2-02E7DDEB80DD}"/>
              </a:ext>
            </a:extLst>
          </p:cNvPr>
          <p:cNvCxnSpPr>
            <a:cxnSpLocks/>
          </p:cNvCxnSpPr>
          <p:nvPr/>
        </p:nvCxnSpPr>
        <p:spPr>
          <a:xfrm flipH="1">
            <a:off x="2653016" y="3111331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A9B54BB-2445-12CE-18C6-BC6EEBD4845A}"/>
              </a:ext>
            </a:extLst>
          </p:cNvPr>
          <p:cNvCxnSpPr>
            <a:cxnSpLocks/>
          </p:cNvCxnSpPr>
          <p:nvPr/>
        </p:nvCxnSpPr>
        <p:spPr>
          <a:xfrm flipH="1">
            <a:off x="3471538" y="310105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EF94DE-09DE-3392-5803-6B4E7955DF48}"/>
              </a:ext>
            </a:extLst>
          </p:cNvPr>
          <p:cNvCxnSpPr>
            <a:cxnSpLocks/>
          </p:cNvCxnSpPr>
          <p:nvPr/>
        </p:nvCxnSpPr>
        <p:spPr>
          <a:xfrm flipH="1">
            <a:off x="4209930" y="3142907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95F4E00-2497-C2B4-5730-544385723F13}"/>
              </a:ext>
            </a:extLst>
          </p:cNvPr>
          <p:cNvCxnSpPr>
            <a:cxnSpLocks/>
          </p:cNvCxnSpPr>
          <p:nvPr/>
        </p:nvCxnSpPr>
        <p:spPr>
          <a:xfrm flipH="1">
            <a:off x="5111807" y="3121604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C15E518-47F8-71E4-E68B-0311DD465FAA}"/>
              </a:ext>
            </a:extLst>
          </p:cNvPr>
          <p:cNvCxnSpPr>
            <a:cxnSpLocks/>
          </p:cNvCxnSpPr>
          <p:nvPr/>
        </p:nvCxnSpPr>
        <p:spPr>
          <a:xfrm flipH="1">
            <a:off x="5876843" y="310030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A54D9E-894C-C0C1-0750-4D7A8D100D5D}"/>
              </a:ext>
            </a:extLst>
          </p:cNvPr>
          <p:cNvCxnSpPr>
            <a:cxnSpLocks/>
          </p:cNvCxnSpPr>
          <p:nvPr/>
        </p:nvCxnSpPr>
        <p:spPr>
          <a:xfrm flipH="1">
            <a:off x="6869377" y="3092700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D5448D1-D10F-670F-4D27-FADF6F2E9920}"/>
              </a:ext>
            </a:extLst>
          </p:cNvPr>
          <p:cNvCxnSpPr>
            <a:cxnSpLocks/>
          </p:cNvCxnSpPr>
          <p:nvPr/>
        </p:nvCxnSpPr>
        <p:spPr>
          <a:xfrm flipH="1">
            <a:off x="7747218" y="306771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82C97C0-A7E0-F013-8E0D-7C3DA46344EB}"/>
              </a:ext>
            </a:extLst>
          </p:cNvPr>
          <p:cNvCxnSpPr>
            <a:cxnSpLocks/>
          </p:cNvCxnSpPr>
          <p:nvPr/>
        </p:nvCxnSpPr>
        <p:spPr>
          <a:xfrm flipH="1">
            <a:off x="8678926" y="3092700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3E4107A-DE89-7C47-BB27-9920BAE108A7}"/>
              </a:ext>
            </a:extLst>
          </p:cNvPr>
          <p:cNvCxnSpPr>
            <a:cxnSpLocks/>
          </p:cNvCxnSpPr>
          <p:nvPr/>
        </p:nvCxnSpPr>
        <p:spPr>
          <a:xfrm flipH="1">
            <a:off x="9710849" y="3092700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49709-DBAF-3153-5276-81ECBEDF2DE2}"/>
              </a:ext>
            </a:extLst>
          </p:cNvPr>
          <p:cNvCxnSpPr>
            <a:cxnSpLocks/>
          </p:cNvCxnSpPr>
          <p:nvPr/>
        </p:nvCxnSpPr>
        <p:spPr>
          <a:xfrm flipH="1">
            <a:off x="1083043" y="2116463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05577F1-B4F1-30A5-8430-9E91B8B03F74}"/>
              </a:ext>
            </a:extLst>
          </p:cNvPr>
          <p:cNvSpPr txBox="1"/>
          <p:nvPr/>
        </p:nvSpPr>
        <p:spPr>
          <a:xfrm rot="20226199">
            <a:off x="1500075" y="2357084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B45F8B6-CD23-F332-0800-16A4C19FC1A1}"/>
              </a:ext>
            </a:extLst>
          </p:cNvPr>
          <p:cNvSpPr txBox="1"/>
          <p:nvPr/>
        </p:nvSpPr>
        <p:spPr>
          <a:xfrm rot="20226199">
            <a:off x="5317150" y="226006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AE53D27-E73D-E64E-4C46-99A4E46E532E}"/>
              </a:ext>
            </a:extLst>
          </p:cNvPr>
          <p:cNvSpPr txBox="1"/>
          <p:nvPr/>
        </p:nvSpPr>
        <p:spPr>
          <a:xfrm rot="20226199">
            <a:off x="4385694" y="227891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03402B9-696D-C15A-4671-A60FEA9F34B4}"/>
              </a:ext>
            </a:extLst>
          </p:cNvPr>
          <p:cNvSpPr txBox="1"/>
          <p:nvPr/>
        </p:nvSpPr>
        <p:spPr>
          <a:xfrm rot="20226199">
            <a:off x="2221252" y="2278916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2394C7D-3D10-A4D8-1649-A2761D4EB557}"/>
              </a:ext>
            </a:extLst>
          </p:cNvPr>
          <p:cNvSpPr txBox="1"/>
          <p:nvPr/>
        </p:nvSpPr>
        <p:spPr>
          <a:xfrm rot="20226199">
            <a:off x="3014833" y="226006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B3CC6C-E386-43E1-198D-75F3844CB69C}"/>
              </a:ext>
            </a:extLst>
          </p:cNvPr>
          <p:cNvSpPr txBox="1"/>
          <p:nvPr/>
        </p:nvSpPr>
        <p:spPr>
          <a:xfrm rot="20226199">
            <a:off x="3731871" y="2296746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3947187-BBB5-7CD1-CB91-7BA9C5E939DF}"/>
              </a:ext>
            </a:extLst>
          </p:cNvPr>
          <p:cNvSpPr txBox="1"/>
          <p:nvPr/>
        </p:nvSpPr>
        <p:spPr>
          <a:xfrm rot="20226199">
            <a:off x="6101210" y="229674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D456601-F849-41A0-2703-20696D3C301F}"/>
              </a:ext>
            </a:extLst>
          </p:cNvPr>
          <p:cNvSpPr txBox="1"/>
          <p:nvPr/>
        </p:nvSpPr>
        <p:spPr>
          <a:xfrm rot="20226199">
            <a:off x="6963673" y="2281538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7599CD-2645-F7EA-EE58-6100CA4827BA}"/>
              </a:ext>
            </a:extLst>
          </p:cNvPr>
          <p:cNvSpPr txBox="1"/>
          <p:nvPr/>
        </p:nvSpPr>
        <p:spPr>
          <a:xfrm rot="20226199">
            <a:off x="8015792" y="2277943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85A63D1-33A5-E9E1-BF50-2C4E1C47B7B5}"/>
              </a:ext>
            </a:extLst>
          </p:cNvPr>
          <p:cNvSpPr txBox="1"/>
          <p:nvPr/>
        </p:nvSpPr>
        <p:spPr>
          <a:xfrm rot="20226199">
            <a:off x="9186384" y="2282792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2B095-3841-13F4-7326-03E390A7F034}"/>
              </a:ext>
            </a:extLst>
          </p:cNvPr>
          <p:cNvSpPr txBox="1"/>
          <p:nvPr/>
        </p:nvSpPr>
        <p:spPr>
          <a:xfrm rot="20226199">
            <a:off x="10024239" y="2258009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779D5D-C9E5-8C5F-A4B5-85A46F641B78}"/>
              </a:ext>
            </a:extLst>
          </p:cNvPr>
          <p:cNvCxnSpPr>
            <a:cxnSpLocks/>
          </p:cNvCxnSpPr>
          <p:nvPr/>
        </p:nvCxnSpPr>
        <p:spPr>
          <a:xfrm flipH="1">
            <a:off x="1894768" y="2091151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27D5648-5065-62DB-854C-546CBBE4CDCC}"/>
              </a:ext>
            </a:extLst>
          </p:cNvPr>
          <p:cNvCxnSpPr>
            <a:cxnSpLocks/>
          </p:cNvCxnSpPr>
          <p:nvPr/>
        </p:nvCxnSpPr>
        <p:spPr>
          <a:xfrm flipH="1">
            <a:off x="2651800" y="208087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E967FE2-58FC-4AAA-F3A1-397ABE5B4733}"/>
              </a:ext>
            </a:extLst>
          </p:cNvPr>
          <p:cNvCxnSpPr>
            <a:cxnSpLocks/>
          </p:cNvCxnSpPr>
          <p:nvPr/>
        </p:nvCxnSpPr>
        <p:spPr>
          <a:xfrm flipH="1">
            <a:off x="3470322" y="207060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5E2FD1B-58DB-8A15-0A09-A96C95516693}"/>
              </a:ext>
            </a:extLst>
          </p:cNvPr>
          <p:cNvCxnSpPr>
            <a:cxnSpLocks/>
          </p:cNvCxnSpPr>
          <p:nvPr/>
        </p:nvCxnSpPr>
        <p:spPr>
          <a:xfrm flipH="1">
            <a:off x="4208714" y="2112454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9E8C6A0-FC3E-D315-3AAC-1AF59001EB48}"/>
              </a:ext>
            </a:extLst>
          </p:cNvPr>
          <p:cNvCxnSpPr>
            <a:cxnSpLocks/>
          </p:cNvCxnSpPr>
          <p:nvPr/>
        </p:nvCxnSpPr>
        <p:spPr>
          <a:xfrm flipH="1">
            <a:off x="5110591" y="2091151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7705B9A-7C83-AEB5-3278-BD477350F0EC}"/>
              </a:ext>
            </a:extLst>
          </p:cNvPr>
          <p:cNvCxnSpPr>
            <a:cxnSpLocks/>
          </p:cNvCxnSpPr>
          <p:nvPr/>
        </p:nvCxnSpPr>
        <p:spPr>
          <a:xfrm flipH="1">
            <a:off x="5875627" y="2069848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9671E71-A295-F656-6771-3D3C98AA65D5}"/>
              </a:ext>
            </a:extLst>
          </p:cNvPr>
          <p:cNvCxnSpPr>
            <a:cxnSpLocks/>
          </p:cNvCxnSpPr>
          <p:nvPr/>
        </p:nvCxnSpPr>
        <p:spPr>
          <a:xfrm flipH="1">
            <a:off x="6868161" y="206224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5028EEE-413F-9E04-B9B6-6E516E55BBED}"/>
              </a:ext>
            </a:extLst>
          </p:cNvPr>
          <p:cNvCxnSpPr>
            <a:cxnSpLocks/>
          </p:cNvCxnSpPr>
          <p:nvPr/>
        </p:nvCxnSpPr>
        <p:spPr>
          <a:xfrm flipH="1">
            <a:off x="7746002" y="203726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9FAAE78-7DE5-ACDC-2D99-8A916F13648A}"/>
              </a:ext>
            </a:extLst>
          </p:cNvPr>
          <p:cNvCxnSpPr>
            <a:cxnSpLocks/>
          </p:cNvCxnSpPr>
          <p:nvPr/>
        </p:nvCxnSpPr>
        <p:spPr>
          <a:xfrm flipH="1">
            <a:off x="8677710" y="206224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7748B07-BC4D-1579-BACD-7BE09A63EA6F}"/>
              </a:ext>
            </a:extLst>
          </p:cNvPr>
          <p:cNvCxnSpPr>
            <a:cxnSpLocks/>
          </p:cNvCxnSpPr>
          <p:nvPr/>
        </p:nvCxnSpPr>
        <p:spPr>
          <a:xfrm flipH="1">
            <a:off x="9709633" y="2062247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4A7FFBB-C0D4-2FA6-A2FB-010B1D60773A}"/>
              </a:ext>
            </a:extLst>
          </p:cNvPr>
          <p:cNvCxnSpPr>
            <a:cxnSpLocks/>
          </p:cNvCxnSpPr>
          <p:nvPr/>
        </p:nvCxnSpPr>
        <p:spPr>
          <a:xfrm flipH="1">
            <a:off x="1083043" y="4150597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FB477C2-D2B0-D21C-F040-9D181AEABEFC}"/>
              </a:ext>
            </a:extLst>
          </p:cNvPr>
          <p:cNvSpPr txBox="1"/>
          <p:nvPr/>
        </p:nvSpPr>
        <p:spPr>
          <a:xfrm rot="20226199">
            <a:off x="1500075" y="439121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63B20E-D2EA-981D-70ED-7A70B86823B7}"/>
              </a:ext>
            </a:extLst>
          </p:cNvPr>
          <p:cNvSpPr txBox="1"/>
          <p:nvPr/>
        </p:nvSpPr>
        <p:spPr>
          <a:xfrm rot="20226199">
            <a:off x="5317150" y="4294194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6AF3961-9D8B-64F3-6FFD-01C475BF485E}"/>
              </a:ext>
            </a:extLst>
          </p:cNvPr>
          <p:cNvSpPr txBox="1"/>
          <p:nvPr/>
        </p:nvSpPr>
        <p:spPr>
          <a:xfrm rot="20226199">
            <a:off x="4385694" y="4313049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319AA2-C434-89BF-E2FD-05FC978B64EB}"/>
              </a:ext>
            </a:extLst>
          </p:cNvPr>
          <p:cNvSpPr txBox="1"/>
          <p:nvPr/>
        </p:nvSpPr>
        <p:spPr>
          <a:xfrm rot="20226199">
            <a:off x="2221252" y="431305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D0C536B-1F80-BA8E-8B5E-46575EDAD15B}"/>
              </a:ext>
            </a:extLst>
          </p:cNvPr>
          <p:cNvSpPr txBox="1"/>
          <p:nvPr/>
        </p:nvSpPr>
        <p:spPr>
          <a:xfrm rot="20226199">
            <a:off x="3014833" y="429419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E7B48E-98FC-2FA0-D08E-9EFA8459AE17}"/>
              </a:ext>
            </a:extLst>
          </p:cNvPr>
          <p:cNvSpPr txBox="1"/>
          <p:nvPr/>
        </p:nvSpPr>
        <p:spPr>
          <a:xfrm rot="20226199">
            <a:off x="3731871" y="4330880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1291AA9-1575-AFA3-F7BA-486F7F5DFDD3}"/>
              </a:ext>
            </a:extLst>
          </p:cNvPr>
          <p:cNvSpPr txBox="1"/>
          <p:nvPr/>
        </p:nvSpPr>
        <p:spPr>
          <a:xfrm rot="20226199">
            <a:off x="6101210" y="4330882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733A09F-B045-25E2-7A05-A3F9FAE5744C}"/>
              </a:ext>
            </a:extLst>
          </p:cNvPr>
          <p:cNvSpPr txBox="1"/>
          <p:nvPr/>
        </p:nvSpPr>
        <p:spPr>
          <a:xfrm rot="20226199">
            <a:off x="6963673" y="4315672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14EEF5-0C27-5BE9-6ACF-C2EF2A47FC7D}"/>
              </a:ext>
            </a:extLst>
          </p:cNvPr>
          <p:cNvSpPr txBox="1"/>
          <p:nvPr/>
        </p:nvSpPr>
        <p:spPr>
          <a:xfrm rot="20226199">
            <a:off x="8015792" y="4312077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21D83F7-6DFF-11B3-F4D3-3ED632FB7042}"/>
              </a:ext>
            </a:extLst>
          </p:cNvPr>
          <p:cNvSpPr txBox="1"/>
          <p:nvPr/>
        </p:nvSpPr>
        <p:spPr>
          <a:xfrm rot="20226199">
            <a:off x="9186384" y="4316926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FAB8E61-EAB1-2CC6-258B-3763B8B15FDB}"/>
              </a:ext>
            </a:extLst>
          </p:cNvPr>
          <p:cNvSpPr txBox="1"/>
          <p:nvPr/>
        </p:nvSpPr>
        <p:spPr>
          <a:xfrm rot="20226199">
            <a:off x="10024239" y="4292143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08F42C9-AF60-0A76-9DF5-127B470D0715}"/>
              </a:ext>
            </a:extLst>
          </p:cNvPr>
          <p:cNvCxnSpPr>
            <a:cxnSpLocks/>
          </p:cNvCxnSpPr>
          <p:nvPr/>
        </p:nvCxnSpPr>
        <p:spPr>
          <a:xfrm flipH="1">
            <a:off x="1894768" y="412528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BB29623-CB7A-2AA9-E77A-2A95A0F59A22}"/>
              </a:ext>
            </a:extLst>
          </p:cNvPr>
          <p:cNvCxnSpPr>
            <a:cxnSpLocks/>
          </p:cNvCxnSpPr>
          <p:nvPr/>
        </p:nvCxnSpPr>
        <p:spPr>
          <a:xfrm flipH="1">
            <a:off x="2651800" y="4115012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D6C6F2-754B-CE5F-8F37-34594A300CEF}"/>
              </a:ext>
            </a:extLst>
          </p:cNvPr>
          <p:cNvCxnSpPr>
            <a:cxnSpLocks/>
          </p:cNvCxnSpPr>
          <p:nvPr/>
        </p:nvCxnSpPr>
        <p:spPr>
          <a:xfrm flipH="1">
            <a:off x="3470322" y="4104739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2BF7D92-39CD-B378-5AE0-FC079033B621}"/>
              </a:ext>
            </a:extLst>
          </p:cNvPr>
          <p:cNvCxnSpPr>
            <a:cxnSpLocks/>
          </p:cNvCxnSpPr>
          <p:nvPr/>
        </p:nvCxnSpPr>
        <p:spPr>
          <a:xfrm flipH="1">
            <a:off x="4208714" y="414658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5C951C-F0BE-0171-1AE2-9DD9B172A86C}"/>
              </a:ext>
            </a:extLst>
          </p:cNvPr>
          <p:cNvCxnSpPr>
            <a:cxnSpLocks/>
          </p:cNvCxnSpPr>
          <p:nvPr/>
        </p:nvCxnSpPr>
        <p:spPr>
          <a:xfrm flipH="1">
            <a:off x="5110591" y="412528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AEE3174-EE1D-7840-4DDF-951C5E3E4FC2}"/>
              </a:ext>
            </a:extLst>
          </p:cNvPr>
          <p:cNvCxnSpPr>
            <a:cxnSpLocks/>
          </p:cNvCxnSpPr>
          <p:nvPr/>
        </p:nvCxnSpPr>
        <p:spPr>
          <a:xfrm flipH="1">
            <a:off x="5875627" y="4103982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4A230B-5A74-27B7-A06B-C984CB62040B}"/>
              </a:ext>
            </a:extLst>
          </p:cNvPr>
          <p:cNvCxnSpPr>
            <a:cxnSpLocks/>
          </p:cNvCxnSpPr>
          <p:nvPr/>
        </p:nvCxnSpPr>
        <p:spPr>
          <a:xfrm flipH="1">
            <a:off x="6868161" y="409638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8B57A4-D7D8-0854-8CC2-4EDBA524F09D}"/>
              </a:ext>
            </a:extLst>
          </p:cNvPr>
          <p:cNvCxnSpPr>
            <a:cxnSpLocks/>
          </p:cNvCxnSpPr>
          <p:nvPr/>
        </p:nvCxnSpPr>
        <p:spPr>
          <a:xfrm flipH="1">
            <a:off x="7746002" y="4071398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35A441-33DD-B021-25A3-39D8C60E00DD}"/>
              </a:ext>
            </a:extLst>
          </p:cNvPr>
          <p:cNvCxnSpPr>
            <a:cxnSpLocks/>
          </p:cNvCxnSpPr>
          <p:nvPr/>
        </p:nvCxnSpPr>
        <p:spPr>
          <a:xfrm flipH="1">
            <a:off x="8677710" y="409638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AF69E2A-4D51-9BB0-7842-76D53A0F9E49}"/>
              </a:ext>
            </a:extLst>
          </p:cNvPr>
          <p:cNvCxnSpPr>
            <a:cxnSpLocks/>
          </p:cNvCxnSpPr>
          <p:nvPr/>
        </p:nvCxnSpPr>
        <p:spPr>
          <a:xfrm flipH="1">
            <a:off x="9709633" y="409638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C19EF2C-3C16-8C39-5868-7D6C512D0E2C}"/>
              </a:ext>
            </a:extLst>
          </p:cNvPr>
          <p:cNvCxnSpPr>
            <a:cxnSpLocks/>
          </p:cNvCxnSpPr>
          <p:nvPr/>
        </p:nvCxnSpPr>
        <p:spPr>
          <a:xfrm flipH="1">
            <a:off x="1083043" y="5152200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C712D17A-C0D0-6EF0-22F7-D1539C65F950}"/>
              </a:ext>
            </a:extLst>
          </p:cNvPr>
          <p:cNvSpPr txBox="1"/>
          <p:nvPr/>
        </p:nvSpPr>
        <p:spPr>
          <a:xfrm rot="20226199">
            <a:off x="1500075" y="5392821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1E9E91F-64E3-01F7-3064-1EB8B9D89783}"/>
              </a:ext>
            </a:extLst>
          </p:cNvPr>
          <p:cNvSpPr txBox="1"/>
          <p:nvPr/>
        </p:nvSpPr>
        <p:spPr>
          <a:xfrm rot="20226199">
            <a:off x="5317150" y="5295797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+32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02025B3-C06F-9F42-52BF-43F0535B6941}"/>
              </a:ext>
            </a:extLst>
          </p:cNvPr>
          <p:cNvSpPr txBox="1"/>
          <p:nvPr/>
        </p:nvSpPr>
        <p:spPr>
          <a:xfrm rot="20226199">
            <a:off x="4385694" y="5314652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+16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7785410-24F8-D182-0508-52499150B52B}"/>
              </a:ext>
            </a:extLst>
          </p:cNvPr>
          <p:cNvSpPr txBox="1"/>
          <p:nvPr/>
        </p:nvSpPr>
        <p:spPr>
          <a:xfrm rot="20226199">
            <a:off x="2221252" y="531465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C838907-3186-6BB0-BC4F-74B89395744B}"/>
              </a:ext>
            </a:extLst>
          </p:cNvPr>
          <p:cNvSpPr txBox="1"/>
          <p:nvPr/>
        </p:nvSpPr>
        <p:spPr>
          <a:xfrm rot="20226199">
            <a:off x="3014833" y="5295798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+4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242BC93-3AFF-89A9-4A74-E1FB9C5988F8}"/>
              </a:ext>
            </a:extLst>
          </p:cNvPr>
          <p:cNvSpPr txBox="1"/>
          <p:nvPr/>
        </p:nvSpPr>
        <p:spPr>
          <a:xfrm rot="20226199">
            <a:off x="3731871" y="5332483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+8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2769A60-99DA-F9B8-E983-EA90D19E8200}"/>
              </a:ext>
            </a:extLst>
          </p:cNvPr>
          <p:cNvSpPr txBox="1"/>
          <p:nvPr/>
        </p:nvSpPr>
        <p:spPr>
          <a:xfrm rot="20226199">
            <a:off x="6101210" y="5332485"/>
            <a:ext cx="4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+64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0D31DC2-4499-DC71-8AA1-CE3A1A4E7196}"/>
              </a:ext>
            </a:extLst>
          </p:cNvPr>
          <p:cNvSpPr txBox="1"/>
          <p:nvPr/>
        </p:nvSpPr>
        <p:spPr>
          <a:xfrm rot="20226199">
            <a:off x="6963673" y="5317275"/>
            <a:ext cx="53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+128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B3D8F40-BB72-9832-6B88-FDD3BAC7B15C}"/>
              </a:ext>
            </a:extLst>
          </p:cNvPr>
          <p:cNvSpPr txBox="1"/>
          <p:nvPr/>
        </p:nvSpPr>
        <p:spPr>
          <a:xfrm rot="20226199">
            <a:off x="8015792" y="5313680"/>
            <a:ext cx="551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+256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FA0B744-EDB4-5600-51D9-11162A4D9759}"/>
              </a:ext>
            </a:extLst>
          </p:cNvPr>
          <p:cNvSpPr txBox="1"/>
          <p:nvPr/>
        </p:nvSpPr>
        <p:spPr>
          <a:xfrm rot="20226199">
            <a:off x="9186384" y="5318529"/>
            <a:ext cx="52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+512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97B4851-631D-B8AD-5E02-A8A9590155C4}"/>
              </a:ext>
            </a:extLst>
          </p:cNvPr>
          <p:cNvSpPr txBox="1"/>
          <p:nvPr/>
        </p:nvSpPr>
        <p:spPr>
          <a:xfrm rot="20226199">
            <a:off x="10024239" y="5293746"/>
            <a:ext cx="65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+1024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C034110-827E-105C-9187-08E4028F3819}"/>
              </a:ext>
            </a:extLst>
          </p:cNvPr>
          <p:cNvCxnSpPr>
            <a:cxnSpLocks/>
          </p:cNvCxnSpPr>
          <p:nvPr/>
        </p:nvCxnSpPr>
        <p:spPr>
          <a:xfrm flipH="1">
            <a:off x="1894768" y="512688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FF52F3E-8E77-2026-DE29-D4B05B3DD4F7}"/>
              </a:ext>
            </a:extLst>
          </p:cNvPr>
          <p:cNvCxnSpPr>
            <a:cxnSpLocks/>
          </p:cNvCxnSpPr>
          <p:nvPr/>
        </p:nvCxnSpPr>
        <p:spPr>
          <a:xfrm flipH="1">
            <a:off x="2651800" y="5116615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15ABADC-CFAC-FD5E-2FE2-56184E7ECB6B}"/>
              </a:ext>
            </a:extLst>
          </p:cNvPr>
          <p:cNvCxnSpPr>
            <a:cxnSpLocks/>
          </p:cNvCxnSpPr>
          <p:nvPr/>
        </p:nvCxnSpPr>
        <p:spPr>
          <a:xfrm flipH="1">
            <a:off x="3470322" y="5106342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D629F77-FC9D-8916-307F-A528CC6CA830}"/>
              </a:ext>
            </a:extLst>
          </p:cNvPr>
          <p:cNvCxnSpPr>
            <a:cxnSpLocks/>
          </p:cNvCxnSpPr>
          <p:nvPr/>
        </p:nvCxnSpPr>
        <p:spPr>
          <a:xfrm flipH="1">
            <a:off x="4208714" y="5148191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EB5B2FB-5BA2-4127-9C99-C57B15517F79}"/>
              </a:ext>
            </a:extLst>
          </p:cNvPr>
          <p:cNvCxnSpPr>
            <a:cxnSpLocks/>
          </p:cNvCxnSpPr>
          <p:nvPr/>
        </p:nvCxnSpPr>
        <p:spPr>
          <a:xfrm flipH="1">
            <a:off x="5110591" y="5126888"/>
            <a:ext cx="1387220" cy="62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ABB0D6C-6086-211F-8918-E5080B33E3FB}"/>
              </a:ext>
            </a:extLst>
          </p:cNvPr>
          <p:cNvCxnSpPr>
            <a:cxnSpLocks/>
          </p:cNvCxnSpPr>
          <p:nvPr/>
        </p:nvCxnSpPr>
        <p:spPr>
          <a:xfrm flipH="1">
            <a:off x="5875627" y="5105585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005DF0B-8618-4CD6-31B0-6BD24FEF06FC}"/>
              </a:ext>
            </a:extLst>
          </p:cNvPr>
          <p:cNvCxnSpPr>
            <a:cxnSpLocks/>
          </p:cNvCxnSpPr>
          <p:nvPr/>
        </p:nvCxnSpPr>
        <p:spPr>
          <a:xfrm flipH="1">
            <a:off x="6868161" y="509798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EF484D1-086C-4528-6176-8E9ADC636B23}"/>
              </a:ext>
            </a:extLst>
          </p:cNvPr>
          <p:cNvCxnSpPr>
            <a:cxnSpLocks/>
          </p:cNvCxnSpPr>
          <p:nvPr/>
        </p:nvCxnSpPr>
        <p:spPr>
          <a:xfrm flipH="1">
            <a:off x="7746002" y="5073001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D4231F9-7D28-BCF1-D0D9-68F193B55B3E}"/>
              </a:ext>
            </a:extLst>
          </p:cNvPr>
          <p:cNvCxnSpPr>
            <a:cxnSpLocks/>
          </p:cNvCxnSpPr>
          <p:nvPr/>
        </p:nvCxnSpPr>
        <p:spPr>
          <a:xfrm flipH="1">
            <a:off x="8677710" y="509798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67AE251-F4E7-8618-F7F0-DAF2D5AFD7FC}"/>
              </a:ext>
            </a:extLst>
          </p:cNvPr>
          <p:cNvCxnSpPr>
            <a:cxnSpLocks/>
          </p:cNvCxnSpPr>
          <p:nvPr/>
        </p:nvCxnSpPr>
        <p:spPr>
          <a:xfrm flipH="1">
            <a:off x="9709633" y="5097984"/>
            <a:ext cx="1661707" cy="69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3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25D73-7ECC-B7A6-5460-199E411DB03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23171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142">
                  <a:extLst>
                    <a:ext uri="{9D8B030D-6E8A-4147-A177-3AD203B41FA5}">
                      <a16:colId xmlns:a16="http://schemas.microsoft.com/office/drawing/2014/main" val="897406803"/>
                    </a:ext>
                  </a:extLst>
                </a:gridCol>
                <a:gridCol w="197580">
                  <a:extLst>
                    <a:ext uri="{9D8B030D-6E8A-4147-A177-3AD203B41FA5}">
                      <a16:colId xmlns:a16="http://schemas.microsoft.com/office/drawing/2014/main" val="3060812247"/>
                    </a:ext>
                  </a:extLst>
                </a:gridCol>
                <a:gridCol w="438789">
                  <a:extLst>
                    <a:ext uri="{9D8B030D-6E8A-4147-A177-3AD203B41FA5}">
                      <a16:colId xmlns:a16="http://schemas.microsoft.com/office/drawing/2014/main" val="2057494454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589191577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2894565895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3917794175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1267124048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418089937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2547822113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381560826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157695588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4015525871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3860759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462927487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2846278969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93652129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486077020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216885851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3069492722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604172738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833502631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016777111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2138088953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052846681"/>
                    </a:ext>
                  </a:extLst>
                </a:gridCol>
                <a:gridCol w="783551">
                  <a:extLst>
                    <a:ext uri="{9D8B030D-6E8A-4147-A177-3AD203B41FA5}">
                      <a16:colId xmlns:a16="http://schemas.microsoft.com/office/drawing/2014/main" val="4008371725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3101610696"/>
                    </a:ext>
                  </a:extLst>
                </a:gridCol>
                <a:gridCol w="783551">
                  <a:extLst>
                    <a:ext uri="{9D8B030D-6E8A-4147-A177-3AD203B41FA5}">
                      <a16:colId xmlns:a16="http://schemas.microsoft.com/office/drawing/2014/main" val="2963079987"/>
                    </a:ext>
                  </a:extLst>
                </a:gridCol>
                <a:gridCol w="250736">
                  <a:extLst>
                    <a:ext uri="{9D8B030D-6E8A-4147-A177-3AD203B41FA5}">
                      <a16:colId xmlns:a16="http://schemas.microsoft.com/office/drawing/2014/main" val="3938775262"/>
                    </a:ext>
                  </a:extLst>
                </a:gridCol>
              </a:tblGrid>
              <a:tr h="240768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3972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456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0509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7014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gridSpan="25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6205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gridSpan="25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5235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gridSpan="25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77714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5376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10752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21504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86016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6571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0978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457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09028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43520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87040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174080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348160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4978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8126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8669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67147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174592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349184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698368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1396736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182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31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9688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4749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4096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698880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1397760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2795520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5591040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35242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9620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43324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09314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16384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699008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1398016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2796032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5592064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11184128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22368256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1512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7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022332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32768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624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7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6797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4F3307-7079-4F0E-A9F2-3EF949474D5C}"/>
              </a:ext>
            </a:extLst>
          </p:cNvPr>
          <p:cNvCxnSpPr/>
          <p:nvPr/>
        </p:nvCxnSpPr>
        <p:spPr>
          <a:xfrm>
            <a:off x="989814" y="109350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BB1D77-4A9E-BDA7-A93E-366F5CACDE30}"/>
              </a:ext>
            </a:extLst>
          </p:cNvPr>
          <p:cNvSpPr txBox="1"/>
          <p:nvPr/>
        </p:nvSpPr>
        <p:spPr>
          <a:xfrm rot="16200000">
            <a:off x="571250" y="117629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569F95-EEE4-B084-B6E1-FB02A0E75A13}"/>
              </a:ext>
            </a:extLst>
          </p:cNvPr>
          <p:cNvCxnSpPr/>
          <p:nvPr/>
        </p:nvCxnSpPr>
        <p:spPr>
          <a:xfrm>
            <a:off x="1702630" y="101222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85B79C-511C-3E4B-A022-92EB03BB4D7D}"/>
              </a:ext>
            </a:extLst>
          </p:cNvPr>
          <p:cNvSpPr txBox="1"/>
          <p:nvPr/>
        </p:nvSpPr>
        <p:spPr>
          <a:xfrm rot="16200000">
            <a:off x="1284066" y="109501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73071-1F78-0DB3-892A-73F61627A08B}"/>
              </a:ext>
            </a:extLst>
          </p:cNvPr>
          <p:cNvCxnSpPr/>
          <p:nvPr/>
        </p:nvCxnSpPr>
        <p:spPr>
          <a:xfrm>
            <a:off x="2553945" y="101222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7D0E5D-F0AD-8895-6628-F74C9E310498}"/>
              </a:ext>
            </a:extLst>
          </p:cNvPr>
          <p:cNvSpPr txBox="1"/>
          <p:nvPr/>
        </p:nvSpPr>
        <p:spPr>
          <a:xfrm rot="16200000">
            <a:off x="2135381" y="109501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CB46DF-5479-1FE6-6F83-04A49726BD3A}"/>
              </a:ext>
            </a:extLst>
          </p:cNvPr>
          <p:cNvCxnSpPr/>
          <p:nvPr/>
        </p:nvCxnSpPr>
        <p:spPr>
          <a:xfrm>
            <a:off x="3266759" y="101222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CF501F-672B-AC0A-B42F-BA5AFA106E07}"/>
              </a:ext>
            </a:extLst>
          </p:cNvPr>
          <p:cNvSpPr txBox="1"/>
          <p:nvPr/>
        </p:nvSpPr>
        <p:spPr>
          <a:xfrm rot="16200000">
            <a:off x="2848195" y="1095018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9CA0E9-8290-4394-CFD6-4459E5AA656A}"/>
              </a:ext>
            </a:extLst>
          </p:cNvPr>
          <p:cNvCxnSpPr/>
          <p:nvPr/>
        </p:nvCxnSpPr>
        <p:spPr>
          <a:xfrm>
            <a:off x="3979575" y="106330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CFFDA47-A159-EE82-63DA-FAD32A521234}"/>
              </a:ext>
            </a:extLst>
          </p:cNvPr>
          <p:cNvSpPr txBox="1"/>
          <p:nvPr/>
        </p:nvSpPr>
        <p:spPr>
          <a:xfrm rot="16200000">
            <a:off x="3545911" y="1161197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14984-8E38-531B-494E-C5D935B5BEE6}"/>
              </a:ext>
            </a:extLst>
          </p:cNvPr>
          <p:cNvCxnSpPr/>
          <p:nvPr/>
        </p:nvCxnSpPr>
        <p:spPr>
          <a:xfrm>
            <a:off x="4923113" y="106330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68266CA-ADE3-29B3-B88A-01DB9BB3AC9E}"/>
              </a:ext>
            </a:extLst>
          </p:cNvPr>
          <p:cNvSpPr txBox="1"/>
          <p:nvPr/>
        </p:nvSpPr>
        <p:spPr>
          <a:xfrm rot="16200000">
            <a:off x="4489450" y="1161196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CF107-62CE-3BBF-9F07-D78D89753701}"/>
              </a:ext>
            </a:extLst>
          </p:cNvPr>
          <p:cNvCxnSpPr/>
          <p:nvPr/>
        </p:nvCxnSpPr>
        <p:spPr>
          <a:xfrm>
            <a:off x="5774427" y="109350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B0E606-111A-6377-C6CF-1A7A7A0FE77F}"/>
              </a:ext>
            </a:extLst>
          </p:cNvPr>
          <p:cNvSpPr txBox="1"/>
          <p:nvPr/>
        </p:nvSpPr>
        <p:spPr>
          <a:xfrm rot="16200000">
            <a:off x="5309135" y="1223025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2CD692-5E02-2320-F318-38F5CCE0721E}"/>
              </a:ext>
            </a:extLst>
          </p:cNvPr>
          <p:cNvCxnSpPr/>
          <p:nvPr/>
        </p:nvCxnSpPr>
        <p:spPr>
          <a:xfrm>
            <a:off x="6680998" y="106330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C04453-F739-AD9E-27BD-2BAED6B49C59}"/>
              </a:ext>
            </a:extLst>
          </p:cNvPr>
          <p:cNvSpPr txBox="1"/>
          <p:nvPr/>
        </p:nvSpPr>
        <p:spPr>
          <a:xfrm rot="16200000">
            <a:off x="6175063" y="1162768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7C3486-9D5D-C763-8529-21762B0A8551}"/>
              </a:ext>
            </a:extLst>
          </p:cNvPr>
          <p:cNvCxnSpPr/>
          <p:nvPr/>
        </p:nvCxnSpPr>
        <p:spPr>
          <a:xfrm>
            <a:off x="7532312" y="106330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ED68381-E354-6675-7AE3-D170F3C158E8}"/>
              </a:ext>
            </a:extLst>
          </p:cNvPr>
          <p:cNvSpPr txBox="1"/>
          <p:nvPr/>
        </p:nvSpPr>
        <p:spPr>
          <a:xfrm rot="16200000">
            <a:off x="7026376" y="1162765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BAEA17-5B36-BD4D-C17F-85A9A6CF3971}"/>
              </a:ext>
            </a:extLst>
          </p:cNvPr>
          <p:cNvCxnSpPr/>
          <p:nvPr/>
        </p:nvCxnSpPr>
        <p:spPr>
          <a:xfrm>
            <a:off x="8554138" y="101222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15143A-994B-1E6A-1963-36861FE29269}"/>
              </a:ext>
            </a:extLst>
          </p:cNvPr>
          <p:cNvSpPr txBox="1"/>
          <p:nvPr/>
        </p:nvSpPr>
        <p:spPr>
          <a:xfrm rot="16200000">
            <a:off x="8048205" y="1182385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E88C85F-79E0-015D-54E1-BF5C4899D259}"/>
              </a:ext>
            </a:extLst>
          </p:cNvPr>
          <p:cNvCxnSpPr/>
          <p:nvPr/>
        </p:nvCxnSpPr>
        <p:spPr>
          <a:xfrm>
            <a:off x="9430726" y="106330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AB4D4DA-CAA2-D9DC-5FC2-614699A19010}"/>
              </a:ext>
            </a:extLst>
          </p:cNvPr>
          <p:cNvSpPr txBox="1"/>
          <p:nvPr/>
        </p:nvSpPr>
        <p:spPr>
          <a:xfrm rot="16200000">
            <a:off x="8893959" y="1120558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09A8B7-4582-3164-CFD4-0D29938BCAFD}"/>
              </a:ext>
            </a:extLst>
          </p:cNvPr>
          <p:cNvCxnSpPr/>
          <p:nvPr/>
        </p:nvCxnSpPr>
        <p:spPr>
          <a:xfrm>
            <a:off x="10477154" y="106330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681FDC-3F1B-D3AC-8EA4-8BC5BAF810B8}"/>
              </a:ext>
            </a:extLst>
          </p:cNvPr>
          <p:cNvSpPr txBox="1"/>
          <p:nvPr/>
        </p:nvSpPr>
        <p:spPr>
          <a:xfrm rot="16200000">
            <a:off x="9931336" y="1151556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C536AE-75D1-DDDC-E2AC-420781B2E17A}"/>
              </a:ext>
            </a:extLst>
          </p:cNvPr>
          <p:cNvCxnSpPr/>
          <p:nvPr/>
        </p:nvCxnSpPr>
        <p:spPr>
          <a:xfrm>
            <a:off x="11530727" y="106330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1491031-45F8-83DE-2974-905805FA03E8}"/>
              </a:ext>
            </a:extLst>
          </p:cNvPr>
          <p:cNvSpPr txBox="1"/>
          <p:nvPr/>
        </p:nvSpPr>
        <p:spPr>
          <a:xfrm rot="16200000">
            <a:off x="10978464" y="1136055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2FE861-9152-11E7-9FB4-BB2CA47C1ED6}"/>
              </a:ext>
            </a:extLst>
          </p:cNvPr>
          <p:cNvCxnSpPr/>
          <p:nvPr/>
        </p:nvCxnSpPr>
        <p:spPr>
          <a:xfrm>
            <a:off x="1004267" y="209219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CB4F0DD-C4D7-C804-B25D-1B0C004CBB30}"/>
              </a:ext>
            </a:extLst>
          </p:cNvPr>
          <p:cNvSpPr txBox="1"/>
          <p:nvPr/>
        </p:nvSpPr>
        <p:spPr>
          <a:xfrm rot="16200000">
            <a:off x="585703" y="217498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0A39C2-927B-97C4-88A5-64F5529DD96E}"/>
              </a:ext>
            </a:extLst>
          </p:cNvPr>
          <p:cNvCxnSpPr/>
          <p:nvPr/>
        </p:nvCxnSpPr>
        <p:spPr>
          <a:xfrm>
            <a:off x="1717083" y="201091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F2B7F4-096D-97B6-7486-D44C5158611E}"/>
              </a:ext>
            </a:extLst>
          </p:cNvPr>
          <p:cNvSpPr txBox="1"/>
          <p:nvPr/>
        </p:nvSpPr>
        <p:spPr>
          <a:xfrm rot="16200000">
            <a:off x="1298519" y="209370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97D637-6976-A0BE-F03D-090FC4214D6D}"/>
              </a:ext>
            </a:extLst>
          </p:cNvPr>
          <p:cNvCxnSpPr/>
          <p:nvPr/>
        </p:nvCxnSpPr>
        <p:spPr>
          <a:xfrm>
            <a:off x="2568398" y="201091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6F378E4-4B22-3EF7-79A8-44C157EFBD04}"/>
              </a:ext>
            </a:extLst>
          </p:cNvPr>
          <p:cNvSpPr txBox="1"/>
          <p:nvPr/>
        </p:nvSpPr>
        <p:spPr>
          <a:xfrm rot="16200000">
            <a:off x="2149834" y="209370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7CFF1FB-5E61-49AD-5010-359914D7CABA}"/>
              </a:ext>
            </a:extLst>
          </p:cNvPr>
          <p:cNvCxnSpPr/>
          <p:nvPr/>
        </p:nvCxnSpPr>
        <p:spPr>
          <a:xfrm>
            <a:off x="3281212" y="201091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73FF28D-B7E7-1216-1797-36DB06B0FDFE}"/>
              </a:ext>
            </a:extLst>
          </p:cNvPr>
          <p:cNvSpPr txBox="1"/>
          <p:nvPr/>
        </p:nvSpPr>
        <p:spPr>
          <a:xfrm rot="16200000">
            <a:off x="2862648" y="2093702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FFAD781-2196-9E52-9203-0695258BA1EF}"/>
              </a:ext>
            </a:extLst>
          </p:cNvPr>
          <p:cNvCxnSpPr/>
          <p:nvPr/>
        </p:nvCxnSpPr>
        <p:spPr>
          <a:xfrm>
            <a:off x="3994028" y="206199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EC871CE-FD51-F390-7626-D9156A46B247}"/>
              </a:ext>
            </a:extLst>
          </p:cNvPr>
          <p:cNvCxnSpPr/>
          <p:nvPr/>
        </p:nvCxnSpPr>
        <p:spPr>
          <a:xfrm>
            <a:off x="4937566" y="206199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2B85EC-97FA-2B53-5290-7B0CCB83121B}"/>
              </a:ext>
            </a:extLst>
          </p:cNvPr>
          <p:cNvCxnSpPr/>
          <p:nvPr/>
        </p:nvCxnSpPr>
        <p:spPr>
          <a:xfrm>
            <a:off x="5788880" y="209219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ECB3E7-7279-8874-3CF1-B275178DA0BD}"/>
              </a:ext>
            </a:extLst>
          </p:cNvPr>
          <p:cNvCxnSpPr/>
          <p:nvPr/>
        </p:nvCxnSpPr>
        <p:spPr>
          <a:xfrm>
            <a:off x="6695451" y="206199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009235F-BA50-C360-E5EB-9A058453BBB1}"/>
              </a:ext>
            </a:extLst>
          </p:cNvPr>
          <p:cNvCxnSpPr/>
          <p:nvPr/>
        </p:nvCxnSpPr>
        <p:spPr>
          <a:xfrm>
            <a:off x="7546765" y="206199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05C7783-49FA-AFE8-ADCD-2C1777CA09C1}"/>
              </a:ext>
            </a:extLst>
          </p:cNvPr>
          <p:cNvCxnSpPr/>
          <p:nvPr/>
        </p:nvCxnSpPr>
        <p:spPr>
          <a:xfrm>
            <a:off x="8568591" y="201091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EE84B32-B8F4-5C94-7227-0E8170AA00D1}"/>
              </a:ext>
            </a:extLst>
          </p:cNvPr>
          <p:cNvCxnSpPr/>
          <p:nvPr/>
        </p:nvCxnSpPr>
        <p:spPr>
          <a:xfrm>
            <a:off x="9445179" y="206199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70E1C62-E5B0-D725-5885-5EAD44FDA104}"/>
              </a:ext>
            </a:extLst>
          </p:cNvPr>
          <p:cNvSpPr txBox="1"/>
          <p:nvPr/>
        </p:nvSpPr>
        <p:spPr>
          <a:xfrm rot="16200000">
            <a:off x="8908412" y="2119242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4A4BC69-2BDD-C2D7-A2C7-957D47721801}"/>
              </a:ext>
            </a:extLst>
          </p:cNvPr>
          <p:cNvCxnSpPr/>
          <p:nvPr/>
        </p:nvCxnSpPr>
        <p:spPr>
          <a:xfrm>
            <a:off x="10491607" y="206199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EF50A10-718D-ACED-210E-32AB71EF42D8}"/>
              </a:ext>
            </a:extLst>
          </p:cNvPr>
          <p:cNvCxnSpPr/>
          <p:nvPr/>
        </p:nvCxnSpPr>
        <p:spPr>
          <a:xfrm>
            <a:off x="11545180" y="206199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00AEB80-95BC-7712-1FEE-425792DC0604}"/>
              </a:ext>
            </a:extLst>
          </p:cNvPr>
          <p:cNvCxnSpPr/>
          <p:nvPr/>
        </p:nvCxnSpPr>
        <p:spPr>
          <a:xfrm>
            <a:off x="1004267" y="299821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89C42D5-0428-3921-A354-851EBDB0DDDE}"/>
              </a:ext>
            </a:extLst>
          </p:cNvPr>
          <p:cNvSpPr txBox="1"/>
          <p:nvPr/>
        </p:nvSpPr>
        <p:spPr>
          <a:xfrm rot="16200000">
            <a:off x="585703" y="308100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0FE85CF-2D64-3972-E811-35AB877C8F33}"/>
              </a:ext>
            </a:extLst>
          </p:cNvPr>
          <p:cNvCxnSpPr/>
          <p:nvPr/>
        </p:nvCxnSpPr>
        <p:spPr>
          <a:xfrm>
            <a:off x="1717083" y="291693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FA0EC27-969B-EB97-FDFE-6C6DD1E1A9C0}"/>
              </a:ext>
            </a:extLst>
          </p:cNvPr>
          <p:cNvSpPr txBox="1"/>
          <p:nvPr/>
        </p:nvSpPr>
        <p:spPr>
          <a:xfrm rot="16200000">
            <a:off x="1298519" y="299972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5C8DB29-A293-DCDC-D812-C208E80EEE54}"/>
              </a:ext>
            </a:extLst>
          </p:cNvPr>
          <p:cNvCxnSpPr/>
          <p:nvPr/>
        </p:nvCxnSpPr>
        <p:spPr>
          <a:xfrm>
            <a:off x="2568398" y="291693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E46505D-97C0-D743-62CB-CE7FA7A8D1AE}"/>
              </a:ext>
            </a:extLst>
          </p:cNvPr>
          <p:cNvSpPr txBox="1"/>
          <p:nvPr/>
        </p:nvSpPr>
        <p:spPr>
          <a:xfrm rot="16200000">
            <a:off x="2149834" y="299972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D002D68-4588-B5A8-DADB-A1846A0D0D9F}"/>
              </a:ext>
            </a:extLst>
          </p:cNvPr>
          <p:cNvCxnSpPr/>
          <p:nvPr/>
        </p:nvCxnSpPr>
        <p:spPr>
          <a:xfrm>
            <a:off x="3281212" y="291693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D69F524-49F3-DC36-12F1-E0B091C06DE9}"/>
              </a:ext>
            </a:extLst>
          </p:cNvPr>
          <p:cNvSpPr txBox="1"/>
          <p:nvPr/>
        </p:nvSpPr>
        <p:spPr>
          <a:xfrm rot="16200000">
            <a:off x="2862648" y="2999725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D534C02-82E5-1C2A-3F02-DB68582FBDA9}"/>
              </a:ext>
            </a:extLst>
          </p:cNvPr>
          <p:cNvCxnSpPr/>
          <p:nvPr/>
        </p:nvCxnSpPr>
        <p:spPr>
          <a:xfrm>
            <a:off x="3994028" y="296801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8ECFB6B-E8CD-C127-19A5-AA5B7DAB3E98}"/>
              </a:ext>
            </a:extLst>
          </p:cNvPr>
          <p:cNvCxnSpPr/>
          <p:nvPr/>
        </p:nvCxnSpPr>
        <p:spPr>
          <a:xfrm>
            <a:off x="4937566" y="296801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5C8D604-2331-C7A0-6223-361265B9FC86}"/>
              </a:ext>
            </a:extLst>
          </p:cNvPr>
          <p:cNvCxnSpPr/>
          <p:nvPr/>
        </p:nvCxnSpPr>
        <p:spPr>
          <a:xfrm>
            <a:off x="5788880" y="299821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ED90939-8EF8-CB7A-EE55-1414A7545C2D}"/>
              </a:ext>
            </a:extLst>
          </p:cNvPr>
          <p:cNvCxnSpPr/>
          <p:nvPr/>
        </p:nvCxnSpPr>
        <p:spPr>
          <a:xfrm>
            <a:off x="6695451" y="296801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2EAB899-EB51-D269-6AE5-25B7A177FFFF}"/>
              </a:ext>
            </a:extLst>
          </p:cNvPr>
          <p:cNvCxnSpPr/>
          <p:nvPr/>
        </p:nvCxnSpPr>
        <p:spPr>
          <a:xfrm>
            <a:off x="7546765" y="296801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AB71FFD-2A24-2CB0-31F8-0A8668E367EA}"/>
              </a:ext>
            </a:extLst>
          </p:cNvPr>
          <p:cNvCxnSpPr/>
          <p:nvPr/>
        </p:nvCxnSpPr>
        <p:spPr>
          <a:xfrm>
            <a:off x="8568591" y="291693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887560D-5BA3-5DCD-4532-3291A4DACEF0}"/>
              </a:ext>
            </a:extLst>
          </p:cNvPr>
          <p:cNvCxnSpPr/>
          <p:nvPr/>
        </p:nvCxnSpPr>
        <p:spPr>
          <a:xfrm>
            <a:off x="9445179" y="296801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A8710FD-9BAD-19FB-D7B4-E4865F215C81}"/>
              </a:ext>
            </a:extLst>
          </p:cNvPr>
          <p:cNvSpPr txBox="1"/>
          <p:nvPr/>
        </p:nvSpPr>
        <p:spPr>
          <a:xfrm rot="16200000">
            <a:off x="8908412" y="3025265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124E0F0-E4FF-43D5-01F5-3736106C4AA4}"/>
              </a:ext>
            </a:extLst>
          </p:cNvPr>
          <p:cNvCxnSpPr/>
          <p:nvPr/>
        </p:nvCxnSpPr>
        <p:spPr>
          <a:xfrm>
            <a:off x="10491607" y="296801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CA65BCE-220D-BAD7-B078-5BF165214EE2}"/>
              </a:ext>
            </a:extLst>
          </p:cNvPr>
          <p:cNvCxnSpPr/>
          <p:nvPr/>
        </p:nvCxnSpPr>
        <p:spPr>
          <a:xfrm>
            <a:off x="11545180" y="296801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319F066-22A2-4B01-5E68-8AB5ADA59F15}"/>
              </a:ext>
            </a:extLst>
          </p:cNvPr>
          <p:cNvCxnSpPr/>
          <p:nvPr/>
        </p:nvCxnSpPr>
        <p:spPr>
          <a:xfrm>
            <a:off x="1004267" y="40394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9CE17BC-19F3-DD11-F7C0-6293B5DDF302}"/>
              </a:ext>
            </a:extLst>
          </p:cNvPr>
          <p:cNvSpPr txBox="1"/>
          <p:nvPr/>
        </p:nvSpPr>
        <p:spPr>
          <a:xfrm rot="16200000">
            <a:off x="585703" y="412221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9F29055-DBA3-BA6B-6970-6AF4481ECAEB}"/>
              </a:ext>
            </a:extLst>
          </p:cNvPr>
          <p:cNvCxnSpPr/>
          <p:nvPr/>
        </p:nvCxnSpPr>
        <p:spPr>
          <a:xfrm>
            <a:off x="1717083" y="395814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89EC1695-081E-E264-8E7C-940969EB86C2}"/>
              </a:ext>
            </a:extLst>
          </p:cNvPr>
          <p:cNvSpPr txBox="1"/>
          <p:nvPr/>
        </p:nvSpPr>
        <p:spPr>
          <a:xfrm rot="16200000">
            <a:off x="1298519" y="404093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82CAFD-032F-BA62-4AE1-67EBB786CA89}"/>
              </a:ext>
            </a:extLst>
          </p:cNvPr>
          <p:cNvCxnSpPr/>
          <p:nvPr/>
        </p:nvCxnSpPr>
        <p:spPr>
          <a:xfrm>
            <a:off x="2568398" y="395814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02C50B9-E669-341B-0C8D-5ABB10CC1ED5}"/>
              </a:ext>
            </a:extLst>
          </p:cNvPr>
          <p:cNvSpPr txBox="1"/>
          <p:nvPr/>
        </p:nvSpPr>
        <p:spPr>
          <a:xfrm rot="16200000">
            <a:off x="2149834" y="404093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A627F5-C2AC-BEF9-A2D5-619FC2234204}"/>
              </a:ext>
            </a:extLst>
          </p:cNvPr>
          <p:cNvCxnSpPr/>
          <p:nvPr/>
        </p:nvCxnSpPr>
        <p:spPr>
          <a:xfrm>
            <a:off x="3281212" y="395813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A85A6386-8AC7-82B4-0B3F-A3782E7F4E32}"/>
              </a:ext>
            </a:extLst>
          </p:cNvPr>
          <p:cNvSpPr txBox="1"/>
          <p:nvPr/>
        </p:nvSpPr>
        <p:spPr>
          <a:xfrm rot="16200000">
            <a:off x="2862648" y="404092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C859374-8672-A66B-572B-57B3278AA041}"/>
              </a:ext>
            </a:extLst>
          </p:cNvPr>
          <p:cNvCxnSpPr/>
          <p:nvPr/>
        </p:nvCxnSpPr>
        <p:spPr>
          <a:xfrm>
            <a:off x="3994028" y="40092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5FA18B6-DD61-B01E-271F-05069A765BA9}"/>
              </a:ext>
            </a:extLst>
          </p:cNvPr>
          <p:cNvCxnSpPr/>
          <p:nvPr/>
        </p:nvCxnSpPr>
        <p:spPr>
          <a:xfrm>
            <a:off x="4937566" y="40092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8EF7B64-D111-61E7-FE6C-4414ED936931}"/>
              </a:ext>
            </a:extLst>
          </p:cNvPr>
          <p:cNvCxnSpPr/>
          <p:nvPr/>
        </p:nvCxnSpPr>
        <p:spPr>
          <a:xfrm>
            <a:off x="5788880" y="40394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AE70988-DB6D-9702-B311-D676FF58C242}"/>
              </a:ext>
            </a:extLst>
          </p:cNvPr>
          <p:cNvCxnSpPr/>
          <p:nvPr/>
        </p:nvCxnSpPr>
        <p:spPr>
          <a:xfrm>
            <a:off x="6695451" y="400921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18BF7C1-525D-3C80-F27B-F07815CCD48B}"/>
              </a:ext>
            </a:extLst>
          </p:cNvPr>
          <p:cNvCxnSpPr/>
          <p:nvPr/>
        </p:nvCxnSpPr>
        <p:spPr>
          <a:xfrm>
            <a:off x="7546765" y="400921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615225E-43D6-F63D-C7F9-66143AA75424}"/>
              </a:ext>
            </a:extLst>
          </p:cNvPr>
          <p:cNvCxnSpPr/>
          <p:nvPr/>
        </p:nvCxnSpPr>
        <p:spPr>
          <a:xfrm>
            <a:off x="8568591" y="395813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0A57236-DCF1-9E83-2815-C1EE390907B9}"/>
              </a:ext>
            </a:extLst>
          </p:cNvPr>
          <p:cNvCxnSpPr/>
          <p:nvPr/>
        </p:nvCxnSpPr>
        <p:spPr>
          <a:xfrm>
            <a:off x="9445179" y="400921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23AB640A-F18B-0557-F2B3-B42B9D1407A3}"/>
              </a:ext>
            </a:extLst>
          </p:cNvPr>
          <p:cNvSpPr txBox="1"/>
          <p:nvPr/>
        </p:nvSpPr>
        <p:spPr>
          <a:xfrm rot="16200000">
            <a:off x="8908412" y="4066469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D5860C3-5E1B-E5B7-67F5-077698376B43}"/>
              </a:ext>
            </a:extLst>
          </p:cNvPr>
          <p:cNvCxnSpPr/>
          <p:nvPr/>
        </p:nvCxnSpPr>
        <p:spPr>
          <a:xfrm>
            <a:off x="10491607" y="400921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08C52B6-7A85-F44E-A653-7D1DCB2D2647}"/>
              </a:ext>
            </a:extLst>
          </p:cNvPr>
          <p:cNvCxnSpPr/>
          <p:nvPr/>
        </p:nvCxnSpPr>
        <p:spPr>
          <a:xfrm>
            <a:off x="11545180" y="400921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FE0E7BC-5335-1393-2612-FB06AF221E2B}"/>
              </a:ext>
            </a:extLst>
          </p:cNvPr>
          <p:cNvCxnSpPr/>
          <p:nvPr/>
        </p:nvCxnSpPr>
        <p:spPr>
          <a:xfrm>
            <a:off x="989814" y="506736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72C4452F-9E32-5D54-48F1-A70F199EA9F8}"/>
              </a:ext>
            </a:extLst>
          </p:cNvPr>
          <p:cNvSpPr txBox="1"/>
          <p:nvPr/>
        </p:nvSpPr>
        <p:spPr>
          <a:xfrm rot="16200000">
            <a:off x="571250" y="515015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11A586C-6537-DFFF-865E-B55397BA297D}"/>
              </a:ext>
            </a:extLst>
          </p:cNvPr>
          <p:cNvCxnSpPr/>
          <p:nvPr/>
        </p:nvCxnSpPr>
        <p:spPr>
          <a:xfrm>
            <a:off x="1702630" y="498608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5C56C483-68A0-CDEF-EB54-2C09939548D1}"/>
              </a:ext>
            </a:extLst>
          </p:cNvPr>
          <p:cNvSpPr txBox="1"/>
          <p:nvPr/>
        </p:nvSpPr>
        <p:spPr>
          <a:xfrm rot="16200000">
            <a:off x="1284066" y="506887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A1777A1C-56D4-6F9A-28B4-4169DEEC88A0}"/>
              </a:ext>
            </a:extLst>
          </p:cNvPr>
          <p:cNvCxnSpPr/>
          <p:nvPr/>
        </p:nvCxnSpPr>
        <p:spPr>
          <a:xfrm>
            <a:off x="2553945" y="498608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0E3C026-DFC1-8FFD-11BD-C4E5C4A37E42}"/>
              </a:ext>
            </a:extLst>
          </p:cNvPr>
          <p:cNvSpPr txBox="1"/>
          <p:nvPr/>
        </p:nvSpPr>
        <p:spPr>
          <a:xfrm rot="16200000">
            <a:off x="2135381" y="506887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A8BD2F0-6418-3FA0-0366-C1287A8C46CC}"/>
              </a:ext>
            </a:extLst>
          </p:cNvPr>
          <p:cNvCxnSpPr/>
          <p:nvPr/>
        </p:nvCxnSpPr>
        <p:spPr>
          <a:xfrm>
            <a:off x="3266759" y="49860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FCC1D42-61A7-0804-B201-6CE3F80555F9}"/>
              </a:ext>
            </a:extLst>
          </p:cNvPr>
          <p:cNvSpPr txBox="1"/>
          <p:nvPr/>
        </p:nvSpPr>
        <p:spPr>
          <a:xfrm rot="16200000">
            <a:off x="2848195" y="506887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4B56B65-B1BB-B38B-5C35-1724210F1738}"/>
              </a:ext>
            </a:extLst>
          </p:cNvPr>
          <p:cNvCxnSpPr/>
          <p:nvPr/>
        </p:nvCxnSpPr>
        <p:spPr>
          <a:xfrm>
            <a:off x="3979575" y="503716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F5FAB83-1EBC-B40F-828D-B827F4A75565}"/>
              </a:ext>
            </a:extLst>
          </p:cNvPr>
          <p:cNvCxnSpPr/>
          <p:nvPr/>
        </p:nvCxnSpPr>
        <p:spPr>
          <a:xfrm>
            <a:off x="4923113" y="503716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16C930C-3FA1-62C0-9F4B-AC5693B3552D}"/>
              </a:ext>
            </a:extLst>
          </p:cNvPr>
          <p:cNvCxnSpPr/>
          <p:nvPr/>
        </p:nvCxnSpPr>
        <p:spPr>
          <a:xfrm>
            <a:off x="5774427" y="506736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7DF3422-D9DA-C810-B3A0-275A10B246A3}"/>
              </a:ext>
            </a:extLst>
          </p:cNvPr>
          <p:cNvCxnSpPr/>
          <p:nvPr/>
        </p:nvCxnSpPr>
        <p:spPr>
          <a:xfrm>
            <a:off x="6680998" y="503716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C6F9391-8F82-6843-C7BB-620D3CCB27DD}"/>
              </a:ext>
            </a:extLst>
          </p:cNvPr>
          <p:cNvCxnSpPr/>
          <p:nvPr/>
        </p:nvCxnSpPr>
        <p:spPr>
          <a:xfrm>
            <a:off x="7532312" y="503716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135451B-AF0B-D600-857B-2410D77C6941}"/>
              </a:ext>
            </a:extLst>
          </p:cNvPr>
          <p:cNvCxnSpPr/>
          <p:nvPr/>
        </p:nvCxnSpPr>
        <p:spPr>
          <a:xfrm>
            <a:off x="8554138" y="49860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2912F57-205D-A2F7-B5DF-0415B4EEFBF5}"/>
              </a:ext>
            </a:extLst>
          </p:cNvPr>
          <p:cNvCxnSpPr/>
          <p:nvPr/>
        </p:nvCxnSpPr>
        <p:spPr>
          <a:xfrm>
            <a:off x="9430726" y="503716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6B2053A-AFB9-CD69-65C3-061FDC9AC15D}"/>
              </a:ext>
            </a:extLst>
          </p:cNvPr>
          <p:cNvSpPr txBox="1"/>
          <p:nvPr/>
        </p:nvSpPr>
        <p:spPr>
          <a:xfrm rot="16200000">
            <a:off x="8893959" y="5094410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5FCCFA-73E5-1758-F681-7EE69F6E7FBD}"/>
              </a:ext>
            </a:extLst>
          </p:cNvPr>
          <p:cNvCxnSpPr/>
          <p:nvPr/>
        </p:nvCxnSpPr>
        <p:spPr>
          <a:xfrm>
            <a:off x="10477154" y="503716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D895AB3-60C9-936A-2244-483B54AAFBFE}"/>
              </a:ext>
            </a:extLst>
          </p:cNvPr>
          <p:cNvCxnSpPr/>
          <p:nvPr/>
        </p:nvCxnSpPr>
        <p:spPr>
          <a:xfrm>
            <a:off x="11530727" y="503716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8A72BD-2967-45C2-E820-9B4C26A014BB}"/>
              </a:ext>
            </a:extLst>
          </p:cNvPr>
          <p:cNvSpPr txBox="1"/>
          <p:nvPr/>
        </p:nvSpPr>
        <p:spPr>
          <a:xfrm rot="16200000">
            <a:off x="9942620" y="2095286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DABB0-836E-706B-38DB-78E377751505}"/>
              </a:ext>
            </a:extLst>
          </p:cNvPr>
          <p:cNvSpPr txBox="1"/>
          <p:nvPr/>
        </p:nvSpPr>
        <p:spPr>
          <a:xfrm rot="16200000">
            <a:off x="10989748" y="2079785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40553-F55D-9D20-2FE4-46BDCA2F2C4B}"/>
              </a:ext>
            </a:extLst>
          </p:cNvPr>
          <p:cNvSpPr txBox="1"/>
          <p:nvPr/>
        </p:nvSpPr>
        <p:spPr>
          <a:xfrm rot="16200000">
            <a:off x="9920374" y="3039014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BA5AD-9AA7-817A-6F45-AFCB4096A0EC}"/>
              </a:ext>
            </a:extLst>
          </p:cNvPr>
          <p:cNvSpPr txBox="1"/>
          <p:nvPr/>
        </p:nvSpPr>
        <p:spPr>
          <a:xfrm rot="16200000">
            <a:off x="10967502" y="3023513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8976-4B0B-8BE2-37B7-B0F2D2071A59}"/>
              </a:ext>
            </a:extLst>
          </p:cNvPr>
          <p:cNvSpPr txBox="1"/>
          <p:nvPr/>
        </p:nvSpPr>
        <p:spPr>
          <a:xfrm rot="16200000">
            <a:off x="9953483" y="4057404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0FEF3-14E0-3E83-1364-E4B89D34C53E}"/>
              </a:ext>
            </a:extLst>
          </p:cNvPr>
          <p:cNvSpPr txBox="1"/>
          <p:nvPr/>
        </p:nvSpPr>
        <p:spPr>
          <a:xfrm rot="16200000">
            <a:off x="11000611" y="4041903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8158D-FECC-0BEC-F183-D644992DBC83}"/>
              </a:ext>
            </a:extLst>
          </p:cNvPr>
          <p:cNvSpPr txBox="1"/>
          <p:nvPr/>
        </p:nvSpPr>
        <p:spPr>
          <a:xfrm rot="16200000">
            <a:off x="9942620" y="5105788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6A3D8-C678-5EA0-D813-FF8CC47EDAE8}"/>
              </a:ext>
            </a:extLst>
          </p:cNvPr>
          <p:cNvSpPr txBox="1"/>
          <p:nvPr/>
        </p:nvSpPr>
        <p:spPr>
          <a:xfrm rot="16200000">
            <a:off x="10989748" y="5090287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28374-A0BD-DE81-631C-C78F8D38A930}"/>
              </a:ext>
            </a:extLst>
          </p:cNvPr>
          <p:cNvSpPr txBox="1"/>
          <p:nvPr/>
        </p:nvSpPr>
        <p:spPr>
          <a:xfrm rot="16200000">
            <a:off x="3474440" y="2131134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2AD04-D188-2A82-43A5-E33E8791BAC0}"/>
              </a:ext>
            </a:extLst>
          </p:cNvPr>
          <p:cNvSpPr txBox="1"/>
          <p:nvPr/>
        </p:nvSpPr>
        <p:spPr>
          <a:xfrm rot="16200000">
            <a:off x="4417979" y="2131133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A1B885-4544-D6C4-B3C1-52E03E9C8EBF}"/>
              </a:ext>
            </a:extLst>
          </p:cNvPr>
          <p:cNvSpPr txBox="1"/>
          <p:nvPr/>
        </p:nvSpPr>
        <p:spPr>
          <a:xfrm rot="16200000">
            <a:off x="5237664" y="2192962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72E9C-D136-97AD-090E-A2AA9563F9EE}"/>
              </a:ext>
            </a:extLst>
          </p:cNvPr>
          <p:cNvSpPr txBox="1"/>
          <p:nvPr/>
        </p:nvSpPr>
        <p:spPr>
          <a:xfrm rot="16200000">
            <a:off x="6103592" y="2132705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60E3A-885C-AA39-7128-3EF04ACC8D34}"/>
              </a:ext>
            </a:extLst>
          </p:cNvPr>
          <p:cNvSpPr txBox="1"/>
          <p:nvPr/>
        </p:nvSpPr>
        <p:spPr>
          <a:xfrm rot="16200000">
            <a:off x="6954905" y="2132702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8B435-6F91-7917-5E8E-6A8E13FF7866}"/>
              </a:ext>
            </a:extLst>
          </p:cNvPr>
          <p:cNvSpPr txBox="1"/>
          <p:nvPr/>
        </p:nvSpPr>
        <p:spPr>
          <a:xfrm rot="16200000">
            <a:off x="7976734" y="2152322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29CE64-1C49-ABAA-EFD2-ADC9090222DC}"/>
              </a:ext>
            </a:extLst>
          </p:cNvPr>
          <p:cNvSpPr txBox="1"/>
          <p:nvPr/>
        </p:nvSpPr>
        <p:spPr>
          <a:xfrm rot="16200000">
            <a:off x="3515427" y="3072239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FBD9A-6E2D-A27C-9FE1-A6C1789C776F}"/>
              </a:ext>
            </a:extLst>
          </p:cNvPr>
          <p:cNvSpPr txBox="1"/>
          <p:nvPr/>
        </p:nvSpPr>
        <p:spPr>
          <a:xfrm rot="16200000">
            <a:off x="4458966" y="3072238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E71CB2-1CA6-F141-67F3-4FCFC28D0DE6}"/>
              </a:ext>
            </a:extLst>
          </p:cNvPr>
          <p:cNvSpPr txBox="1"/>
          <p:nvPr/>
        </p:nvSpPr>
        <p:spPr>
          <a:xfrm rot="16200000">
            <a:off x="5278651" y="3134067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FF86C-3A93-1B9A-561D-0810EC25B0B9}"/>
              </a:ext>
            </a:extLst>
          </p:cNvPr>
          <p:cNvSpPr txBox="1"/>
          <p:nvPr/>
        </p:nvSpPr>
        <p:spPr>
          <a:xfrm rot="16200000">
            <a:off x="6144579" y="3073810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6A7D1-5F11-72DB-1692-A81547F95C5C}"/>
              </a:ext>
            </a:extLst>
          </p:cNvPr>
          <p:cNvSpPr txBox="1"/>
          <p:nvPr/>
        </p:nvSpPr>
        <p:spPr>
          <a:xfrm rot="16200000">
            <a:off x="6995892" y="3073807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8F4AF-0FE1-B098-E923-35E1E7E85302}"/>
              </a:ext>
            </a:extLst>
          </p:cNvPr>
          <p:cNvSpPr txBox="1"/>
          <p:nvPr/>
        </p:nvSpPr>
        <p:spPr>
          <a:xfrm rot="16200000">
            <a:off x="8017721" y="3093427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B2530-39B3-57F6-35AC-0926920E2850}"/>
              </a:ext>
            </a:extLst>
          </p:cNvPr>
          <p:cNvSpPr txBox="1"/>
          <p:nvPr/>
        </p:nvSpPr>
        <p:spPr>
          <a:xfrm rot="16200000">
            <a:off x="3559427" y="4067485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FC8BB7-9495-3909-51A4-50F1341B4ADB}"/>
              </a:ext>
            </a:extLst>
          </p:cNvPr>
          <p:cNvSpPr txBox="1"/>
          <p:nvPr/>
        </p:nvSpPr>
        <p:spPr>
          <a:xfrm rot="16200000">
            <a:off x="4502966" y="4067484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EE0F3C-D31E-0A08-910E-A20FC890F2B3}"/>
              </a:ext>
            </a:extLst>
          </p:cNvPr>
          <p:cNvSpPr txBox="1"/>
          <p:nvPr/>
        </p:nvSpPr>
        <p:spPr>
          <a:xfrm rot="16200000">
            <a:off x="5322651" y="4129313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BA513D-00A9-4932-8B3A-ED2758CD51D9}"/>
              </a:ext>
            </a:extLst>
          </p:cNvPr>
          <p:cNvSpPr txBox="1"/>
          <p:nvPr/>
        </p:nvSpPr>
        <p:spPr>
          <a:xfrm rot="16200000">
            <a:off x="6188579" y="4069056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40CB8-861E-0B70-1FCF-5155AAA8ED1C}"/>
              </a:ext>
            </a:extLst>
          </p:cNvPr>
          <p:cNvSpPr txBox="1"/>
          <p:nvPr/>
        </p:nvSpPr>
        <p:spPr>
          <a:xfrm rot="16200000">
            <a:off x="7039892" y="4069053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404AF-69DF-AD67-3A72-0D2F5A29D1F7}"/>
              </a:ext>
            </a:extLst>
          </p:cNvPr>
          <p:cNvSpPr txBox="1"/>
          <p:nvPr/>
        </p:nvSpPr>
        <p:spPr>
          <a:xfrm rot="16200000">
            <a:off x="8061721" y="4088673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0EBB68-DC85-8AD7-8B19-1500DEDD9FC8}"/>
              </a:ext>
            </a:extLst>
          </p:cNvPr>
          <p:cNvSpPr txBox="1"/>
          <p:nvPr/>
        </p:nvSpPr>
        <p:spPr>
          <a:xfrm rot="16200000">
            <a:off x="3559426" y="5102464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D62E8F-D0B8-7126-CEED-A3DF0BB77119}"/>
              </a:ext>
            </a:extLst>
          </p:cNvPr>
          <p:cNvSpPr txBox="1"/>
          <p:nvPr/>
        </p:nvSpPr>
        <p:spPr>
          <a:xfrm rot="16200000">
            <a:off x="4502965" y="5102463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E264C8-C8B6-FD03-85F5-ECEBCF4CF110}"/>
              </a:ext>
            </a:extLst>
          </p:cNvPr>
          <p:cNvSpPr txBox="1"/>
          <p:nvPr/>
        </p:nvSpPr>
        <p:spPr>
          <a:xfrm rot="16200000">
            <a:off x="5322650" y="5164292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DDEE75-4448-7F1F-A6A9-31D2E03C576F}"/>
              </a:ext>
            </a:extLst>
          </p:cNvPr>
          <p:cNvSpPr txBox="1"/>
          <p:nvPr/>
        </p:nvSpPr>
        <p:spPr>
          <a:xfrm rot="16200000">
            <a:off x="6188578" y="5104035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BF489-60C1-CB9D-9A95-99CBF0F7D2E7}"/>
              </a:ext>
            </a:extLst>
          </p:cNvPr>
          <p:cNvSpPr txBox="1"/>
          <p:nvPr/>
        </p:nvSpPr>
        <p:spPr>
          <a:xfrm rot="16200000">
            <a:off x="7039891" y="5104032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8BB823-3039-DA90-575C-20BC43C0FD46}"/>
              </a:ext>
            </a:extLst>
          </p:cNvPr>
          <p:cNvSpPr txBox="1"/>
          <p:nvPr/>
        </p:nvSpPr>
        <p:spPr>
          <a:xfrm rot="16200000">
            <a:off x="8061720" y="5123652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</p:spTree>
    <p:extLst>
      <p:ext uri="{BB962C8B-B14F-4D97-AF65-F5344CB8AC3E}">
        <p14:creationId xmlns:p14="http://schemas.microsoft.com/office/powerpoint/2010/main" val="32715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9097AC-ADD8-CF19-C3CA-094321A9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86239"/>
              </p:ext>
            </p:extLst>
          </p:nvPr>
        </p:nvGraphicFramePr>
        <p:xfrm>
          <a:off x="0" y="0"/>
          <a:ext cx="12192002" cy="703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084">
                  <a:extLst>
                    <a:ext uri="{9D8B030D-6E8A-4147-A177-3AD203B41FA5}">
                      <a16:colId xmlns:a16="http://schemas.microsoft.com/office/drawing/2014/main" val="2441709211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1581900587"/>
                    </a:ext>
                  </a:extLst>
                </a:gridCol>
                <a:gridCol w="429020">
                  <a:extLst>
                    <a:ext uri="{9D8B030D-6E8A-4147-A177-3AD203B41FA5}">
                      <a16:colId xmlns:a16="http://schemas.microsoft.com/office/drawing/2014/main" val="3110257792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3317007118"/>
                    </a:ext>
                  </a:extLst>
                </a:gridCol>
                <a:gridCol w="527084">
                  <a:extLst>
                    <a:ext uri="{9D8B030D-6E8A-4147-A177-3AD203B41FA5}">
                      <a16:colId xmlns:a16="http://schemas.microsoft.com/office/drawing/2014/main" val="3162356835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2841668383"/>
                    </a:ext>
                  </a:extLst>
                </a:gridCol>
                <a:gridCol w="527084">
                  <a:extLst>
                    <a:ext uri="{9D8B030D-6E8A-4147-A177-3AD203B41FA5}">
                      <a16:colId xmlns:a16="http://schemas.microsoft.com/office/drawing/2014/main" val="1620295025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2185862976"/>
                    </a:ext>
                  </a:extLst>
                </a:gridCol>
                <a:gridCol w="527084">
                  <a:extLst>
                    <a:ext uri="{9D8B030D-6E8A-4147-A177-3AD203B41FA5}">
                      <a16:colId xmlns:a16="http://schemas.microsoft.com/office/drawing/2014/main" val="1983595156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3190642835"/>
                    </a:ext>
                  </a:extLst>
                </a:gridCol>
                <a:gridCol w="527084">
                  <a:extLst>
                    <a:ext uri="{9D8B030D-6E8A-4147-A177-3AD203B41FA5}">
                      <a16:colId xmlns:a16="http://schemas.microsoft.com/office/drawing/2014/main" val="358658653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106940282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4137105908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3065715991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137833857"/>
                    </a:ext>
                  </a:extLst>
                </a:gridCol>
                <a:gridCol w="208382">
                  <a:extLst>
                    <a:ext uri="{9D8B030D-6E8A-4147-A177-3AD203B41FA5}">
                      <a16:colId xmlns:a16="http://schemas.microsoft.com/office/drawing/2014/main" val="2314265685"/>
                    </a:ext>
                  </a:extLst>
                </a:gridCol>
                <a:gridCol w="906927">
                  <a:extLst>
                    <a:ext uri="{9D8B030D-6E8A-4147-A177-3AD203B41FA5}">
                      <a16:colId xmlns:a16="http://schemas.microsoft.com/office/drawing/2014/main" val="446447301"/>
                    </a:ext>
                  </a:extLst>
                </a:gridCol>
                <a:gridCol w="245138">
                  <a:extLst>
                    <a:ext uri="{9D8B030D-6E8A-4147-A177-3AD203B41FA5}">
                      <a16:colId xmlns:a16="http://schemas.microsoft.com/office/drawing/2014/main" val="3468985518"/>
                    </a:ext>
                  </a:extLst>
                </a:gridCol>
                <a:gridCol w="596281">
                  <a:extLst>
                    <a:ext uri="{9D8B030D-6E8A-4147-A177-3AD203B41FA5}">
                      <a16:colId xmlns:a16="http://schemas.microsoft.com/office/drawing/2014/main" val="121448111"/>
                    </a:ext>
                  </a:extLst>
                </a:gridCol>
                <a:gridCol w="205386">
                  <a:extLst>
                    <a:ext uri="{9D8B030D-6E8A-4147-A177-3AD203B41FA5}">
                      <a16:colId xmlns:a16="http://schemas.microsoft.com/office/drawing/2014/main" val="2744676850"/>
                    </a:ext>
                  </a:extLst>
                </a:gridCol>
                <a:gridCol w="609532">
                  <a:extLst>
                    <a:ext uri="{9D8B030D-6E8A-4147-A177-3AD203B41FA5}">
                      <a16:colId xmlns:a16="http://schemas.microsoft.com/office/drawing/2014/main" val="1537620792"/>
                    </a:ext>
                  </a:extLst>
                </a:gridCol>
                <a:gridCol w="311391">
                  <a:extLst>
                    <a:ext uri="{9D8B030D-6E8A-4147-A177-3AD203B41FA5}">
                      <a16:colId xmlns:a16="http://schemas.microsoft.com/office/drawing/2014/main" val="1447408431"/>
                    </a:ext>
                  </a:extLst>
                </a:gridCol>
                <a:gridCol w="781791">
                  <a:extLst>
                    <a:ext uri="{9D8B030D-6E8A-4147-A177-3AD203B41FA5}">
                      <a16:colId xmlns:a16="http://schemas.microsoft.com/office/drawing/2014/main" val="1965381895"/>
                    </a:ext>
                  </a:extLst>
                </a:gridCol>
                <a:gridCol w="205386">
                  <a:extLst>
                    <a:ext uri="{9D8B030D-6E8A-4147-A177-3AD203B41FA5}">
                      <a16:colId xmlns:a16="http://schemas.microsoft.com/office/drawing/2014/main" val="2663124038"/>
                    </a:ext>
                  </a:extLst>
                </a:gridCol>
                <a:gridCol w="825846">
                  <a:extLst>
                    <a:ext uri="{9D8B030D-6E8A-4147-A177-3AD203B41FA5}">
                      <a16:colId xmlns:a16="http://schemas.microsoft.com/office/drawing/2014/main" val="2602044299"/>
                    </a:ext>
                  </a:extLst>
                </a:gridCol>
                <a:gridCol w="256135">
                  <a:extLst>
                    <a:ext uri="{9D8B030D-6E8A-4147-A177-3AD203B41FA5}">
                      <a16:colId xmlns:a16="http://schemas.microsoft.com/office/drawing/2014/main" val="1731852917"/>
                    </a:ext>
                  </a:extLst>
                </a:gridCol>
                <a:gridCol w="665950">
                  <a:extLst>
                    <a:ext uri="{9D8B030D-6E8A-4147-A177-3AD203B41FA5}">
                      <a16:colId xmlns:a16="http://schemas.microsoft.com/office/drawing/2014/main" val="1479865942"/>
                    </a:ext>
                  </a:extLst>
                </a:gridCol>
                <a:gridCol w="133189">
                  <a:extLst>
                    <a:ext uri="{9D8B030D-6E8A-4147-A177-3AD203B41FA5}">
                      <a16:colId xmlns:a16="http://schemas.microsoft.com/office/drawing/2014/main" val="1086604764"/>
                    </a:ext>
                  </a:extLst>
                </a:gridCol>
                <a:gridCol w="91763">
                  <a:extLst>
                    <a:ext uri="{9D8B030D-6E8A-4147-A177-3AD203B41FA5}">
                      <a16:colId xmlns:a16="http://schemas.microsoft.com/office/drawing/2014/main" val="822947311"/>
                    </a:ext>
                  </a:extLst>
                </a:gridCol>
                <a:gridCol w="400013">
                  <a:extLst>
                    <a:ext uri="{9D8B030D-6E8A-4147-A177-3AD203B41FA5}">
                      <a16:colId xmlns:a16="http://schemas.microsoft.com/office/drawing/2014/main" val="2105542273"/>
                    </a:ext>
                  </a:extLst>
                </a:gridCol>
              </a:tblGrid>
              <a:tr h="193814"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Base Stem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18757"/>
                  </a:ext>
                </a:extLst>
              </a:tr>
              <a:tr h="198851">
                <a:tc gridSpan="5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10785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66096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Base Stem Values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74577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 Node Values / Nodes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63920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Branch Values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43010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3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Nodes with No Branching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05373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790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88179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38930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rowSpan="23" gridSpan="2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Branch Values</a:t>
                      </a:r>
                    </a:p>
                  </a:txBody>
                  <a:tcPr marL="3837" marR="3837" marT="3837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92742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09623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37381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4141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1344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2688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5376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10752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21504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43008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86016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49640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90905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57034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0734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43520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87040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174080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348160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50447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70720"/>
                  </a:ext>
                </a:extLst>
              </a:tr>
              <a:tr h="3195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Nodes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7253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29013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116053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00642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60028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21824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43648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87296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174592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349184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698368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1396736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10618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7055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909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3637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14549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58197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232789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67509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08421"/>
                  </a:ext>
                </a:extLst>
              </a:tr>
              <a:tr h="1990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4096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174720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698880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1397760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2795520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5591040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25059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73120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8192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41353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22592"/>
                  </a:ext>
                </a:extLst>
              </a:tr>
              <a:tr h="193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16384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174752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349504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699008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1398016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2796032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5592064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11184128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22368256</a:t>
                      </a:r>
                    </a:p>
                  </a:txBody>
                  <a:tcPr marL="3837" marR="3837" marT="383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91914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21445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32768</a:t>
                      </a:r>
                    </a:p>
                  </a:txBody>
                  <a:tcPr marL="3837" marR="3837" marT="3837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7281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29125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116501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466005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1864021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7456085</a:t>
                      </a:r>
                    </a:p>
                  </a:txBody>
                  <a:tcPr marL="3837" marR="3837" marT="3837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278826"/>
                  </a:ext>
                </a:extLst>
              </a:tr>
              <a:tr h="2004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</a:p>
                  </a:txBody>
                  <a:tcPr marL="7620" marR="7620" marT="7620" marB="0" vert="vert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837" marR="3837" marT="3837" marB="0" vert="vert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2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77C5D-D9E2-4EC8-1FB2-907802668BB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5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641">
                  <a:extLst>
                    <a:ext uri="{9D8B030D-6E8A-4147-A177-3AD203B41FA5}">
                      <a16:colId xmlns:a16="http://schemas.microsoft.com/office/drawing/2014/main" val="3052034738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42646301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138736666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57498177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36997798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527132861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6313566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975449804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230880238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89711910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4543023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394992228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10919240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066318633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045218065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43905870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2861791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09623072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333802931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50992254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282221228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998287881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98016322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321176484"/>
                    </a:ext>
                  </a:extLst>
                </a:gridCol>
                <a:gridCol w="770671">
                  <a:extLst>
                    <a:ext uri="{9D8B030D-6E8A-4147-A177-3AD203B41FA5}">
                      <a16:colId xmlns:a16="http://schemas.microsoft.com/office/drawing/2014/main" val="2816720751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359063250"/>
                    </a:ext>
                  </a:extLst>
                </a:gridCol>
                <a:gridCol w="801497">
                  <a:extLst>
                    <a:ext uri="{9D8B030D-6E8A-4147-A177-3AD203B41FA5}">
                      <a16:colId xmlns:a16="http://schemas.microsoft.com/office/drawing/2014/main" val="38248302"/>
                    </a:ext>
                  </a:extLst>
                </a:gridCol>
                <a:gridCol w="246614">
                  <a:extLst>
                    <a:ext uri="{9D8B030D-6E8A-4147-A177-3AD203B41FA5}">
                      <a16:colId xmlns:a16="http://schemas.microsoft.com/office/drawing/2014/main" val="5934158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938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128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038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3072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266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705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9683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930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13312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26624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53248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30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4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138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2880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13568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27136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54272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108544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217088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436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214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300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127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54528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109056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218112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436224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872448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34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92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425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791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218368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436736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873472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1746944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3493888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894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8876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09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163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436864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1747456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6989824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13979648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170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22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5724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83123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C1527D-A30B-E3D4-EE23-8F3D4BE8B0D5}"/>
              </a:ext>
            </a:extLst>
          </p:cNvPr>
          <p:cNvCxnSpPr/>
          <p:nvPr/>
        </p:nvCxnSpPr>
        <p:spPr>
          <a:xfrm>
            <a:off x="1162535" y="120526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8E8816-AE3B-69CD-D3C6-1CA3AB28B13B}"/>
              </a:ext>
            </a:extLst>
          </p:cNvPr>
          <p:cNvSpPr txBox="1"/>
          <p:nvPr/>
        </p:nvSpPr>
        <p:spPr>
          <a:xfrm rot="16200000">
            <a:off x="743971" y="128805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F89D98-4D77-BF9D-CC2F-34E0DF09944D}"/>
              </a:ext>
            </a:extLst>
          </p:cNvPr>
          <p:cNvCxnSpPr/>
          <p:nvPr/>
        </p:nvCxnSpPr>
        <p:spPr>
          <a:xfrm>
            <a:off x="1875351" y="112398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7DC0E0-4D65-F420-5AEE-07DB0BA74A6D}"/>
              </a:ext>
            </a:extLst>
          </p:cNvPr>
          <p:cNvSpPr txBox="1"/>
          <p:nvPr/>
        </p:nvSpPr>
        <p:spPr>
          <a:xfrm rot="16200000">
            <a:off x="1456787" y="120677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39B4F2-2128-4C9E-2D5C-8708E9C37174}"/>
              </a:ext>
            </a:extLst>
          </p:cNvPr>
          <p:cNvCxnSpPr/>
          <p:nvPr/>
        </p:nvCxnSpPr>
        <p:spPr>
          <a:xfrm>
            <a:off x="2726666" y="112398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E0B2D8-68D8-0320-B74D-C9045581CF2C}"/>
              </a:ext>
            </a:extLst>
          </p:cNvPr>
          <p:cNvSpPr txBox="1"/>
          <p:nvPr/>
        </p:nvSpPr>
        <p:spPr>
          <a:xfrm rot="16200000">
            <a:off x="2308102" y="120677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CCBF2-7051-A95F-E0ED-856430BF2B50}"/>
              </a:ext>
            </a:extLst>
          </p:cNvPr>
          <p:cNvCxnSpPr/>
          <p:nvPr/>
        </p:nvCxnSpPr>
        <p:spPr>
          <a:xfrm>
            <a:off x="3439480" y="112398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45EA33-8CBF-0815-2FAF-54711849B859}"/>
              </a:ext>
            </a:extLst>
          </p:cNvPr>
          <p:cNvSpPr txBox="1"/>
          <p:nvPr/>
        </p:nvSpPr>
        <p:spPr>
          <a:xfrm rot="16200000">
            <a:off x="3020916" y="1206778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B0EE5-1104-AFF2-578C-DB48D3B2F9BF}"/>
              </a:ext>
            </a:extLst>
          </p:cNvPr>
          <p:cNvCxnSpPr/>
          <p:nvPr/>
        </p:nvCxnSpPr>
        <p:spPr>
          <a:xfrm>
            <a:off x="4152296" y="117506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16DE88-F7DC-FB3C-3010-FB2D4EB70D9F}"/>
              </a:ext>
            </a:extLst>
          </p:cNvPr>
          <p:cNvSpPr txBox="1"/>
          <p:nvPr/>
        </p:nvSpPr>
        <p:spPr>
          <a:xfrm rot="16200000">
            <a:off x="3718632" y="1272957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68EF2-C089-4124-5D27-C057971D60FB}"/>
              </a:ext>
            </a:extLst>
          </p:cNvPr>
          <p:cNvCxnSpPr/>
          <p:nvPr/>
        </p:nvCxnSpPr>
        <p:spPr>
          <a:xfrm>
            <a:off x="5095834" y="117506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D18D06-45CB-D2DD-FAD8-BAF84E7744B5}"/>
              </a:ext>
            </a:extLst>
          </p:cNvPr>
          <p:cNvSpPr txBox="1"/>
          <p:nvPr/>
        </p:nvSpPr>
        <p:spPr>
          <a:xfrm rot="16200000">
            <a:off x="4662171" y="1272956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72DC19-DC75-421C-351F-A562038192CD}"/>
              </a:ext>
            </a:extLst>
          </p:cNvPr>
          <p:cNvCxnSpPr/>
          <p:nvPr/>
        </p:nvCxnSpPr>
        <p:spPr>
          <a:xfrm>
            <a:off x="5947148" y="120526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14E3B-7801-031D-7D2B-CB0C73D5F074}"/>
              </a:ext>
            </a:extLst>
          </p:cNvPr>
          <p:cNvSpPr txBox="1"/>
          <p:nvPr/>
        </p:nvSpPr>
        <p:spPr>
          <a:xfrm rot="16200000">
            <a:off x="5481856" y="1334785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D21EC-3BE5-0F9B-EB1F-69500EA06447}"/>
              </a:ext>
            </a:extLst>
          </p:cNvPr>
          <p:cNvCxnSpPr/>
          <p:nvPr/>
        </p:nvCxnSpPr>
        <p:spPr>
          <a:xfrm>
            <a:off x="6853719" y="117506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0A2C3E-D63F-B98C-1B2F-49822A3619A2}"/>
              </a:ext>
            </a:extLst>
          </p:cNvPr>
          <p:cNvSpPr txBox="1"/>
          <p:nvPr/>
        </p:nvSpPr>
        <p:spPr>
          <a:xfrm rot="16200000">
            <a:off x="6347784" y="1274528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471B1C-EFF2-5AA4-3E27-E5D95EC5D64F}"/>
              </a:ext>
            </a:extLst>
          </p:cNvPr>
          <p:cNvCxnSpPr/>
          <p:nvPr/>
        </p:nvCxnSpPr>
        <p:spPr>
          <a:xfrm>
            <a:off x="7705033" y="117506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8ACA9E-F0F6-3E2F-2FEA-43FED7625F0A}"/>
              </a:ext>
            </a:extLst>
          </p:cNvPr>
          <p:cNvSpPr txBox="1"/>
          <p:nvPr/>
        </p:nvSpPr>
        <p:spPr>
          <a:xfrm rot="16200000">
            <a:off x="7199097" y="1274525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4BE369-E82F-C95A-9EB9-0EB551208F48}"/>
              </a:ext>
            </a:extLst>
          </p:cNvPr>
          <p:cNvCxnSpPr/>
          <p:nvPr/>
        </p:nvCxnSpPr>
        <p:spPr>
          <a:xfrm>
            <a:off x="8726859" y="112398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BB1C3C-EA67-8719-A234-65DA7807831F}"/>
              </a:ext>
            </a:extLst>
          </p:cNvPr>
          <p:cNvSpPr txBox="1"/>
          <p:nvPr/>
        </p:nvSpPr>
        <p:spPr>
          <a:xfrm rot="16200000">
            <a:off x="8220926" y="1294145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66274A-B01C-E93C-E8A6-527EFA2CC4AA}"/>
              </a:ext>
            </a:extLst>
          </p:cNvPr>
          <p:cNvCxnSpPr/>
          <p:nvPr/>
        </p:nvCxnSpPr>
        <p:spPr>
          <a:xfrm>
            <a:off x="9603447" y="117506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692E22-A5B4-E4EE-3274-AFB6484EEE46}"/>
              </a:ext>
            </a:extLst>
          </p:cNvPr>
          <p:cNvSpPr txBox="1"/>
          <p:nvPr/>
        </p:nvSpPr>
        <p:spPr>
          <a:xfrm rot="16200000">
            <a:off x="9066680" y="1232318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FBCB7A-2703-BA4F-2A8C-EF332E2BCDFF}"/>
              </a:ext>
            </a:extLst>
          </p:cNvPr>
          <p:cNvCxnSpPr/>
          <p:nvPr/>
        </p:nvCxnSpPr>
        <p:spPr>
          <a:xfrm>
            <a:off x="10649875" y="117506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918FA4-9FD6-66C8-9DF4-A349C6FB7F78}"/>
              </a:ext>
            </a:extLst>
          </p:cNvPr>
          <p:cNvSpPr txBox="1"/>
          <p:nvPr/>
        </p:nvSpPr>
        <p:spPr>
          <a:xfrm rot="16200000">
            <a:off x="10104057" y="1263316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4696E-8375-20AE-7CAB-202B06682942}"/>
              </a:ext>
            </a:extLst>
          </p:cNvPr>
          <p:cNvCxnSpPr/>
          <p:nvPr/>
        </p:nvCxnSpPr>
        <p:spPr>
          <a:xfrm>
            <a:off x="11703448" y="1175068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A708FF-0F1B-5AE7-D4D0-99E5BF08696C}"/>
              </a:ext>
            </a:extLst>
          </p:cNvPr>
          <p:cNvSpPr txBox="1"/>
          <p:nvPr/>
        </p:nvSpPr>
        <p:spPr>
          <a:xfrm rot="16200000">
            <a:off x="11151185" y="1247815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2FA350-6425-14DC-9C53-A53FBFA8B10B}"/>
              </a:ext>
            </a:extLst>
          </p:cNvPr>
          <p:cNvCxnSpPr/>
          <p:nvPr/>
        </p:nvCxnSpPr>
        <p:spPr>
          <a:xfrm>
            <a:off x="1176988" y="220395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2B47-0056-4F25-2C9F-D4CEDA6251F5}"/>
              </a:ext>
            </a:extLst>
          </p:cNvPr>
          <p:cNvSpPr txBox="1"/>
          <p:nvPr/>
        </p:nvSpPr>
        <p:spPr>
          <a:xfrm rot="16200000">
            <a:off x="758424" y="228674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BED4DF-A548-BBD2-CECF-3255C4B3435F}"/>
              </a:ext>
            </a:extLst>
          </p:cNvPr>
          <p:cNvCxnSpPr/>
          <p:nvPr/>
        </p:nvCxnSpPr>
        <p:spPr>
          <a:xfrm>
            <a:off x="1889804" y="212267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525073-071C-7407-BAAA-8909A48E1CDB}"/>
              </a:ext>
            </a:extLst>
          </p:cNvPr>
          <p:cNvSpPr txBox="1"/>
          <p:nvPr/>
        </p:nvSpPr>
        <p:spPr>
          <a:xfrm rot="16200000">
            <a:off x="1471240" y="220546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907B02-6F53-37E3-FBE5-59D30903E97B}"/>
              </a:ext>
            </a:extLst>
          </p:cNvPr>
          <p:cNvCxnSpPr/>
          <p:nvPr/>
        </p:nvCxnSpPr>
        <p:spPr>
          <a:xfrm>
            <a:off x="2741119" y="212267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6DC452-DDAD-9978-8FDF-B764BB37B058}"/>
              </a:ext>
            </a:extLst>
          </p:cNvPr>
          <p:cNvSpPr txBox="1"/>
          <p:nvPr/>
        </p:nvSpPr>
        <p:spPr>
          <a:xfrm rot="16200000">
            <a:off x="2322555" y="2205463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507592-952B-2433-15F2-87BE8F472625}"/>
              </a:ext>
            </a:extLst>
          </p:cNvPr>
          <p:cNvCxnSpPr/>
          <p:nvPr/>
        </p:nvCxnSpPr>
        <p:spPr>
          <a:xfrm>
            <a:off x="3453933" y="212267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2F12BA-3F43-D984-74A3-F8A9052B71EE}"/>
              </a:ext>
            </a:extLst>
          </p:cNvPr>
          <p:cNvSpPr txBox="1"/>
          <p:nvPr/>
        </p:nvSpPr>
        <p:spPr>
          <a:xfrm rot="16200000">
            <a:off x="3035369" y="2205462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D3C2A6-9188-8ED7-0AF4-53D0A9F79207}"/>
              </a:ext>
            </a:extLst>
          </p:cNvPr>
          <p:cNvCxnSpPr/>
          <p:nvPr/>
        </p:nvCxnSpPr>
        <p:spPr>
          <a:xfrm>
            <a:off x="4166749" y="217375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0CE343-0B8D-6BB7-C548-2C5423BA9010}"/>
              </a:ext>
            </a:extLst>
          </p:cNvPr>
          <p:cNvCxnSpPr/>
          <p:nvPr/>
        </p:nvCxnSpPr>
        <p:spPr>
          <a:xfrm>
            <a:off x="5110287" y="217375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35F503-9290-5E73-3E26-D62AEF5D97F6}"/>
              </a:ext>
            </a:extLst>
          </p:cNvPr>
          <p:cNvCxnSpPr/>
          <p:nvPr/>
        </p:nvCxnSpPr>
        <p:spPr>
          <a:xfrm>
            <a:off x="5961601" y="2203953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E8A3F7-DFBB-4E8A-F0A5-07FC008F17F9}"/>
              </a:ext>
            </a:extLst>
          </p:cNvPr>
          <p:cNvCxnSpPr/>
          <p:nvPr/>
        </p:nvCxnSpPr>
        <p:spPr>
          <a:xfrm>
            <a:off x="6868172" y="217375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CBAEC0-8D18-6DDF-4288-C8C5BC34E95F}"/>
              </a:ext>
            </a:extLst>
          </p:cNvPr>
          <p:cNvCxnSpPr/>
          <p:nvPr/>
        </p:nvCxnSpPr>
        <p:spPr>
          <a:xfrm>
            <a:off x="7719486" y="217375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F20C11-B952-9879-ACD5-DB3810493DC5}"/>
              </a:ext>
            </a:extLst>
          </p:cNvPr>
          <p:cNvCxnSpPr/>
          <p:nvPr/>
        </p:nvCxnSpPr>
        <p:spPr>
          <a:xfrm>
            <a:off x="8741312" y="212267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22EA77-9BBF-3310-88C7-573ACB3DDB56}"/>
              </a:ext>
            </a:extLst>
          </p:cNvPr>
          <p:cNvCxnSpPr/>
          <p:nvPr/>
        </p:nvCxnSpPr>
        <p:spPr>
          <a:xfrm>
            <a:off x="9617900" y="217375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EE54C2-3472-886C-8FF4-37974C5171BB}"/>
              </a:ext>
            </a:extLst>
          </p:cNvPr>
          <p:cNvSpPr txBox="1"/>
          <p:nvPr/>
        </p:nvSpPr>
        <p:spPr>
          <a:xfrm rot="16200000">
            <a:off x="9081133" y="2231002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F3F79-D177-A89B-5DF1-5D469F641368}"/>
              </a:ext>
            </a:extLst>
          </p:cNvPr>
          <p:cNvCxnSpPr/>
          <p:nvPr/>
        </p:nvCxnSpPr>
        <p:spPr>
          <a:xfrm>
            <a:off x="10664328" y="217375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A9EDCA-150D-661C-3F54-C9CA8D1E0A28}"/>
              </a:ext>
            </a:extLst>
          </p:cNvPr>
          <p:cNvCxnSpPr/>
          <p:nvPr/>
        </p:nvCxnSpPr>
        <p:spPr>
          <a:xfrm>
            <a:off x="11717901" y="2173752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59F9F2-2F06-8BA6-69FF-B166FAE502F1}"/>
              </a:ext>
            </a:extLst>
          </p:cNvPr>
          <p:cNvCxnSpPr/>
          <p:nvPr/>
        </p:nvCxnSpPr>
        <p:spPr>
          <a:xfrm>
            <a:off x="1176988" y="310997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CF93DE-8F50-1F23-0967-E6F1EA1E3D38}"/>
              </a:ext>
            </a:extLst>
          </p:cNvPr>
          <p:cNvSpPr txBox="1"/>
          <p:nvPr/>
        </p:nvSpPr>
        <p:spPr>
          <a:xfrm rot="16200000">
            <a:off x="758424" y="319276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D5232-584B-6B73-ED96-EDBDDDD4D04E}"/>
              </a:ext>
            </a:extLst>
          </p:cNvPr>
          <p:cNvCxnSpPr/>
          <p:nvPr/>
        </p:nvCxnSpPr>
        <p:spPr>
          <a:xfrm>
            <a:off x="1889804" y="302869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EEC64F-343B-FFA8-33A4-3A53C5E0AC96}"/>
              </a:ext>
            </a:extLst>
          </p:cNvPr>
          <p:cNvSpPr txBox="1"/>
          <p:nvPr/>
        </p:nvSpPr>
        <p:spPr>
          <a:xfrm rot="16200000">
            <a:off x="1471240" y="311148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13C3D5-02C7-5CC9-F661-6F3C71C3672B}"/>
              </a:ext>
            </a:extLst>
          </p:cNvPr>
          <p:cNvCxnSpPr/>
          <p:nvPr/>
        </p:nvCxnSpPr>
        <p:spPr>
          <a:xfrm>
            <a:off x="2741119" y="302869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8574A0-EBC6-E351-2FB3-04B1DD9D6CC9}"/>
              </a:ext>
            </a:extLst>
          </p:cNvPr>
          <p:cNvSpPr txBox="1"/>
          <p:nvPr/>
        </p:nvSpPr>
        <p:spPr>
          <a:xfrm rot="16200000">
            <a:off x="2322555" y="3111486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60FFA8-61DA-BBF6-48EB-650D31BC0AB9}"/>
              </a:ext>
            </a:extLst>
          </p:cNvPr>
          <p:cNvCxnSpPr/>
          <p:nvPr/>
        </p:nvCxnSpPr>
        <p:spPr>
          <a:xfrm>
            <a:off x="3453933" y="302869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560457-D130-8665-8257-C8DBECF1ADCA}"/>
              </a:ext>
            </a:extLst>
          </p:cNvPr>
          <p:cNvSpPr txBox="1"/>
          <p:nvPr/>
        </p:nvSpPr>
        <p:spPr>
          <a:xfrm rot="16200000">
            <a:off x="3035369" y="3111485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BF7018-DCCF-255D-8C26-A30B2AFFD34A}"/>
              </a:ext>
            </a:extLst>
          </p:cNvPr>
          <p:cNvCxnSpPr/>
          <p:nvPr/>
        </p:nvCxnSpPr>
        <p:spPr>
          <a:xfrm>
            <a:off x="4166749" y="307977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978BE1-E0E9-AD8C-EDA4-11C9BDA255C3}"/>
              </a:ext>
            </a:extLst>
          </p:cNvPr>
          <p:cNvCxnSpPr/>
          <p:nvPr/>
        </p:nvCxnSpPr>
        <p:spPr>
          <a:xfrm>
            <a:off x="5110287" y="307977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4646F6-464F-A848-A5DE-3FE2E6C7C40D}"/>
              </a:ext>
            </a:extLst>
          </p:cNvPr>
          <p:cNvCxnSpPr/>
          <p:nvPr/>
        </p:nvCxnSpPr>
        <p:spPr>
          <a:xfrm>
            <a:off x="5961601" y="3109976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567616-A836-67FA-9B5E-4E288280959A}"/>
              </a:ext>
            </a:extLst>
          </p:cNvPr>
          <p:cNvCxnSpPr/>
          <p:nvPr/>
        </p:nvCxnSpPr>
        <p:spPr>
          <a:xfrm>
            <a:off x="6868172" y="307977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D0D9A7-106B-D12C-78B2-661B5737FCBB}"/>
              </a:ext>
            </a:extLst>
          </p:cNvPr>
          <p:cNvCxnSpPr/>
          <p:nvPr/>
        </p:nvCxnSpPr>
        <p:spPr>
          <a:xfrm>
            <a:off x="7719486" y="307977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1070FB-2FB4-856F-1E83-768248F38AAF}"/>
              </a:ext>
            </a:extLst>
          </p:cNvPr>
          <p:cNvCxnSpPr/>
          <p:nvPr/>
        </p:nvCxnSpPr>
        <p:spPr>
          <a:xfrm>
            <a:off x="8741312" y="302869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6D3842-3AE5-DBB8-A8A1-FC6EDAD918C2}"/>
              </a:ext>
            </a:extLst>
          </p:cNvPr>
          <p:cNvCxnSpPr/>
          <p:nvPr/>
        </p:nvCxnSpPr>
        <p:spPr>
          <a:xfrm>
            <a:off x="9617900" y="307977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E7B577-FB52-AB1A-C7DC-21ABC2AA8FD0}"/>
              </a:ext>
            </a:extLst>
          </p:cNvPr>
          <p:cNvSpPr txBox="1"/>
          <p:nvPr/>
        </p:nvSpPr>
        <p:spPr>
          <a:xfrm rot="16200000">
            <a:off x="9081133" y="3137025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E7579A-7993-F588-B879-7FC15D514889}"/>
              </a:ext>
            </a:extLst>
          </p:cNvPr>
          <p:cNvCxnSpPr/>
          <p:nvPr/>
        </p:nvCxnSpPr>
        <p:spPr>
          <a:xfrm>
            <a:off x="10664328" y="307977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DF99F2-8B4A-033B-450F-19AD83A0FAAB}"/>
              </a:ext>
            </a:extLst>
          </p:cNvPr>
          <p:cNvCxnSpPr/>
          <p:nvPr/>
        </p:nvCxnSpPr>
        <p:spPr>
          <a:xfrm>
            <a:off x="11717901" y="3079775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DD2BFC-B1DF-FD6A-AB66-E51FEB2E0A49}"/>
              </a:ext>
            </a:extLst>
          </p:cNvPr>
          <p:cNvCxnSpPr/>
          <p:nvPr/>
        </p:nvCxnSpPr>
        <p:spPr>
          <a:xfrm>
            <a:off x="1176988" y="41511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2CAAD5-0A70-29FA-91BD-F51D0A901884}"/>
              </a:ext>
            </a:extLst>
          </p:cNvPr>
          <p:cNvSpPr txBox="1"/>
          <p:nvPr/>
        </p:nvSpPr>
        <p:spPr>
          <a:xfrm rot="16200000">
            <a:off x="758424" y="423397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1B21676-513F-B94A-DB38-21D4A99E0A74}"/>
              </a:ext>
            </a:extLst>
          </p:cNvPr>
          <p:cNvCxnSpPr/>
          <p:nvPr/>
        </p:nvCxnSpPr>
        <p:spPr>
          <a:xfrm>
            <a:off x="1889804" y="406990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48D118-8394-2C77-BDBA-B06054C878B4}"/>
              </a:ext>
            </a:extLst>
          </p:cNvPr>
          <p:cNvSpPr txBox="1"/>
          <p:nvPr/>
        </p:nvSpPr>
        <p:spPr>
          <a:xfrm rot="16200000">
            <a:off x="1471240" y="415269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AA4252-AC96-71A6-0DC3-952D91042D9B}"/>
              </a:ext>
            </a:extLst>
          </p:cNvPr>
          <p:cNvCxnSpPr/>
          <p:nvPr/>
        </p:nvCxnSpPr>
        <p:spPr>
          <a:xfrm>
            <a:off x="2741119" y="406990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99E021-7F3B-FDD6-8197-299BC6FE78D1}"/>
              </a:ext>
            </a:extLst>
          </p:cNvPr>
          <p:cNvSpPr txBox="1"/>
          <p:nvPr/>
        </p:nvSpPr>
        <p:spPr>
          <a:xfrm rot="16200000">
            <a:off x="2322555" y="415269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1D6200-8712-8294-CAAF-66E8DABDB5D0}"/>
              </a:ext>
            </a:extLst>
          </p:cNvPr>
          <p:cNvCxnSpPr/>
          <p:nvPr/>
        </p:nvCxnSpPr>
        <p:spPr>
          <a:xfrm>
            <a:off x="3453933" y="406989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9B3D625-2AFD-DC92-51D6-1AFBB5AC4DA6}"/>
              </a:ext>
            </a:extLst>
          </p:cNvPr>
          <p:cNvSpPr txBox="1"/>
          <p:nvPr/>
        </p:nvSpPr>
        <p:spPr>
          <a:xfrm rot="16200000">
            <a:off x="3035369" y="4152689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876C5F-D92D-B6F4-3385-F60906965071}"/>
              </a:ext>
            </a:extLst>
          </p:cNvPr>
          <p:cNvCxnSpPr/>
          <p:nvPr/>
        </p:nvCxnSpPr>
        <p:spPr>
          <a:xfrm>
            <a:off x="4166749" y="41209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FE63A2-602E-4C24-EF79-DF0673076051}"/>
              </a:ext>
            </a:extLst>
          </p:cNvPr>
          <p:cNvCxnSpPr/>
          <p:nvPr/>
        </p:nvCxnSpPr>
        <p:spPr>
          <a:xfrm>
            <a:off x="5110287" y="41209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FE322A-8923-9432-7178-E350E27607ED}"/>
              </a:ext>
            </a:extLst>
          </p:cNvPr>
          <p:cNvCxnSpPr/>
          <p:nvPr/>
        </p:nvCxnSpPr>
        <p:spPr>
          <a:xfrm>
            <a:off x="5961601" y="415118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1A19D7-9DC1-368B-BBB9-F0FDFCCF62E0}"/>
              </a:ext>
            </a:extLst>
          </p:cNvPr>
          <p:cNvCxnSpPr/>
          <p:nvPr/>
        </p:nvCxnSpPr>
        <p:spPr>
          <a:xfrm>
            <a:off x="6868172" y="412097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53D24A-BC2E-52A7-34C8-F58F5E5ED4A2}"/>
              </a:ext>
            </a:extLst>
          </p:cNvPr>
          <p:cNvCxnSpPr/>
          <p:nvPr/>
        </p:nvCxnSpPr>
        <p:spPr>
          <a:xfrm>
            <a:off x="7719486" y="412097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BECAAE-BC90-F44B-5B12-3F988F5A3C38}"/>
              </a:ext>
            </a:extLst>
          </p:cNvPr>
          <p:cNvCxnSpPr/>
          <p:nvPr/>
        </p:nvCxnSpPr>
        <p:spPr>
          <a:xfrm>
            <a:off x="8741312" y="406989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5B7F5DC-4DC6-93CD-B57C-82AA66242666}"/>
              </a:ext>
            </a:extLst>
          </p:cNvPr>
          <p:cNvCxnSpPr/>
          <p:nvPr/>
        </p:nvCxnSpPr>
        <p:spPr>
          <a:xfrm>
            <a:off x="9617900" y="412097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08ECC9A-EC6B-2007-2946-7DD866E67144}"/>
              </a:ext>
            </a:extLst>
          </p:cNvPr>
          <p:cNvSpPr txBox="1"/>
          <p:nvPr/>
        </p:nvSpPr>
        <p:spPr>
          <a:xfrm rot="16200000">
            <a:off x="9081133" y="4178229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797EE6-621A-C6FA-E0E0-06D6CFA6F0D7}"/>
              </a:ext>
            </a:extLst>
          </p:cNvPr>
          <p:cNvCxnSpPr/>
          <p:nvPr/>
        </p:nvCxnSpPr>
        <p:spPr>
          <a:xfrm>
            <a:off x="10664328" y="412097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579950-36CD-3E22-2B59-19B40D83B608}"/>
              </a:ext>
            </a:extLst>
          </p:cNvPr>
          <p:cNvCxnSpPr/>
          <p:nvPr/>
        </p:nvCxnSpPr>
        <p:spPr>
          <a:xfrm>
            <a:off x="11717901" y="4120979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80527B-41AF-CC1F-A02C-9A0380885813}"/>
              </a:ext>
            </a:extLst>
          </p:cNvPr>
          <p:cNvCxnSpPr/>
          <p:nvPr/>
        </p:nvCxnSpPr>
        <p:spPr>
          <a:xfrm>
            <a:off x="1162535" y="517912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07C1203-9F90-2E42-60C1-3B05346E5260}"/>
              </a:ext>
            </a:extLst>
          </p:cNvPr>
          <p:cNvSpPr txBox="1"/>
          <p:nvPr/>
        </p:nvSpPr>
        <p:spPr>
          <a:xfrm rot="16200000">
            <a:off x="743971" y="526191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C0D615-7DD9-BEA0-FB15-CFC874EED0CB}"/>
              </a:ext>
            </a:extLst>
          </p:cNvPr>
          <p:cNvCxnSpPr/>
          <p:nvPr/>
        </p:nvCxnSpPr>
        <p:spPr>
          <a:xfrm>
            <a:off x="1875351" y="509784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DB26CA-891D-26E2-24B0-5BA6E80B4682}"/>
              </a:ext>
            </a:extLst>
          </p:cNvPr>
          <p:cNvSpPr txBox="1"/>
          <p:nvPr/>
        </p:nvSpPr>
        <p:spPr>
          <a:xfrm rot="16200000">
            <a:off x="1456787" y="518063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E42D08-70E9-33CF-E484-01CA632C9538}"/>
              </a:ext>
            </a:extLst>
          </p:cNvPr>
          <p:cNvCxnSpPr/>
          <p:nvPr/>
        </p:nvCxnSpPr>
        <p:spPr>
          <a:xfrm>
            <a:off x="2726666" y="509784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FBD0198-8429-5DDE-0642-CFE334854C02}"/>
              </a:ext>
            </a:extLst>
          </p:cNvPr>
          <p:cNvSpPr txBox="1"/>
          <p:nvPr/>
        </p:nvSpPr>
        <p:spPr>
          <a:xfrm rot="16200000">
            <a:off x="2308102" y="5180631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6B75AFB-1503-E972-F38F-193B64C02CC8}"/>
              </a:ext>
            </a:extLst>
          </p:cNvPr>
          <p:cNvCxnSpPr/>
          <p:nvPr/>
        </p:nvCxnSpPr>
        <p:spPr>
          <a:xfrm>
            <a:off x="3439480" y="509784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EBD1E33-5F19-655D-35B4-10DD46F8D91E}"/>
              </a:ext>
            </a:extLst>
          </p:cNvPr>
          <p:cNvSpPr txBox="1"/>
          <p:nvPr/>
        </p:nvSpPr>
        <p:spPr>
          <a:xfrm rot="16200000">
            <a:off x="3020916" y="5180630"/>
            <a:ext cx="5601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4x+8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CF14C7-E483-5008-5F71-65A6A1C8C3E9}"/>
              </a:ext>
            </a:extLst>
          </p:cNvPr>
          <p:cNvCxnSpPr/>
          <p:nvPr/>
        </p:nvCxnSpPr>
        <p:spPr>
          <a:xfrm>
            <a:off x="4152296" y="514892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546CF8-2852-89C0-1F5A-00CAF2D5F9DA}"/>
              </a:ext>
            </a:extLst>
          </p:cNvPr>
          <p:cNvCxnSpPr/>
          <p:nvPr/>
        </p:nvCxnSpPr>
        <p:spPr>
          <a:xfrm>
            <a:off x="5095834" y="514892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3A81DDB-406E-3B88-F673-1C33E79CD46D}"/>
              </a:ext>
            </a:extLst>
          </p:cNvPr>
          <p:cNvCxnSpPr/>
          <p:nvPr/>
        </p:nvCxnSpPr>
        <p:spPr>
          <a:xfrm>
            <a:off x="5947148" y="5179121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3152BC-61C9-9C53-D975-FA254219EFB5}"/>
              </a:ext>
            </a:extLst>
          </p:cNvPr>
          <p:cNvCxnSpPr/>
          <p:nvPr/>
        </p:nvCxnSpPr>
        <p:spPr>
          <a:xfrm>
            <a:off x="6853719" y="51489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3DFA1-FA4D-6703-C94A-0F3FFA1F024D}"/>
              </a:ext>
            </a:extLst>
          </p:cNvPr>
          <p:cNvCxnSpPr/>
          <p:nvPr/>
        </p:nvCxnSpPr>
        <p:spPr>
          <a:xfrm>
            <a:off x="7705033" y="51489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A85494-E300-B689-79A8-F66AE09F84B1}"/>
              </a:ext>
            </a:extLst>
          </p:cNvPr>
          <p:cNvCxnSpPr/>
          <p:nvPr/>
        </p:nvCxnSpPr>
        <p:spPr>
          <a:xfrm>
            <a:off x="8726859" y="509784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6934D3-82E1-63AF-F9B2-9A9A6A4595C5}"/>
              </a:ext>
            </a:extLst>
          </p:cNvPr>
          <p:cNvCxnSpPr/>
          <p:nvPr/>
        </p:nvCxnSpPr>
        <p:spPr>
          <a:xfrm>
            <a:off x="9603447" y="51489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B79CD05-224A-F005-C94F-1E5D15C0C012}"/>
              </a:ext>
            </a:extLst>
          </p:cNvPr>
          <p:cNvSpPr txBox="1"/>
          <p:nvPr/>
        </p:nvSpPr>
        <p:spPr>
          <a:xfrm rot="16200000">
            <a:off x="9066680" y="5206170"/>
            <a:ext cx="7965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4x+1024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FDB6BA-4144-C2FD-EEBE-E042C7DB0AEA}"/>
              </a:ext>
            </a:extLst>
          </p:cNvPr>
          <p:cNvCxnSpPr/>
          <p:nvPr/>
        </p:nvCxnSpPr>
        <p:spPr>
          <a:xfrm>
            <a:off x="10649875" y="51489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6EDD90-9744-27BD-EFE3-4F8BD13E9AF1}"/>
              </a:ext>
            </a:extLst>
          </p:cNvPr>
          <p:cNvCxnSpPr/>
          <p:nvPr/>
        </p:nvCxnSpPr>
        <p:spPr>
          <a:xfrm>
            <a:off x="11703448" y="5148920"/>
            <a:ext cx="0" cy="50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92C3A-F9E0-A31D-4392-024378118CBF}"/>
              </a:ext>
            </a:extLst>
          </p:cNvPr>
          <p:cNvSpPr txBox="1"/>
          <p:nvPr/>
        </p:nvSpPr>
        <p:spPr>
          <a:xfrm rot="16200000">
            <a:off x="10115341" y="2207046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37ADCE-7168-1B39-C6D2-7F6746636459}"/>
              </a:ext>
            </a:extLst>
          </p:cNvPr>
          <p:cNvSpPr txBox="1"/>
          <p:nvPr/>
        </p:nvSpPr>
        <p:spPr>
          <a:xfrm rot="16200000">
            <a:off x="11162469" y="2191545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141C70-3B3E-1CBC-8B8F-93BBAC9ECB6E}"/>
              </a:ext>
            </a:extLst>
          </p:cNvPr>
          <p:cNvSpPr txBox="1"/>
          <p:nvPr/>
        </p:nvSpPr>
        <p:spPr>
          <a:xfrm rot="16200000">
            <a:off x="10093095" y="3150774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2ABF22-EF32-98D6-EF2A-0F8E532FC947}"/>
              </a:ext>
            </a:extLst>
          </p:cNvPr>
          <p:cNvSpPr txBox="1"/>
          <p:nvPr/>
        </p:nvSpPr>
        <p:spPr>
          <a:xfrm rot="16200000">
            <a:off x="11140223" y="3135273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EB123F-604B-FD20-A11D-AFEC858F5FB8}"/>
              </a:ext>
            </a:extLst>
          </p:cNvPr>
          <p:cNvSpPr txBox="1"/>
          <p:nvPr/>
        </p:nvSpPr>
        <p:spPr>
          <a:xfrm rot="16200000">
            <a:off x="10126204" y="4169164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845826-8C50-2975-E0ED-D88883EFF410}"/>
              </a:ext>
            </a:extLst>
          </p:cNvPr>
          <p:cNvSpPr txBox="1"/>
          <p:nvPr/>
        </p:nvSpPr>
        <p:spPr>
          <a:xfrm rot="16200000">
            <a:off x="11173332" y="4153663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3125A88-6A40-F691-834D-77A51A877089}"/>
              </a:ext>
            </a:extLst>
          </p:cNvPr>
          <p:cNvSpPr txBox="1"/>
          <p:nvPr/>
        </p:nvSpPr>
        <p:spPr>
          <a:xfrm rot="16200000">
            <a:off x="10115341" y="5217548"/>
            <a:ext cx="796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4x+2048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68380B-C556-1EE5-023C-1AAF3EFCC8F3}"/>
              </a:ext>
            </a:extLst>
          </p:cNvPr>
          <p:cNvSpPr txBox="1"/>
          <p:nvPr/>
        </p:nvSpPr>
        <p:spPr>
          <a:xfrm rot="16200000">
            <a:off x="11162469" y="5202047"/>
            <a:ext cx="827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4x+4096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66973E-9517-FCB7-D1C8-513B865C956D}"/>
              </a:ext>
            </a:extLst>
          </p:cNvPr>
          <p:cNvSpPr txBox="1"/>
          <p:nvPr/>
        </p:nvSpPr>
        <p:spPr>
          <a:xfrm rot="16200000">
            <a:off x="3647161" y="2242894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DFF4FC2-E2D6-2EF5-8B3F-0EC56398D87E}"/>
              </a:ext>
            </a:extLst>
          </p:cNvPr>
          <p:cNvSpPr txBox="1"/>
          <p:nvPr/>
        </p:nvSpPr>
        <p:spPr>
          <a:xfrm rot="16200000">
            <a:off x="4590700" y="2242893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3F392B-F85B-487A-2CF0-6CD916258E8E}"/>
              </a:ext>
            </a:extLst>
          </p:cNvPr>
          <p:cNvSpPr txBox="1"/>
          <p:nvPr/>
        </p:nvSpPr>
        <p:spPr>
          <a:xfrm rot="16200000">
            <a:off x="5410385" y="2304722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584479-76B7-C95D-A1A8-FBD6E210FCA8}"/>
              </a:ext>
            </a:extLst>
          </p:cNvPr>
          <p:cNvSpPr txBox="1"/>
          <p:nvPr/>
        </p:nvSpPr>
        <p:spPr>
          <a:xfrm rot="16200000">
            <a:off x="6276313" y="2244465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8533678-4666-8DB7-2B54-CD35541C0573}"/>
              </a:ext>
            </a:extLst>
          </p:cNvPr>
          <p:cNvSpPr txBox="1"/>
          <p:nvPr/>
        </p:nvSpPr>
        <p:spPr>
          <a:xfrm rot="16200000">
            <a:off x="7127626" y="2244462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2CEBC00-8DE4-3653-BBDE-B989A67D4B92}"/>
              </a:ext>
            </a:extLst>
          </p:cNvPr>
          <p:cNvSpPr txBox="1"/>
          <p:nvPr/>
        </p:nvSpPr>
        <p:spPr>
          <a:xfrm rot="16200000">
            <a:off x="8149455" y="2264082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9AA96FA-FCD0-C9F2-6D88-8D397E53BCB5}"/>
              </a:ext>
            </a:extLst>
          </p:cNvPr>
          <p:cNvSpPr txBox="1"/>
          <p:nvPr/>
        </p:nvSpPr>
        <p:spPr>
          <a:xfrm rot="16200000">
            <a:off x="3688148" y="3183999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A4D987C-9CB9-FD15-94B2-9E0AA38D4386}"/>
              </a:ext>
            </a:extLst>
          </p:cNvPr>
          <p:cNvSpPr txBox="1"/>
          <p:nvPr/>
        </p:nvSpPr>
        <p:spPr>
          <a:xfrm rot="16200000">
            <a:off x="4631687" y="3183998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11A7728-9746-D7EB-BD96-8B3AAE178A48}"/>
              </a:ext>
            </a:extLst>
          </p:cNvPr>
          <p:cNvSpPr txBox="1"/>
          <p:nvPr/>
        </p:nvSpPr>
        <p:spPr>
          <a:xfrm rot="16200000">
            <a:off x="5451372" y="3245827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3344B8A-D2A1-5AD3-9BE0-D4CBE6145880}"/>
              </a:ext>
            </a:extLst>
          </p:cNvPr>
          <p:cNvSpPr txBox="1"/>
          <p:nvPr/>
        </p:nvSpPr>
        <p:spPr>
          <a:xfrm rot="16200000">
            <a:off x="6317300" y="3185570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116D2BC-E672-D3D4-736B-E85B2C2081DC}"/>
              </a:ext>
            </a:extLst>
          </p:cNvPr>
          <p:cNvSpPr txBox="1"/>
          <p:nvPr/>
        </p:nvSpPr>
        <p:spPr>
          <a:xfrm rot="16200000">
            <a:off x="7168613" y="3185567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4E82C9-3CCC-C599-E4E2-F4FEA7C8297C}"/>
              </a:ext>
            </a:extLst>
          </p:cNvPr>
          <p:cNvSpPr txBox="1"/>
          <p:nvPr/>
        </p:nvSpPr>
        <p:spPr>
          <a:xfrm rot="16200000">
            <a:off x="8190442" y="3205187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B7D70F1-B805-6282-6827-EC6927C4FF4E}"/>
              </a:ext>
            </a:extLst>
          </p:cNvPr>
          <p:cNvSpPr txBox="1"/>
          <p:nvPr/>
        </p:nvSpPr>
        <p:spPr>
          <a:xfrm rot="16200000">
            <a:off x="3732148" y="4179245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6947FFD-0570-6292-07B2-8EDD885F90BA}"/>
              </a:ext>
            </a:extLst>
          </p:cNvPr>
          <p:cNvSpPr txBox="1"/>
          <p:nvPr/>
        </p:nvSpPr>
        <p:spPr>
          <a:xfrm rot="16200000">
            <a:off x="4675687" y="4179244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BBC545B-6A5C-F7E9-983F-F2411F7ABA5F}"/>
              </a:ext>
            </a:extLst>
          </p:cNvPr>
          <p:cNvSpPr txBox="1"/>
          <p:nvPr/>
        </p:nvSpPr>
        <p:spPr>
          <a:xfrm rot="16200000">
            <a:off x="5495372" y="4241073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C371DAF-FE9B-2F6C-6F29-4304B9AE2FD2}"/>
              </a:ext>
            </a:extLst>
          </p:cNvPr>
          <p:cNvSpPr txBox="1"/>
          <p:nvPr/>
        </p:nvSpPr>
        <p:spPr>
          <a:xfrm rot="16200000">
            <a:off x="6361300" y="4180816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6B0F132-2AE0-C217-2548-90F1DF3A64BB}"/>
              </a:ext>
            </a:extLst>
          </p:cNvPr>
          <p:cNvSpPr txBox="1"/>
          <p:nvPr/>
        </p:nvSpPr>
        <p:spPr>
          <a:xfrm rot="16200000">
            <a:off x="7212613" y="4180813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F513DF6-CC41-2C45-3949-3B1903DFD41A}"/>
              </a:ext>
            </a:extLst>
          </p:cNvPr>
          <p:cNvSpPr txBox="1"/>
          <p:nvPr/>
        </p:nvSpPr>
        <p:spPr>
          <a:xfrm rot="16200000">
            <a:off x="8234442" y="4200433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909913A-AD30-2F71-DE0B-B34F3B60FA04}"/>
              </a:ext>
            </a:extLst>
          </p:cNvPr>
          <p:cNvSpPr txBox="1"/>
          <p:nvPr/>
        </p:nvSpPr>
        <p:spPr>
          <a:xfrm rot="16200000">
            <a:off x="3732147" y="5214224"/>
            <a:ext cx="590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4x+16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52F9966-EBD9-0787-4574-FFDE4E8FF426}"/>
              </a:ext>
            </a:extLst>
          </p:cNvPr>
          <p:cNvSpPr txBox="1"/>
          <p:nvPr/>
        </p:nvSpPr>
        <p:spPr>
          <a:xfrm rot="16200000">
            <a:off x="4675686" y="5214223"/>
            <a:ext cx="590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4x+32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D078E5B-C9AA-3092-F111-7AC95DC9EF0A}"/>
              </a:ext>
            </a:extLst>
          </p:cNvPr>
          <p:cNvSpPr txBox="1"/>
          <p:nvPr/>
        </p:nvSpPr>
        <p:spPr>
          <a:xfrm rot="16200000">
            <a:off x="5495371" y="5276052"/>
            <a:ext cx="6535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4x+64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1C244EB-00FC-D24E-1B51-1F8AB0CD2B94}"/>
              </a:ext>
            </a:extLst>
          </p:cNvPr>
          <p:cNvSpPr txBox="1"/>
          <p:nvPr/>
        </p:nvSpPr>
        <p:spPr>
          <a:xfrm rot="16200000">
            <a:off x="6361299" y="5215795"/>
            <a:ext cx="7348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4x+128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722FC2C-2330-3E47-7ABE-154CC5179416}"/>
              </a:ext>
            </a:extLst>
          </p:cNvPr>
          <p:cNvSpPr txBox="1"/>
          <p:nvPr/>
        </p:nvSpPr>
        <p:spPr>
          <a:xfrm rot="16200000">
            <a:off x="7212612" y="5215792"/>
            <a:ext cx="73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4x+256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C3F0BDC-423A-F838-EFD2-5EB15C9851F0}"/>
              </a:ext>
            </a:extLst>
          </p:cNvPr>
          <p:cNvSpPr txBox="1"/>
          <p:nvPr/>
        </p:nvSpPr>
        <p:spPr>
          <a:xfrm rot="16200000">
            <a:off x="8234441" y="5235412"/>
            <a:ext cx="7348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+mj-lt"/>
              </a:rPr>
              <a:t>4x+512</a:t>
            </a:r>
          </a:p>
        </p:txBody>
      </p:sp>
    </p:spTree>
    <p:extLst>
      <p:ext uri="{BB962C8B-B14F-4D97-AF65-F5344CB8AC3E}">
        <p14:creationId xmlns:p14="http://schemas.microsoft.com/office/powerpoint/2010/main" val="76348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2DA285-53EF-E734-52C7-F5CEC7E70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49975"/>
              </p:ext>
            </p:extLst>
          </p:nvPr>
        </p:nvGraphicFramePr>
        <p:xfrm>
          <a:off x="0" y="0"/>
          <a:ext cx="12192004" cy="6948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104">
                  <a:extLst>
                    <a:ext uri="{9D8B030D-6E8A-4147-A177-3AD203B41FA5}">
                      <a16:colId xmlns:a16="http://schemas.microsoft.com/office/drawing/2014/main" val="1597137733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1802097972"/>
                    </a:ext>
                  </a:extLst>
                </a:gridCol>
                <a:gridCol w="482559">
                  <a:extLst>
                    <a:ext uri="{9D8B030D-6E8A-4147-A177-3AD203B41FA5}">
                      <a16:colId xmlns:a16="http://schemas.microsoft.com/office/drawing/2014/main" val="3279699644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2144972448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2704314189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630653133"/>
                    </a:ext>
                  </a:extLst>
                </a:gridCol>
                <a:gridCol w="581041">
                  <a:extLst>
                    <a:ext uri="{9D8B030D-6E8A-4147-A177-3AD203B41FA5}">
                      <a16:colId xmlns:a16="http://schemas.microsoft.com/office/drawing/2014/main" val="4023095096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2805998458"/>
                    </a:ext>
                  </a:extLst>
                </a:gridCol>
                <a:gridCol w="581041">
                  <a:extLst>
                    <a:ext uri="{9D8B030D-6E8A-4147-A177-3AD203B41FA5}">
                      <a16:colId xmlns:a16="http://schemas.microsoft.com/office/drawing/2014/main" val="1162905050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4272895814"/>
                    </a:ext>
                  </a:extLst>
                </a:gridCol>
                <a:gridCol w="581041">
                  <a:extLst>
                    <a:ext uri="{9D8B030D-6E8A-4147-A177-3AD203B41FA5}">
                      <a16:colId xmlns:a16="http://schemas.microsoft.com/office/drawing/2014/main" val="1544557544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2507667260"/>
                    </a:ext>
                  </a:extLst>
                </a:gridCol>
                <a:gridCol w="679522">
                  <a:extLst>
                    <a:ext uri="{9D8B030D-6E8A-4147-A177-3AD203B41FA5}">
                      <a16:colId xmlns:a16="http://schemas.microsoft.com/office/drawing/2014/main" val="1276289717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3712656565"/>
                    </a:ext>
                  </a:extLst>
                </a:gridCol>
                <a:gridCol w="679522">
                  <a:extLst>
                    <a:ext uri="{9D8B030D-6E8A-4147-A177-3AD203B41FA5}">
                      <a16:colId xmlns:a16="http://schemas.microsoft.com/office/drawing/2014/main" val="2023040731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2232489823"/>
                    </a:ext>
                  </a:extLst>
                </a:gridCol>
                <a:gridCol w="679522">
                  <a:extLst>
                    <a:ext uri="{9D8B030D-6E8A-4147-A177-3AD203B41FA5}">
                      <a16:colId xmlns:a16="http://schemas.microsoft.com/office/drawing/2014/main" val="2604396707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3968767193"/>
                    </a:ext>
                  </a:extLst>
                </a:gridCol>
                <a:gridCol w="699219">
                  <a:extLst>
                    <a:ext uri="{9D8B030D-6E8A-4147-A177-3AD203B41FA5}">
                      <a16:colId xmlns:a16="http://schemas.microsoft.com/office/drawing/2014/main" val="2040707755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578375916"/>
                    </a:ext>
                  </a:extLst>
                </a:gridCol>
                <a:gridCol w="787852">
                  <a:extLst>
                    <a:ext uri="{9D8B030D-6E8A-4147-A177-3AD203B41FA5}">
                      <a16:colId xmlns:a16="http://schemas.microsoft.com/office/drawing/2014/main" val="2860262172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3600290998"/>
                    </a:ext>
                  </a:extLst>
                </a:gridCol>
                <a:gridCol w="787852">
                  <a:extLst>
                    <a:ext uri="{9D8B030D-6E8A-4147-A177-3AD203B41FA5}">
                      <a16:colId xmlns:a16="http://schemas.microsoft.com/office/drawing/2014/main" val="397373467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3695826073"/>
                    </a:ext>
                  </a:extLst>
                </a:gridCol>
                <a:gridCol w="876486">
                  <a:extLst>
                    <a:ext uri="{9D8B030D-6E8A-4147-A177-3AD203B41FA5}">
                      <a16:colId xmlns:a16="http://schemas.microsoft.com/office/drawing/2014/main" val="2779849667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702124331"/>
                    </a:ext>
                  </a:extLst>
                </a:gridCol>
                <a:gridCol w="886334">
                  <a:extLst>
                    <a:ext uri="{9D8B030D-6E8A-4147-A177-3AD203B41FA5}">
                      <a16:colId xmlns:a16="http://schemas.microsoft.com/office/drawing/2014/main" val="1341825141"/>
                    </a:ext>
                  </a:extLst>
                </a:gridCol>
                <a:gridCol w="167418">
                  <a:extLst>
                    <a:ext uri="{9D8B030D-6E8A-4147-A177-3AD203B41FA5}">
                      <a16:colId xmlns:a16="http://schemas.microsoft.com/office/drawing/2014/main" val="3092727790"/>
                    </a:ext>
                  </a:extLst>
                </a:gridCol>
                <a:gridCol w="305293">
                  <a:extLst>
                    <a:ext uri="{9D8B030D-6E8A-4147-A177-3AD203B41FA5}">
                      <a16:colId xmlns:a16="http://schemas.microsoft.com/office/drawing/2014/main" val="3135226881"/>
                    </a:ext>
                  </a:extLst>
                </a:gridCol>
                <a:gridCol w="206812">
                  <a:extLst>
                    <a:ext uri="{9D8B030D-6E8A-4147-A177-3AD203B41FA5}">
                      <a16:colId xmlns:a16="http://schemas.microsoft.com/office/drawing/2014/main" val="4007728006"/>
                    </a:ext>
                  </a:extLst>
                </a:gridCol>
              </a:tblGrid>
              <a:tr h="177668"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Base Stem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  Base Stem Values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36862"/>
                  </a:ext>
                </a:extLst>
              </a:tr>
              <a:tr h="177668">
                <a:tc gridSpan="5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  Node Values / Nodes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45693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Branch Values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734378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Nodes with No Branching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30202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278712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7291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718869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68782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40391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887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2560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5120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10240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20480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rowSpan="23" grid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 rowSpan="23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7674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98082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213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294470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4862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336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672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1344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2688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5376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10752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21504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43008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86016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18969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1535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75875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09299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10880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21760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43520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87040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174080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348160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1093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83426"/>
                  </a:ext>
                </a:extLst>
              </a:tr>
              <a:tr h="227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Nodes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453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1813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7253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29013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116053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73879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6348"/>
                  </a:ext>
                </a:extLst>
              </a:tr>
              <a:tr h="20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682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10912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21824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43648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87296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174592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349184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698368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1396736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20288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5840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2048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227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909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3637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14549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58197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232789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7657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28360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4096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1365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2730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10920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21840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43680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87360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174720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349440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698880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1397760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2795520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5591040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19126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79181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8192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39138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76555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16384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5461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10922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21844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43688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87376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174752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349504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699008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1398016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2796032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5592064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11184128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22368256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67846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1464"/>
                  </a:ext>
                </a:extLst>
              </a:tr>
              <a:tr h="1776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32768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7281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29125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116501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466005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1864021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7456085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50264"/>
                  </a:ext>
                </a:extLst>
              </a:tr>
              <a:tr h="1918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&lt;-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607041"/>
                  </a:ext>
                </a:extLst>
              </a:tr>
              <a:tr h="184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509" marR="4509" marT="450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6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9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25D73-7ECC-B7A6-5460-199E411DB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26806"/>
              </p:ext>
            </p:extLst>
          </p:nvPr>
        </p:nvGraphicFramePr>
        <p:xfrm>
          <a:off x="0" y="0"/>
          <a:ext cx="12191995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142">
                  <a:extLst>
                    <a:ext uri="{9D8B030D-6E8A-4147-A177-3AD203B41FA5}">
                      <a16:colId xmlns:a16="http://schemas.microsoft.com/office/drawing/2014/main" val="897406803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3060812247"/>
                    </a:ext>
                  </a:extLst>
                </a:gridCol>
                <a:gridCol w="438789">
                  <a:extLst>
                    <a:ext uri="{9D8B030D-6E8A-4147-A177-3AD203B41FA5}">
                      <a16:colId xmlns:a16="http://schemas.microsoft.com/office/drawing/2014/main" val="2057494454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589191577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2894565895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3917794175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1267124048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418089937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2547822113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381560826"/>
                    </a:ext>
                  </a:extLst>
                </a:gridCol>
                <a:gridCol w="517142">
                  <a:extLst>
                    <a:ext uri="{9D8B030D-6E8A-4147-A177-3AD203B41FA5}">
                      <a16:colId xmlns:a16="http://schemas.microsoft.com/office/drawing/2014/main" val="157695588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4015525871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3860759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462927487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2846278969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93652129"/>
                    </a:ext>
                  </a:extLst>
                </a:gridCol>
                <a:gridCol w="611169">
                  <a:extLst>
                    <a:ext uri="{9D8B030D-6E8A-4147-A177-3AD203B41FA5}">
                      <a16:colId xmlns:a16="http://schemas.microsoft.com/office/drawing/2014/main" val="486077020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216885851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3069492722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1604172738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833502631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016777111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2138088953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2052846681"/>
                    </a:ext>
                  </a:extLst>
                </a:gridCol>
                <a:gridCol w="783551">
                  <a:extLst>
                    <a:ext uri="{9D8B030D-6E8A-4147-A177-3AD203B41FA5}">
                      <a16:colId xmlns:a16="http://schemas.microsoft.com/office/drawing/2014/main" val="4008371725"/>
                    </a:ext>
                  </a:extLst>
                </a:gridCol>
                <a:gridCol w="266404">
                  <a:extLst>
                    <a:ext uri="{9D8B030D-6E8A-4147-A177-3AD203B41FA5}">
                      <a16:colId xmlns:a16="http://schemas.microsoft.com/office/drawing/2014/main" val="3101610696"/>
                    </a:ext>
                  </a:extLst>
                </a:gridCol>
                <a:gridCol w="783551">
                  <a:extLst>
                    <a:ext uri="{9D8B030D-6E8A-4147-A177-3AD203B41FA5}">
                      <a16:colId xmlns:a16="http://schemas.microsoft.com/office/drawing/2014/main" val="2963079987"/>
                    </a:ext>
                  </a:extLst>
                </a:gridCol>
                <a:gridCol w="250736">
                  <a:extLst>
                    <a:ext uri="{9D8B030D-6E8A-4147-A177-3AD203B41FA5}">
                      <a16:colId xmlns:a16="http://schemas.microsoft.com/office/drawing/2014/main" val="3938775262"/>
                    </a:ext>
                  </a:extLst>
                </a:gridCol>
              </a:tblGrid>
              <a:tr h="240768">
                <a:tc gridSpan="4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3972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456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0509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7014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6205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25235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77714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10752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21504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86016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56571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609785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457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090284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43520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87040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174080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348160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74978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8126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29013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116053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8669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767147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174592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349184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698368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1396736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11826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7331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909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3637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14549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58197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232789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9688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4749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349440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698880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1397760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2795520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5591040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635242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296201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433243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709314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16384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699008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1398016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2796032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5592064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11184128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22368256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815120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022332"/>
                  </a:ext>
                </a:extLst>
              </a:tr>
              <a:tr h="3598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32768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7281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29125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116501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466005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1864021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7456085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6249"/>
                  </a:ext>
                </a:extLst>
              </a:tr>
              <a:tr h="2407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6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77C5D-D9E2-4EC8-1FB2-907802668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72042"/>
              </p:ext>
            </p:extLst>
          </p:nvPr>
        </p:nvGraphicFramePr>
        <p:xfrm>
          <a:off x="0" y="0"/>
          <a:ext cx="12191995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641">
                  <a:extLst>
                    <a:ext uri="{9D8B030D-6E8A-4147-A177-3AD203B41FA5}">
                      <a16:colId xmlns:a16="http://schemas.microsoft.com/office/drawing/2014/main" val="3052034738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42646301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138736666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57498177"/>
                    </a:ext>
                  </a:extLst>
                </a:gridCol>
                <a:gridCol w="446989">
                  <a:extLst>
                    <a:ext uri="{9D8B030D-6E8A-4147-A177-3AD203B41FA5}">
                      <a16:colId xmlns:a16="http://schemas.microsoft.com/office/drawing/2014/main" val="36997798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527132861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6313566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975449804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2308802386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989711910"/>
                    </a:ext>
                  </a:extLst>
                </a:gridCol>
                <a:gridCol w="539469">
                  <a:extLst>
                    <a:ext uri="{9D8B030D-6E8A-4147-A177-3AD203B41FA5}">
                      <a16:colId xmlns:a16="http://schemas.microsoft.com/office/drawing/2014/main" val="14543023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1394992228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109192405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066318633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045218065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43905870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2286179142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709623072"/>
                    </a:ext>
                  </a:extLst>
                </a:gridCol>
                <a:gridCol w="631950">
                  <a:extLst>
                    <a:ext uri="{9D8B030D-6E8A-4147-A177-3AD203B41FA5}">
                      <a16:colId xmlns:a16="http://schemas.microsoft.com/office/drawing/2014/main" val="333802931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550992254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2822212283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998287881"/>
                    </a:ext>
                  </a:extLst>
                </a:gridCol>
                <a:gridCol w="709018">
                  <a:extLst>
                    <a:ext uri="{9D8B030D-6E8A-4147-A177-3AD203B41FA5}">
                      <a16:colId xmlns:a16="http://schemas.microsoft.com/office/drawing/2014/main" val="980163227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2321176484"/>
                    </a:ext>
                  </a:extLst>
                </a:gridCol>
                <a:gridCol w="770671">
                  <a:extLst>
                    <a:ext uri="{9D8B030D-6E8A-4147-A177-3AD203B41FA5}">
                      <a16:colId xmlns:a16="http://schemas.microsoft.com/office/drawing/2014/main" val="2816720751"/>
                    </a:ext>
                  </a:extLst>
                </a:gridCol>
                <a:gridCol w="262027">
                  <a:extLst>
                    <a:ext uri="{9D8B030D-6E8A-4147-A177-3AD203B41FA5}">
                      <a16:colId xmlns:a16="http://schemas.microsoft.com/office/drawing/2014/main" val="3359063250"/>
                    </a:ext>
                  </a:extLst>
                </a:gridCol>
                <a:gridCol w="801497">
                  <a:extLst>
                    <a:ext uri="{9D8B030D-6E8A-4147-A177-3AD203B41FA5}">
                      <a16:colId xmlns:a16="http://schemas.microsoft.com/office/drawing/2014/main" val="38248302"/>
                    </a:ext>
                  </a:extLst>
                </a:gridCol>
                <a:gridCol w="246614">
                  <a:extLst>
                    <a:ext uri="{9D8B030D-6E8A-4147-A177-3AD203B41FA5}">
                      <a16:colId xmlns:a16="http://schemas.microsoft.com/office/drawing/2014/main" val="5934158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1938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128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038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3266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705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9683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9930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13312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26624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53248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230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4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1109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4437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17749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138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2880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13568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27136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54272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108544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217088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0436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214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9045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36181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300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127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109056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218112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436224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872448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34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92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425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791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54592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218368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436736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873472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1746944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3493888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894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8876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1137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4549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18197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72789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291157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1164629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092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62163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218432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873728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1747456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3494912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6989824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13979648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170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822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20480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9101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36405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145621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582485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2329941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5724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715" marR="6715" marT="671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83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14E976-2256-9116-5B34-B63E6BEC3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81431"/>
              </p:ext>
            </p:extLst>
          </p:nvPr>
        </p:nvGraphicFramePr>
        <p:xfrm>
          <a:off x="0" y="0"/>
          <a:ext cx="12191999" cy="685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665">
                  <a:extLst>
                    <a:ext uri="{9D8B030D-6E8A-4147-A177-3AD203B41FA5}">
                      <a16:colId xmlns:a16="http://schemas.microsoft.com/office/drawing/2014/main" val="122770824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227565618"/>
                    </a:ext>
                  </a:extLst>
                </a:gridCol>
                <a:gridCol w="433826">
                  <a:extLst>
                    <a:ext uri="{9D8B030D-6E8A-4147-A177-3AD203B41FA5}">
                      <a16:colId xmlns:a16="http://schemas.microsoft.com/office/drawing/2014/main" val="2524562168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1771992133"/>
                    </a:ext>
                  </a:extLst>
                </a:gridCol>
                <a:gridCol w="523583">
                  <a:extLst>
                    <a:ext uri="{9D8B030D-6E8A-4147-A177-3AD203B41FA5}">
                      <a16:colId xmlns:a16="http://schemas.microsoft.com/office/drawing/2014/main" val="315293220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167173918"/>
                    </a:ext>
                  </a:extLst>
                </a:gridCol>
                <a:gridCol w="523583">
                  <a:extLst>
                    <a:ext uri="{9D8B030D-6E8A-4147-A177-3AD203B41FA5}">
                      <a16:colId xmlns:a16="http://schemas.microsoft.com/office/drawing/2014/main" val="1304094724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731933150"/>
                    </a:ext>
                  </a:extLst>
                </a:gridCol>
                <a:gridCol w="523583">
                  <a:extLst>
                    <a:ext uri="{9D8B030D-6E8A-4147-A177-3AD203B41FA5}">
                      <a16:colId xmlns:a16="http://schemas.microsoft.com/office/drawing/2014/main" val="4077987826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3196284847"/>
                    </a:ext>
                  </a:extLst>
                </a:gridCol>
                <a:gridCol w="613340">
                  <a:extLst>
                    <a:ext uri="{9D8B030D-6E8A-4147-A177-3AD203B41FA5}">
                      <a16:colId xmlns:a16="http://schemas.microsoft.com/office/drawing/2014/main" val="156658057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3347028471"/>
                    </a:ext>
                  </a:extLst>
                </a:gridCol>
                <a:gridCol w="613340">
                  <a:extLst>
                    <a:ext uri="{9D8B030D-6E8A-4147-A177-3AD203B41FA5}">
                      <a16:colId xmlns:a16="http://schemas.microsoft.com/office/drawing/2014/main" val="3818319688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917657958"/>
                    </a:ext>
                  </a:extLst>
                </a:gridCol>
                <a:gridCol w="613340">
                  <a:extLst>
                    <a:ext uri="{9D8B030D-6E8A-4147-A177-3AD203B41FA5}">
                      <a16:colId xmlns:a16="http://schemas.microsoft.com/office/drawing/2014/main" val="2951380549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936266652"/>
                    </a:ext>
                  </a:extLst>
                </a:gridCol>
                <a:gridCol w="688138">
                  <a:extLst>
                    <a:ext uri="{9D8B030D-6E8A-4147-A177-3AD203B41FA5}">
                      <a16:colId xmlns:a16="http://schemas.microsoft.com/office/drawing/2014/main" val="1218462105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346198708"/>
                    </a:ext>
                  </a:extLst>
                </a:gridCol>
                <a:gridCol w="688138">
                  <a:extLst>
                    <a:ext uri="{9D8B030D-6E8A-4147-A177-3AD203B41FA5}">
                      <a16:colId xmlns:a16="http://schemas.microsoft.com/office/drawing/2014/main" val="2124724651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3960256114"/>
                    </a:ext>
                  </a:extLst>
                </a:gridCol>
                <a:gridCol w="688138">
                  <a:extLst>
                    <a:ext uri="{9D8B030D-6E8A-4147-A177-3AD203B41FA5}">
                      <a16:colId xmlns:a16="http://schemas.microsoft.com/office/drawing/2014/main" val="313354083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3925613858"/>
                    </a:ext>
                  </a:extLst>
                </a:gridCol>
                <a:gridCol w="688138">
                  <a:extLst>
                    <a:ext uri="{9D8B030D-6E8A-4147-A177-3AD203B41FA5}">
                      <a16:colId xmlns:a16="http://schemas.microsoft.com/office/drawing/2014/main" val="600437623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660347069"/>
                    </a:ext>
                  </a:extLst>
                </a:gridCol>
                <a:gridCol w="777896">
                  <a:extLst>
                    <a:ext uri="{9D8B030D-6E8A-4147-A177-3AD203B41FA5}">
                      <a16:colId xmlns:a16="http://schemas.microsoft.com/office/drawing/2014/main" val="2008859291"/>
                    </a:ext>
                  </a:extLst>
                </a:gridCol>
                <a:gridCol w="254311">
                  <a:extLst>
                    <a:ext uri="{9D8B030D-6E8A-4147-A177-3AD203B41FA5}">
                      <a16:colId xmlns:a16="http://schemas.microsoft.com/office/drawing/2014/main" val="2801113025"/>
                    </a:ext>
                  </a:extLst>
                </a:gridCol>
                <a:gridCol w="777896">
                  <a:extLst>
                    <a:ext uri="{9D8B030D-6E8A-4147-A177-3AD203B41FA5}">
                      <a16:colId xmlns:a16="http://schemas.microsoft.com/office/drawing/2014/main" val="3843522836"/>
                    </a:ext>
                  </a:extLst>
                </a:gridCol>
                <a:gridCol w="239352">
                  <a:extLst>
                    <a:ext uri="{9D8B030D-6E8A-4147-A177-3AD203B41FA5}">
                      <a16:colId xmlns:a16="http://schemas.microsoft.com/office/drawing/2014/main" val="1927439103"/>
                    </a:ext>
                  </a:extLst>
                </a:gridCol>
              </a:tblGrid>
              <a:tr h="244928"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73163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6539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82072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037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55454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18432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36864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6615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28045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0230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34991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9472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18944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37888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75776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151552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4608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32831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789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12629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50517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9866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9894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19072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38144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76288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152576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305152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610304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66304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93286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397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6357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25429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101717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44642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7032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597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19104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38208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76416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152832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305664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611328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1222656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2445312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1441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22387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67357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3209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7168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19112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38224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76448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152896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305792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611584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1223168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2446336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4892672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9785344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0766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9244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14336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12741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50965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203861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815445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3261781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150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86258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28672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19114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38228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76456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152912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305824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611648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1223296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2446592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4893184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9786368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19572736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39145472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06193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881891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vert="vert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25485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101941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407765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1631061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6524245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475" marR="6475" marT="647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4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9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53672A-82E0-136D-8FD7-AF02B399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37003"/>
              </p:ext>
            </p:extLst>
          </p:nvPr>
        </p:nvGraphicFramePr>
        <p:xfrm>
          <a:off x="0" y="0"/>
          <a:ext cx="12192006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2653865394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809392000"/>
                    </a:ext>
                  </a:extLst>
                </a:gridCol>
                <a:gridCol w="503717">
                  <a:extLst>
                    <a:ext uri="{9D8B030D-6E8A-4147-A177-3AD203B41FA5}">
                      <a16:colId xmlns:a16="http://schemas.microsoft.com/office/drawing/2014/main" val="696110407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1921239894"/>
                    </a:ext>
                  </a:extLst>
                </a:gridCol>
                <a:gridCol w="544835">
                  <a:extLst>
                    <a:ext uri="{9D8B030D-6E8A-4147-A177-3AD203B41FA5}">
                      <a16:colId xmlns:a16="http://schemas.microsoft.com/office/drawing/2014/main" val="3025971120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3089236744"/>
                    </a:ext>
                  </a:extLst>
                </a:gridCol>
                <a:gridCol w="606516">
                  <a:extLst>
                    <a:ext uri="{9D8B030D-6E8A-4147-A177-3AD203B41FA5}">
                      <a16:colId xmlns:a16="http://schemas.microsoft.com/office/drawing/2014/main" val="3625255529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1137215270"/>
                    </a:ext>
                  </a:extLst>
                </a:gridCol>
                <a:gridCol w="606516">
                  <a:extLst>
                    <a:ext uri="{9D8B030D-6E8A-4147-A177-3AD203B41FA5}">
                      <a16:colId xmlns:a16="http://schemas.microsoft.com/office/drawing/2014/main" val="2726763004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521146747"/>
                    </a:ext>
                  </a:extLst>
                </a:gridCol>
                <a:gridCol w="606516">
                  <a:extLst>
                    <a:ext uri="{9D8B030D-6E8A-4147-A177-3AD203B41FA5}">
                      <a16:colId xmlns:a16="http://schemas.microsoft.com/office/drawing/2014/main" val="2557799914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822131380"/>
                    </a:ext>
                  </a:extLst>
                </a:gridCol>
                <a:gridCol w="709314">
                  <a:extLst>
                    <a:ext uri="{9D8B030D-6E8A-4147-A177-3AD203B41FA5}">
                      <a16:colId xmlns:a16="http://schemas.microsoft.com/office/drawing/2014/main" val="1424893383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545618645"/>
                    </a:ext>
                  </a:extLst>
                </a:gridCol>
                <a:gridCol w="709314">
                  <a:extLst>
                    <a:ext uri="{9D8B030D-6E8A-4147-A177-3AD203B41FA5}">
                      <a16:colId xmlns:a16="http://schemas.microsoft.com/office/drawing/2014/main" val="4276843028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1002322396"/>
                    </a:ext>
                  </a:extLst>
                </a:gridCol>
                <a:gridCol w="709314">
                  <a:extLst>
                    <a:ext uri="{9D8B030D-6E8A-4147-A177-3AD203B41FA5}">
                      <a16:colId xmlns:a16="http://schemas.microsoft.com/office/drawing/2014/main" val="40459379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2481964893"/>
                    </a:ext>
                  </a:extLst>
                </a:gridCol>
                <a:gridCol w="729874">
                  <a:extLst>
                    <a:ext uri="{9D8B030D-6E8A-4147-A177-3AD203B41FA5}">
                      <a16:colId xmlns:a16="http://schemas.microsoft.com/office/drawing/2014/main" val="3031511561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2812935472"/>
                    </a:ext>
                  </a:extLst>
                </a:gridCol>
                <a:gridCol w="822394">
                  <a:extLst>
                    <a:ext uri="{9D8B030D-6E8A-4147-A177-3AD203B41FA5}">
                      <a16:colId xmlns:a16="http://schemas.microsoft.com/office/drawing/2014/main" val="1935208346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1713402598"/>
                    </a:ext>
                  </a:extLst>
                </a:gridCol>
                <a:gridCol w="822394">
                  <a:extLst>
                    <a:ext uri="{9D8B030D-6E8A-4147-A177-3AD203B41FA5}">
                      <a16:colId xmlns:a16="http://schemas.microsoft.com/office/drawing/2014/main" val="3465755911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4106487802"/>
                    </a:ext>
                  </a:extLst>
                </a:gridCol>
                <a:gridCol w="914913">
                  <a:extLst>
                    <a:ext uri="{9D8B030D-6E8A-4147-A177-3AD203B41FA5}">
                      <a16:colId xmlns:a16="http://schemas.microsoft.com/office/drawing/2014/main" val="2392562100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2555763160"/>
                    </a:ext>
                  </a:extLst>
                </a:gridCol>
                <a:gridCol w="925193">
                  <a:extLst>
                    <a:ext uri="{9D8B030D-6E8A-4147-A177-3AD203B41FA5}">
                      <a16:colId xmlns:a16="http://schemas.microsoft.com/office/drawing/2014/main" val="3690860952"/>
                    </a:ext>
                  </a:extLst>
                </a:gridCol>
                <a:gridCol w="174760">
                  <a:extLst>
                    <a:ext uri="{9D8B030D-6E8A-4147-A177-3AD203B41FA5}">
                      <a16:colId xmlns:a16="http://schemas.microsoft.com/office/drawing/2014/main" val="1011677720"/>
                    </a:ext>
                  </a:extLst>
                </a:gridCol>
              </a:tblGrid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1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31399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01933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11009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15766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29650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33792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67584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135168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268261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01287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39597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49282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34048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68096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136192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272384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544768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49442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15004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177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2837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11349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45397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181589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3022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06183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136448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272896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545792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1091584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2183168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64808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082240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1421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5685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22741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90965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363861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16252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55850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6400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2133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546048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2184192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4368384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8736768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19867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7903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12800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24431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367729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25600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8533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17066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2184448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4368896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8737792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17475584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34951168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14150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08528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51200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11377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45509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182037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728149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2912597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11650389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96303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497093"/>
                  </a:ext>
                </a:extLst>
              </a:tr>
              <a:tr h="2358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102400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34133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68266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136532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273064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546128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1092256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2184512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4369024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8738048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17476096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34952192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69904384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139808768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12096"/>
                  </a:ext>
                </a:extLst>
              </a:tr>
              <a:tr h="2546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&lt;-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vert="vert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25109"/>
                  </a:ext>
                </a:extLst>
              </a:tr>
              <a:tr h="2452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22755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91021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364085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1456341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5825365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23301461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320" marR="5320" marT="53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1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2A4E4E-BA96-428A-562D-6D23F6DC360D}"/>
              </a:ext>
            </a:extLst>
          </p:cNvPr>
          <p:cNvSpPr/>
          <p:nvPr/>
        </p:nvSpPr>
        <p:spPr>
          <a:xfrm>
            <a:off x="1493520" y="2733040"/>
            <a:ext cx="2377440" cy="1391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ODD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2n+1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B72104-3842-2902-B3CC-1E3164AB5D05}"/>
              </a:ext>
            </a:extLst>
          </p:cNvPr>
          <p:cNvSpPr/>
          <p:nvPr/>
        </p:nvSpPr>
        <p:spPr>
          <a:xfrm>
            <a:off x="4907280" y="2733040"/>
            <a:ext cx="2377440" cy="1391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Branching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75F0BD-65FE-D53C-4BE1-087FC226D8C0}"/>
              </a:ext>
            </a:extLst>
          </p:cNvPr>
          <p:cNvSpPr/>
          <p:nvPr/>
        </p:nvSpPr>
        <p:spPr>
          <a:xfrm>
            <a:off x="8321040" y="2733040"/>
            <a:ext cx="2377440" cy="1391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2n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66E427D1-1080-2A69-2442-25B3D387BBC4}"/>
              </a:ext>
            </a:extLst>
          </p:cNvPr>
          <p:cNvSpPr/>
          <p:nvPr/>
        </p:nvSpPr>
        <p:spPr>
          <a:xfrm>
            <a:off x="2702560" y="4124960"/>
            <a:ext cx="6786880" cy="11379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3D027A18-AE5E-0EEE-2027-FC3C8A52B8B9}"/>
              </a:ext>
            </a:extLst>
          </p:cNvPr>
          <p:cNvSpPr/>
          <p:nvPr/>
        </p:nvSpPr>
        <p:spPr>
          <a:xfrm rot="10800000">
            <a:off x="2682240" y="1468120"/>
            <a:ext cx="6786880" cy="11379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15DDD2A-3B7B-933F-7E6E-428CC7963A08}"/>
              </a:ext>
            </a:extLst>
          </p:cNvPr>
          <p:cNvSpPr/>
          <p:nvPr/>
        </p:nvSpPr>
        <p:spPr>
          <a:xfrm>
            <a:off x="3627120" y="3216910"/>
            <a:ext cx="1280160" cy="4241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73B2312-7B61-057A-A99D-4C2C74CE4509}"/>
              </a:ext>
            </a:extLst>
          </p:cNvPr>
          <p:cNvSpPr/>
          <p:nvPr/>
        </p:nvSpPr>
        <p:spPr>
          <a:xfrm>
            <a:off x="7284720" y="3216910"/>
            <a:ext cx="1280160" cy="4241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8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49494-3810-37F3-4998-1E253FA48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74113"/>
              </p:ext>
            </p:extLst>
          </p:nvPr>
        </p:nvGraphicFramePr>
        <p:xfrm>
          <a:off x="2556641" y="1510839"/>
          <a:ext cx="7318878" cy="3518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7418">
                  <a:extLst>
                    <a:ext uri="{9D8B030D-6E8A-4147-A177-3AD203B41FA5}">
                      <a16:colId xmlns:a16="http://schemas.microsoft.com/office/drawing/2014/main" val="2514027973"/>
                    </a:ext>
                  </a:extLst>
                </a:gridCol>
                <a:gridCol w="1527418">
                  <a:extLst>
                    <a:ext uri="{9D8B030D-6E8A-4147-A177-3AD203B41FA5}">
                      <a16:colId xmlns:a16="http://schemas.microsoft.com/office/drawing/2014/main" val="3359763077"/>
                    </a:ext>
                  </a:extLst>
                </a:gridCol>
                <a:gridCol w="1527418">
                  <a:extLst>
                    <a:ext uri="{9D8B030D-6E8A-4147-A177-3AD203B41FA5}">
                      <a16:colId xmlns:a16="http://schemas.microsoft.com/office/drawing/2014/main" val="2025712404"/>
                    </a:ext>
                  </a:extLst>
                </a:gridCol>
                <a:gridCol w="1527418">
                  <a:extLst>
                    <a:ext uri="{9D8B030D-6E8A-4147-A177-3AD203B41FA5}">
                      <a16:colId xmlns:a16="http://schemas.microsoft.com/office/drawing/2014/main" val="3031965055"/>
                    </a:ext>
                  </a:extLst>
                </a:gridCol>
                <a:gridCol w="1209206">
                  <a:extLst>
                    <a:ext uri="{9D8B030D-6E8A-4147-A177-3AD203B41FA5}">
                      <a16:colId xmlns:a16="http://schemas.microsoft.com/office/drawing/2014/main" val="4186325733"/>
                    </a:ext>
                  </a:extLst>
                </a:gridCol>
              </a:tblGrid>
              <a:tr h="495046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6n-5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6n-3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0099"/>
                  </a:ext>
                </a:extLst>
              </a:tr>
              <a:tr h="44200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Locations of Branches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Branching from </a:t>
                      </a:r>
                      <a:r>
                        <a:rPr lang="en-IN" sz="1800" b="1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branches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vert="vert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08655"/>
                  </a:ext>
                </a:extLst>
              </a:tr>
              <a:tr h="4243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8910"/>
                  </a:ext>
                </a:extLst>
              </a:tr>
              <a:tr h="4243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69907"/>
                  </a:ext>
                </a:extLst>
              </a:tr>
              <a:tr h="4243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457428"/>
                  </a:ext>
                </a:extLst>
              </a:tr>
              <a:tr h="4243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47055"/>
                  </a:ext>
                </a:extLst>
              </a:tr>
              <a:tr h="4420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ODD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95316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6n-4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6n-2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2560"/>
                  </a:ext>
                </a:extLst>
              </a:tr>
            </a:tbl>
          </a:graphicData>
        </a:graphic>
      </p:graphicFrame>
      <p:sp>
        <p:nvSpPr>
          <p:cNvPr id="5" name="Arrow: Bent 4">
            <a:extLst>
              <a:ext uri="{FF2B5EF4-FFF2-40B4-BE49-F238E27FC236}">
                <a16:creationId xmlns:a16="http://schemas.microsoft.com/office/drawing/2014/main" id="{F42EF23A-488A-4979-A9F9-D2708AA22857}"/>
              </a:ext>
            </a:extLst>
          </p:cNvPr>
          <p:cNvSpPr/>
          <p:nvPr/>
        </p:nvSpPr>
        <p:spPr>
          <a:xfrm>
            <a:off x="3270342" y="1761234"/>
            <a:ext cx="324359" cy="22639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9D73D800-6128-1266-3DF6-0C27DDA5697D}"/>
              </a:ext>
            </a:extLst>
          </p:cNvPr>
          <p:cNvSpPr/>
          <p:nvPr/>
        </p:nvSpPr>
        <p:spPr>
          <a:xfrm flipV="1">
            <a:off x="3270342" y="4595445"/>
            <a:ext cx="326595" cy="22473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6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3434</Words>
  <Application>Microsoft Office PowerPoint</Application>
  <PresentationFormat>Widescreen</PresentationFormat>
  <Paragraphs>2859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Vishwakarma</dc:creator>
  <cp:lastModifiedBy>Aditya Vishwakarma</cp:lastModifiedBy>
  <cp:revision>1</cp:revision>
  <dcterms:created xsi:type="dcterms:W3CDTF">2024-09-04T15:02:44Z</dcterms:created>
  <dcterms:modified xsi:type="dcterms:W3CDTF">2024-09-11T16:40:36Z</dcterms:modified>
</cp:coreProperties>
</file>