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3613DC5-04A4-44C8-8448-26DC0892599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2384DA1-D9C7-4B74-9DEE-5D3A57649E1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14-10-2022 21:49:58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80E4BCB-D2C7-480A-AAA2-78894409C8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2022-10-14T16:19:58Z</dcterms:created>
  <dcterms:modified xsi:type="dcterms:W3CDTF">2022-10-14T16:19:58Z</dcterms:modified>
</cp:coreProperties>
</file>