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4"/>
  </p:notesMasterIdLst>
  <p:handoutMasterIdLst>
    <p:handoutMasterId r:id="rId15"/>
  </p:handoutMasterIdLst>
  <p:sldIdLst>
    <p:sldId id="316" r:id="rId5"/>
    <p:sldId id="326" r:id="rId6"/>
    <p:sldId id="283" r:id="rId7"/>
    <p:sldId id="320" r:id="rId8"/>
    <p:sldId id="324" r:id="rId9"/>
    <p:sldId id="322" r:id="rId10"/>
    <p:sldId id="323" r:id="rId11"/>
    <p:sldId id="327" r:id="rId12"/>
    <p:sldId id="30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D7BC"/>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46B292-BF97-4EAD-9241-26EDAAA0C5A1}" v="1812" dt="2024-04-22T03:34:16.6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306" y="595"/>
      </p:cViewPr>
      <p:guideLst>
        <p:guide orient="horz" pos="33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80B5FB-3847-4615-8832-FD4DB1A417DE}"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C1A40DAE-E7FB-4769-AEF5-1249B6903054}">
      <dgm:prSet phldrT="[Text]"/>
      <dgm:spPr/>
      <dgm:t>
        <a:bodyPr/>
        <a:lstStyle/>
        <a:p>
          <a:r>
            <a:rPr lang="en-US"/>
            <a:t>GENERAL MANAGER</a:t>
          </a:r>
        </a:p>
      </dgm:t>
    </dgm:pt>
    <dgm:pt modelId="{0ABC1BC0-C555-4DA9-B9C8-8F2763C6DA1D}" type="parTrans" cxnId="{B5EEBFF1-F588-44DB-9120-6B0A46D1F034}">
      <dgm:prSet/>
      <dgm:spPr/>
      <dgm:t>
        <a:bodyPr/>
        <a:lstStyle/>
        <a:p>
          <a:endParaRPr lang="en-US"/>
        </a:p>
      </dgm:t>
    </dgm:pt>
    <dgm:pt modelId="{92FE93B4-FBDF-448E-B800-915D0994983F}" type="sibTrans" cxnId="{B5EEBFF1-F588-44DB-9120-6B0A46D1F034}">
      <dgm:prSet/>
      <dgm:spPr/>
      <dgm:t>
        <a:bodyPr/>
        <a:lstStyle/>
        <a:p>
          <a:endParaRPr lang="en-US"/>
        </a:p>
      </dgm:t>
    </dgm:pt>
    <dgm:pt modelId="{231425E6-5860-47A2-A705-A4F8128CA575}" type="asst">
      <dgm:prSet phldrT="[Text]"/>
      <dgm:spPr/>
      <dgm:t>
        <a:bodyPr/>
        <a:lstStyle/>
        <a:p>
          <a:r>
            <a:rPr lang="en-US"/>
            <a:t>VP OF PRODUCTS &amp; TECHNOLOGY</a:t>
          </a:r>
        </a:p>
      </dgm:t>
    </dgm:pt>
    <dgm:pt modelId="{A99599F9-0CF5-4707-8E3B-8BFC44C3A2FB}" type="parTrans" cxnId="{3821FDC3-CD61-404A-B251-D7E235BC215A}">
      <dgm:prSet/>
      <dgm:spPr/>
      <dgm:t>
        <a:bodyPr/>
        <a:lstStyle/>
        <a:p>
          <a:endParaRPr lang="en-US"/>
        </a:p>
      </dgm:t>
    </dgm:pt>
    <dgm:pt modelId="{9F5D9583-AC05-456D-A43B-F84B7CD8EE22}" type="sibTrans" cxnId="{3821FDC3-CD61-404A-B251-D7E235BC215A}">
      <dgm:prSet/>
      <dgm:spPr/>
      <dgm:t>
        <a:bodyPr/>
        <a:lstStyle/>
        <a:p>
          <a:endParaRPr lang="en-US"/>
        </a:p>
      </dgm:t>
    </dgm:pt>
    <dgm:pt modelId="{D309AE28-6636-4104-A77F-4A93AF86E5FE}">
      <dgm:prSet phldrT="[Text]"/>
      <dgm:spPr/>
      <dgm:t>
        <a:bodyPr/>
        <a:lstStyle/>
        <a:p>
          <a:r>
            <a:rPr lang="en-US"/>
            <a:t>PROJECT MANAGER</a:t>
          </a:r>
        </a:p>
      </dgm:t>
    </dgm:pt>
    <dgm:pt modelId="{70D142FE-0AAF-48F4-B8F5-CC1B8EF87EF2}" type="parTrans" cxnId="{EFAF2104-C75C-4C7C-A068-AF96330669A8}">
      <dgm:prSet/>
      <dgm:spPr/>
      <dgm:t>
        <a:bodyPr/>
        <a:lstStyle/>
        <a:p>
          <a:endParaRPr lang="en-US"/>
        </a:p>
      </dgm:t>
    </dgm:pt>
    <dgm:pt modelId="{2E2C69F4-67E5-43AA-899A-E657BC6CE896}" type="sibTrans" cxnId="{EFAF2104-C75C-4C7C-A068-AF96330669A8}">
      <dgm:prSet/>
      <dgm:spPr/>
      <dgm:t>
        <a:bodyPr/>
        <a:lstStyle/>
        <a:p>
          <a:endParaRPr lang="en-US"/>
        </a:p>
      </dgm:t>
    </dgm:pt>
    <dgm:pt modelId="{0E64D723-60B4-482F-B23A-46BF9FFB5633}" type="asst">
      <dgm:prSet phldrT="[Text]"/>
      <dgm:spPr/>
      <dgm:t>
        <a:bodyPr/>
        <a:lstStyle/>
        <a:p>
          <a:r>
            <a:rPr lang="en-US"/>
            <a:t>VP OF MARKETING &amp; GROWTH</a:t>
          </a:r>
        </a:p>
      </dgm:t>
    </dgm:pt>
    <dgm:pt modelId="{FA730947-99F5-42A7-B683-339807019417}" type="parTrans" cxnId="{E6DBD564-F1D4-4136-853B-37A5B83D8CEC}">
      <dgm:prSet/>
      <dgm:spPr/>
      <dgm:t>
        <a:bodyPr/>
        <a:lstStyle/>
        <a:p>
          <a:endParaRPr lang="en-US"/>
        </a:p>
      </dgm:t>
    </dgm:pt>
    <dgm:pt modelId="{C31F2C08-50B2-4857-97B7-1CA804C00FB0}" type="sibTrans" cxnId="{E6DBD564-F1D4-4136-853B-37A5B83D8CEC}">
      <dgm:prSet/>
      <dgm:spPr/>
      <dgm:t>
        <a:bodyPr/>
        <a:lstStyle/>
        <a:p>
          <a:endParaRPr lang="en-US"/>
        </a:p>
      </dgm:t>
    </dgm:pt>
    <dgm:pt modelId="{84814F57-8869-4164-8D73-527FE89495BF}" type="asst">
      <dgm:prSet phldrT="[Text]"/>
      <dgm:spPr/>
      <dgm:t>
        <a:bodyPr/>
        <a:lstStyle/>
        <a:p>
          <a:r>
            <a:rPr lang="en-US"/>
            <a:t>VP OF OPERATIONS &amp; PARTNERSHIP</a:t>
          </a:r>
        </a:p>
      </dgm:t>
    </dgm:pt>
    <dgm:pt modelId="{2ABEEF90-61C5-4D20-9136-CAD9E140BC54}" type="parTrans" cxnId="{BF610594-25FA-4C1B-9F25-52D5F55E88C4}">
      <dgm:prSet/>
      <dgm:spPr/>
      <dgm:t>
        <a:bodyPr/>
        <a:lstStyle/>
        <a:p>
          <a:endParaRPr lang="en-US"/>
        </a:p>
      </dgm:t>
    </dgm:pt>
    <dgm:pt modelId="{EF0550CC-F62F-447A-BE10-D9278818727E}" type="sibTrans" cxnId="{BF610594-25FA-4C1B-9F25-52D5F55E88C4}">
      <dgm:prSet/>
      <dgm:spPr/>
      <dgm:t>
        <a:bodyPr/>
        <a:lstStyle/>
        <a:p>
          <a:endParaRPr lang="en-US"/>
        </a:p>
      </dgm:t>
    </dgm:pt>
    <dgm:pt modelId="{997F468B-1E08-41FF-9AF9-70DAAF45C1B4}" type="asst">
      <dgm:prSet phldrT="[Text]"/>
      <dgm:spPr/>
      <dgm:t>
        <a:bodyPr/>
        <a:lstStyle/>
        <a:p>
          <a:r>
            <a:rPr lang="en-US"/>
            <a:t>DIRCTOR OF FINANCE &amp; LEGAL</a:t>
          </a:r>
        </a:p>
      </dgm:t>
    </dgm:pt>
    <dgm:pt modelId="{C3E8A880-2FF9-4163-897F-C132D2D3B6F4}" type="parTrans" cxnId="{A8072FD5-9BCE-4FCE-8A23-7F8D5777A5F7}">
      <dgm:prSet/>
      <dgm:spPr/>
      <dgm:t>
        <a:bodyPr/>
        <a:lstStyle/>
        <a:p>
          <a:endParaRPr lang="en-US"/>
        </a:p>
      </dgm:t>
    </dgm:pt>
    <dgm:pt modelId="{8565D71D-3AC2-4501-8BA6-A6E73F70D267}" type="sibTrans" cxnId="{A8072FD5-9BCE-4FCE-8A23-7F8D5777A5F7}">
      <dgm:prSet/>
      <dgm:spPr/>
      <dgm:t>
        <a:bodyPr/>
        <a:lstStyle/>
        <a:p>
          <a:endParaRPr lang="en-US"/>
        </a:p>
      </dgm:t>
    </dgm:pt>
    <dgm:pt modelId="{7152BE8A-8EEC-49D3-B606-1660BF7664C1}" type="pres">
      <dgm:prSet presAssocID="{9680B5FB-3847-4615-8832-FD4DB1A417DE}" presName="Name0" presStyleCnt="0">
        <dgm:presLayoutVars>
          <dgm:orgChart val="1"/>
          <dgm:chPref val="1"/>
          <dgm:dir/>
          <dgm:animOne val="branch"/>
          <dgm:animLvl val="lvl"/>
          <dgm:resizeHandles/>
        </dgm:presLayoutVars>
      </dgm:prSet>
      <dgm:spPr/>
    </dgm:pt>
    <dgm:pt modelId="{F832A249-B6E6-479B-82F1-52AD363E9CB4}" type="pres">
      <dgm:prSet presAssocID="{C1A40DAE-E7FB-4769-AEF5-1249B6903054}" presName="hierRoot1" presStyleCnt="0">
        <dgm:presLayoutVars>
          <dgm:hierBranch val="init"/>
        </dgm:presLayoutVars>
      </dgm:prSet>
      <dgm:spPr/>
    </dgm:pt>
    <dgm:pt modelId="{80F66732-BA0E-480F-9F09-64638BA2E077}" type="pres">
      <dgm:prSet presAssocID="{C1A40DAE-E7FB-4769-AEF5-1249B6903054}" presName="rootComposite1" presStyleCnt="0"/>
      <dgm:spPr/>
    </dgm:pt>
    <dgm:pt modelId="{FD656C91-7B74-44E9-AF6F-5E7B5683A98A}" type="pres">
      <dgm:prSet presAssocID="{C1A40DAE-E7FB-4769-AEF5-1249B6903054}" presName="rootText1" presStyleLbl="alignAcc1" presStyleIdx="0" presStyleCnt="0">
        <dgm:presLayoutVars>
          <dgm:chPref val="3"/>
        </dgm:presLayoutVars>
      </dgm:prSet>
      <dgm:spPr/>
    </dgm:pt>
    <dgm:pt modelId="{0620AB00-7B90-4BF3-9899-40BDBB7FD852}" type="pres">
      <dgm:prSet presAssocID="{C1A40DAE-E7FB-4769-AEF5-1249B6903054}" presName="topArc1" presStyleLbl="parChTrans1D1" presStyleIdx="0" presStyleCnt="12"/>
      <dgm:spPr/>
    </dgm:pt>
    <dgm:pt modelId="{EEF93025-8CB2-40FE-8618-0BFC5AD79795}" type="pres">
      <dgm:prSet presAssocID="{C1A40DAE-E7FB-4769-AEF5-1249B6903054}" presName="bottomArc1" presStyleLbl="parChTrans1D1" presStyleIdx="1" presStyleCnt="12"/>
      <dgm:spPr/>
    </dgm:pt>
    <dgm:pt modelId="{20544ED8-D42F-4F99-8AFF-239896C77301}" type="pres">
      <dgm:prSet presAssocID="{C1A40DAE-E7FB-4769-AEF5-1249B6903054}" presName="topConnNode1" presStyleLbl="node1" presStyleIdx="0" presStyleCnt="0"/>
      <dgm:spPr/>
    </dgm:pt>
    <dgm:pt modelId="{564C9B88-1333-43E4-9680-7B96FC663AD5}" type="pres">
      <dgm:prSet presAssocID="{C1A40DAE-E7FB-4769-AEF5-1249B6903054}" presName="hierChild2" presStyleCnt="0"/>
      <dgm:spPr/>
    </dgm:pt>
    <dgm:pt modelId="{0C8911CF-0CF2-4CE8-AB2C-E8FE3748B468}" type="pres">
      <dgm:prSet presAssocID="{70D142FE-0AAF-48F4-B8F5-CC1B8EF87EF2}" presName="Name28" presStyleLbl="parChTrans1D2" presStyleIdx="0" presStyleCnt="5"/>
      <dgm:spPr/>
    </dgm:pt>
    <dgm:pt modelId="{060D79D3-FD9E-4903-AD73-CE418DAE6EFE}" type="pres">
      <dgm:prSet presAssocID="{D309AE28-6636-4104-A77F-4A93AF86E5FE}" presName="hierRoot2" presStyleCnt="0">
        <dgm:presLayoutVars>
          <dgm:hierBranch val="init"/>
        </dgm:presLayoutVars>
      </dgm:prSet>
      <dgm:spPr/>
    </dgm:pt>
    <dgm:pt modelId="{EDC8F249-4A9A-4021-89C8-A87234E12079}" type="pres">
      <dgm:prSet presAssocID="{D309AE28-6636-4104-A77F-4A93AF86E5FE}" presName="rootComposite2" presStyleCnt="0"/>
      <dgm:spPr/>
    </dgm:pt>
    <dgm:pt modelId="{FCCEAA3B-807C-4E57-8B0E-C9B0FC8294EF}" type="pres">
      <dgm:prSet presAssocID="{D309AE28-6636-4104-A77F-4A93AF86E5FE}" presName="rootText2" presStyleLbl="alignAcc1" presStyleIdx="0" presStyleCnt="0">
        <dgm:presLayoutVars>
          <dgm:chPref val="3"/>
        </dgm:presLayoutVars>
      </dgm:prSet>
      <dgm:spPr/>
    </dgm:pt>
    <dgm:pt modelId="{1832D76A-CD0C-44CD-83C2-AEEDCEA9930D}" type="pres">
      <dgm:prSet presAssocID="{D309AE28-6636-4104-A77F-4A93AF86E5FE}" presName="topArc2" presStyleLbl="parChTrans1D1" presStyleIdx="2" presStyleCnt="12"/>
      <dgm:spPr/>
    </dgm:pt>
    <dgm:pt modelId="{AF27CD25-FBFE-4998-A3B4-85CFF05DA050}" type="pres">
      <dgm:prSet presAssocID="{D309AE28-6636-4104-A77F-4A93AF86E5FE}" presName="bottomArc2" presStyleLbl="parChTrans1D1" presStyleIdx="3" presStyleCnt="12"/>
      <dgm:spPr/>
    </dgm:pt>
    <dgm:pt modelId="{F81AA242-78F5-4BB2-A43A-09936A7D7875}" type="pres">
      <dgm:prSet presAssocID="{D309AE28-6636-4104-A77F-4A93AF86E5FE}" presName="topConnNode2" presStyleLbl="node2" presStyleIdx="0" presStyleCnt="0"/>
      <dgm:spPr/>
    </dgm:pt>
    <dgm:pt modelId="{838457BC-B249-417D-AE2F-C826498ACE6A}" type="pres">
      <dgm:prSet presAssocID="{D309AE28-6636-4104-A77F-4A93AF86E5FE}" presName="hierChild4" presStyleCnt="0"/>
      <dgm:spPr/>
    </dgm:pt>
    <dgm:pt modelId="{CA6272F6-186F-4C30-970D-15E582EA9273}" type="pres">
      <dgm:prSet presAssocID="{D309AE28-6636-4104-A77F-4A93AF86E5FE}" presName="hierChild5" presStyleCnt="0"/>
      <dgm:spPr/>
    </dgm:pt>
    <dgm:pt modelId="{B70490D8-9023-4C80-8A43-0621247B80D7}" type="pres">
      <dgm:prSet presAssocID="{C1A40DAE-E7FB-4769-AEF5-1249B6903054}" presName="hierChild3" presStyleCnt="0"/>
      <dgm:spPr/>
    </dgm:pt>
    <dgm:pt modelId="{FDCA7115-9D0D-4E22-B460-99D25FAD7DB0}" type="pres">
      <dgm:prSet presAssocID="{A99599F9-0CF5-4707-8E3B-8BFC44C3A2FB}" presName="Name101" presStyleLbl="parChTrans1D2" presStyleIdx="1" presStyleCnt="5"/>
      <dgm:spPr/>
    </dgm:pt>
    <dgm:pt modelId="{6ABE6B67-D29B-4C3A-BEAA-E97719F6DA62}" type="pres">
      <dgm:prSet presAssocID="{231425E6-5860-47A2-A705-A4F8128CA575}" presName="hierRoot3" presStyleCnt="0">
        <dgm:presLayoutVars>
          <dgm:hierBranch val="init"/>
        </dgm:presLayoutVars>
      </dgm:prSet>
      <dgm:spPr/>
    </dgm:pt>
    <dgm:pt modelId="{7056A452-B4DB-41D6-8EBA-1ED461B875AF}" type="pres">
      <dgm:prSet presAssocID="{231425E6-5860-47A2-A705-A4F8128CA575}" presName="rootComposite3" presStyleCnt="0"/>
      <dgm:spPr/>
    </dgm:pt>
    <dgm:pt modelId="{3F9E2AC6-B9EF-4C45-AA77-F7DC167FD04B}" type="pres">
      <dgm:prSet presAssocID="{231425E6-5860-47A2-A705-A4F8128CA575}" presName="rootText3" presStyleLbl="alignAcc1" presStyleIdx="0" presStyleCnt="0">
        <dgm:presLayoutVars>
          <dgm:chPref val="3"/>
        </dgm:presLayoutVars>
      </dgm:prSet>
      <dgm:spPr/>
    </dgm:pt>
    <dgm:pt modelId="{6F6126D9-EE1A-4169-A3EE-14A4631B0E98}" type="pres">
      <dgm:prSet presAssocID="{231425E6-5860-47A2-A705-A4F8128CA575}" presName="topArc3" presStyleLbl="parChTrans1D1" presStyleIdx="4" presStyleCnt="12"/>
      <dgm:spPr/>
    </dgm:pt>
    <dgm:pt modelId="{1217EDAF-06BB-4301-B0BB-B49C7AC4CC7D}" type="pres">
      <dgm:prSet presAssocID="{231425E6-5860-47A2-A705-A4F8128CA575}" presName="bottomArc3" presStyleLbl="parChTrans1D1" presStyleIdx="5" presStyleCnt="12"/>
      <dgm:spPr/>
    </dgm:pt>
    <dgm:pt modelId="{469AE345-59E6-4C0E-8814-C96ECED6A91C}" type="pres">
      <dgm:prSet presAssocID="{231425E6-5860-47A2-A705-A4F8128CA575}" presName="topConnNode3" presStyleLbl="asst1" presStyleIdx="0" presStyleCnt="0"/>
      <dgm:spPr/>
    </dgm:pt>
    <dgm:pt modelId="{1AAF8452-03CE-440F-A0D7-DB66B1705610}" type="pres">
      <dgm:prSet presAssocID="{231425E6-5860-47A2-A705-A4F8128CA575}" presName="hierChild6" presStyleCnt="0"/>
      <dgm:spPr/>
    </dgm:pt>
    <dgm:pt modelId="{7AF9DB84-2997-45DF-9F11-AB7ED862F6DE}" type="pres">
      <dgm:prSet presAssocID="{231425E6-5860-47A2-A705-A4F8128CA575}" presName="hierChild7" presStyleCnt="0"/>
      <dgm:spPr/>
    </dgm:pt>
    <dgm:pt modelId="{5226F0B0-2C8E-474B-B481-13C366075202}" type="pres">
      <dgm:prSet presAssocID="{FA730947-99F5-42A7-B683-339807019417}" presName="Name101" presStyleLbl="parChTrans1D2" presStyleIdx="2" presStyleCnt="5"/>
      <dgm:spPr/>
    </dgm:pt>
    <dgm:pt modelId="{AC8128D8-55D6-46D9-83C0-2E96F510BE7A}" type="pres">
      <dgm:prSet presAssocID="{0E64D723-60B4-482F-B23A-46BF9FFB5633}" presName="hierRoot3" presStyleCnt="0">
        <dgm:presLayoutVars>
          <dgm:hierBranch val="init"/>
        </dgm:presLayoutVars>
      </dgm:prSet>
      <dgm:spPr/>
    </dgm:pt>
    <dgm:pt modelId="{3DEE5C75-55F3-45F5-8F08-1EE96F97A213}" type="pres">
      <dgm:prSet presAssocID="{0E64D723-60B4-482F-B23A-46BF9FFB5633}" presName="rootComposite3" presStyleCnt="0"/>
      <dgm:spPr/>
    </dgm:pt>
    <dgm:pt modelId="{D2092315-ACDD-4E00-8B4A-2FED5C988D1F}" type="pres">
      <dgm:prSet presAssocID="{0E64D723-60B4-482F-B23A-46BF9FFB5633}" presName="rootText3" presStyleLbl="alignAcc1" presStyleIdx="0" presStyleCnt="0">
        <dgm:presLayoutVars>
          <dgm:chPref val="3"/>
        </dgm:presLayoutVars>
      </dgm:prSet>
      <dgm:spPr/>
    </dgm:pt>
    <dgm:pt modelId="{4E60AFFD-0268-4552-A510-705829049264}" type="pres">
      <dgm:prSet presAssocID="{0E64D723-60B4-482F-B23A-46BF9FFB5633}" presName="topArc3" presStyleLbl="parChTrans1D1" presStyleIdx="6" presStyleCnt="12"/>
      <dgm:spPr/>
    </dgm:pt>
    <dgm:pt modelId="{A6C7051B-9CA2-4AF1-8A47-582664E6C419}" type="pres">
      <dgm:prSet presAssocID="{0E64D723-60B4-482F-B23A-46BF9FFB5633}" presName="bottomArc3" presStyleLbl="parChTrans1D1" presStyleIdx="7" presStyleCnt="12"/>
      <dgm:spPr/>
    </dgm:pt>
    <dgm:pt modelId="{060B778A-C373-404D-9C72-5BF2E905964D}" type="pres">
      <dgm:prSet presAssocID="{0E64D723-60B4-482F-B23A-46BF9FFB5633}" presName="topConnNode3" presStyleLbl="asst1" presStyleIdx="0" presStyleCnt="0"/>
      <dgm:spPr/>
    </dgm:pt>
    <dgm:pt modelId="{6B845BD6-E712-4903-B3E5-3D785F1DCC26}" type="pres">
      <dgm:prSet presAssocID="{0E64D723-60B4-482F-B23A-46BF9FFB5633}" presName="hierChild6" presStyleCnt="0"/>
      <dgm:spPr/>
    </dgm:pt>
    <dgm:pt modelId="{2F27FFA1-95B5-4194-B6F4-6914024EB5CA}" type="pres">
      <dgm:prSet presAssocID="{0E64D723-60B4-482F-B23A-46BF9FFB5633}" presName="hierChild7" presStyleCnt="0"/>
      <dgm:spPr/>
    </dgm:pt>
    <dgm:pt modelId="{CD26AE0A-C85B-4635-8C31-8FE0D6AE26E9}" type="pres">
      <dgm:prSet presAssocID="{2ABEEF90-61C5-4D20-9136-CAD9E140BC54}" presName="Name101" presStyleLbl="parChTrans1D2" presStyleIdx="3" presStyleCnt="5"/>
      <dgm:spPr/>
    </dgm:pt>
    <dgm:pt modelId="{512B5A9D-9F1E-4454-8A30-277ECFE959F0}" type="pres">
      <dgm:prSet presAssocID="{84814F57-8869-4164-8D73-527FE89495BF}" presName="hierRoot3" presStyleCnt="0">
        <dgm:presLayoutVars>
          <dgm:hierBranch val="init"/>
        </dgm:presLayoutVars>
      </dgm:prSet>
      <dgm:spPr/>
    </dgm:pt>
    <dgm:pt modelId="{FC34FB5E-63C4-4C66-AC2A-94DBD3F14263}" type="pres">
      <dgm:prSet presAssocID="{84814F57-8869-4164-8D73-527FE89495BF}" presName="rootComposite3" presStyleCnt="0"/>
      <dgm:spPr/>
    </dgm:pt>
    <dgm:pt modelId="{0B2154B2-21A8-4577-A9AC-C557E49634CF}" type="pres">
      <dgm:prSet presAssocID="{84814F57-8869-4164-8D73-527FE89495BF}" presName="rootText3" presStyleLbl="alignAcc1" presStyleIdx="0" presStyleCnt="0">
        <dgm:presLayoutVars>
          <dgm:chPref val="3"/>
        </dgm:presLayoutVars>
      </dgm:prSet>
      <dgm:spPr/>
    </dgm:pt>
    <dgm:pt modelId="{48B69A84-2EE5-495A-A956-93EAF982BB06}" type="pres">
      <dgm:prSet presAssocID="{84814F57-8869-4164-8D73-527FE89495BF}" presName="topArc3" presStyleLbl="parChTrans1D1" presStyleIdx="8" presStyleCnt="12"/>
      <dgm:spPr/>
    </dgm:pt>
    <dgm:pt modelId="{FF64A19F-0E7D-427F-B723-0682A2B5AFF3}" type="pres">
      <dgm:prSet presAssocID="{84814F57-8869-4164-8D73-527FE89495BF}" presName="bottomArc3" presStyleLbl="parChTrans1D1" presStyleIdx="9" presStyleCnt="12"/>
      <dgm:spPr/>
    </dgm:pt>
    <dgm:pt modelId="{370BA08B-9C50-4DCE-AD3C-9AFDB70ACC06}" type="pres">
      <dgm:prSet presAssocID="{84814F57-8869-4164-8D73-527FE89495BF}" presName="topConnNode3" presStyleLbl="asst1" presStyleIdx="0" presStyleCnt="0"/>
      <dgm:spPr/>
    </dgm:pt>
    <dgm:pt modelId="{D8421478-907B-49A5-B004-214CF240B523}" type="pres">
      <dgm:prSet presAssocID="{84814F57-8869-4164-8D73-527FE89495BF}" presName="hierChild6" presStyleCnt="0"/>
      <dgm:spPr/>
    </dgm:pt>
    <dgm:pt modelId="{11F6B5D7-5483-47D3-8201-34B4A2F04CCE}" type="pres">
      <dgm:prSet presAssocID="{84814F57-8869-4164-8D73-527FE89495BF}" presName="hierChild7" presStyleCnt="0"/>
      <dgm:spPr/>
    </dgm:pt>
    <dgm:pt modelId="{1347C01A-AD83-4B9D-9A80-1D28886BAD5E}" type="pres">
      <dgm:prSet presAssocID="{C3E8A880-2FF9-4163-897F-C132D2D3B6F4}" presName="Name101" presStyleLbl="parChTrans1D2" presStyleIdx="4" presStyleCnt="5"/>
      <dgm:spPr/>
    </dgm:pt>
    <dgm:pt modelId="{8D0FC0D3-50CD-4074-8AB7-39BE49A5CDF0}" type="pres">
      <dgm:prSet presAssocID="{997F468B-1E08-41FF-9AF9-70DAAF45C1B4}" presName="hierRoot3" presStyleCnt="0">
        <dgm:presLayoutVars>
          <dgm:hierBranch val="init"/>
        </dgm:presLayoutVars>
      </dgm:prSet>
      <dgm:spPr/>
    </dgm:pt>
    <dgm:pt modelId="{06C532A6-1934-4627-8BDC-D0AAE342861D}" type="pres">
      <dgm:prSet presAssocID="{997F468B-1E08-41FF-9AF9-70DAAF45C1B4}" presName="rootComposite3" presStyleCnt="0"/>
      <dgm:spPr/>
    </dgm:pt>
    <dgm:pt modelId="{BE6481EB-5189-4764-8FA5-C685393C9F9F}" type="pres">
      <dgm:prSet presAssocID="{997F468B-1E08-41FF-9AF9-70DAAF45C1B4}" presName="rootText3" presStyleLbl="alignAcc1" presStyleIdx="0" presStyleCnt="0">
        <dgm:presLayoutVars>
          <dgm:chPref val="3"/>
        </dgm:presLayoutVars>
      </dgm:prSet>
      <dgm:spPr/>
    </dgm:pt>
    <dgm:pt modelId="{69759591-9D56-4424-AF71-06C7E8A79C23}" type="pres">
      <dgm:prSet presAssocID="{997F468B-1E08-41FF-9AF9-70DAAF45C1B4}" presName="topArc3" presStyleLbl="parChTrans1D1" presStyleIdx="10" presStyleCnt="12"/>
      <dgm:spPr/>
    </dgm:pt>
    <dgm:pt modelId="{DBC55755-CDB5-40E4-B066-B15A4468FB08}" type="pres">
      <dgm:prSet presAssocID="{997F468B-1E08-41FF-9AF9-70DAAF45C1B4}" presName="bottomArc3" presStyleLbl="parChTrans1D1" presStyleIdx="11" presStyleCnt="12"/>
      <dgm:spPr/>
    </dgm:pt>
    <dgm:pt modelId="{A38547EE-1CFE-4BF7-A539-D0071AB1A5E5}" type="pres">
      <dgm:prSet presAssocID="{997F468B-1E08-41FF-9AF9-70DAAF45C1B4}" presName="topConnNode3" presStyleLbl="asst1" presStyleIdx="0" presStyleCnt="0"/>
      <dgm:spPr/>
    </dgm:pt>
    <dgm:pt modelId="{3978D4C5-48B0-4568-B6C7-B9ADC2918E95}" type="pres">
      <dgm:prSet presAssocID="{997F468B-1E08-41FF-9AF9-70DAAF45C1B4}" presName="hierChild6" presStyleCnt="0"/>
      <dgm:spPr/>
    </dgm:pt>
    <dgm:pt modelId="{9AB047AB-FBED-4221-84E7-A993CEA8A81A}" type="pres">
      <dgm:prSet presAssocID="{997F468B-1E08-41FF-9AF9-70DAAF45C1B4}" presName="hierChild7" presStyleCnt="0"/>
      <dgm:spPr/>
    </dgm:pt>
  </dgm:ptLst>
  <dgm:cxnLst>
    <dgm:cxn modelId="{EFAF2104-C75C-4C7C-A068-AF96330669A8}" srcId="{C1A40DAE-E7FB-4769-AEF5-1249B6903054}" destId="{D309AE28-6636-4104-A77F-4A93AF86E5FE}" srcOrd="4" destOrd="0" parTransId="{70D142FE-0AAF-48F4-B8F5-CC1B8EF87EF2}" sibTransId="{2E2C69F4-67E5-43AA-899A-E657BC6CE896}"/>
    <dgm:cxn modelId="{E168E31A-15EE-4072-83AA-EF604C254E47}" type="presOf" srcId="{70D142FE-0AAF-48F4-B8F5-CC1B8EF87EF2}" destId="{0C8911CF-0CF2-4CE8-AB2C-E8FE3748B468}" srcOrd="0" destOrd="0" presId="urn:microsoft.com/office/officeart/2008/layout/HalfCircleOrganizationChart"/>
    <dgm:cxn modelId="{11257C26-A167-4DAC-91B4-403A85521838}" type="presOf" srcId="{9680B5FB-3847-4615-8832-FD4DB1A417DE}" destId="{7152BE8A-8EEC-49D3-B606-1660BF7664C1}" srcOrd="0" destOrd="0" presId="urn:microsoft.com/office/officeart/2008/layout/HalfCircleOrganizationChart"/>
    <dgm:cxn modelId="{ADD1052F-8248-464C-BA5F-03080BBBCB46}" type="presOf" srcId="{D309AE28-6636-4104-A77F-4A93AF86E5FE}" destId="{FCCEAA3B-807C-4E57-8B0E-C9B0FC8294EF}" srcOrd="0" destOrd="0" presId="urn:microsoft.com/office/officeart/2008/layout/HalfCircleOrganizationChart"/>
    <dgm:cxn modelId="{E6DBD564-F1D4-4136-853B-37A5B83D8CEC}" srcId="{C1A40DAE-E7FB-4769-AEF5-1249B6903054}" destId="{0E64D723-60B4-482F-B23A-46BF9FFB5633}" srcOrd="1" destOrd="0" parTransId="{FA730947-99F5-42A7-B683-339807019417}" sibTransId="{C31F2C08-50B2-4857-97B7-1CA804C00FB0}"/>
    <dgm:cxn modelId="{A63EFF65-89EA-431D-94F0-6CD2B0AA0758}" type="presOf" srcId="{A99599F9-0CF5-4707-8E3B-8BFC44C3A2FB}" destId="{FDCA7115-9D0D-4E22-B460-99D25FAD7DB0}" srcOrd="0" destOrd="0" presId="urn:microsoft.com/office/officeart/2008/layout/HalfCircleOrganizationChart"/>
    <dgm:cxn modelId="{71163369-5158-4965-B570-9B845988035A}" type="presOf" srcId="{231425E6-5860-47A2-A705-A4F8128CA575}" destId="{3F9E2AC6-B9EF-4C45-AA77-F7DC167FD04B}" srcOrd="0" destOrd="0" presId="urn:microsoft.com/office/officeart/2008/layout/HalfCircleOrganizationChart"/>
    <dgm:cxn modelId="{7B312372-6378-454B-A5C3-CE5FB338CE04}" type="presOf" srcId="{D309AE28-6636-4104-A77F-4A93AF86E5FE}" destId="{F81AA242-78F5-4BB2-A43A-09936A7D7875}" srcOrd="1" destOrd="0" presId="urn:microsoft.com/office/officeart/2008/layout/HalfCircleOrganizationChart"/>
    <dgm:cxn modelId="{389D9A56-AC77-4B2F-9CA3-A4AEE38408A8}" type="presOf" srcId="{997F468B-1E08-41FF-9AF9-70DAAF45C1B4}" destId="{BE6481EB-5189-4764-8FA5-C685393C9F9F}" srcOrd="0" destOrd="0" presId="urn:microsoft.com/office/officeart/2008/layout/HalfCircleOrganizationChart"/>
    <dgm:cxn modelId="{1744BC58-B9B3-4AD5-BAF9-8B3F4623EBD6}" type="presOf" srcId="{231425E6-5860-47A2-A705-A4F8128CA575}" destId="{469AE345-59E6-4C0E-8814-C96ECED6A91C}" srcOrd="1" destOrd="0" presId="urn:microsoft.com/office/officeart/2008/layout/HalfCircleOrganizationChart"/>
    <dgm:cxn modelId="{3D96DE7E-F54F-471F-9530-C670DABD7B12}" type="presOf" srcId="{FA730947-99F5-42A7-B683-339807019417}" destId="{5226F0B0-2C8E-474B-B481-13C366075202}" srcOrd="0" destOrd="0" presId="urn:microsoft.com/office/officeart/2008/layout/HalfCircleOrganizationChart"/>
    <dgm:cxn modelId="{912DDC84-9014-4DE3-929D-4E28A32E21A3}" type="presOf" srcId="{84814F57-8869-4164-8D73-527FE89495BF}" destId="{370BA08B-9C50-4DCE-AD3C-9AFDB70ACC06}" srcOrd="1" destOrd="0" presId="urn:microsoft.com/office/officeart/2008/layout/HalfCircleOrganizationChart"/>
    <dgm:cxn modelId="{BF610594-25FA-4C1B-9F25-52D5F55E88C4}" srcId="{C1A40DAE-E7FB-4769-AEF5-1249B6903054}" destId="{84814F57-8869-4164-8D73-527FE89495BF}" srcOrd="2" destOrd="0" parTransId="{2ABEEF90-61C5-4D20-9136-CAD9E140BC54}" sibTransId="{EF0550CC-F62F-447A-BE10-D9278818727E}"/>
    <dgm:cxn modelId="{512D6998-E70D-45E6-B7A3-9173719CC507}" type="presOf" srcId="{2ABEEF90-61C5-4D20-9136-CAD9E140BC54}" destId="{CD26AE0A-C85B-4635-8C31-8FE0D6AE26E9}" srcOrd="0" destOrd="0" presId="urn:microsoft.com/office/officeart/2008/layout/HalfCircleOrganizationChart"/>
    <dgm:cxn modelId="{DF7F949B-93DB-46C7-9987-C16E6DC23A4A}" type="presOf" srcId="{997F468B-1E08-41FF-9AF9-70DAAF45C1B4}" destId="{A38547EE-1CFE-4BF7-A539-D0071AB1A5E5}" srcOrd="1" destOrd="0" presId="urn:microsoft.com/office/officeart/2008/layout/HalfCircleOrganizationChart"/>
    <dgm:cxn modelId="{2E5D2C9C-B2BB-4F4B-8E3C-FB09C97B43D2}" type="presOf" srcId="{0E64D723-60B4-482F-B23A-46BF9FFB5633}" destId="{060B778A-C373-404D-9C72-5BF2E905964D}" srcOrd="1" destOrd="0" presId="urn:microsoft.com/office/officeart/2008/layout/HalfCircleOrganizationChart"/>
    <dgm:cxn modelId="{14DEA99E-02C0-496B-A962-00B3913509AA}" type="presOf" srcId="{0E64D723-60B4-482F-B23A-46BF9FFB5633}" destId="{D2092315-ACDD-4E00-8B4A-2FED5C988D1F}" srcOrd="0" destOrd="0" presId="urn:microsoft.com/office/officeart/2008/layout/HalfCircleOrganizationChart"/>
    <dgm:cxn modelId="{86819FA0-D594-4130-B9A1-7DE5C9E0A858}" type="presOf" srcId="{84814F57-8869-4164-8D73-527FE89495BF}" destId="{0B2154B2-21A8-4577-A9AC-C557E49634CF}" srcOrd="0" destOrd="0" presId="urn:microsoft.com/office/officeart/2008/layout/HalfCircleOrganizationChart"/>
    <dgm:cxn modelId="{3821FDC3-CD61-404A-B251-D7E235BC215A}" srcId="{C1A40DAE-E7FB-4769-AEF5-1249B6903054}" destId="{231425E6-5860-47A2-A705-A4F8128CA575}" srcOrd="0" destOrd="0" parTransId="{A99599F9-0CF5-4707-8E3B-8BFC44C3A2FB}" sibTransId="{9F5D9583-AC05-456D-A43B-F84B7CD8EE22}"/>
    <dgm:cxn modelId="{9761BEC5-91AA-46BD-91B7-30A84C6643F6}" type="presOf" srcId="{C3E8A880-2FF9-4163-897F-C132D2D3B6F4}" destId="{1347C01A-AD83-4B9D-9A80-1D28886BAD5E}" srcOrd="0" destOrd="0" presId="urn:microsoft.com/office/officeart/2008/layout/HalfCircleOrganizationChart"/>
    <dgm:cxn modelId="{957757CB-586F-42F9-80CA-48807BD6959B}" type="presOf" srcId="{C1A40DAE-E7FB-4769-AEF5-1249B6903054}" destId="{FD656C91-7B74-44E9-AF6F-5E7B5683A98A}" srcOrd="0" destOrd="0" presId="urn:microsoft.com/office/officeart/2008/layout/HalfCircleOrganizationChart"/>
    <dgm:cxn modelId="{A8072FD5-9BCE-4FCE-8A23-7F8D5777A5F7}" srcId="{C1A40DAE-E7FB-4769-AEF5-1249B6903054}" destId="{997F468B-1E08-41FF-9AF9-70DAAF45C1B4}" srcOrd="3" destOrd="0" parTransId="{C3E8A880-2FF9-4163-897F-C132D2D3B6F4}" sibTransId="{8565D71D-3AC2-4501-8BA6-A6E73F70D267}"/>
    <dgm:cxn modelId="{080877E2-3B9C-4767-8103-256A94F30FA7}" type="presOf" srcId="{C1A40DAE-E7FB-4769-AEF5-1249B6903054}" destId="{20544ED8-D42F-4F99-8AFF-239896C77301}" srcOrd="1" destOrd="0" presId="urn:microsoft.com/office/officeart/2008/layout/HalfCircleOrganizationChart"/>
    <dgm:cxn modelId="{B5EEBFF1-F588-44DB-9120-6B0A46D1F034}" srcId="{9680B5FB-3847-4615-8832-FD4DB1A417DE}" destId="{C1A40DAE-E7FB-4769-AEF5-1249B6903054}" srcOrd="0" destOrd="0" parTransId="{0ABC1BC0-C555-4DA9-B9C8-8F2763C6DA1D}" sibTransId="{92FE93B4-FBDF-448E-B800-915D0994983F}"/>
    <dgm:cxn modelId="{D8A7BA08-371B-43B7-8B40-3C34DC215829}" type="presParOf" srcId="{7152BE8A-8EEC-49D3-B606-1660BF7664C1}" destId="{F832A249-B6E6-479B-82F1-52AD363E9CB4}" srcOrd="0" destOrd="0" presId="urn:microsoft.com/office/officeart/2008/layout/HalfCircleOrganizationChart"/>
    <dgm:cxn modelId="{15A469DD-3267-4F37-82C8-2BDE1F829F68}" type="presParOf" srcId="{F832A249-B6E6-479B-82F1-52AD363E9CB4}" destId="{80F66732-BA0E-480F-9F09-64638BA2E077}" srcOrd="0" destOrd="0" presId="urn:microsoft.com/office/officeart/2008/layout/HalfCircleOrganizationChart"/>
    <dgm:cxn modelId="{4E25E56C-E71E-4ED4-920C-4C71857479CC}" type="presParOf" srcId="{80F66732-BA0E-480F-9F09-64638BA2E077}" destId="{FD656C91-7B74-44E9-AF6F-5E7B5683A98A}" srcOrd="0" destOrd="0" presId="urn:microsoft.com/office/officeart/2008/layout/HalfCircleOrganizationChart"/>
    <dgm:cxn modelId="{D96FA6B1-C6F3-4883-B768-2DDD5ADDAEEC}" type="presParOf" srcId="{80F66732-BA0E-480F-9F09-64638BA2E077}" destId="{0620AB00-7B90-4BF3-9899-40BDBB7FD852}" srcOrd="1" destOrd="0" presId="urn:microsoft.com/office/officeart/2008/layout/HalfCircleOrganizationChart"/>
    <dgm:cxn modelId="{11ECC6FC-41FB-40FA-8C5A-3F6189F5001F}" type="presParOf" srcId="{80F66732-BA0E-480F-9F09-64638BA2E077}" destId="{EEF93025-8CB2-40FE-8618-0BFC5AD79795}" srcOrd="2" destOrd="0" presId="urn:microsoft.com/office/officeart/2008/layout/HalfCircleOrganizationChart"/>
    <dgm:cxn modelId="{E06FB429-3588-4DDF-BD37-6A00F1D18E47}" type="presParOf" srcId="{80F66732-BA0E-480F-9F09-64638BA2E077}" destId="{20544ED8-D42F-4F99-8AFF-239896C77301}" srcOrd="3" destOrd="0" presId="urn:microsoft.com/office/officeart/2008/layout/HalfCircleOrganizationChart"/>
    <dgm:cxn modelId="{6D6AA9B9-2E9E-4CAB-B3C7-38B265D08B13}" type="presParOf" srcId="{F832A249-B6E6-479B-82F1-52AD363E9CB4}" destId="{564C9B88-1333-43E4-9680-7B96FC663AD5}" srcOrd="1" destOrd="0" presId="urn:microsoft.com/office/officeart/2008/layout/HalfCircleOrganizationChart"/>
    <dgm:cxn modelId="{23924908-DF58-4621-8E51-5AFA64981E02}" type="presParOf" srcId="{564C9B88-1333-43E4-9680-7B96FC663AD5}" destId="{0C8911CF-0CF2-4CE8-AB2C-E8FE3748B468}" srcOrd="0" destOrd="0" presId="urn:microsoft.com/office/officeart/2008/layout/HalfCircleOrganizationChart"/>
    <dgm:cxn modelId="{5F4E1B23-4E3D-42E9-9CEB-0E2FFA256E9C}" type="presParOf" srcId="{564C9B88-1333-43E4-9680-7B96FC663AD5}" destId="{060D79D3-FD9E-4903-AD73-CE418DAE6EFE}" srcOrd="1" destOrd="0" presId="urn:microsoft.com/office/officeart/2008/layout/HalfCircleOrganizationChart"/>
    <dgm:cxn modelId="{BC02AAD5-158C-4232-8CB7-F4EA7F3C3718}" type="presParOf" srcId="{060D79D3-FD9E-4903-AD73-CE418DAE6EFE}" destId="{EDC8F249-4A9A-4021-89C8-A87234E12079}" srcOrd="0" destOrd="0" presId="urn:microsoft.com/office/officeart/2008/layout/HalfCircleOrganizationChart"/>
    <dgm:cxn modelId="{72F5A6D2-BFEE-42D2-94BC-B553FC8B2553}" type="presParOf" srcId="{EDC8F249-4A9A-4021-89C8-A87234E12079}" destId="{FCCEAA3B-807C-4E57-8B0E-C9B0FC8294EF}" srcOrd="0" destOrd="0" presId="urn:microsoft.com/office/officeart/2008/layout/HalfCircleOrganizationChart"/>
    <dgm:cxn modelId="{7FAFBDD5-EF79-4FB1-9E7B-3E20DCF557E7}" type="presParOf" srcId="{EDC8F249-4A9A-4021-89C8-A87234E12079}" destId="{1832D76A-CD0C-44CD-83C2-AEEDCEA9930D}" srcOrd="1" destOrd="0" presId="urn:microsoft.com/office/officeart/2008/layout/HalfCircleOrganizationChart"/>
    <dgm:cxn modelId="{529DFBA1-AC25-4ED1-ADBC-44CA81D845CC}" type="presParOf" srcId="{EDC8F249-4A9A-4021-89C8-A87234E12079}" destId="{AF27CD25-FBFE-4998-A3B4-85CFF05DA050}" srcOrd="2" destOrd="0" presId="urn:microsoft.com/office/officeart/2008/layout/HalfCircleOrganizationChart"/>
    <dgm:cxn modelId="{D7FB8DDA-AFFB-44C1-B3E4-EF76270C5A3C}" type="presParOf" srcId="{EDC8F249-4A9A-4021-89C8-A87234E12079}" destId="{F81AA242-78F5-4BB2-A43A-09936A7D7875}" srcOrd="3" destOrd="0" presId="urn:microsoft.com/office/officeart/2008/layout/HalfCircleOrganizationChart"/>
    <dgm:cxn modelId="{885DF9D4-9568-46E8-9E1E-FA95116773CB}" type="presParOf" srcId="{060D79D3-FD9E-4903-AD73-CE418DAE6EFE}" destId="{838457BC-B249-417D-AE2F-C826498ACE6A}" srcOrd="1" destOrd="0" presId="urn:microsoft.com/office/officeart/2008/layout/HalfCircleOrganizationChart"/>
    <dgm:cxn modelId="{D6AE33AC-092D-4B94-81AD-401EFBE29F70}" type="presParOf" srcId="{060D79D3-FD9E-4903-AD73-CE418DAE6EFE}" destId="{CA6272F6-186F-4C30-970D-15E582EA9273}" srcOrd="2" destOrd="0" presId="urn:microsoft.com/office/officeart/2008/layout/HalfCircleOrganizationChart"/>
    <dgm:cxn modelId="{28DAC2BB-3430-4D5B-929B-DAE16ECF076D}" type="presParOf" srcId="{F832A249-B6E6-479B-82F1-52AD363E9CB4}" destId="{B70490D8-9023-4C80-8A43-0621247B80D7}" srcOrd="2" destOrd="0" presId="urn:microsoft.com/office/officeart/2008/layout/HalfCircleOrganizationChart"/>
    <dgm:cxn modelId="{5DFE474E-3F64-456B-A814-F5E603504FF0}" type="presParOf" srcId="{B70490D8-9023-4C80-8A43-0621247B80D7}" destId="{FDCA7115-9D0D-4E22-B460-99D25FAD7DB0}" srcOrd="0" destOrd="0" presId="urn:microsoft.com/office/officeart/2008/layout/HalfCircleOrganizationChart"/>
    <dgm:cxn modelId="{A6995228-A333-4DC9-8264-4B68668E8FB9}" type="presParOf" srcId="{B70490D8-9023-4C80-8A43-0621247B80D7}" destId="{6ABE6B67-D29B-4C3A-BEAA-E97719F6DA62}" srcOrd="1" destOrd="0" presId="urn:microsoft.com/office/officeart/2008/layout/HalfCircleOrganizationChart"/>
    <dgm:cxn modelId="{ACFCDBCA-8CC1-4313-BA95-7F3254A85E12}" type="presParOf" srcId="{6ABE6B67-D29B-4C3A-BEAA-E97719F6DA62}" destId="{7056A452-B4DB-41D6-8EBA-1ED461B875AF}" srcOrd="0" destOrd="0" presId="urn:microsoft.com/office/officeart/2008/layout/HalfCircleOrganizationChart"/>
    <dgm:cxn modelId="{1DCB3EC2-7C09-40CF-AA0F-6FF0E0D3CC9B}" type="presParOf" srcId="{7056A452-B4DB-41D6-8EBA-1ED461B875AF}" destId="{3F9E2AC6-B9EF-4C45-AA77-F7DC167FD04B}" srcOrd="0" destOrd="0" presId="urn:microsoft.com/office/officeart/2008/layout/HalfCircleOrganizationChart"/>
    <dgm:cxn modelId="{BDA4C287-5173-4C6E-8B55-18C4AB131FB0}" type="presParOf" srcId="{7056A452-B4DB-41D6-8EBA-1ED461B875AF}" destId="{6F6126D9-EE1A-4169-A3EE-14A4631B0E98}" srcOrd="1" destOrd="0" presId="urn:microsoft.com/office/officeart/2008/layout/HalfCircleOrganizationChart"/>
    <dgm:cxn modelId="{EAE00F43-1527-4AAD-9908-4A1FDFA5B796}" type="presParOf" srcId="{7056A452-B4DB-41D6-8EBA-1ED461B875AF}" destId="{1217EDAF-06BB-4301-B0BB-B49C7AC4CC7D}" srcOrd="2" destOrd="0" presId="urn:microsoft.com/office/officeart/2008/layout/HalfCircleOrganizationChart"/>
    <dgm:cxn modelId="{07037C4C-07CE-47DB-B278-FB70DE517E5E}" type="presParOf" srcId="{7056A452-B4DB-41D6-8EBA-1ED461B875AF}" destId="{469AE345-59E6-4C0E-8814-C96ECED6A91C}" srcOrd="3" destOrd="0" presId="urn:microsoft.com/office/officeart/2008/layout/HalfCircleOrganizationChart"/>
    <dgm:cxn modelId="{B27AB044-9E3F-4E2D-94F7-ED1C6B9839E1}" type="presParOf" srcId="{6ABE6B67-D29B-4C3A-BEAA-E97719F6DA62}" destId="{1AAF8452-03CE-440F-A0D7-DB66B1705610}" srcOrd="1" destOrd="0" presId="urn:microsoft.com/office/officeart/2008/layout/HalfCircleOrganizationChart"/>
    <dgm:cxn modelId="{07A7FB0C-2860-4C2D-A652-53341111CF9A}" type="presParOf" srcId="{6ABE6B67-D29B-4C3A-BEAA-E97719F6DA62}" destId="{7AF9DB84-2997-45DF-9F11-AB7ED862F6DE}" srcOrd="2" destOrd="0" presId="urn:microsoft.com/office/officeart/2008/layout/HalfCircleOrganizationChart"/>
    <dgm:cxn modelId="{82EBE65B-6A13-44AE-B8A0-E9208F5E3D28}" type="presParOf" srcId="{B70490D8-9023-4C80-8A43-0621247B80D7}" destId="{5226F0B0-2C8E-474B-B481-13C366075202}" srcOrd="2" destOrd="0" presId="urn:microsoft.com/office/officeart/2008/layout/HalfCircleOrganizationChart"/>
    <dgm:cxn modelId="{C47D7777-BDAC-4043-8558-6FFA317035F5}" type="presParOf" srcId="{B70490D8-9023-4C80-8A43-0621247B80D7}" destId="{AC8128D8-55D6-46D9-83C0-2E96F510BE7A}" srcOrd="3" destOrd="0" presId="urn:microsoft.com/office/officeart/2008/layout/HalfCircleOrganizationChart"/>
    <dgm:cxn modelId="{D9EB1787-68C1-4B5E-99F8-8BE79BE64FC0}" type="presParOf" srcId="{AC8128D8-55D6-46D9-83C0-2E96F510BE7A}" destId="{3DEE5C75-55F3-45F5-8F08-1EE96F97A213}" srcOrd="0" destOrd="0" presId="urn:microsoft.com/office/officeart/2008/layout/HalfCircleOrganizationChart"/>
    <dgm:cxn modelId="{F2CB82F9-B6B2-41F4-AB39-9F50C5D527BD}" type="presParOf" srcId="{3DEE5C75-55F3-45F5-8F08-1EE96F97A213}" destId="{D2092315-ACDD-4E00-8B4A-2FED5C988D1F}" srcOrd="0" destOrd="0" presId="urn:microsoft.com/office/officeart/2008/layout/HalfCircleOrganizationChart"/>
    <dgm:cxn modelId="{7EA524E8-81EE-42F0-8CFC-CADE58CAD85F}" type="presParOf" srcId="{3DEE5C75-55F3-45F5-8F08-1EE96F97A213}" destId="{4E60AFFD-0268-4552-A510-705829049264}" srcOrd="1" destOrd="0" presId="urn:microsoft.com/office/officeart/2008/layout/HalfCircleOrganizationChart"/>
    <dgm:cxn modelId="{26FF473B-F8DE-4FC9-81B1-E9A44124C44C}" type="presParOf" srcId="{3DEE5C75-55F3-45F5-8F08-1EE96F97A213}" destId="{A6C7051B-9CA2-4AF1-8A47-582664E6C419}" srcOrd="2" destOrd="0" presId="urn:microsoft.com/office/officeart/2008/layout/HalfCircleOrganizationChart"/>
    <dgm:cxn modelId="{F105C38D-7E68-46B2-9A3F-D5ADB68AFE7B}" type="presParOf" srcId="{3DEE5C75-55F3-45F5-8F08-1EE96F97A213}" destId="{060B778A-C373-404D-9C72-5BF2E905964D}" srcOrd="3" destOrd="0" presId="urn:microsoft.com/office/officeart/2008/layout/HalfCircleOrganizationChart"/>
    <dgm:cxn modelId="{13F93FE3-64C4-40EE-B635-05112A2B757F}" type="presParOf" srcId="{AC8128D8-55D6-46D9-83C0-2E96F510BE7A}" destId="{6B845BD6-E712-4903-B3E5-3D785F1DCC26}" srcOrd="1" destOrd="0" presId="urn:microsoft.com/office/officeart/2008/layout/HalfCircleOrganizationChart"/>
    <dgm:cxn modelId="{587D2120-648F-4310-A086-E1AC5CEAD48F}" type="presParOf" srcId="{AC8128D8-55D6-46D9-83C0-2E96F510BE7A}" destId="{2F27FFA1-95B5-4194-B6F4-6914024EB5CA}" srcOrd="2" destOrd="0" presId="urn:microsoft.com/office/officeart/2008/layout/HalfCircleOrganizationChart"/>
    <dgm:cxn modelId="{46E99A8F-922C-4D3D-99C6-6CB224503174}" type="presParOf" srcId="{B70490D8-9023-4C80-8A43-0621247B80D7}" destId="{CD26AE0A-C85B-4635-8C31-8FE0D6AE26E9}" srcOrd="4" destOrd="0" presId="urn:microsoft.com/office/officeart/2008/layout/HalfCircleOrganizationChart"/>
    <dgm:cxn modelId="{994823DB-AD83-4E86-A4DD-3BEE0A83DCDD}" type="presParOf" srcId="{B70490D8-9023-4C80-8A43-0621247B80D7}" destId="{512B5A9D-9F1E-4454-8A30-277ECFE959F0}" srcOrd="5" destOrd="0" presId="urn:microsoft.com/office/officeart/2008/layout/HalfCircleOrganizationChart"/>
    <dgm:cxn modelId="{CB88E535-520E-4B8F-8F52-318D85303DBC}" type="presParOf" srcId="{512B5A9D-9F1E-4454-8A30-277ECFE959F0}" destId="{FC34FB5E-63C4-4C66-AC2A-94DBD3F14263}" srcOrd="0" destOrd="0" presId="urn:microsoft.com/office/officeart/2008/layout/HalfCircleOrganizationChart"/>
    <dgm:cxn modelId="{46DD6BDF-AB38-4563-B0DC-3C197E67B82B}" type="presParOf" srcId="{FC34FB5E-63C4-4C66-AC2A-94DBD3F14263}" destId="{0B2154B2-21A8-4577-A9AC-C557E49634CF}" srcOrd="0" destOrd="0" presId="urn:microsoft.com/office/officeart/2008/layout/HalfCircleOrganizationChart"/>
    <dgm:cxn modelId="{BB71AB6C-133F-4DF7-8232-023EC20D838D}" type="presParOf" srcId="{FC34FB5E-63C4-4C66-AC2A-94DBD3F14263}" destId="{48B69A84-2EE5-495A-A956-93EAF982BB06}" srcOrd="1" destOrd="0" presId="urn:microsoft.com/office/officeart/2008/layout/HalfCircleOrganizationChart"/>
    <dgm:cxn modelId="{6B5A7EE0-1F53-44BD-AC17-9EC47EA38898}" type="presParOf" srcId="{FC34FB5E-63C4-4C66-AC2A-94DBD3F14263}" destId="{FF64A19F-0E7D-427F-B723-0682A2B5AFF3}" srcOrd="2" destOrd="0" presId="urn:microsoft.com/office/officeart/2008/layout/HalfCircleOrganizationChart"/>
    <dgm:cxn modelId="{480B5AF9-A88C-4975-8E61-991A8BF69ADB}" type="presParOf" srcId="{FC34FB5E-63C4-4C66-AC2A-94DBD3F14263}" destId="{370BA08B-9C50-4DCE-AD3C-9AFDB70ACC06}" srcOrd="3" destOrd="0" presId="urn:microsoft.com/office/officeart/2008/layout/HalfCircleOrganizationChart"/>
    <dgm:cxn modelId="{58D5D22D-00C8-43C0-AC99-6327BF65A9C5}" type="presParOf" srcId="{512B5A9D-9F1E-4454-8A30-277ECFE959F0}" destId="{D8421478-907B-49A5-B004-214CF240B523}" srcOrd="1" destOrd="0" presId="urn:microsoft.com/office/officeart/2008/layout/HalfCircleOrganizationChart"/>
    <dgm:cxn modelId="{658D33A3-FCAC-462C-80D1-6DBA72CF6B6C}" type="presParOf" srcId="{512B5A9D-9F1E-4454-8A30-277ECFE959F0}" destId="{11F6B5D7-5483-47D3-8201-34B4A2F04CCE}" srcOrd="2" destOrd="0" presId="urn:microsoft.com/office/officeart/2008/layout/HalfCircleOrganizationChart"/>
    <dgm:cxn modelId="{3074B83B-2644-4E35-A177-7E76C399627A}" type="presParOf" srcId="{B70490D8-9023-4C80-8A43-0621247B80D7}" destId="{1347C01A-AD83-4B9D-9A80-1D28886BAD5E}" srcOrd="6" destOrd="0" presId="urn:microsoft.com/office/officeart/2008/layout/HalfCircleOrganizationChart"/>
    <dgm:cxn modelId="{02803411-7BE2-4EC3-A70F-4A30D895CB07}" type="presParOf" srcId="{B70490D8-9023-4C80-8A43-0621247B80D7}" destId="{8D0FC0D3-50CD-4074-8AB7-39BE49A5CDF0}" srcOrd="7" destOrd="0" presId="urn:microsoft.com/office/officeart/2008/layout/HalfCircleOrganizationChart"/>
    <dgm:cxn modelId="{46F007D1-789B-457A-85F0-3B236E5320E0}" type="presParOf" srcId="{8D0FC0D3-50CD-4074-8AB7-39BE49A5CDF0}" destId="{06C532A6-1934-4627-8BDC-D0AAE342861D}" srcOrd="0" destOrd="0" presId="urn:microsoft.com/office/officeart/2008/layout/HalfCircleOrganizationChart"/>
    <dgm:cxn modelId="{1F8F6C2F-D381-42D5-A71A-6EA1F939D3CA}" type="presParOf" srcId="{06C532A6-1934-4627-8BDC-D0AAE342861D}" destId="{BE6481EB-5189-4764-8FA5-C685393C9F9F}" srcOrd="0" destOrd="0" presId="urn:microsoft.com/office/officeart/2008/layout/HalfCircleOrganizationChart"/>
    <dgm:cxn modelId="{71D80ED3-D4EA-4FE7-9E7E-64DAB54D00F9}" type="presParOf" srcId="{06C532A6-1934-4627-8BDC-D0AAE342861D}" destId="{69759591-9D56-4424-AF71-06C7E8A79C23}" srcOrd="1" destOrd="0" presId="urn:microsoft.com/office/officeart/2008/layout/HalfCircleOrganizationChart"/>
    <dgm:cxn modelId="{77E8CEEF-316A-4E2D-86B2-E8DD6A1754A7}" type="presParOf" srcId="{06C532A6-1934-4627-8BDC-D0AAE342861D}" destId="{DBC55755-CDB5-40E4-B066-B15A4468FB08}" srcOrd="2" destOrd="0" presId="urn:microsoft.com/office/officeart/2008/layout/HalfCircleOrganizationChart"/>
    <dgm:cxn modelId="{658EFF5F-317D-4A31-87D1-FB5DDB0BE0A0}" type="presParOf" srcId="{06C532A6-1934-4627-8BDC-D0AAE342861D}" destId="{A38547EE-1CFE-4BF7-A539-D0071AB1A5E5}" srcOrd="3" destOrd="0" presId="urn:microsoft.com/office/officeart/2008/layout/HalfCircleOrganizationChart"/>
    <dgm:cxn modelId="{42EEAA93-3853-4593-B8FB-3A0904405C8F}" type="presParOf" srcId="{8D0FC0D3-50CD-4074-8AB7-39BE49A5CDF0}" destId="{3978D4C5-48B0-4568-B6C7-B9ADC2918E95}" srcOrd="1" destOrd="0" presId="urn:microsoft.com/office/officeart/2008/layout/HalfCircleOrganizationChart"/>
    <dgm:cxn modelId="{6BBB0331-5306-4D02-BDE8-4D45A4FDBB2A}" type="presParOf" srcId="{8D0FC0D3-50CD-4074-8AB7-39BE49A5CDF0}" destId="{9AB047AB-FBED-4221-84E7-A993CEA8A81A}"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80B5FB-3847-4615-8832-FD4DB1A417DE}"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C1A40DAE-E7FB-4769-AEF5-1249B6903054}">
      <dgm:prSet phldrT="[Text]"/>
      <dgm:spPr/>
      <dgm:t>
        <a:bodyPr/>
        <a:lstStyle/>
        <a:p>
          <a:r>
            <a:rPr lang="en-US"/>
            <a:t>PROJECT MANAGER</a:t>
          </a:r>
        </a:p>
      </dgm:t>
    </dgm:pt>
    <dgm:pt modelId="{0ABC1BC0-C555-4DA9-B9C8-8F2763C6DA1D}" type="parTrans" cxnId="{B5EEBFF1-F588-44DB-9120-6B0A46D1F034}">
      <dgm:prSet/>
      <dgm:spPr/>
      <dgm:t>
        <a:bodyPr/>
        <a:lstStyle/>
        <a:p>
          <a:endParaRPr lang="en-US"/>
        </a:p>
      </dgm:t>
    </dgm:pt>
    <dgm:pt modelId="{92FE93B4-FBDF-448E-B800-915D0994983F}" type="sibTrans" cxnId="{B5EEBFF1-F588-44DB-9120-6B0A46D1F034}">
      <dgm:prSet/>
      <dgm:spPr/>
      <dgm:t>
        <a:bodyPr/>
        <a:lstStyle/>
        <a:p>
          <a:endParaRPr lang="en-US"/>
        </a:p>
      </dgm:t>
    </dgm:pt>
    <dgm:pt modelId="{231425E6-5860-47A2-A705-A4F8128CA575}" type="asst">
      <dgm:prSet phldrT="[Text]"/>
      <dgm:spPr/>
      <dgm:t>
        <a:bodyPr/>
        <a:lstStyle/>
        <a:p>
          <a:r>
            <a:rPr lang="en-US"/>
            <a:t>DIRECTOR OF DEVELOPMENT</a:t>
          </a:r>
        </a:p>
      </dgm:t>
    </dgm:pt>
    <dgm:pt modelId="{A99599F9-0CF5-4707-8E3B-8BFC44C3A2FB}" type="parTrans" cxnId="{3821FDC3-CD61-404A-B251-D7E235BC215A}">
      <dgm:prSet/>
      <dgm:spPr/>
      <dgm:t>
        <a:bodyPr/>
        <a:lstStyle/>
        <a:p>
          <a:endParaRPr lang="en-US"/>
        </a:p>
      </dgm:t>
    </dgm:pt>
    <dgm:pt modelId="{9F5D9583-AC05-456D-A43B-F84B7CD8EE22}" type="sibTrans" cxnId="{3821FDC3-CD61-404A-B251-D7E235BC215A}">
      <dgm:prSet/>
      <dgm:spPr/>
      <dgm:t>
        <a:bodyPr/>
        <a:lstStyle/>
        <a:p>
          <a:endParaRPr lang="en-US"/>
        </a:p>
      </dgm:t>
    </dgm:pt>
    <dgm:pt modelId="{0E64D723-60B4-482F-B23A-46BF9FFB5633}" type="asst">
      <dgm:prSet phldrT="[Text]"/>
      <dgm:spPr/>
      <dgm:t>
        <a:bodyPr/>
        <a:lstStyle/>
        <a:p>
          <a:r>
            <a:rPr lang="en-US"/>
            <a:t>DIRECTOR OF BUSINESS DEVELOPMENT</a:t>
          </a:r>
        </a:p>
      </dgm:t>
    </dgm:pt>
    <dgm:pt modelId="{FA730947-99F5-42A7-B683-339807019417}" type="parTrans" cxnId="{E6DBD564-F1D4-4136-853B-37A5B83D8CEC}">
      <dgm:prSet/>
      <dgm:spPr/>
      <dgm:t>
        <a:bodyPr/>
        <a:lstStyle/>
        <a:p>
          <a:endParaRPr lang="en-US"/>
        </a:p>
      </dgm:t>
    </dgm:pt>
    <dgm:pt modelId="{C31F2C08-50B2-4857-97B7-1CA804C00FB0}" type="sibTrans" cxnId="{E6DBD564-F1D4-4136-853B-37A5B83D8CEC}">
      <dgm:prSet/>
      <dgm:spPr/>
      <dgm:t>
        <a:bodyPr/>
        <a:lstStyle/>
        <a:p>
          <a:endParaRPr lang="en-US"/>
        </a:p>
      </dgm:t>
    </dgm:pt>
    <dgm:pt modelId="{84814F57-8869-4164-8D73-527FE89495BF}" type="asst">
      <dgm:prSet phldrT="[Text]"/>
      <dgm:spPr/>
      <dgm:t>
        <a:bodyPr/>
        <a:lstStyle/>
        <a:p>
          <a:r>
            <a:rPr lang="en-US"/>
            <a:t>MARKETING MANAGER</a:t>
          </a:r>
        </a:p>
      </dgm:t>
    </dgm:pt>
    <dgm:pt modelId="{2ABEEF90-61C5-4D20-9136-CAD9E140BC54}" type="parTrans" cxnId="{BF610594-25FA-4C1B-9F25-52D5F55E88C4}">
      <dgm:prSet/>
      <dgm:spPr/>
      <dgm:t>
        <a:bodyPr/>
        <a:lstStyle/>
        <a:p>
          <a:endParaRPr lang="en-US"/>
        </a:p>
      </dgm:t>
    </dgm:pt>
    <dgm:pt modelId="{EF0550CC-F62F-447A-BE10-D9278818727E}" type="sibTrans" cxnId="{BF610594-25FA-4C1B-9F25-52D5F55E88C4}">
      <dgm:prSet/>
      <dgm:spPr/>
      <dgm:t>
        <a:bodyPr/>
        <a:lstStyle/>
        <a:p>
          <a:endParaRPr lang="en-US"/>
        </a:p>
      </dgm:t>
    </dgm:pt>
    <dgm:pt modelId="{997F468B-1E08-41FF-9AF9-70DAAF45C1B4}" type="asst">
      <dgm:prSet phldrT="[Text]"/>
      <dgm:spPr/>
      <dgm:t>
        <a:bodyPr/>
        <a:lstStyle/>
        <a:p>
          <a:r>
            <a:rPr lang="en-US"/>
            <a:t>OPERATIONS MANAGER</a:t>
          </a:r>
        </a:p>
      </dgm:t>
    </dgm:pt>
    <dgm:pt modelId="{C3E8A880-2FF9-4163-897F-C132D2D3B6F4}" type="parTrans" cxnId="{A8072FD5-9BCE-4FCE-8A23-7F8D5777A5F7}">
      <dgm:prSet/>
      <dgm:spPr/>
      <dgm:t>
        <a:bodyPr/>
        <a:lstStyle/>
        <a:p>
          <a:endParaRPr lang="en-US"/>
        </a:p>
      </dgm:t>
    </dgm:pt>
    <dgm:pt modelId="{8565D71D-3AC2-4501-8BA6-A6E73F70D267}" type="sibTrans" cxnId="{A8072FD5-9BCE-4FCE-8A23-7F8D5777A5F7}">
      <dgm:prSet/>
      <dgm:spPr/>
      <dgm:t>
        <a:bodyPr/>
        <a:lstStyle/>
        <a:p>
          <a:endParaRPr lang="en-US"/>
        </a:p>
      </dgm:t>
    </dgm:pt>
    <dgm:pt modelId="{5F8DC194-67EE-46F3-8A35-72B16F0FD527}" type="asst">
      <dgm:prSet phldrT="[Text]"/>
      <dgm:spPr/>
      <dgm:t>
        <a:bodyPr/>
        <a:lstStyle/>
        <a:p>
          <a:r>
            <a:rPr lang="en-US"/>
            <a:t>FINANCE &amp; ACCOUNTING</a:t>
          </a:r>
        </a:p>
      </dgm:t>
    </dgm:pt>
    <dgm:pt modelId="{2188FC0F-D8DF-4E87-9B5D-5E8576B31B42}" type="parTrans" cxnId="{D5AF8D6A-5A65-4726-B31F-A267FD4EAB2E}">
      <dgm:prSet/>
      <dgm:spPr/>
      <dgm:t>
        <a:bodyPr/>
        <a:lstStyle/>
        <a:p>
          <a:endParaRPr lang="en-US"/>
        </a:p>
      </dgm:t>
    </dgm:pt>
    <dgm:pt modelId="{0493DF32-9B64-43F6-8D67-57AF00BC66F3}" type="sibTrans" cxnId="{D5AF8D6A-5A65-4726-B31F-A267FD4EAB2E}">
      <dgm:prSet/>
      <dgm:spPr/>
      <dgm:t>
        <a:bodyPr/>
        <a:lstStyle/>
        <a:p>
          <a:endParaRPr lang="en-US"/>
        </a:p>
      </dgm:t>
    </dgm:pt>
    <dgm:pt modelId="{F4C4BCFE-3DE4-40AC-AF20-9A9D2B651641}" type="asst">
      <dgm:prSet phldrT="[Text]"/>
      <dgm:spPr/>
      <dgm:t>
        <a:bodyPr/>
        <a:lstStyle/>
        <a:p>
          <a:r>
            <a:rPr lang="en-US"/>
            <a:t>LEGAL AND COUNSEL TEAM</a:t>
          </a:r>
        </a:p>
      </dgm:t>
    </dgm:pt>
    <dgm:pt modelId="{658FCA12-929D-449A-A824-84F82C94CA19}" type="parTrans" cxnId="{B849E5D4-18D6-4EA5-8275-11554F316725}">
      <dgm:prSet/>
      <dgm:spPr/>
      <dgm:t>
        <a:bodyPr/>
        <a:lstStyle/>
        <a:p>
          <a:endParaRPr lang="en-US"/>
        </a:p>
      </dgm:t>
    </dgm:pt>
    <dgm:pt modelId="{E7574CEE-A28E-4640-AECC-CAFEF897B10C}" type="sibTrans" cxnId="{B849E5D4-18D6-4EA5-8275-11554F316725}">
      <dgm:prSet/>
      <dgm:spPr/>
      <dgm:t>
        <a:bodyPr/>
        <a:lstStyle/>
        <a:p>
          <a:endParaRPr lang="en-US"/>
        </a:p>
      </dgm:t>
    </dgm:pt>
    <dgm:pt modelId="{7152BE8A-8EEC-49D3-B606-1660BF7664C1}" type="pres">
      <dgm:prSet presAssocID="{9680B5FB-3847-4615-8832-FD4DB1A417DE}" presName="Name0" presStyleCnt="0">
        <dgm:presLayoutVars>
          <dgm:orgChart val="1"/>
          <dgm:chPref val="1"/>
          <dgm:dir/>
          <dgm:animOne val="branch"/>
          <dgm:animLvl val="lvl"/>
          <dgm:resizeHandles/>
        </dgm:presLayoutVars>
      </dgm:prSet>
      <dgm:spPr/>
    </dgm:pt>
    <dgm:pt modelId="{F832A249-B6E6-479B-82F1-52AD363E9CB4}" type="pres">
      <dgm:prSet presAssocID="{C1A40DAE-E7FB-4769-AEF5-1249B6903054}" presName="hierRoot1" presStyleCnt="0">
        <dgm:presLayoutVars>
          <dgm:hierBranch val="init"/>
        </dgm:presLayoutVars>
      </dgm:prSet>
      <dgm:spPr/>
    </dgm:pt>
    <dgm:pt modelId="{80F66732-BA0E-480F-9F09-64638BA2E077}" type="pres">
      <dgm:prSet presAssocID="{C1A40DAE-E7FB-4769-AEF5-1249B6903054}" presName="rootComposite1" presStyleCnt="0"/>
      <dgm:spPr/>
    </dgm:pt>
    <dgm:pt modelId="{FD656C91-7B74-44E9-AF6F-5E7B5683A98A}" type="pres">
      <dgm:prSet presAssocID="{C1A40DAE-E7FB-4769-AEF5-1249B6903054}" presName="rootText1" presStyleLbl="alignAcc1" presStyleIdx="0" presStyleCnt="0">
        <dgm:presLayoutVars>
          <dgm:chPref val="3"/>
        </dgm:presLayoutVars>
      </dgm:prSet>
      <dgm:spPr/>
    </dgm:pt>
    <dgm:pt modelId="{0620AB00-7B90-4BF3-9899-40BDBB7FD852}" type="pres">
      <dgm:prSet presAssocID="{C1A40DAE-E7FB-4769-AEF5-1249B6903054}" presName="topArc1" presStyleLbl="parChTrans1D1" presStyleIdx="0" presStyleCnt="14"/>
      <dgm:spPr/>
    </dgm:pt>
    <dgm:pt modelId="{EEF93025-8CB2-40FE-8618-0BFC5AD79795}" type="pres">
      <dgm:prSet presAssocID="{C1A40DAE-E7FB-4769-AEF5-1249B6903054}" presName="bottomArc1" presStyleLbl="parChTrans1D1" presStyleIdx="1" presStyleCnt="14"/>
      <dgm:spPr/>
    </dgm:pt>
    <dgm:pt modelId="{20544ED8-D42F-4F99-8AFF-239896C77301}" type="pres">
      <dgm:prSet presAssocID="{C1A40DAE-E7FB-4769-AEF5-1249B6903054}" presName="topConnNode1" presStyleLbl="node1" presStyleIdx="0" presStyleCnt="0"/>
      <dgm:spPr/>
    </dgm:pt>
    <dgm:pt modelId="{564C9B88-1333-43E4-9680-7B96FC663AD5}" type="pres">
      <dgm:prSet presAssocID="{C1A40DAE-E7FB-4769-AEF5-1249B6903054}" presName="hierChild2" presStyleCnt="0"/>
      <dgm:spPr/>
    </dgm:pt>
    <dgm:pt modelId="{B70490D8-9023-4C80-8A43-0621247B80D7}" type="pres">
      <dgm:prSet presAssocID="{C1A40DAE-E7FB-4769-AEF5-1249B6903054}" presName="hierChild3" presStyleCnt="0"/>
      <dgm:spPr/>
    </dgm:pt>
    <dgm:pt modelId="{FDCA7115-9D0D-4E22-B460-99D25FAD7DB0}" type="pres">
      <dgm:prSet presAssocID="{A99599F9-0CF5-4707-8E3B-8BFC44C3A2FB}" presName="Name101" presStyleLbl="parChTrans1D2" presStyleIdx="0" presStyleCnt="6"/>
      <dgm:spPr/>
    </dgm:pt>
    <dgm:pt modelId="{6ABE6B67-D29B-4C3A-BEAA-E97719F6DA62}" type="pres">
      <dgm:prSet presAssocID="{231425E6-5860-47A2-A705-A4F8128CA575}" presName="hierRoot3" presStyleCnt="0">
        <dgm:presLayoutVars>
          <dgm:hierBranch val="init"/>
        </dgm:presLayoutVars>
      </dgm:prSet>
      <dgm:spPr/>
    </dgm:pt>
    <dgm:pt modelId="{7056A452-B4DB-41D6-8EBA-1ED461B875AF}" type="pres">
      <dgm:prSet presAssocID="{231425E6-5860-47A2-A705-A4F8128CA575}" presName="rootComposite3" presStyleCnt="0"/>
      <dgm:spPr/>
    </dgm:pt>
    <dgm:pt modelId="{3F9E2AC6-B9EF-4C45-AA77-F7DC167FD04B}" type="pres">
      <dgm:prSet presAssocID="{231425E6-5860-47A2-A705-A4F8128CA575}" presName="rootText3" presStyleLbl="alignAcc1" presStyleIdx="0" presStyleCnt="0">
        <dgm:presLayoutVars>
          <dgm:chPref val="3"/>
        </dgm:presLayoutVars>
      </dgm:prSet>
      <dgm:spPr/>
    </dgm:pt>
    <dgm:pt modelId="{6F6126D9-EE1A-4169-A3EE-14A4631B0E98}" type="pres">
      <dgm:prSet presAssocID="{231425E6-5860-47A2-A705-A4F8128CA575}" presName="topArc3" presStyleLbl="parChTrans1D1" presStyleIdx="2" presStyleCnt="14"/>
      <dgm:spPr/>
    </dgm:pt>
    <dgm:pt modelId="{1217EDAF-06BB-4301-B0BB-B49C7AC4CC7D}" type="pres">
      <dgm:prSet presAssocID="{231425E6-5860-47A2-A705-A4F8128CA575}" presName="bottomArc3" presStyleLbl="parChTrans1D1" presStyleIdx="3" presStyleCnt="14"/>
      <dgm:spPr/>
    </dgm:pt>
    <dgm:pt modelId="{469AE345-59E6-4C0E-8814-C96ECED6A91C}" type="pres">
      <dgm:prSet presAssocID="{231425E6-5860-47A2-A705-A4F8128CA575}" presName="topConnNode3" presStyleLbl="asst1" presStyleIdx="0" presStyleCnt="0"/>
      <dgm:spPr/>
    </dgm:pt>
    <dgm:pt modelId="{1AAF8452-03CE-440F-A0D7-DB66B1705610}" type="pres">
      <dgm:prSet presAssocID="{231425E6-5860-47A2-A705-A4F8128CA575}" presName="hierChild6" presStyleCnt="0"/>
      <dgm:spPr/>
    </dgm:pt>
    <dgm:pt modelId="{7AF9DB84-2997-45DF-9F11-AB7ED862F6DE}" type="pres">
      <dgm:prSet presAssocID="{231425E6-5860-47A2-A705-A4F8128CA575}" presName="hierChild7" presStyleCnt="0"/>
      <dgm:spPr/>
    </dgm:pt>
    <dgm:pt modelId="{5226F0B0-2C8E-474B-B481-13C366075202}" type="pres">
      <dgm:prSet presAssocID="{FA730947-99F5-42A7-B683-339807019417}" presName="Name101" presStyleLbl="parChTrans1D2" presStyleIdx="1" presStyleCnt="6"/>
      <dgm:spPr/>
    </dgm:pt>
    <dgm:pt modelId="{AC8128D8-55D6-46D9-83C0-2E96F510BE7A}" type="pres">
      <dgm:prSet presAssocID="{0E64D723-60B4-482F-B23A-46BF9FFB5633}" presName="hierRoot3" presStyleCnt="0">
        <dgm:presLayoutVars>
          <dgm:hierBranch val="init"/>
        </dgm:presLayoutVars>
      </dgm:prSet>
      <dgm:spPr/>
    </dgm:pt>
    <dgm:pt modelId="{3DEE5C75-55F3-45F5-8F08-1EE96F97A213}" type="pres">
      <dgm:prSet presAssocID="{0E64D723-60B4-482F-B23A-46BF9FFB5633}" presName="rootComposite3" presStyleCnt="0"/>
      <dgm:spPr/>
    </dgm:pt>
    <dgm:pt modelId="{D2092315-ACDD-4E00-8B4A-2FED5C988D1F}" type="pres">
      <dgm:prSet presAssocID="{0E64D723-60B4-482F-B23A-46BF9FFB5633}" presName="rootText3" presStyleLbl="alignAcc1" presStyleIdx="0" presStyleCnt="0">
        <dgm:presLayoutVars>
          <dgm:chPref val="3"/>
        </dgm:presLayoutVars>
      </dgm:prSet>
      <dgm:spPr/>
    </dgm:pt>
    <dgm:pt modelId="{4E60AFFD-0268-4552-A510-705829049264}" type="pres">
      <dgm:prSet presAssocID="{0E64D723-60B4-482F-B23A-46BF9FFB5633}" presName="topArc3" presStyleLbl="parChTrans1D1" presStyleIdx="4" presStyleCnt="14"/>
      <dgm:spPr/>
    </dgm:pt>
    <dgm:pt modelId="{A6C7051B-9CA2-4AF1-8A47-582664E6C419}" type="pres">
      <dgm:prSet presAssocID="{0E64D723-60B4-482F-B23A-46BF9FFB5633}" presName="bottomArc3" presStyleLbl="parChTrans1D1" presStyleIdx="5" presStyleCnt="14"/>
      <dgm:spPr/>
    </dgm:pt>
    <dgm:pt modelId="{060B778A-C373-404D-9C72-5BF2E905964D}" type="pres">
      <dgm:prSet presAssocID="{0E64D723-60B4-482F-B23A-46BF9FFB5633}" presName="topConnNode3" presStyleLbl="asst1" presStyleIdx="0" presStyleCnt="0"/>
      <dgm:spPr/>
    </dgm:pt>
    <dgm:pt modelId="{6B845BD6-E712-4903-B3E5-3D785F1DCC26}" type="pres">
      <dgm:prSet presAssocID="{0E64D723-60B4-482F-B23A-46BF9FFB5633}" presName="hierChild6" presStyleCnt="0"/>
      <dgm:spPr/>
    </dgm:pt>
    <dgm:pt modelId="{2F27FFA1-95B5-4194-B6F4-6914024EB5CA}" type="pres">
      <dgm:prSet presAssocID="{0E64D723-60B4-482F-B23A-46BF9FFB5633}" presName="hierChild7" presStyleCnt="0"/>
      <dgm:spPr/>
    </dgm:pt>
    <dgm:pt modelId="{CD26AE0A-C85B-4635-8C31-8FE0D6AE26E9}" type="pres">
      <dgm:prSet presAssocID="{2ABEEF90-61C5-4D20-9136-CAD9E140BC54}" presName="Name101" presStyleLbl="parChTrans1D2" presStyleIdx="2" presStyleCnt="6"/>
      <dgm:spPr/>
    </dgm:pt>
    <dgm:pt modelId="{512B5A9D-9F1E-4454-8A30-277ECFE959F0}" type="pres">
      <dgm:prSet presAssocID="{84814F57-8869-4164-8D73-527FE89495BF}" presName="hierRoot3" presStyleCnt="0">
        <dgm:presLayoutVars>
          <dgm:hierBranch val="init"/>
        </dgm:presLayoutVars>
      </dgm:prSet>
      <dgm:spPr/>
    </dgm:pt>
    <dgm:pt modelId="{FC34FB5E-63C4-4C66-AC2A-94DBD3F14263}" type="pres">
      <dgm:prSet presAssocID="{84814F57-8869-4164-8D73-527FE89495BF}" presName="rootComposite3" presStyleCnt="0"/>
      <dgm:spPr/>
    </dgm:pt>
    <dgm:pt modelId="{0B2154B2-21A8-4577-A9AC-C557E49634CF}" type="pres">
      <dgm:prSet presAssocID="{84814F57-8869-4164-8D73-527FE89495BF}" presName="rootText3" presStyleLbl="alignAcc1" presStyleIdx="0" presStyleCnt="0">
        <dgm:presLayoutVars>
          <dgm:chPref val="3"/>
        </dgm:presLayoutVars>
      </dgm:prSet>
      <dgm:spPr/>
    </dgm:pt>
    <dgm:pt modelId="{48B69A84-2EE5-495A-A956-93EAF982BB06}" type="pres">
      <dgm:prSet presAssocID="{84814F57-8869-4164-8D73-527FE89495BF}" presName="topArc3" presStyleLbl="parChTrans1D1" presStyleIdx="6" presStyleCnt="14"/>
      <dgm:spPr/>
    </dgm:pt>
    <dgm:pt modelId="{FF64A19F-0E7D-427F-B723-0682A2B5AFF3}" type="pres">
      <dgm:prSet presAssocID="{84814F57-8869-4164-8D73-527FE89495BF}" presName="bottomArc3" presStyleLbl="parChTrans1D1" presStyleIdx="7" presStyleCnt="14"/>
      <dgm:spPr/>
    </dgm:pt>
    <dgm:pt modelId="{370BA08B-9C50-4DCE-AD3C-9AFDB70ACC06}" type="pres">
      <dgm:prSet presAssocID="{84814F57-8869-4164-8D73-527FE89495BF}" presName="topConnNode3" presStyleLbl="asst1" presStyleIdx="0" presStyleCnt="0"/>
      <dgm:spPr/>
    </dgm:pt>
    <dgm:pt modelId="{D8421478-907B-49A5-B004-214CF240B523}" type="pres">
      <dgm:prSet presAssocID="{84814F57-8869-4164-8D73-527FE89495BF}" presName="hierChild6" presStyleCnt="0"/>
      <dgm:spPr/>
    </dgm:pt>
    <dgm:pt modelId="{11F6B5D7-5483-47D3-8201-34B4A2F04CCE}" type="pres">
      <dgm:prSet presAssocID="{84814F57-8869-4164-8D73-527FE89495BF}" presName="hierChild7" presStyleCnt="0"/>
      <dgm:spPr/>
    </dgm:pt>
    <dgm:pt modelId="{1347C01A-AD83-4B9D-9A80-1D28886BAD5E}" type="pres">
      <dgm:prSet presAssocID="{C3E8A880-2FF9-4163-897F-C132D2D3B6F4}" presName="Name101" presStyleLbl="parChTrans1D2" presStyleIdx="3" presStyleCnt="6"/>
      <dgm:spPr/>
    </dgm:pt>
    <dgm:pt modelId="{8D0FC0D3-50CD-4074-8AB7-39BE49A5CDF0}" type="pres">
      <dgm:prSet presAssocID="{997F468B-1E08-41FF-9AF9-70DAAF45C1B4}" presName="hierRoot3" presStyleCnt="0">
        <dgm:presLayoutVars>
          <dgm:hierBranch val="init"/>
        </dgm:presLayoutVars>
      </dgm:prSet>
      <dgm:spPr/>
    </dgm:pt>
    <dgm:pt modelId="{06C532A6-1934-4627-8BDC-D0AAE342861D}" type="pres">
      <dgm:prSet presAssocID="{997F468B-1E08-41FF-9AF9-70DAAF45C1B4}" presName="rootComposite3" presStyleCnt="0"/>
      <dgm:spPr/>
    </dgm:pt>
    <dgm:pt modelId="{BE6481EB-5189-4764-8FA5-C685393C9F9F}" type="pres">
      <dgm:prSet presAssocID="{997F468B-1E08-41FF-9AF9-70DAAF45C1B4}" presName="rootText3" presStyleLbl="alignAcc1" presStyleIdx="0" presStyleCnt="0">
        <dgm:presLayoutVars>
          <dgm:chPref val="3"/>
        </dgm:presLayoutVars>
      </dgm:prSet>
      <dgm:spPr/>
    </dgm:pt>
    <dgm:pt modelId="{69759591-9D56-4424-AF71-06C7E8A79C23}" type="pres">
      <dgm:prSet presAssocID="{997F468B-1E08-41FF-9AF9-70DAAF45C1B4}" presName="topArc3" presStyleLbl="parChTrans1D1" presStyleIdx="8" presStyleCnt="14"/>
      <dgm:spPr/>
    </dgm:pt>
    <dgm:pt modelId="{DBC55755-CDB5-40E4-B066-B15A4468FB08}" type="pres">
      <dgm:prSet presAssocID="{997F468B-1E08-41FF-9AF9-70DAAF45C1B4}" presName="bottomArc3" presStyleLbl="parChTrans1D1" presStyleIdx="9" presStyleCnt="14"/>
      <dgm:spPr/>
    </dgm:pt>
    <dgm:pt modelId="{A38547EE-1CFE-4BF7-A539-D0071AB1A5E5}" type="pres">
      <dgm:prSet presAssocID="{997F468B-1E08-41FF-9AF9-70DAAF45C1B4}" presName="topConnNode3" presStyleLbl="asst1" presStyleIdx="0" presStyleCnt="0"/>
      <dgm:spPr/>
    </dgm:pt>
    <dgm:pt modelId="{3978D4C5-48B0-4568-B6C7-B9ADC2918E95}" type="pres">
      <dgm:prSet presAssocID="{997F468B-1E08-41FF-9AF9-70DAAF45C1B4}" presName="hierChild6" presStyleCnt="0"/>
      <dgm:spPr/>
    </dgm:pt>
    <dgm:pt modelId="{9AB047AB-FBED-4221-84E7-A993CEA8A81A}" type="pres">
      <dgm:prSet presAssocID="{997F468B-1E08-41FF-9AF9-70DAAF45C1B4}" presName="hierChild7" presStyleCnt="0"/>
      <dgm:spPr/>
    </dgm:pt>
    <dgm:pt modelId="{C9CFBDDD-3E60-45A4-97D2-9535AA4D1647}" type="pres">
      <dgm:prSet presAssocID="{2188FC0F-D8DF-4E87-9B5D-5E8576B31B42}" presName="Name101" presStyleLbl="parChTrans1D2" presStyleIdx="4" presStyleCnt="6"/>
      <dgm:spPr/>
    </dgm:pt>
    <dgm:pt modelId="{22149036-3232-4F36-9925-5264D726FDFF}" type="pres">
      <dgm:prSet presAssocID="{5F8DC194-67EE-46F3-8A35-72B16F0FD527}" presName="hierRoot3" presStyleCnt="0">
        <dgm:presLayoutVars>
          <dgm:hierBranch val="init"/>
        </dgm:presLayoutVars>
      </dgm:prSet>
      <dgm:spPr/>
    </dgm:pt>
    <dgm:pt modelId="{1175390A-39B0-4E14-B3AD-B32A2C742ABE}" type="pres">
      <dgm:prSet presAssocID="{5F8DC194-67EE-46F3-8A35-72B16F0FD527}" presName="rootComposite3" presStyleCnt="0"/>
      <dgm:spPr/>
    </dgm:pt>
    <dgm:pt modelId="{C7B1B8BF-D3A1-4F47-AB5C-2A8AC973728B}" type="pres">
      <dgm:prSet presAssocID="{5F8DC194-67EE-46F3-8A35-72B16F0FD527}" presName="rootText3" presStyleLbl="alignAcc1" presStyleIdx="0" presStyleCnt="0">
        <dgm:presLayoutVars>
          <dgm:chPref val="3"/>
        </dgm:presLayoutVars>
      </dgm:prSet>
      <dgm:spPr/>
    </dgm:pt>
    <dgm:pt modelId="{455DCBB5-E391-4E53-8112-7DFF4FC04214}" type="pres">
      <dgm:prSet presAssocID="{5F8DC194-67EE-46F3-8A35-72B16F0FD527}" presName="topArc3" presStyleLbl="parChTrans1D1" presStyleIdx="10" presStyleCnt="14"/>
      <dgm:spPr/>
    </dgm:pt>
    <dgm:pt modelId="{130CBD2F-9AA5-4F6C-90DB-850D5E25398D}" type="pres">
      <dgm:prSet presAssocID="{5F8DC194-67EE-46F3-8A35-72B16F0FD527}" presName="bottomArc3" presStyleLbl="parChTrans1D1" presStyleIdx="11" presStyleCnt="14"/>
      <dgm:spPr/>
    </dgm:pt>
    <dgm:pt modelId="{589CBE86-1204-4C7A-97A9-4524191F2E84}" type="pres">
      <dgm:prSet presAssocID="{5F8DC194-67EE-46F3-8A35-72B16F0FD527}" presName="topConnNode3" presStyleLbl="asst1" presStyleIdx="0" presStyleCnt="0"/>
      <dgm:spPr/>
    </dgm:pt>
    <dgm:pt modelId="{C2D07AA5-15FC-4155-B62E-A8248E5E35B9}" type="pres">
      <dgm:prSet presAssocID="{5F8DC194-67EE-46F3-8A35-72B16F0FD527}" presName="hierChild6" presStyleCnt="0"/>
      <dgm:spPr/>
    </dgm:pt>
    <dgm:pt modelId="{0053E363-A630-4602-A5D0-A1A90FC12CD7}" type="pres">
      <dgm:prSet presAssocID="{5F8DC194-67EE-46F3-8A35-72B16F0FD527}" presName="hierChild7" presStyleCnt="0"/>
      <dgm:spPr/>
    </dgm:pt>
    <dgm:pt modelId="{2F859D16-6A0C-4625-93CB-CEAA20E46C20}" type="pres">
      <dgm:prSet presAssocID="{658FCA12-929D-449A-A824-84F82C94CA19}" presName="Name101" presStyleLbl="parChTrans1D2" presStyleIdx="5" presStyleCnt="6"/>
      <dgm:spPr/>
    </dgm:pt>
    <dgm:pt modelId="{716D96A0-1120-4793-802D-1BE12A91EFD8}" type="pres">
      <dgm:prSet presAssocID="{F4C4BCFE-3DE4-40AC-AF20-9A9D2B651641}" presName="hierRoot3" presStyleCnt="0">
        <dgm:presLayoutVars>
          <dgm:hierBranch val="init"/>
        </dgm:presLayoutVars>
      </dgm:prSet>
      <dgm:spPr/>
    </dgm:pt>
    <dgm:pt modelId="{73D07751-C02E-4348-AB5F-4C824E93D27F}" type="pres">
      <dgm:prSet presAssocID="{F4C4BCFE-3DE4-40AC-AF20-9A9D2B651641}" presName="rootComposite3" presStyleCnt="0"/>
      <dgm:spPr/>
    </dgm:pt>
    <dgm:pt modelId="{750303F1-08E4-4F3F-B55C-EB0D585A189D}" type="pres">
      <dgm:prSet presAssocID="{F4C4BCFE-3DE4-40AC-AF20-9A9D2B651641}" presName="rootText3" presStyleLbl="alignAcc1" presStyleIdx="0" presStyleCnt="0">
        <dgm:presLayoutVars>
          <dgm:chPref val="3"/>
        </dgm:presLayoutVars>
      </dgm:prSet>
      <dgm:spPr/>
    </dgm:pt>
    <dgm:pt modelId="{67D98DA9-8660-40C4-9292-EEFE6F3A8F06}" type="pres">
      <dgm:prSet presAssocID="{F4C4BCFE-3DE4-40AC-AF20-9A9D2B651641}" presName="topArc3" presStyleLbl="parChTrans1D1" presStyleIdx="12" presStyleCnt="14"/>
      <dgm:spPr/>
    </dgm:pt>
    <dgm:pt modelId="{A82C1390-3318-46EA-8D00-B5D32D8D7DBB}" type="pres">
      <dgm:prSet presAssocID="{F4C4BCFE-3DE4-40AC-AF20-9A9D2B651641}" presName="bottomArc3" presStyleLbl="parChTrans1D1" presStyleIdx="13" presStyleCnt="14"/>
      <dgm:spPr/>
    </dgm:pt>
    <dgm:pt modelId="{521E3C71-0343-429A-A279-D0506B1B0DC4}" type="pres">
      <dgm:prSet presAssocID="{F4C4BCFE-3DE4-40AC-AF20-9A9D2B651641}" presName="topConnNode3" presStyleLbl="asst1" presStyleIdx="0" presStyleCnt="0"/>
      <dgm:spPr/>
    </dgm:pt>
    <dgm:pt modelId="{C7FFF2F5-5000-4858-A460-E0B7F14F5B25}" type="pres">
      <dgm:prSet presAssocID="{F4C4BCFE-3DE4-40AC-AF20-9A9D2B651641}" presName="hierChild6" presStyleCnt="0"/>
      <dgm:spPr/>
    </dgm:pt>
    <dgm:pt modelId="{519F4DF0-C76E-4D26-8584-4094783E3296}" type="pres">
      <dgm:prSet presAssocID="{F4C4BCFE-3DE4-40AC-AF20-9A9D2B651641}" presName="hierChild7" presStyleCnt="0"/>
      <dgm:spPr/>
    </dgm:pt>
  </dgm:ptLst>
  <dgm:cxnLst>
    <dgm:cxn modelId="{11257C26-A167-4DAC-91B4-403A85521838}" type="presOf" srcId="{9680B5FB-3847-4615-8832-FD4DB1A417DE}" destId="{7152BE8A-8EEC-49D3-B606-1660BF7664C1}" srcOrd="0" destOrd="0" presId="urn:microsoft.com/office/officeart/2008/layout/HalfCircleOrganizationChart"/>
    <dgm:cxn modelId="{E6DBD564-F1D4-4136-853B-37A5B83D8CEC}" srcId="{C1A40DAE-E7FB-4769-AEF5-1249B6903054}" destId="{0E64D723-60B4-482F-B23A-46BF9FFB5633}" srcOrd="1" destOrd="0" parTransId="{FA730947-99F5-42A7-B683-339807019417}" sibTransId="{C31F2C08-50B2-4857-97B7-1CA804C00FB0}"/>
    <dgm:cxn modelId="{A63EFF65-89EA-431D-94F0-6CD2B0AA0758}" type="presOf" srcId="{A99599F9-0CF5-4707-8E3B-8BFC44C3A2FB}" destId="{FDCA7115-9D0D-4E22-B460-99D25FAD7DB0}" srcOrd="0" destOrd="0" presId="urn:microsoft.com/office/officeart/2008/layout/HalfCircleOrganizationChart"/>
    <dgm:cxn modelId="{71163369-5158-4965-B570-9B845988035A}" type="presOf" srcId="{231425E6-5860-47A2-A705-A4F8128CA575}" destId="{3F9E2AC6-B9EF-4C45-AA77-F7DC167FD04B}" srcOrd="0" destOrd="0" presId="urn:microsoft.com/office/officeart/2008/layout/HalfCircleOrganizationChart"/>
    <dgm:cxn modelId="{16FC656A-1FC3-4433-BDCB-0E0501DF4B68}" type="presOf" srcId="{F4C4BCFE-3DE4-40AC-AF20-9A9D2B651641}" destId="{521E3C71-0343-429A-A279-D0506B1B0DC4}" srcOrd="1" destOrd="0" presId="urn:microsoft.com/office/officeart/2008/layout/HalfCircleOrganizationChart"/>
    <dgm:cxn modelId="{D5AF8D6A-5A65-4726-B31F-A267FD4EAB2E}" srcId="{C1A40DAE-E7FB-4769-AEF5-1249B6903054}" destId="{5F8DC194-67EE-46F3-8A35-72B16F0FD527}" srcOrd="4" destOrd="0" parTransId="{2188FC0F-D8DF-4E87-9B5D-5E8576B31B42}" sibTransId="{0493DF32-9B64-43F6-8D67-57AF00BC66F3}"/>
    <dgm:cxn modelId="{389D9A56-AC77-4B2F-9CA3-A4AEE38408A8}" type="presOf" srcId="{997F468B-1E08-41FF-9AF9-70DAAF45C1B4}" destId="{BE6481EB-5189-4764-8FA5-C685393C9F9F}" srcOrd="0" destOrd="0" presId="urn:microsoft.com/office/officeart/2008/layout/HalfCircleOrganizationChart"/>
    <dgm:cxn modelId="{1744BC58-B9B3-4AD5-BAF9-8B3F4623EBD6}" type="presOf" srcId="{231425E6-5860-47A2-A705-A4F8128CA575}" destId="{469AE345-59E6-4C0E-8814-C96ECED6A91C}" srcOrd="1" destOrd="0" presId="urn:microsoft.com/office/officeart/2008/layout/HalfCircleOrganizationChart"/>
    <dgm:cxn modelId="{E463B479-D093-4FCB-850D-622586B43F10}" type="presOf" srcId="{5F8DC194-67EE-46F3-8A35-72B16F0FD527}" destId="{C7B1B8BF-D3A1-4F47-AB5C-2A8AC973728B}" srcOrd="0" destOrd="0" presId="urn:microsoft.com/office/officeart/2008/layout/HalfCircleOrganizationChart"/>
    <dgm:cxn modelId="{3D96DE7E-F54F-471F-9530-C670DABD7B12}" type="presOf" srcId="{FA730947-99F5-42A7-B683-339807019417}" destId="{5226F0B0-2C8E-474B-B481-13C366075202}" srcOrd="0" destOrd="0" presId="urn:microsoft.com/office/officeart/2008/layout/HalfCircleOrganizationChart"/>
    <dgm:cxn modelId="{912DDC84-9014-4DE3-929D-4E28A32E21A3}" type="presOf" srcId="{84814F57-8869-4164-8D73-527FE89495BF}" destId="{370BA08B-9C50-4DCE-AD3C-9AFDB70ACC06}" srcOrd="1" destOrd="0" presId="urn:microsoft.com/office/officeart/2008/layout/HalfCircleOrganizationChart"/>
    <dgm:cxn modelId="{64C22987-4F6E-4802-A4A2-34849445B7E0}" type="presOf" srcId="{5F8DC194-67EE-46F3-8A35-72B16F0FD527}" destId="{589CBE86-1204-4C7A-97A9-4524191F2E84}" srcOrd="1" destOrd="0" presId="urn:microsoft.com/office/officeart/2008/layout/HalfCircleOrganizationChart"/>
    <dgm:cxn modelId="{BF610594-25FA-4C1B-9F25-52D5F55E88C4}" srcId="{C1A40DAE-E7FB-4769-AEF5-1249B6903054}" destId="{84814F57-8869-4164-8D73-527FE89495BF}" srcOrd="2" destOrd="0" parTransId="{2ABEEF90-61C5-4D20-9136-CAD9E140BC54}" sibTransId="{EF0550CC-F62F-447A-BE10-D9278818727E}"/>
    <dgm:cxn modelId="{7930D297-F0FE-4B62-ABAD-5E30ABD96E71}" type="presOf" srcId="{658FCA12-929D-449A-A824-84F82C94CA19}" destId="{2F859D16-6A0C-4625-93CB-CEAA20E46C20}" srcOrd="0" destOrd="0" presId="urn:microsoft.com/office/officeart/2008/layout/HalfCircleOrganizationChart"/>
    <dgm:cxn modelId="{512D6998-E70D-45E6-B7A3-9173719CC507}" type="presOf" srcId="{2ABEEF90-61C5-4D20-9136-CAD9E140BC54}" destId="{CD26AE0A-C85B-4635-8C31-8FE0D6AE26E9}" srcOrd="0" destOrd="0" presId="urn:microsoft.com/office/officeart/2008/layout/HalfCircleOrganizationChart"/>
    <dgm:cxn modelId="{DF7F949B-93DB-46C7-9987-C16E6DC23A4A}" type="presOf" srcId="{997F468B-1E08-41FF-9AF9-70DAAF45C1B4}" destId="{A38547EE-1CFE-4BF7-A539-D0071AB1A5E5}" srcOrd="1" destOrd="0" presId="urn:microsoft.com/office/officeart/2008/layout/HalfCircleOrganizationChart"/>
    <dgm:cxn modelId="{2E5D2C9C-B2BB-4F4B-8E3C-FB09C97B43D2}" type="presOf" srcId="{0E64D723-60B4-482F-B23A-46BF9FFB5633}" destId="{060B778A-C373-404D-9C72-5BF2E905964D}" srcOrd="1" destOrd="0" presId="urn:microsoft.com/office/officeart/2008/layout/HalfCircleOrganizationChart"/>
    <dgm:cxn modelId="{14DEA99E-02C0-496B-A962-00B3913509AA}" type="presOf" srcId="{0E64D723-60B4-482F-B23A-46BF9FFB5633}" destId="{D2092315-ACDD-4E00-8B4A-2FED5C988D1F}" srcOrd="0" destOrd="0" presId="urn:microsoft.com/office/officeart/2008/layout/HalfCircleOrganizationChart"/>
    <dgm:cxn modelId="{86819FA0-D594-4130-B9A1-7DE5C9E0A858}" type="presOf" srcId="{84814F57-8869-4164-8D73-527FE89495BF}" destId="{0B2154B2-21A8-4577-A9AC-C557E49634CF}" srcOrd="0" destOrd="0" presId="urn:microsoft.com/office/officeart/2008/layout/HalfCircleOrganizationChart"/>
    <dgm:cxn modelId="{0B318FA2-63B2-49A3-98EF-4319F17500A6}" type="presOf" srcId="{F4C4BCFE-3DE4-40AC-AF20-9A9D2B651641}" destId="{750303F1-08E4-4F3F-B55C-EB0D585A189D}" srcOrd="0" destOrd="0" presId="urn:microsoft.com/office/officeart/2008/layout/HalfCircleOrganizationChart"/>
    <dgm:cxn modelId="{3821FDC3-CD61-404A-B251-D7E235BC215A}" srcId="{C1A40DAE-E7FB-4769-AEF5-1249B6903054}" destId="{231425E6-5860-47A2-A705-A4F8128CA575}" srcOrd="0" destOrd="0" parTransId="{A99599F9-0CF5-4707-8E3B-8BFC44C3A2FB}" sibTransId="{9F5D9583-AC05-456D-A43B-F84B7CD8EE22}"/>
    <dgm:cxn modelId="{9761BEC5-91AA-46BD-91B7-30A84C6643F6}" type="presOf" srcId="{C3E8A880-2FF9-4163-897F-C132D2D3B6F4}" destId="{1347C01A-AD83-4B9D-9A80-1D28886BAD5E}" srcOrd="0" destOrd="0" presId="urn:microsoft.com/office/officeart/2008/layout/HalfCircleOrganizationChart"/>
    <dgm:cxn modelId="{957757CB-586F-42F9-80CA-48807BD6959B}" type="presOf" srcId="{C1A40DAE-E7FB-4769-AEF5-1249B6903054}" destId="{FD656C91-7B74-44E9-AF6F-5E7B5683A98A}" srcOrd="0" destOrd="0" presId="urn:microsoft.com/office/officeart/2008/layout/HalfCircleOrganizationChart"/>
    <dgm:cxn modelId="{B849E5D4-18D6-4EA5-8275-11554F316725}" srcId="{C1A40DAE-E7FB-4769-AEF5-1249B6903054}" destId="{F4C4BCFE-3DE4-40AC-AF20-9A9D2B651641}" srcOrd="5" destOrd="0" parTransId="{658FCA12-929D-449A-A824-84F82C94CA19}" sibTransId="{E7574CEE-A28E-4640-AECC-CAFEF897B10C}"/>
    <dgm:cxn modelId="{A8072FD5-9BCE-4FCE-8A23-7F8D5777A5F7}" srcId="{C1A40DAE-E7FB-4769-AEF5-1249B6903054}" destId="{997F468B-1E08-41FF-9AF9-70DAAF45C1B4}" srcOrd="3" destOrd="0" parTransId="{C3E8A880-2FF9-4163-897F-C132D2D3B6F4}" sibTransId="{8565D71D-3AC2-4501-8BA6-A6E73F70D267}"/>
    <dgm:cxn modelId="{B180C9DD-AE6F-4353-B642-2A468E205C8A}" type="presOf" srcId="{2188FC0F-D8DF-4E87-9B5D-5E8576B31B42}" destId="{C9CFBDDD-3E60-45A4-97D2-9535AA4D1647}" srcOrd="0" destOrd="0" presId="urn:microsoft.com/office/officeart/2008/layout/HalfCircleOrganizationChart"/>
    <dgm:cxn modelId="{080877E2-3B9C-4767-8103-256A94F30FA7}" type="presOf" srcId="{C1A40DAE-E7FB-4769-AEF5-1249B6903054}" destId="{20544ED8-D42F-4F99-8AFF-239896C77301}" srcOrd="1" destOrd="0" presId="urn:microsoft.com/office/officeart/2008/layout/HalfCircleOrganizationChart"/>
    <dgm:cxn modelId="{B5EEBFF1-F588-44DB-9120-6B0A46D1F034}" srcId="{9680B5FB-3847-4615-8832-FD4DB1A417DE}" destId="{C1A40DAE-E7FB-4769-AEF5-1249B6903054}" srcOrd="0" destOrd="0" parTransId="{0ABC1BC0-C555-4DA9-B9C8-8F2763C6DA1D}" sibTransId="{92FE93B4-FBDF-448E-B800-915D0994983F}"/>
    <dgm:cxn modelId="{D8A7BA08-371B-43B7-8B40-3C34DC215829}" type="presParOf" srcId="{7152BE8A-8EEC-49D3-B606-1660BF7664C1}" destId="{F832A249-B6E6-479B-82F1-52AD363E9CB4}" srcOrd="0" destOrd="0" presId="urn:microsoft.com/office/officeart/2008/layout/HalfCircleOrganizationChart"/>
    <dgm:cxn modelId="{15A469DD-3267-4F37-82C8-2BDE1F829F68}" type="presParOf" srcId="{F832A249-B6E6-479B-82F1-52AD363E9CB4}" destId="{80F66732-BA0E-480F-9F09-64638BA2E077}" srcOrd="0" destOrd="0" presId="urn:microsoft.com/office/officeart/2008/layout/HalfCircleOrganizationChart"/>
    <dgm:cxn modelId="{4E25E56C-E71E-4ED4-920C-4C71857479CC}" type="presParOf" srcId="{80F66732-BA0E-480F-9F09-64638BA2E077}" destId="{FD656C91-7B74-44E9-AF6F-5E7B5683A98A}" srcOrd="0" destOrd="0" presId="urn:microsoft.com/office/officeart/2008/layout/HalfCircleOrganizationChart"/>
    <dgm:cxn modelId="{D96FA6B1-C6F3-4883-B768-2DDD5ADDAEEC}" type="presParOf" srcId="{80F66732-BA0E-480F-9F09-64638BA2E077}" destId="{0620AB00-7B90-4BF3-9899-40BDBB7FD852}" srcOrd="1" destOrd="0" presId="urn:microsoft.com/office/officeart/2008/layout/HalfCircleOrganizationChart"/>
    <dgm:cxn modelId="{11ECC6FC-41FB-40FA-8C5A-3F6189F5001F}" type="presParOf" srcId="{80F66732-BA0E-480F-9F09-64638BA2E077}" destId="{EEF93025-8CB2-40FE-8618-0BFC5AD79795}" srcOrd="2" destOrd="0" presId="urn:microsoft.com/office/officeart/2008/layout/HalfCircleOrganizationChart"/>
    <dgm:cxn modelId="{E06FB429-3588-4DDF-BD37-6A00F1D18E47}" type="presParOf" srcId="{80F66732-BA0E-480F-9F09-64638BA2E077}" destId="{20544ED8-D42F-4F99-8AFF-239896C77301}" srcOrd="3" destOrd="0" presId="urn:microsoft.com/office/officeart/2008/layout/HalfCircleOrganizationChart"/>
    <dgm:cxn modelId="{6D6AA9B9-2E9E-4CAB-B3C7-38B265D08B13}" type="presParOf" srcId="{F832A249-B6E6-479B-82F1-52AD363E9CB4}" destId="{564C9B88-1333-43E4-9680-7B96FC663AD5}" srcOrd="1" destOrd="0" presId="urn:microsoft.com/office/officeart/2008/layout/HalfCircleOrganizationChart"/>
    <dgm:cxn modelId="{28DAC2BB-3430-4D5B-929B-DAE16ECF076D}" type="presParOf" srcId="{F832A249-B6E6-479B-82F1-52AD363E9CB4}" destId="{B70490D8-9023-4C80-8A43-0621247B80D7}" srcOrd="2" destOrd="0" presId="urn:microsoft.com/office/officeart/2008/layout/HalfCircleOrganizationChart"/>
    <dgm:cxn modelId="{5DFE474E-3F64-456B-A814-F5E603504FF0}" type="presParOf" srcId="{B70490D8-9023-4C80-8A43-0621247B80D7}" destId="{FDCA7115-9D0D-4E22-B460-99D25FAD7DB0}" srcOrd="0" destOrd="0" presId="urn:microsoft.com/office/officeart/2008/layout/HalfCircleOrganizationChart"/>
    <dgm:cxn modelId="{A6995228-A333-4DC9-8264-4B68668E8FB9}" type="presParOf" srcId="{B70490D8-9023-4C80-8A43-0621247B80D7}" destId="{6ABE6B67-D29B-4C3A-BEAA-E97719F6DA62}" srcOrd="1" destOrd="0" presId="urn:microsoft.com/office/officeart/2008/layout/HalfCircleOrganizationChart"/>
    <dgm:cxn modelId="{ACFCDBCA-8CC1-4313-BA95-7F3254A85E12}" type="presParOf" srcId="{6ABE6B67-D29B-4C3A-BEAA-E97719F6DA62}" destId="{7056A452-B4DB-41D6-8EBA-1ED461B875AF}" srcOrd="0" destOrd="0" presId="urn:microsoft.com/office/officeart/2008/layout/HalfCircleOrganizationChart"/>
    <dgm:cxn modelId="{1DCB3EC2-7C09-40CF-AA0F-6FF0E0D3CC9B}" type="presParOf" srcId="{7056A452-B4DB-41D6-8EBA-1ED461B875AF}" destId="{3F9E2AC6-B9EF-4C45-AA77-F7DC167FD04B}" srcOrd="0" destOrd="0" presId="urn:microsoft.com/office/officeart/2008/layout/HalfCircleOrganizationChart"/>
    <dgm:cxn modelId="{BDA4C287-5173-4C6E-8B55-18C4AB131FB0}" type="presParOf" srcId="{7056A452-B4DB-41D6-8EBA-1ED461B875AF}" destId="{6F6126D9-EE1A-4169-A3EE-14A4631B0E98}" srcOrd="1" destOrd="0" presId="urn:microsoft.com/office/officeart/2008/layout/HalfCircleOrganizationChart"/>
    <dgm:cxn modelId="{EAE00F43-1527-4AAD-9908-4A1FDFA5B796}" type="presParOf" srcId="{7056A452-B4DB-41D6-8EBA-1ED461B875AF}" destId="{1217EDAF-06BB-4301-B0BB-B49C7AC4CC7D}" srcOrd="2" destOrd="0" presId="urn:microsoft.com/office/officeart/2008/layout/HalfCircleOrganizationChart"/>
    <dgm:cxn modelId="{07037C4C-07CE-47DB-B278-FB70DE517E5E}" type="presParOf" srcId="{7056A452-B4DB-41D6-8EBA-1ED461B875AF}" destId="{469AE345-59E6-4C0E-8814-C96ECED6A91C}" srcOrd="3" destOrd="0" presId="urn:microsoft.com/office/officeart/2008/layout/HalfCircleOrganizationChart"/>
    <dgm:cxn modelId="{B27AB044-9E3F-4E2D-94F7-ED1C6B9839E1}" type="presParOf" srcId="{6ABE6B67-D29B-4C3A-BEAA-E97719F6DA62}" destId="{1AAF8452-03CE-440F-A0D7-DB66B1705610}" srcOrd="1" destOrd="0" presId="urn:microsoft.com/office/officeart/2008/layout/HalfCircleOrganizationChart"/>
    <dgm:cxn modelId="{07A7FB0C-2860-4C2D-A652-53341111CF9A}" type="presParOf" srcId="{6ABE6B67-D29B-4C3A-BEAA-E97719F6DA62}" destId="{7AF9DB84-2997-45DF-9F11-AB7ED862F6DE}" srcOrd="2" destOrd="0" presId="urn:microsoft.com/office/officeart/2008/layout/HalfCircleOrganizationChart"/>
    <dgm:cxn modelId="{82EBE65B-6A13-44AE-B8A0-E9208F5E3D28}" type="presParOf" srcId="{B70490D8-9023-4C80-8A43-0621247B80D7}" destId="{5226F0B0-2C8E-474B-B481-13C366075202}" srcOrd="2" destOrd="0" presId="urn:microsoft.com/office/officeart/2008/layout/HalfCircleOrganizationChart"/>
    <dgm:cxn modelId="{C47D7777-BDAC-4043-8558-6FFA317035F5}" type="presParOf" srcId="{B70490D8-9023-4C80-8A43-0621247B80D7}" destId="{AC8128D8-55D6-46D9-83C0-2E96F510BE7A}" srcOrd="3" destOrd="0" presId="urn:microsoft.com/office/officeart/2008/layout/HalfCircleOrganizationChart"/>
    <dgm:cxn modelId="{D9EB1787-68C1-4B5E-99F8-8BE79BE64FC0}" type="presParOf" srcId="{AC8128D8-55D6-46D9-83C0-2E96F510BE7A}" destId="{3DEE5C75-55F3-45F5-8F08-1EE96F97A213}" srcOrd="0" destOrd="0" presId="urn:microsoft.com/office/officeart/2008/layout/HalfCircleOrganizationChart"/>
    <dgm:cxn modelId="{F2CB82F9-B6B2-41F4-AB39-9F50C5D527BD}" type="presParOf" srcId="{3DEE5C75-55F3-45F5-8F08-1EE96F97A213}" destId="{D2092315-ACDD-4E00-8B4A-2FED5C988D1F}" srcOrd="0" destOrd="0" presId="urn:microsoft.com/office/officeart/2008/layout/HalfCircleOrganizationChart"/>
    <dgm:cxn modelId="{7EA524E8-81EE-42F0-8CFC-CADE58CAD85F}" type="presParOf" srcId="{3DEE5C75-55F3-45F5-8F08-1EE96F97A213}" destId="{4E60AFFD-0268-4552-A510-705829049264}" srcOrd="1" destOrd="0" presId="urn:microsoft.com/office/officeart/2008/layout/HalfCircleOrganizationChart"/>
    <dgm:cxn modelId="{26FF473B-F8DE-4FC9-81B1-E9A44124C44C}" type="presParOf" srcId="{3DEE5C75-55F3-45F5-8F08-1EE96F97A213}" destId="{A6C7051B-9CA2-4AF1-8A47-582664E6C419}" srcOrd="2" destOrd="0" presId="urn:microsoft.com/office/officeart/2008/layout/HalfCircleOrganizationChart"/>
    <dgm:cxn modelId="{F105C38D-7E68-46B2-9A3F-D5ADB68AFE7B}" type="presParOf" srcId="{3DEE5C75-55F3-45F5-8F08-1EE96F97A213}" destId="{060B778A-C373-404D-9C72-5BF2E905964D}" srcOrd="3" destOrd="0" presId="urn:microsoft.com/office/officeart/2008/layout/HalfCircleOrganizationChart"/>
    <dgm:cxn modelId="{13F93FE3-64C4-40EE-B635-05112A2B757F}" type="presParOf" srcId="{AC8128D8-55D6-46D9-83C0-2E96F510BE7A}" destId="{6B845BD6-E712-4903-B3E5-3D785F1DCC26}" srcOrd="1" destOrd="0" presId="urn:microsoft.com/office/officeart/2008/layout/HalfCircleOrganizationChart"/>
    <dgm:cxn modelId="{587D2120-648F-4310-A086-E1AC5CEAD48F}" type="presParOf" srcId="{AC8128D8-55D6-46D9-83C0-2E96F510BE7A}" destId="{2F27FFA1-95B5-4194-B6F4-6914024EB5CA}" srcOrd="2" destOrd="0" presId="urn:microsoft.com/office/officeart/2008/layout/HalfCircleOrganizationChart"/>
    <dgm:cxn modelId="{46E99A8F-922C-4D3D-99C6-6CB224503174}" type="presParOf" srcId="{B70490D8-9023-4C80-8A43-0621247B80D7}" destId="{CD26AE0A-C85B-4635-8C31-8FE0D6AE26E9}" srcOrd="4" destOrd="0" presId="urn:microsoft.com/office/officeart/2008/layout/HalfCircleOrganizationChart"/>
    <dgm:cxn modelId="{994823DB-AD83-4E86-A4DD-3BEE0A83DCDD}" type="presParOf" srcId="{B70490D8-9023-4C80-8A43-0621247B80D7}" destId="{512B5A9D-9F1E-4454-8A30-277ECFE959F0}" srcOrd="5" destOrd="0" presId="urn:microsoft.com/office/officeart/2008/layout/HalfCircleOrganizationChart"/>
    <dgm:cxn modelId="{CB88E535-520E-4B8F-8F52-318D85303DBC}" type="presParOf" srcId="{512B5A9D-9F1E-4454-8A30-277ECFE959F0}" destId="{FC34FB5E-63C4-4C66-AC2A-94DBD3F14263}" srcOrd="0" destOrd="0" presId="urn:microsoft.com/office/officeart/2008/layout/HalfCircleOrganizationChart"/>
    <dgm:cxn modelId="{46DD6BDF-AB38-4563-B0DC-3C197E67B82B}" type="presParOf" srcId="{FC34FB5E-63C4-4C66-AC2A-94DBD3F14263}" destId="{0B2154B2-21A8-4577-A9AC-C557E49634CF}" srcOrd="0" destOrd="0" presId="urn:microsoft.com/office/officeart/2008/layout/HalfCircleOrganizationChart"/>
    <dgm:cxn modelId="{BB71AB6C-133F-4DF7-8232-023EC20D838D}" type="presParOf" srcId="{FC34FB5E-63C4-4C66-AC2A-94DBD3F14263}" destId="{48B69A84-2EE5-495A-A956-93EAF982BB06}" srcOrd="1" destOrd="0" presId="urn:microsoft.com/office/officeart/2008/layout/HalfCircleOrganizationChart"/>
    <dgm:cxn modelId="{6B5A7EE0-1F53-44BD-AC17-9EC47EA38898}" type="presParOf" srcId="{FC34FB5E-63C4-4C66-AC2A-94DBD3F14263}" destId="{FF64A19F-0E7D-427F-B723-0682A2B5AFF3}" srcOrd="2" destOrd="0" presId="urn:microsoft.com/office/officeart/2008/layout/HalfCircleOrganizationChart"/>
    <dgm:cxn modelId="{480B5AF9-A88C-4975-8E61-991A8BF69ADB}" type="presParOf" srcId="{FC34FB5E-63C4-4C66-AC2A-94DBD3F14263}" destId="{370BA08B-9C50-4DCE-AD3C-9AFDB70ACC06}" srcOrd="3" destOrd="0" presId="urn:microsoft.com/office/officeart/2008/layout/HalfCircleOrganizationChart"/>
    <dgm:cxn modelId="{58D5D22D-00C8-43C0-AC99-6327BF65A9C5}" type="presParOf" srcId="{512B5A9D-9F1E-4454-8A30-277ECFE959F0}" destId="{D8421478-907B-49A5-B004-214CF240B523}" srcOrd="1" destOrd="0" presId="urn:microsoft.com/office/officeart/2008/layout/HalfCircleOrganizationChart"/>
    <dgm:cxn modelId="{658D33A3-FCAC-462C-80D1-6DBA72CF6B6C}" type="presParOf" srcId="{512B5A9D-9F1E-4454-8A30-277ECFE959F0}" destId="{11F6B5D7-5483-47D3-8201-34B4A2F04CCE}" srcOrd="2" destOrd="0" presId="urn:microsoft.com/office/officeart/2008/layout/HalfCircleOrganizationChart"/>
    <dgm:cxn modelId="{3074B83B-2644-4E35-A177-7E76C399627A}" type="presParOf" srcId="{B70490D8-9023-4C80-8A43-0621247B80D7}" destId="{1347C01A-AD83-4B9D-9A80-1D28886BAD5E}" srcOrd="6" destOrd="0" presId="urn:microsoft.com/office/officeart/2008/layout/HalfCircleOrganizationChart"/>
    <dgm:cxn modelId="{02803411-7BE2-4EC3-A70F-4A30D895CB07}" type="presParOf" srcId="{B70490D8-9023-4C80-8A43-0621247B80D7}" destId="{8D0FC0D3-50CD-4074-8AB7-39BE49A5CDF0}" srcOrd="7" destOrd="0" presId="urn:microsoft.com/office/officeart/2008/layout/HalfCircleOrganizationChart"/>
    <dgm:cxn modelId="{46F007D1-789B-457A-85F0-3B236E5320E0}" type="presParOf" srcId="{8D0FC0D3-50CD-4074-8AB7-39BE49A5CDF0}" destId="{06C532A6-1934-4627-8BDC-D0AAE342861D}" srcOrd="0" destOrd="0" presId="urn:microsoft.com/office/officeart/2008/layout/HalfCircleOrganizationChart"/>
    <dgm:cxn modelId="{1F8F6C2F-D381-42D5-A71A-6EA1F939D3CA}" type="presParOf" srcId="{06C532A6-1934-4627-8BDC-D0AAE342861D}" destId="{BE6481EB-5189-4764-8FA5-C685393C9F9F}" srcOrd="0" destOrd="0" presId="urn:microsoft.com/office/officeart/2008/layout/HalfCircleOrganizationChart"/>
    <dgm:cxn modelId="{71D80ED3-D4EA-4FE7-9E7E-64DAB54D00F9}" type="presParOf" srcId="{06C532A6-1934-4627-8BDC-D0AAE342861D}" destId="{69759591-9D56-4424-AF71-06C7E8A79C23}" srcOrd="1" destOrd="0" presId="urn:microsoft.com/office/officeart/2008/layout/HalfCircleOrganizationChart"/>
    <dgm:cxn modelId="{77E8CEEF-316A-4E2D-86B2-E8DD6A1754A7}" type="presParOf" srcId="{06C532A6-1934-4627-8BDC-D0AAE342861D}" destId="{DBC55755-CDB5-40E4-B066-B15A4468FB08}" srcOrd="2" destOrd="0" presId="urn:microsoft.com/office/officeart/2008/layout/HalfCircleOrganizationChart"/>
    <dgm:cxn modelId="{658EFF5F-317D-4A31-87D1-FB5DDB0BE0A0}" type="presParOf" srcId="{06C532A6-1934-4627-8BDC-D0AAE342861D}" destId="{A38547EE-1CFE-4BF7-A539-D0071AB1A5E5}" srcOrd="3" destOrd="0" presId="urn:microsoft.com/office/officeart/2008/layout/HalfCircleOrganizationChart"/>
    <dgm:cxn modelId="{42EEAA93-3853-4593-B8FB-3A0904405C8F}" type="presParOf" srcId="{8D0FC0D3-50CD-4074-8AB7-39BE49A5CDF0}" destId="{3978D4C5-48B0-4568-B6C7-B9ADC2918E95}" srcOrd="1" destOrd="0" presId="urn:microsoft.com/office/officeart/2008/layout/HalfCircleOrganizationChart"/>
    <dgm:cxn modelId="{6BBB0331-5306-4D02-BDE8-4D45A4FDBB2A}" type="presParOf" srcId="{8D0FC0D3-50CD-4074-8AB7-39BE49A5CDF0}" destId="{9AB047AB-FBED-4221-84E7-A993CEA8A81A}" srcOrd="2" destOrd="0" presId="urn:microsoft.com/office/officeart/2008/layout/HalfCircleOrganizationChart"/>
    <dgm:cxn modelId="{2CB2B8F4-A305-488E-9409-0E3FA5533FC2}" type="presParOf" srcId="{B70490D8-9023-4C80-8A43-0621247B80D7}" destId="{C9CFBDDD-3E60-45A4-97D2-9535AA4D1647}" srcOrd="8" destOrd="0" presId="urn:microsoft.com/office/officeart/2008/layout/HalfCircleOrganizationChart"/>
    <dgm:cxn modelId="{0417A231-E604-4224-AF94-BF66591704C2}" type="presParOf" srcId="{B70490D8-9023-4C80-8A43-0621247B80D7}" destId="{22149036-3232-4F36-9925-5264D726FDFF}" srcOrd="9" destOrd="0" presId="urn:microsoft.com/office/officeart/2008/layout/HalfCircleOrganizationChart"/>
    <dgm:cxn modelId="{4F21367C-C965-4D4E-A649-ACC9D5FCAA3E}" type="presParOf" srcId="{22149036-3232-4F36-9925-5264D726FDFF}" destId="{1175390A-39B0-4E14-B3AD-B32A2C742ABE}" srcOrd="0" destOrd="0" presId="urn:microsoft.com/office/officeart/2008/layout/HalfCircleOrganizationChart"/>
    <dgm:cxn modelId="{DB915F73-0354-4A02-B374-DFC2D587349B}" type="presParOf" srcId="{1175390A-39B0-4E14-B3AD-B32A2C742ABE}" destId="{C7B1B8BF-D3A1-4F47-AB5C-2A8AC973728B}" srcOrd="0" destOrd="0" presId="urn:microsoft.com/office/officeart/2008/layout/HalfCircleOrganizationChart"/>
    <dgm:cxn modelId="{5F8CE118-B8F5-45DC-8D2A-F934EEFC0380}" type="presParOf" srcId="{1175390A-39B0-4E14-B3AD-B32A2C742ABE}" destId="{455DCBB5-E391-4E53-8112-7DFF4FC04214}" srcOrd="1" destOrd="0" presId="urn:microsoft.com/office/officeart/2008/layout/HalfCircleOrganizationChart"/>
    <dgm:cxn modelId="{20AB6540-E35E-4905-9C83-DB75F171E134}" type="presParOf" srcId="{1175390A-39B0-4E14-B3AD-B32A2C742ABE}" destId="{130CBD2F-9AA5-4F6C-90DB-850D5E25398D}" srcOrd="2" destOrd="0" presId="urn:microsoft.com/office/officeart/2008/layout/HalfCircleOrganizationChart"/>
    <dgm:cxn modelId="{1F061ACC-F353-42BD-B7DA-BAFE05554732}" type="presParOf" srcId="{1175390A-39B0-4E14-B3AD-B32A2C742ABE}" destId="{589CBE86-1204-4C7A-97A9-4524191F2E84}" srcOrd="3" destOrd="0" presId="urn:microsoft.com/office/officeart/2008/layout/HalfCircleOrganizationChart"/>
    <dgm:cxn modelId="{2F7102B2-5734-4BBD-AB85-B4AD032F4478}" type="presParOf" srcId="{22149036-3232-4F36-9925-5264D726FDFF}" destId="{C2D07AA5-15FC-4155-B62E-A8248E5E35B9}" srcOrd="1" destOrd="0" presId="urn:microsoft.com/office/officeart/2008/layout/HalfCircleOrganizationChart"/>
    <dgm:cxn modelId="{49098675-C1E3-4152-9949-9052887CCEB3}" type="presParOf" srcId="{22149036-3232-4F36-9925-5264D726FDFF}" destId="{0053E363-A630-4602-A5D0-A1A90FC12CD7}" srcOrd="2" destOrd="0" presId="urn:microsoft.com/office/officeart/2008/layout/HalfCircleOrganizationChart"/>
    <dgm:cxn modelId="{B38D31D5-EA9E-4BCE-B4DD-4C66192E5CD5}" type="presParOf" srcId="{B70490D8-9023-4C80-8A43-0621247B80D7}" destId="{2F859D16-6A0C-4625-93CB-CEAA20E46C20}" srcOrd="10" destOrd="0" presId="urn:microsoft.com/office/officeart/2008/layout/HalfCircleOrganizationChart"/>
    <dgm:cxn modelId="{DB25521C-B84A-48C4-9632-F92D4B02FB49}" type="presParOf" srcId="{B70490D8-9023-4C80-8A43-0621247B80D7}" destId="{716D96A0-1120-4793-802D-1BE12A91EFD8}" srcOrd="11" destOrd="0" presId="urn:microsoft.com/office/officeart/2008/layout/HalfCircleOrganizationChart"/>
    <dgm:cxn modelId="{CAF77171-173C-43EE-A2C8-34D7D8457AAA}" type="presParOf" srcId="{716D96A0-1120-4793-802D-1BE12A91EFD8}" destId="{73D07751-C02E-4348-AB5F-4C824E93D27F}" srcOrd="0" destOrd="0" presId="urn:microsoft.com/office/officeart/2008/layout/HalfCircleOrganizationChart"/>
    <dgm:cxn modelId="{83CAD951-040C-4A3D-8586-18D0BE5F3F9C}" type="presParOf" srcId="{73D07751-C02E-4348-AB5F-4C824E93D27F}" destId="{750303F1-08E4-4F3F-B55C-EB0D585A189D}" srcOrd="0" destOrd="0" presId="urn:microsoft.com/office/officeart/2008/layout/HalfCircleOrganizationChart"/>
    <dgm:cxn modelId="{8CC62BA0-313A-4003-A9EE-53DDB6A1ADB5}" type="presParOf" srcId="{73D07751-C02E-4348-AB5F-4C824E93D27F}" destId="{67D98DA9-8660-40C4-9292-EEFE6F3A8F06}" srcOrd="1" destOrd="0" presId="urn:microsoft.com/office/officeart/2008/layout/HalfCircleOrganizationChart"/>
    <dgm:cxn modelId="{B725D43A-0AFD-4134-9AC4-0582B4D8EEE3}" type="presParOf" srcId="{73D07751-C02E-4348-AB5F-4C824E93D27F}" destId="{A82C1390-3318-46EA-8D00-B5D32D8D7DBB}" srcOrd="2" destOrd="0" presId="urn:microsoft.com/office/officeart/2008/layout/HalfCircleOrganizationChart"/>
    <dgm:cxn modelId="{B8342DB5-F113-4D8E-B36B-38CE97D4A6A4}" type="presParOf" srcId="{73D07751-C02E-4348-AB5F-4C824E93D27F}" destId="{521E3C71-0343-429A-A279-D0506B1B0DC4}" srcOrd="3" destOrd="0" presId="urn:microsoft.com/office/officeart/2008/layout/HalfCircleOrganizationChart"/>
    <dgm:cxn modelId="{408A33F3-EAB0-4D26-845D-683C34336FDE}" type="presParOf" srcId="{716D96A0-1120-4793-802D-1BE12A91EFD8}" destId="{C7FFF2F5-5000-4858-A460-E0B7F14F5B25}" srcOrd="1" destOrd="0" presId="urn:microsoft.com/office/officeart/2008/layout/HalfCircleOrganizationChart"/>
    <dgm:cxn modelId="{77D52F0C-DE10-4E71-91A2-E02E90BA4220}" type="presParOf" srcId="{716D96A0-1120-4793-802D-1BE12A91EFD8}" destId="{519F4DF0-C76E-4D26-8584-4094783E3296}" srcOrd="2" destOrd="0" presId="urn:microsoft.com/office/officeart/2008/layout/HalfCircle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9AC5BD-068E-46F2-91AF-84E22220DB89}"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4935F68E-6C3D-433B-9CDE-C3387E4C6175}">
      <dgm:prSet phldrT="[Text]" custT="1"/>
      <dgm:spPr/>
      <dgm:t>
        <a:bodyPr/>
        <a:lstStyle/>
        <a:p>
          <a:r>
            <a:rPr lang="en-US" sz="4800">
              <a:solidFill>
                <a:schemeClr val="accent1">
                  <a:lumMod val="10000"/>
                </a:schemeClr>
              </a:solidFill>
            </a:rPr>
            <a:t>RISK</a:t>
          </a:r>
          <a:endParaRPr lang="en-US" sz="6500">
            <a:solidFill>
              <a:schemeClr val="accent1">
                <a:lumMod val="10000"/>
              </a:schemeClr>
            </a:solidFill>
          </a:endParaRPr>
        </a:p>
      </dgm:t>
    </dgm:pt>
    <dgm:pt modelId="{44CA0DFB-32BA-4713-8FB3-43B56D7BF78E}" type="parTrans" cxnId="{80A338CF-02D3-4A64-81B4-AC0C134B7174}">
      <dgm:prSet/>
      <dgm:spPr/>
      <dgm:t>
        <a:bodyPr/>
        <a:lstStyle/>
        <a:p>
          <a:endParaRPr lang="en-US"/>
        </a:p>
      </dgm:t>
    </dgm:pt>
    <dgm:pt modelId="{B92D0175-B4E9-4BA9-ADE1-8411376BFC79}" type="sibTrans" cxnId="{80A338CF-02D3-4A64-81B4-AC0C134B7174}">
      <dgm:prSet/>
      <dgm:spPr/>
      <dgm:t>
        <a:bodyPr/>
        <a:lstStyle/>
        <a:p>
          <a:endParaRPr lang="en-US"/>
        </a:p>
      </dgm:t>
    </dgm:pt>
    <dgm:pt modelId="{1634B19E-5170-4AB1-8DC2-7800FEDA87F5}">
      <dgm:prSet phldrT="[Text]"/>
      <dgm:spPr/>
      <dgm:t>
        <a:bodyPr/>
        <a:lstStyle/>
        <a:p>
          <a:r>
            <a:rPr lang="en-US">
              <a:solidFill>
                <a:schemeClr val="accent1">
                  <a:lumMod val="10000"/>
                </a:schemeClr>
              </a:solidFill>
            </a:rPr>
            <a:t>QUALITATIVE ANALYSIS</a:t>
          </a:r>
        </a:p>
      </dgm:t>
    </dgm:pt>
    <dgm:pt modelId="{0B0E5366-3312-4E05-ABA8-46BAA1F5164B}" type="parTrans" cxnId="{52B753B9-068C-456D-A646-142D7CB86D16}">
      <dgm:prSet/>
      <dgm:spPr/>
      <dgm:t>
        <a:bodyPr/>
        <a:lstStyle/>
        <a:p>
          <a:endParaRPr lang="en-US"/>
        </a:p>
      </dgm:t>
    </dgm:pt>
    <dgm:pt modelId="{405301A9-3BD9-44C6-AF7B-54114D06D12D}" type="sibTrans" cxnId="{52B753B9-068C-456D-A646-142D7CB86D16}">
      <dgm:prSet/>
      <dgm:spPr/>
      <dgm:t>
        <a:bodyPr/>
        <a:lstStyle/>
        <a:p>
          <a:endParaRPr lang="en-US"/>
        </a:p>
      </dgm:t>
    </dgm:pt>
    <dgm:pt modelId="{48485B8A-845C-464D-999F-E323429F7A2D}">
      <dgm:prSet phldrT="[Text]"/>
      <dgm:spPr/>
      <dgm:t>
        <a:bodyPr/>
        <a:lstStyle/>
        <a:p>
          <a:r>
            <a:rPr lang="en-US">
              <a:solidFill>
                <a:schemeClr val="accent1">
                  <a:lumMod val="10000"/>
                </a:schemeClr>
              </a:solidFill>
            </a:rPr>
            <a:t>QUANITATIVE ANALYSIS</a:t>
          </a:r>
        </a:p>
      </dgm:t>
    </dgm:pt>
    <dgm:pt modelId="{2A81EE42-46AA-4352-A83B-DB6CAE62B8E2}" type="parTrans" cxnId="{7CD04DCD-5320-49FD-9CE1-7D3542372E18}">
      <dgm:prSet/>
      <dgm:spPr/>
      <dgm:t>
        <a:bodyPr/>
        <a:lstStyle/>
        <a:p>
          <a:endParaRPr lang="en-US"/>
        </a:p>
      </dgm:t>
    </dgm:pt>
    <dgm:pt modelId="{A39E4E67-1174-4443-BA24-DB07FD832387}" type="sibTrans" cxnId="{7CD04DCD-5320-49FD-9CE1-7D3542372E18}">
      <dgm:prSet/>
      <dgm:spPr/>
      <dgm:t>
        <a:bodyPr/>
        <a:lstStyle/>
        <a:p>
          <a:endParaRPr lang="en-US"/>
        </a:p>
      </dgm:t>
    </dgm:pt>
    <dgm:pt modelId="{9EF228A0-C68E-4B92-AB0B-9743CC3C188A}" type="pres">
      <dgm:prSet presAssocID="{ED9AC5BD-068E-46F2-91AF-84E22220DB89}" presName="Name0" presStyleCnt="0">
        <dgm:presLayoutVars>
          <dgm:chPref val="1"/>
          <dgm:dir/>
          <dgm:animOne val="branch"/>
          <dgm:animLvl val="lvl"/>
          <dgm:resizeHandles val="exact"/>
        </dgm:presLayoutVars>
      </dgm:prSet>
      <dgm:spPr/>
    </dgm:pt>
    <dgm:pt modelId="{ADF42648-E2C2-4DCB-9402-3ABE9AEB4D5A}" type="pres">
      <dgm:prSet presAssocID="{4935F68E-6C3D-433B-9CDE-C3387E4C6175}" presName="root1" presStyleCnt="0"/>
      <dgm:spPr/>
    </dgm:pt>
    <dgm:pt modelId="{7058CCC8-E159-495C-AC12-32F69035D048}" type="pres">
      <dgm:prSet presAssocID="{4935F68E-6C3D-433B-9CDE-C3387E4C6175}" presName="LevelOneTextNode" presStyleLbl="node0" presStyleIdx="0" presStyleCnt="1" custAng="5400000" custScaleY="31584">
        <dgm:presLayoutVars>
          <dgm:chPref val="3"/>
        </dgm:presLayoutVars>
      </dgm:prSet>
      <dgm:spPr/>
    </dgm:pt>
    <dgm:pt modelId="{29991605-1D00-4B04-AB52-F28BF30AE432}" type="pres">
      <dgm:prSet presAssocID="{4935F68E-6C3D-433B-9CDE-C3387E4C6175}" presName="level2hierChild" presStyleCnt="0"/>
      <dgm:spPr/>
    </dgm:pt>
    <dgm:pt modelId="{E1629F20-9AB9-4C81-A598-9576B2463164}" type="pres">
      <dgm:prSet presAssocID="{0B0E5366-3312-4E05-ABA8-46BAA1F5164B}" presName="conn2-1" presStyleLbl="parChTrans1D2" presStyleIdx="0" presStyleCnt="2"/>
      <dgm:spPr/>
    </dgm:pt>
    <dgm:pt modelId="{8802DBB0-0398-4F6F-956B-6E36B791662E}" type="pres">
      <dgm:prSet presAssocID="{0B0E5366-3312-4E05-ABA8-46BAA1F5164B}" presName="connTx" presStyleLbl="parChTrans1D2" presStyleIdx="0" presStyleCnt="2"/>
      <dgm:spPr/>
    </dgm:pt>
    <dgm:pt modelId="{288F523F-3A17-4289-B82B-C57573938650}" type="pres">
      <dgm:prSet presAssocID="{1634B19E-5170-4AB1-8DC2-7800FEDA87F5}" presName="root2" presStyleCnt="0"/>
      <dgm:spPr/>
    </dgm:pt>
    <dgm:pt modelId="{BBCAE1FC-6D73-42EF-8738-9711BD3C0330}" type="pres">
      <dgm:prSet presAssocID="{1634B19E-5170-4AB1-8DC2-7800FEDA87F5}" presName="LevelTwoTextNode" presStyleLbl="node2" presStyleIdx="0" presStyleCnt="2">
        <dgm:presLayoutVars>
          <dgm:chPref val="3"/>
        </dgm:presLayoutVars>
      </dgm:prSet>
      <dgm:spPr/>
    </dgm:pt>
    <dgm:pt modelId="{A3A6C410-E95F-4DDC-B6D5-815E3F6C241A}" type="pres">
      <dgm:prSet presAssocID="{1634B19E-5170-4AB1-8DC2-7800FEDA87F5}" presName="level3hierChild" presStyleCnt="0"/>
      <dgm:spPr/>
    </dgm:pt>
    <dgm:pt modelId="{63B94F89-A762-4F4E-B0EA-33237035C597}" type="pres">
      <dgm:prSet presAssocID="{2A81EE42-46AA-4352-A83B-DB6CAE62B8E2}" presName="conn2-1" presStyleLbl="parChTrans1D2" presStyleIdx="1" presStyleCnt="2"/>
      <dgm:spPr/>
    </dgm:pt>
    <dgm:pt modelId="{1C1AEAA0-DE49-483A-9102-F4E3693EB7E6}" type="pres">
      <dgm:prSet presAssocID="{2A81EE42-46AA-4352-A83B-DB6CAE62B8E2}" presName="connTx" presStyleLbl="parChTrans1D2" presStyleIdx="1" presStyleCnt="2"/>
      <dgm:spPr/>
    </dgm:pt>
    <dgm:pt modelId="{C5BB8596-B153-469F-8296-7C29D056008F}" type="pres">
      <dgm:prSet presAssocID="{48485B8A-845C-464D-999F-E323429F7A2D}" presName="root2" presStyleCnt="0"/>
      <dgm:spPr/>
    </dgm:pt>
    <dgm:pt modelId="{89763A5C-5A13-4CCF-82A5-3F0D0F19B931}" type="pres">
      <dgm:prSet presAssocID="{48485B8A-845C-464D-999F-E323429F7A2D}" presName="LevelTwoTextNode" presStyleLbl="node2" presStyleIdx="1" presStyleCnt="2">
        <dgm:presLayoutVars>
          <dgm:chPref val="3"/>
        </dgm:presLayoutVars>
      </dgm:prSet>
      <dgm:spPr/>
    </dgm:pt>
    <dgm:pt modelId="{A1BDCEA7-2C63-455F-9524-00D867BEB736}" type="pres">
      <dgm:prSet presAssocID="{48485B8A-845C-464D-999F-E323429F7A2D}" presName="level3hierChild" presStyleCnt="0"/>
      <dgm:spPr/>
    </dgm:pt>
  </dgm:ptLst>
  <dgm:cxnLst>
    <dgm:cxn modelId="{473C8D2D-BBB3-454F-AEF7-AAE2CCEA8B4C}" type="presOf" srcId="{4935F68E-6C3D-433B-9CDE-C3387E4C6175}" destId="{7058CCC8-E159-495C-AC12-32F69035D048}" srcOrd="0" destOrd="0" presId="urn:microsoft.com/office/officeart/2008/layout/HorizontalMultiLevelHierarchy"/>
    <dgm:cxn modelId="{1826FC38-2D0A-40D8-9ACB-CC07B38A365B}" type="presOf" srcId="{2A81EE42-46AA-4352-A83B-DB6CAE62B8E2}" destId="{63B94F89-A762-4F4E-B0EA-33237035C597}" srcOrd="0" destOrd="0" presId="urn:microsoft.com/office/officeart/2008/layout/HorizontalMultiLevelHierarchy"/>
    <dgm:cxn modelId="{64F06B60-3250-43F9-82B2-7BCE59BE0EEF}" type="presOf" srcId="{2A81EE42-46AA-4352-A83B-DB6CAE62B8E2}" destId="{1C1AEAA0-DE49-483A-9102-F4E3693EB7E6}" srcOrd="1" destOrd="0" presId="urn:microsoft.com/office/officeart/2008/layout/HorizontalMultiLevelHierarchy"/>
    <dgm:cxn modelId="{673F2548-2B49-4D99-B99C-4FB833DC68E5}" type="presOf" srcId="{ED9AC5BD-068E-46F2-91AF-84E22220DB89}" destId="{9EF228A0-C68E-4B92-AB0B-9743CC3C188A}" srcOrd="0" destOrd="0" presId="urn:microsoft.com/office/officeart/2008/layout/HorizontalMultiLevelHierarchy"/>
    <dgm:cxn modelId="{6E79576D-66F9-4AB2-893C-AD7AFD65349E}" type="presOf" srcId="{0B0E5366-3312-4E05-ABA8-46BAA1F5164B}" destId="{E1629F20-9AB9-4C81-A598-9576B2463164}" srcOrd="0" destOrd="0" presId="urn:microsoft.com/office/officeart/2008/layout/HorizontalMultiLevelHierarchy"/>
    <dgm:cxn modelId="{E594797A-5810-47FA-96E7-C9E8392FD733}" type="presOf" srcId="{48485B8A-845C-464D-999F-E323429F7A2D}" destId="{89763A5C-5A13-4CCF-82A5-3F0D0F19B931}" srcOrd="0" destOrd="0" presId="urn:microsoft.com/office/officeart/2008/layout/HorizontalMultiLevelHierarchy"/>
    <dgm:cxn modelId="{C336317B-A006-4C7F-9169-A67ED851AAF1}" type="presOf" srcId="{1634B19E-5170-4AB1-8DC2-7800FEDA87F5}" destId="{BBCAE1FC-6D73-42EF-8738-9711BD3C0330}" srcOrd="0" destOrd="0" presId="urn:microsoft.com/office/officeart/2008/layout/HorizontalMultiLevelHierarchy"/>
    <dgm:cxn modelId="{1055E5A1-78E4-4B40-88A4-24647430477F}" type="presOf" srcId="{0B0E5366-3312-4E05-ABA8-46BAA1F5164B}" destId="{8802DBB0-0398-4F6F-956B-6E36B791662E}" srcOrd="1" destOrd="0" presId="urn:microsoft.com/office/officeart/2008/layout/HorizontalMultiLevelHierarchy"/>
    <dgm:cxn modelId="{52B753B9-068C-456D-A646-142D7CB86D16}" srcId="{4935F68E-6C3D-433B-9CDE-C3387E4C6175}" destId="{1634B19E-5170-4AB1-8DC2-7800FEDA87F5}" srcOrd="0" destOrd="0" parTransId="{0B0E5366-3312-4E05-ABA8-46BAA1F5164B}" sibTransId="{405301A9-3BD9-44C6-AF7B-54114D06D12D}"/>
    <dgm:cxn modelId="{7CD04DCD-5320-49FD-9CE1-7D3542372E18}" srcId="{4935F68E-6C3D-433B-9CDE-C3387E4C6175}" destId="{48485B8A-845C-464D-999F-E323429F7A2D}" srcOrd="1" destOrd="0" parTransId="{2A81EE42-46AA-4352-A83B-DB6CAE62B8E2}" sibTransId="{A39E4E67-1174-4443-BA24-DB07FD832387}"/>
    <dgm:cxn modelId="{80A338CF-02D3-4A64-81B4-AC0C134B7174}" srcId="{ED9AC5BD-068E-46F2-91AF-84E22220DB89}" destId="{4935F68E-6C3D-433B-9CDE-C3387E4C6175}" srcOrd="0" destOrd="0" parTransId="{44CA0DFB-32BA-4713-8FB3-43B56D7BF78E}" sibTransId="{B92D0175-B4E9-4BA9-ADE1-8411376BFC79}"/>
    <dgm:cxn modelId="{0817D1DF-1321-4104-A557-07A917657A70}" type="presParOf" srcId="{9EF228A0-C68E-4B92-AB0B-9743CC3C188A}" destId="{ADF42648-E2C2-4DCB-9402-3ABE9AEB4D5A}" srcOrd="0" destOrd="0" presId="urn:microsoft.com/office/officeart/2008/layout/HorizontalMultiLevelHierarchy"/>
    <dgm:cxn modelId="{689EB40D-3A54-48D2-BB6B-28DA336F4FC6}" type="presParOf" srcId="{ADF42648-E2C2-4DCB-9402-3ABE9AEB4D5A}" destId="{7058CCC8-E159-495C-AC12-32F69035D048}" srcOrd="0" destOrd="0" presId="urn:microsoft.com/office/officeart/2008/layout/HorizontalMultiLevelHierarchy"/>
    <dgm:cxn modelId="{0696A319-7E3B-48D9-81B4-E790FA0B1989}" type="presParOf" srcId="{ADF42648-E2C2-4DCB-9402-3ABE9AEB4D5A}" destId="{29991605-1D00-4B04-AB52-F28BF30AE432}" srcOrd="1" destOrd="0" presId="urn:microsoft.com/office/officeart/2008/layout/HorizontalMultiLevelHierarchy"/>
    <dgm:cxn modelId="{6D29BED5-A63B-4AA7-9C81-38E8337F9032}" type="presParOf" srcId="{29991605-1D00-4B04-AB52-F28BF30AE432}" destId="{E1629F20-9AB9-4C81-A598-9576B2463164}" srcOrd="0" destOrd="0" presId="urn:microsoft.com/office/officeart/2008/layout/HorizontalMultiLevelHierarchy"/>
    <dgm:cxn modelId="{5847DC0D-DAB7-456E-BA1B-B3FA36736A69}" type="presParOf" srcId="{E1629F20-9AB9-4C81-A598-9576B2463164}" destId="{8802DBB0-0398-4F6F-956B-6E36B791662E}" srcOrd="0" destOrd="0" presId="urn:microsoft.com/office/officeart/2008/layout/HorizontalMultiLevelHierarchy"/>
    <dgm:cxn modelId="{2F454C1B-E9E2-4D00-A3E1-110A0092D4A1}" type="presParOf" srcId="{29991605-1D00-4B04-AB52-F28BF30AE432}" destId="{288F523F-3A17-4289-B82B-C57573938650}" srcOrd="1" destOrd="0" presId="urn:microsoft.com/office/officeart/2008/layout/HorizontalMultiLevelHierarchy"/>
    <dgm:cxn modelId="{5C112B02-ED61-4535-9B22-1D678F78472E}" type="presParOf" srcId="{288F523F-3A17-4289-B82B-C57573938650}" destId="{BBCAE1FC-6D73-42EF-8738-9711BD3C0330}" srcOrd="0" destOrd="0" presId="urn:microsoft.com/office/officeart/2008/layout/HorizontalMultiLevelHierarchy"/>
    <dgm:cxn modelId="{E84258D6-346C-48E2-A503-4E47C5BF9D85}" type="presParOf" srcId="{288F523F-3A17-4289-B82B-C57573938650}" destId="{A3A6C410-E95F-4DDC-B6D5-815E3F6C241A}" srcOrd="1" destOrd="0" presId="urn:microsoft.com/office/officeart/2008/layout/HorizontalMultiLevelHierarchy"/>
    <dgm:cxn modelId="{82CD48DB-521F-4B72-80D9-068A27597A09}" type="presParOf" srcId="{29991605-1D00-4B04-AB52-F28BF30AE432}" destId="{63B94F89-A762-4F4E-B0EA-33237035C597}" srcOrd="2" destOrd="0" presId="urn:microsoft.com/office/officeart/2008/layout/HorizontalMultiLevelHierarchy"/>
    <dgm:cxn modelId="{3B329C39-F159-4153-BD10-568E580AC4B6}" type="presParOf" srcId="{63B94F89-A762-4F4E-B0EA-33237035C597}" destId="{1C1AEAA0-DE49-483A-9102-F4E3693EB7E6}" srcOrd="0" destOrd="0" presId="urn:microsoft.com/office/officeart/2008/layout/HorizontalMultiLevelHierarchy"/>
    <dgm:cxn modelId="{409C781E-3FE9-40AD-96ED-8E2C6DE7F663}" type="presParOf" srcId="{29991605-1D00-4B04-AB52-F28BF30AE432}" destId="{C5BB8596-B153-469F-8296-7C29D056008F}" srcOrd="3" destOrd="0" presId="urn:microsoft.com/office/officeart/2008/layout/HorizontalMultiLevelHierarchy"/>
    <dgm:cxn modelId="{4F60826E-AEEE-4EE5-B486-842A44DAF80E}" type="presParOf" srcId="{C5BB8596-B153-469F-8296-7C29D056008F}" destId="{89763A5C-5A13-4CCF-82A5-3F0D0F19B931}" srcOrd="0" destOrd="0" presId="urn:microsoft.com/office/officeart/2008/layout/HorizontalMultiLevelHierarchy"/>
    <dgm:cxn modelId="{F3893661-8B42-497B-8795-CC4FD45B7B95}" type="presParOf" srcId="{C5BB8596-B153-469F-8296-7C29D056008F}" destId="{A1BDCEA7-2C63-455F-9524-00D867BEB736}"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62FC287-BB6E-46F7-AA9C-16042066F28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C0FA47-21D7-4350-8B1D-B9FEE34DF87E}">
      <dgm:prSet phldrT="[Text]" custT="1"/>
      <dgm:spPr/>
      <dgm:t>
        <a:bodyPr/>
        <a:lstStyle/>
        <a:p>
          <a:r>
            <a:rPr lang="en-US" sz="3200" dirty="0">
              <a:solidFill>
                <a:schemeClr val="accent1">
                  <a:lumMod val="25000"/>
                </a:schemeClr>
              </a:solidFill>
            </a:rPr>
            <a:t>ALLOCATED PHASES</a:t>
          </a:r>
        </a:p>
        <a:p>
          <a:r>
            <a:rPr lang="en-US" sz="1800" dirty="0">
              <a:solidFill>
                <a:schemeClr val="accent1">
                  <a:lumMod val="25000"/>
                </a:schemeClr>
              </a:solidFill>
            </a:rPr>
            <a:t>Total Budget: $591,500</a:t>
          </a:r>
          <a:endParaRPr lang="en-US" sz="3200" dirty="0">
            <a:solidFill>
              <a:schemeClr val="accent1">
                <a:lumMod val="25000"/>
              </a:schemeClr>
            </a:solidFill>
          </a:endParaRPr>
        </a:p>
      </dgm:t>
    </dgm:pt>
    <dgm:pt modelId="{5B0B21DE-BEF4-4755-826C-CB80072E6B1A}" type="parTrans" cxnId="{0386169A-B02E-4F4A-AEB7-DF59E9756CDF}">
      <dgm:prSet/>
      <dgm:spPr/>
      <dgm:t>
        <a:bodyPr/>
        <a:lstStyle/>
        <a:p>
          <a:endParaRPr lang="en-US"/>
        </a:p>
      </dgm:t>
    </dgm:pt>
    <dgm:pt modelId="{26862C17-DCC2-4612-9CAC-82F7E224196A}" type="sibTrans" cxnId="{0386169A-B02E-4F4A-AEB7-DF59E9756CDF}">
      <dgm:prSet/>
      <dgm:spPr/>
      <dgm:t>
        <a:bodyPr/>
        <a:lstStyle/>
        <a:p>
          <a:endParaRPr lang="en-US"/>
        </a:p>
      </dgm:t>
    </dgm:pt>
    <dgm:pt modelId="{DB40DF44-C22D-4C10-9059-46254529F3DF}">
      <dgm:prSet phldrT="[Text]" custT="1"/>
      <dgm:spPr/>
      <dgm:t>
        <a:bodyPr/>
        <a:lstStyle/>
        <a:p>
          <a:r>
            <a:rPr lang="en-US" sz="2200" dirty="0">
              <a:solidFill>
                <a:schemeClr val="accent1">
                  <a:lumMod val="25000"/>
                </a:schemeClr>
              </a:solidFill>
            </a:rPr>
            <a:t>DEVELOPMENT &amp; TESTING</a:t>
          </a:r>
        </a:p>
        <a:p>
          <a:r>
            <a:rPr lang="en-US" sz="1400" dirty="0">
              <a:solidFill>
                <a:schemeClr val="accent1">
                  <a:lumMod val="25000"/>
                </a:schemeClr>
              </a:solidFill>
            </a:rPr>
            <a:t>$272,000</a:t>
          </a:r>
        </a:p>
      </dgm:t>
    </dgm:pt>
    <dgm:pt modelId="{05014CC7-7362-4EAA-B327-2BDEE966A130}" type="parTrans" cxnId="{EA5187D5-FCA8-4DE4-874D-3B4DAB249134}">
      <dgm:prSet/>
      <dgm:spPr/>
      <dgm:t>
        <a:bodyPr/>
        <a:lstStyle/>
        <a:p>
          <a:endParaRPr lang="en-US"/>
        </a:p>
      </dgm:t>
    </dgm:pt>
    <dgm:pt modelId="{21E2E6C7-7E20-4CF3-A243-E2CF8624FA8F}" type="sibTrans" cxnId="{EA5187D5-FCA8-4DE4-874D-3B4DAB249134}">
      <dgm:prSet/>
      <dgm:spPr/>
      <dgm:t>
        <a:bodyPr/>
        <a:lstStyle/>
        <a:p>
          <a:endParaRPr lang="en-US"/>
        </a:p>
      </dgm:t>
    </dgm:pt>
    <dgm:pt modelId="{E5A04899-1EBC-4A1F-8535-3E5198A509FA}">
      <dgm:prSet phldrT="[Text]" custT="1"/>
      <dgm:spPr/>
      <dgm:t>
        <a:bodyPr/>
        <a:lstStyle/>
        <a:p>
          <a:r>
            <a:rPr lang="en-US" sz="2200">
              <a:solidFill>
                <a:schemeClr val="accent1">
                  <a:lumMod val="25000"/>
                </a:schemeClr>
              </a:solidFill>
            </a:rPr>
            <a:t>LAUNCH &amp; MARKET EMERGENCE</a:t>
          </a:r>
        </a:p>
        <a:p>
          <a:r>
            <a:rPr lang="en-US" sz="1400">
              <a:solidFill>
                <a:schemeClr val="accent1">
                  <a:lumMod val="25000"/>
                </a:schemeClr>
              </a:solidFill>
            </a:rPr>
            <a:t>$99,000</a:t>
          </a:r>
          <a:endParaRPr lang="en-US" sz="2200">
            <a:solidFill>
              <a:schemeClr val="accent1">
                <a:lumMod val="25000"/>
              </a:schemeClr>
            </a:solidFill>
          </a:endParaRPr>
        </a:p>
      </dgm:t>
    </dgm:pt>
    <dgm:pt modelId="{ACB21D3C-BAAE-4D36-8E6F-0717074029B8}" type="parTrans" cxnId="{5609715F-1725-4CC4-B9A1-1C2D716D04B1}">
      <dgm:prSet/>
      <dgm:spPr/>
      <dgm:t>
        <a:bodyPr/>
        <a:lstStyle/>
        <a:p>
          <a:endParaRPr lang="en-US"/>
        </a:p>
      </dgm:t>
    </dgm:pt>
    <dgm:pt modelId="{3E719591-D2A8-49C7-A240-8FF376203CA6}" type="sibTrans" cxnId="{5609715F-1725-4CC4-B9A1-1C2D716D04B1}">
      <dgm:prSet/>
      <dgm:spPr/>
      <dgm:t>
        <a:bodyPr/>
        <a:lstStyle/>
        <a:p>
          <a:endParaRPr lang="en-US"/>
        </a:p>
      </dgm:t>
    </dgm:pt>
    <dgm:pt modelId="{D2D3A3CA-615A-4302-AD03-BC4DC12B7CD1}">
      <dgm:prSet phldrT="[Text]" custT="1"/>
      <dgm:spPr/>
      <dgm:t>
        <a:bodyPr/>
        <a:lstStyle/>
        <a:p>
          <a:r>
            <a:rPr lang="en-US" sz="2200" dirty="0">
              <a:solidFill>
                <a:schemeClr val="accent1">
                  <a:lumMod val="25000"/>
                </a:schemeClr>
              </a:solidFill>
            </a:rPr>
            <a:t>EXPANSION &amp; OPTIMIZATION</a:t>
          </a:r>
        </a:p>
        <a:p>
          <a:r>
            <a:rPr lang="en-US" sz="1400" dirty="0">
              <a:solidFill>
                <a:schemeClr val="accent1">
                  <a:lumMod val="25000"/>
                </a:schemeClr>
              </a:solidFill>
            </a:rPr>
            <a:t>$220,500</a:t>
          </a:r>
          <a:endParaRPr lang="en-US" sz="2200" dirty="0">
            <a:solidFill>
              <a:schemeClr val="accent1">
                <a:lumMod val="25000"/>
              </a:schemeClr>
            </a:solidFill>
          </a:endParaRPr>
        </a:p>
      </dgm:t>
    </dgm:pt>
    <dgm:pt modelId="{984828F6-44CE-4E12-8DFC-271D1D4D7D5D}" type="parTrans" cxnId="{8928C5EF-67A0-4083-B6D9-8E9D3C09A588}">
      <dgm:prSet/>
      <dgm:spPr/>
      <dgm:t>
        <a:bodyPr/>
        <a:lstStyle/>
        <a:p>
          <a:endParaRPr lang="en-US"/>
        </a:p>
      </dgm:t>
    </dgm:pt>
    <dgm:pt modelId="{B71404E8-C0A8-4A3A-B498-C8FAA1334858}" type="sibTrans" cxnId="{8928C5EF-67A0-4083-B6D9-8E9D3C09A588}">
      <dgm:prSet/>
      <dgm:spPr/>
      <dgm:t>
        <a:bodyPr/>
        <a:lstStyle/>
        <a:p>
          <a:endParaRPr lang="en-US"/>
        </a:p>
      </dgm:t>
    </dgm:pt>
    <dgm:pt modelId="{F5C737CF-7A14-4663-A463-526FBC36671E}" type="pres">
      <dgm:prSet presAssocID="{962FC287-BB6E-46F7-AA9C-16042066F286}" presName="hierChild1" presStyleCnt="0">
        <dgm:presLayoutVars>
          <dgm:orgChart val="1"/>
          <dgm:chPref val="1"/>
          <dgm:dir/>
          <dgm:animOne val="branch"/>
          <dgm:animLvl val="lvl"/>
          <dgm:resizeHandles/>
        </dgm:presLayoutVars>
      </dgm:prSet>
      <dgm:spPr/>
    </dgm:pt>
    <dgm:pt modelId="{A41DD144-419E-4A68-A8CE-748C439E63B9}" type="pres">
      <dgm:prSet presAssocID="{08C0FA47-21D7-4350-8B1D-B9FEE34DF87E}" presName="hierRoot1" presStyleCnt="0">
        <dgm:presLayoutVars>
          <dgm:hierBranch val="init"/>
        </dgm:presLayoutVars>
      </dgm:prSet>
      <dgm:spPr/>
    </dgm:pt>
    <dgm:pt modelId="{587F9A96-5AF0-44A2-B8FD-6F2D226842E1}" type="pres">
      <dgm:prSet presAssocID="{08C0FA47-21D7-4350-8B1D-B9FEE34DF87E}" presName="rootComposite1" presStyleCnt="0"/>
      <dgm:spPr/>
    </dgm:pt>
    <dgm:pt modelId="{772079CA-ACAA-45E4-A08B-C860CB35AF8E}" type="pres">
      <dgm:prSet presAssocID="{08C0FA47-21D7-4350-8B1D-B9FEE34DF87E}" presName="rootText1" presStyleLbl="node0" presStyleIdx="0" presStyleCnt="1" custScaleX="205504">
        <dgm:presLayoutVars>
          <dgm:chPref val="3"/>
        </dgm:presLayoutVars>
      </dgm:prSet>
      <dgm:spPr/>
    </dgm:pt>
    <dgm:pt modelId="{8455C828-0685-4098-A516-9C18D828B4EE}" type="pres">
      <dgm:prSet presAssocID="{08C0FA47-21D7-4350-8B1D-B9FEE34DF87E}" presName="rootConnector1" presStyleLbl="node1" presStyleIdx="0" presStyleCnt="0"/>
      <dgm:spPr/>
    </dgm:pt>
    <dgm:pt modelId="{5BE9946C-C2AB-4CC4-8A6B-A63168A56B05}" type="pres">
      <dgm:prSet presAssocID="{08C0FA47-21D7-4350-8B1D-B9FEE34DF87E}" presName="hierChild2" presStyleCnt="0"/>
      <dgm:spPr/>
    </dgm:pt>
    <dgm:pt modelId="{E78D07AC-65A7-4069-912D-05EE3B31E40F}" type="pres">
      <dgm:prSet presAssocID="{05014CC7-7362-4EAA-B327-2BDEE966A130}" presName="Name37" presStyleLbl="parChTrans1D2" presStyleIdx="0" presStyleCnt="3"/>
      <dgm:spPr/>
    </dgm:pt>
    <dgm:pt modelId="{5BB55AA3-0B70-446F-8B4B-078112FC5086}" type="pres">
      <dgm:prSet presAssocID="{DB40DF44-C22D-4C10-9059-46254529F3DF}" presName="hierRoot2" presStyleCnt="0">
        <dgm:presLayoutVars>
          <dgm:hierBranch val="init"/>
        </dgm:presLayoutVars>
      </dgm:prSet>
      <dgm:spPr/>
    </dgm:pt>
    <dgm:pt modelId="{92CBF07B-0277-424E-94BC-9584C550B343}" type="pres">
      <dgm:prSet presAssocID="{DB40DF44-C22D-4C10-9059-46254529F3DF}" presName="rootComposite" presStyleCnt="0"/>
      <dgm:spPr/>
    </dgm:pt>
    <dgm:pt modelId="{537CDF46-9AD8-4708-8211-C1BBDAF9DE32}" type="pres">
      <dgm:prSet presAssocID="{DB40DF44-C22D-4C10-9059-46254529F3DF}" presName="rootText" presStyleLbl="node2" presStyleIdx="0" presStyleCnt="3" custScaleX="122547">
        <dgm:presLayoutVars>
          <dgm:chPref val="3"/>
        </dgm:presLayoutVars>
      </dgm:prSet>
      <dgm:spPr/>
    </dgm:pt>
    <dgm:pt modelId="{F3621506-8B0E-4E36-81D6-5A92EAE44EBC}" type="pres">
      <dgm:prSet presAssocID="{DB40DF44-C22D-4C10-9059-46254529F3DF}" presName="rootConnector" presStyleLbl="node2" presStyleIdx="0" presStyleCnt="3"/>
      <dgm:spPr/>
    </dgm:pt>
    <dgm:pt modelId="{149CC35B-207A-4676-800E-B929909209F3}" type="pres">
      <dgm:prSet presAssocID="{DB40DF44-C22D-4C10-9059-46254529F3DF}" presName="hierChild4" presStyleCnt="0"/>
      <dgm:spPr/>
    </dgm:pt>
    <dgm:pt modelId="{A8DDB118-7F7B-48F6-8029-A01CF13ADC17}" type="pres">
      <dgm:prSet presAssocID="{DB40DF44-C22D-4C10-9059-46254529F3DF}" presName="hierChild5" presStyleCnt="0"/>
      <dgm:spPr/>
    </dgm:pt>
    <dgm:pt modelId="{685CD39A-2E8C-46DF-A8C2-DA27F238B7D2}" type="pres">
      <dgm:prSet presAssocID="{ACB21D3C-BAAE-4D36-8E6F-0717074029B8}" presName="Name37" presStyleLbl="parChTrans1D2" presStyleIdx="1" presStyleCnt="3"/>
      <dgm:spPr/>
    </dgm:pt>
    <dgm:pt modelId="{DD56223F-1A1C-4307-AEBE-ADF46E97247B}" type="pres">
      <dgm:prSet presAssocID="{E5A04899-1EBC-4A1F-8535-3E5198A509FA}" presName="hierRoot2" presStyleCnt="0">
        <dgm:presLayoutVars>
          <dgm:hierBranch val="init"/>
        </dgm:presLayoutVars>
      </dgm:prSet>
      <dgm:spPr/>
    </dgm:pt>
    <dgm:pt modelId="{8C1DB3E8-B2CF-41A6-A6B7-BC9C5E117636}" type="pres">
      <dgm:prSet presAssocID="{E5A04899-1EBC-4A1F-8535-3E5198A509FA}" presName="rootComposite" presStyleCnt="0"/>
      <dgm:spPr/>
    </dgm:pt>
    <dgm:pt modelId="{A834F9D6-838D-41B9-9D29-AB4BF86E6805}" type="pres">
      <dgm:prSet presAssocID="{E5A04899-1EBC-4A1F-8535-3E5198A509FA}" presName="rootText" presStyleLbl="node2" presStyleIdx="1" presStyleCnt="3" custScaleX="151074">
        <dgm:presLayoutVars>
          <dgm:chPref val="3"/>
        </dgm:presLayoutVars>
      </dgm:prSet>
      <dgm:spPr/>
    </dgm:pt>
    <dgm:pt modelId="{A4EEE9BB-044B-4A8D-BB87-AA6746321D4C}" type="pres">
      <dgm:prSet presAssocID="{E5A04899-1EBC-4A1F-8535-3E5198A509FA}" presName="rootConnector" presStyleLbl="node2" presStyleIdx="1" presStyleCnt="3"/>
      <dgm:spPr/>
    </dgm:pt>
    <dgm:pt modelId="{9805B5C1-37FC-4F59-BD65-A3CB0DDA455F}" type="pres">
      <dgm:prSet presAssocID="{E5A04899-1EBC-4A1F-8535-3E5198A509FA}" presName="hierChild4" presStyleCnt="0"/>
      <dgm:spPr/>
    </dgm:pt>
    <dgm:pt modelId="{65DF120E-506B-4207-A3DC-AA3CDBB89B79}" type="pres">
      <dgm:prSet presAssocID="{E5A04899-1EBC-4A1F-8535-3E5198A509FA}" presName="hierChild5" presStyleCnt="0"/>
      <dgm:spPr/>
    </dgm:pt>
    <dgm:pt modelId="{552C6275-DFE8-4448-B54E-54B9A4980DC5}" type="pres">
      <dgm:prSet presAssocID="{984828F6-44CE-4E12-8DFC-271D1D4D7D5D}" presName="Name37" presStyleLbl="parChTrans1D2" presStyleIdx="2" presStyleCnt="3"/>
      <dgm:spPr/>
    </dgm:pt>
    <dgm:pt modelId="{A7A99CF2-4B5E-4AEF-BC4E-D71FB98034A9}" type="pres">
      <dgm:prSet presAssocID="{D2D3A3CA-615A-4302-AD03-BC4DC12B7CD1}" presName="hierRoot2" presStyleCnt="0">
        <dgm:presLayoutVars>
          <dgm:hierBranch val="init"/>
        </dgm:presLayoutVars>
      </dgm:prSet>
      <dgm:spPr/>
    </dgm:pt>
    <dgm:pt modelId="{BCF80801-A4E0-43B8-A6E3-D97B35428CB5}" type="pres">
      <dgm:prSet presAssocID="{D2D3A3CA-615A-4302-AD03-BC4DC12B7CD1}" presName="rootComposite" presStyleCnt="0"/>
      <dgm:spPr/>
    </dgm:pt>
    <dgm:pt modelId="{185C5A0D-DF6B-49A9-91F8-ABACDD751279}" type="pres">
      <dgm:prSet presAssocID="{D2D3A3CA-615A-4302-AD03-BC4DC12B7CD1}" presName="rootText" presStyleLbl="node2" presStyleIdx="2" presStyleCnt="3" custScaleX="122147">
        <dgm:presLayoutVars>
          <dgm:chPref val="3"/>
        </dgm:presLayoutVars>
      </dgm:prSet>
      <dgm:spPr/>
    </dgm:pt>
    <dgm:pt modelId="{31AB0D47-DE93-45B4-930D-D938771EA5A0}" type="pres">
      <dgm:prSet presAssocID="{D2D3A3CA-615A-4302-AD03-BC4DC12B7CD1}" presName="rootConnector" presStyleLbl="node2" presStyleIdx="2" presStyleCnt="3"/>
      <dgm:spPr/>
    </dgm:pt>
    <dgm:pt modelId="{51AFEF0A-9C96-4F54-9409-240954884AA3}" type="pres">
      <dgm:prSet presAssocID="{D2D3A3CA-615A-4302-AD03-BC4DC12B7CD1}" presName="hierChild4" presStyleCnt="0"/>
      <dgm:spPr/>
    </dgm:pt>
    <dgm:pt modelId="{0A90F773-330B-4D50-BA51-6B6860C1949C}" type="pres">
      <dgm:prSet presAssocID="{D2D3A3CA-615A-4302-AD03-BC4DC12B7CD1}" presName="hierChild5" presStyleCnt="0"/>
      <dgm:spPr/>
    </dgm:pt>
    <dgm:pt modelId="{61AFBFB1-2684-490F-BF41-1198F498D09C}" type="pres">
      <dgm:prSet presAssocID="{08C0FA47-21D7-4350-8B1D-B9FEE34DF87E}" presName="hierChild3" presStyleCnt="0"/>
      <dgm:spPr/>
    </dgm:pt>
  </dgm:ptLst>
  <dgm:cxnLst>
    <dgm:cxn modelId="{770D8B2E-3B28-4B7C-824F-B87DB679995C}" type="presOf" srcId="{D2D3A3CA-615A-4302-AD03-BC4DC12B7CD1}" destId="{31AB0D47-DE93-45B4-930D-D938771EA5A0}" srcOrd="1" destOrd="0" presId="urn:microsoft.com/office/officeart/2005/8/layout/orgChart1"/>
    <dgm:cxn modelId="{AF3E795B-1082-45B8-978B-1820F4733DF1}" type="presOf" srcId="{DB40DF44-C22D-4C10-9059-46254529F3DF}" destId="{537CDF46-9AD8-4708-8211-C1BBDAF9DE32}" srcOrd="0" destOrd="0" presId="urn:microsoft.com/office/officeart/2005/8/layout/orgChart1"/>
    <dgm:cxn modelId="{78A2A45B-8DAD-492C-AEEE-9F0B6F857F51}" type="presOf" srcId="{DB40DF44-C22D-4C10-9059-46254529F3DF}" destId="{F3621506-8B0E-4E36-81D6-5A92EAE44EBC}" srcOrd="1" destOrd="0" presId="urn:microsoft.com/office/officeart/2005/8/layout/orgChart1"/>
    <dgm:cxn modelId="{5609715F-1725-4CC4-B9A1-1C2D716D04B1}" srcId="{08C0FA47-21D7-4350-8B1D-B9FEE34DF87E}" destId="{E5A04899-1EBC-4A1F-8535-3E5198A509FA}" srcOrd="1" destOrd="0" parTransId="{ACB21D3C-BAAE-4D36-8E6F-0717074029B8}" sibTransId="{3E719591-D2A8-49C7-A240-8FF376203CA6}"/>
    <dgm:cxn modelId="{928B6D45-2F99-4368-BC37-5C09E24C2A4C}" type="presOf" srcId="{ACB21D3C-BAAE-4D36-8E6F-0717074029B8}" destId="{685CD39A-2E8C-46DF-A8C2-DA27F238B7D2}" srcOrd="0" destOrd="0" presId="urn:microsoft.com/office/officeart/2005/8/layout/orgChart1"/>
    <dgm:cxn modelId="{1E9A914C-9B5E-4A77-953F-B728613F89C0}" type="presOf" srcId="{E5A04899-1EBC-4A1F-8535-3E5198A509FA}" destId="{A834F9D6-838D-41B9-9D29-AB4BF86E6805}" srcOrd="0" destOrd="0" presId="urn:microsoft.com/office/officeart/2005/8/layout/orgChart1"/>
    <dgm:cxn modelId="{A21C3A71-5B23-4D4F-BCE2-1DB816AC71DF}" type="presOf" srcId="{962FC287-BB6E-46F7-AA9C-16042066F286}" destId="{F5C737CF-7A14-4663-A463-526FBC36671E}" srcOrd="0" destOrd="0" presId="urn:microsoft.com/office/officeart/2005/8/layout/orgChart1"/>
    <dgm:cxn modelId="{C5ADA472-8156-4FF2-82DE-2ACE04526B8C}" type="presOf" srcId="{08C0FA47-21D7-4350-8B1D-B9FEE34DF87E}" destId="{8455C828-0685-4098-A516-9C18D828B4EE}" srcOrd="1" destOrd="0" presId="urn:microsoft.com/office/officeart/2005/8/layout/orgChart1"/>
    <dgm:cxn modelId="{0386169A-B02E-4F4A-AEB7-DF59E9756CDF}" srcId="{962FC287-BB6E-46F7-AA9C-16042066F286}" destId="{08C0FA47-21D7-4350-8B1D-B9FEE34DF87E}" srcOrd="0" destOrd="0" parTransId="{5B0B21DE-BEF4-4755-826C-CB80072E6B1A}" sibTransId="{26862C17-DCC2-4612-9CAC-82F7E224196A}"/>
    <dgm:cxn modelId="{2BEC20A3-1945-42BB-8DAA-9327DE9C1FDE}" type="presOf" srcId="{E5A04899-1EBC-4A1F-8535-3E5198A509FA}" destId="{A4EEE9BB-044B-4A8D-BB87-AA6746321D4C}" srcOrd="1" destOrd="0" presId="urn:microsoft.com/office/officeart/2005/8/layout/orgChart1"/>
    <dgm:cxn modelId="{5CA2FEA3-E449-478A-B4B6-4D95EB05F4C0}" type="presOf" srcId="{D2D3A3CA-615A-4302-AD03-BC4DC12B7CD1}" destId="{185C5A0D-DF6B-49A9-91F8-ABACDD751279}" srcOrd="0" destOrd="0" presId="urn:microsoft.com/office/officeart/2005/8/layout/orgChart1"/>
    <dgm:cxn modelId="{605A8BC6-2D68-4820-9844-3EC306FC15C7}" type="presOf" srcId="{05014CC7-7362-4EAA-B327-2BDEE966A130}" destId="{E78D07AC-65A7-4069-912D-05EE3B31E40F}" srcOrd="0" destOrd="0" presId="urn:microsoft.com/office/officeart/2005/8/layout/orgChart1"/>
    <dgm:cxn modelId="{EA5187D5-FCA8-4DE4-874D-3B4DAB249134}" srcId="{08C0FA47-21D7-4350-8B1D-B9FEE34DF87E}" destId="{DB40DF44-C22D-4C10-9059-46254529F3DF}" srcOrd="0" destOrd="0" parTransId="{05014CC7-7362-4EAA-B327-2BDEE966A130}" sibTransId="{21E2E6C7-7E20-4CF3-A243-E2CF8624FA8F}"/>
    <dgm:cxn modelId="{D36713E3-6212-474F-A0E5-4EEA102B3DA7}" type="presOf" srcId="{984828F6-44CE-4E12-8DFC-271D1D4D7D5D}" destId="{552C6275-DFE8-4448-B54E-54B9A4980DC5}" srcOrd="0" destOrd="0" presId="urn:microsoft.com/office/officeart/2005/8/layout/orgChart1"/>
    <dgm:cxn modelId="{8928C5EF-67A0-4083-B6D9-8E9D3C09A588}" srcId="{08C0FA47-21D7-4350-8B1D-B9FEE34DF87E}" destId="{D2D3A3CA-615A-4302-AD03-BC4DC12B7CD1}" srcOrd="2" destOrd="0" parTransId="{984828F6-44CE-4E12-8DFC-271D1D4D7D5D}" sibTransId="{B71404E8-C0A8-4A3A-B498-C8FAA1334858}"/>
    <dgm:cxn modelId="{4359B0FB-D02C-4A75-A98B-524F83996B99}" type="presOf" srcId="{08C0FA47-21D7-4350-8B1D-B9FEE34DF87E}" destId="{772079CA-ACAA-45E4-A08B-C860CB35AF8E}" srcOrd="0" destOrd="0" presId="urn:microsoft.com/office/officeart/2005/8/layout/orgChart1"/>
    <dgm:cxn modelId="{82A36A07-A73E-427E-9FCE-7C47C3AD6299}" type="presParOf" srcId="{F5C737CF-7A14-4663-A463-526FBC36671E}" destId="{A41DD144-419E-4A68-A8CE-748C439E63B9}" srcOrd="0" destOrd="0" presId="urn:microsoft.com/office/officeart/2005/8/layout/orgChart1"/>
    <dgm:cxn modelId="{C26EEFC4-0480-43A7-BE3D-7DC73F5BF2B6}" type="presParOf" srcId="{A41DD144-419E-4A68-A8CE-748C439E63B9}" destId="{587F9A96-5AF0-44A2-B8FD-6F2D226842E1}" srcOrd="0" destOrd="0" presId="urn:microsoft.com/office/officeart/2005/8/layout/orgChart1"/>
    <dgm:cxn modelId="{F1371220-6453-4C4E-BFFF-E3376C599B22}" type="presParOf" srcId="{587F9A96-5AF0-44A2-B8FD-6F2D226842E1}" destId="{772079CA-ACAA-45E4-A08B-C860CB35AF8E}" srcOrd="0" destOrd="0" presId="urn:microsoft.com/office/officeart/2005/8/layout/orgChart1"/>
    <dgm:cxn modelId="{DFBB4AD0-B189-46D3-902A-2D621FC7B89E}" type="presParOf" srcId="{587F9A96-5AF0-44A2-B8FD-6F2D226842E1}" destId="{8455C828-0685-4098-A516-9C18D828B4EE}" srcOrd="1" destOrd="0" presId="urn:microsoft.com/office/officeart/2005/8/layout/orgChart1"/>
    <dgm:cxn modelId="{B727CAD6-A230-47E8-A9D2-568E98D7A542}" type="presParOf" srcId="{A41DD144-419E-4A68-A8CE-748C439E63B9}" destId="{5BE9946C-C2AB-4CC4-8A6B-A63168A56B05}" srcOrd="1" destOrd="0" presId="urn:microsoft.com/office/officeart/2005/8/layout/orgChart1"/>
    <dgm:cxn modelId="{981C39A2-0087-4EFA-B700-E2516A305008}" type="presParOf" srcId="{5BE9946C-C2AB-4CC4-8A6B-A63168A56B05}" destId="{E78D07AC-65A7-4069-912D-05EE3B31E40F}" srcOrd="0" destOrd="0" presId="urn:microsoft.com/office/officeart/2005/8/layout/orgChart1"/>
    <dgm:cxn modelId="{64BF2105-C720-4BE3-9C02-43195824F320}" type="presParOf" srcId="{5BE9946C-C2AB-4CC4-8A6B-A63168A56B05}" destId="{5BB55AA3-0B70-446F-8B4B-078112FC5086}" srcOrd="1" destOrd="0" presId="urn:microsoft.com/office/officeart/2005/8/layout/orgChart1"/>
    <dgm:cxn modelId="{23430B55-CB46-42D9-8635-ECC92C337402}" type="presParOf" srcId="{5BB55AA3-0B70-446F-8B4B-078112FC5086}" destId="{92CBF07B-0277-424E-94BC-9584C550B343}" srcOrd="0" destOrd="0" presId="urn:microsoft.com/office/officeart/2005/8/layout/orgChart1"/>
    <dgm:cxn modelId="{D6FF3367-6DAD-4704-95A3-6EA3D36E59D7}" type="presParOf" srcId="{92CBF07B-0277-424E-94BC-9584C550B343}" destId="{537CDF46-9AD8-4708-8211-C1BBDAF9DE32}" srcOrd="0" destOrd="0" presId="urn:microsoft.com/office/officeart/2005/8/layout/orgChart1"/>
    <dgm:cxn modelId="{D89891F2-145D-49FE-AE88-12589E019431}" type="presParOf" srcId="{92CBF07B-0277-424E-94BC-9584C550B343}" destId="{F3621506-8B0E-4E36-81D6-5A92EAE44EBC}" srcOrd="1" destOrd="0" presId="urn:microsoft.com/office/officeart/2005/8/layout/orgChart1"/>
    <dgm:cxn modelId="{DF20CA43-233C-4F6D-AE59-9FC7245767E2}" type="presParOf" srcId="{5BB55AA3-0B70-446F-8B4B-078112FC5086}" destId="{149CC35B-207A-4676-800E-B929909209F3}" srcOrd="1" destOrd="0" presId="urn:microsoft.com/office/officeart/2005/8/layout/orgChart1"/>
    <dgm:cxn modelId="{0568DCDB-533A-4487-AC43-C0046E66A800}" type="presParOf" srcId="{5BB55AA3-0B70-446F-8B4B-078112FC5086}" destId="{A8DDB118-7F7B-48F6-8029-A01CF13ADC17}" srcOrd="2" destOrd="0" presId="urn:microsoft.com/office/officeart/2005/8/layout/orgChart1"/>
    <dgm:cxn modelId="{002D2D67-47C6-4895-A893-445BE039A847}" type="presParOf" srcId="{5BE9946C-C2AB-4CC4-8A6B-A63168A56B05}" destId="{685CD39A-2E8C-46DF-A8C2-DA27F238B7D2}" srcOrd="2" destOrd="0" presId="urn:microsoft.com/office/officeart/2005/8/layout/orgChart1"/>
    <dgm:cxn modelId="{8E46F7ED-C5DF-4D3F-B9FE-490A1A3D4B92}" type="presParOf" srcId="{5BE9946C-C2AB-4CC4-8A6B-A63168A56B05}" destId="{DD56223F-1A1C-4307-AEBE-ADF46E97247B}" srcOrd="3" destOrd="0" presId="urn:microsoft.com/office/officeart/2005/8/layout/orgChart1"/>
    <dgm:cxn modelId="{439D77FB-6271-4ABC-8915-8BFE66FB11A9}" type="presParOf" srcId="{DD56223F-1A1C-4307-AEBE-ADF46E97247B}" destId="{8C1DB3E8-B2CF-41A6-A6B7-BC9C5E117636}" srcOrd="0" destOrd="0" presId="urn:microsoft.com/office/officeart/2005/8/layout/orgChart1"/>
    <dgm:cxn modelId="{DE482D43-8E8A-4FE9-B48C-B6F4E86D7B4D}" type="presParOf" srcId="{8C1DB3E8-B2CF-41A6-A6B7-BC9C5E117636}" destId="{A834F9D6-838D-41B9-9D29-AB4BF86E6805}" srcOrd="0" destOrd="0" presId="urn:microsoft.com/office/officeart/2005/8/layout/orgChart1"/>
    <dgm:cxn modelId="{7163CCE1-5906-4764-9213-1A6C48DC4E0A}" type="presParOf" srcId="{8C1DB3E8-B2CF-41A6-A6B7-BC9C5E117636}" destId="{A4EEE9BB-044B-4A8D-BB87-AA6746321D4C}" srcOrd="1" destOrd="0" presId="urn:microsoft.com/office/officeart/2005/8/layout/orgChart1"/>
    <dgm:cxn modelId="{9FD6F727-CE92-467F-A5CC-D2B5797A8633}" type="presParOf" srcId="{DD56223F-1A1C-4307-AEBE-ADF46E97247B}" destId="{9805B5C1-37FC-4F59-BD65-A3CB0DDA455F}" srcOrd="1" destOrd="0" presId="urn:microsoft.com/office/officeart/2005/8/layout/orgChart1"/>
    <dgm:cxn modelId="{A2086FB9-365E-4CED-BE09-EC4424DF2F30}" type="presParOf" srcId="{DD56223F-1A1C-4307-AEBE-ADF46E97247B}" destId="{65DF120E-506B-4207-A3DC-AA3CDBB89B79}" srcOrd="2" destOrd="0" presId="urn:microsoft.com/office/officeart/2005/8/layout/orgChart1"/>
    <dgm:cxn modelId="{059D4E7F-5D96-41C8-B614-EFECF737243D}" type="presParOf" srcId="{5BE9946C-C2AB-4CC4-8A6B-A63168A56B05}" destId="{552C6275-DFE8-4448-B54E-54B9A4980DC5}" srcOrd="4" destOrd="0" presId="urn:microsoft.com/office/officeart/2005/8/layout/orgChart1"/>
    <dgm:cxn modelId="{D7A2182D-BD9F-4536-AF3E-66E5AC4F00C8}" type="presParOf" srcId="{5BE9946C-C2AB-4CC4-8A6B-A63168A56B05}" destId="{A7A99CF2-4B5E-4AEF-BC4E-D71FB98034A9}" srcOrd="5" destOrd="0" presId="urn:microsoft.com/office/officeart/2005/8/layout/orgChart1"/>
    <dgm:cxn modelId="{87504296-7BA7-4413-A1EE-DCA2591478E7}" type="presParOf" srcId="{A7A99CF2-4B5E-4AEF-BC4E-D71FB98034A9}" destId="{BCF80801-A4E0-43B8-A6E3-D97B35428CB5}" srcOrd="0" destOrd="0" presId="urn:microsoft.com/office/officeart/2005/8/layout/orgChart1"/>
    <dgm:cxn modelId="{E90440B8-B6F4-41F4-8E85-95D117A2E65A}" type="presParOf" srcId="{BCF80801-A4E0-43B8-A6E3-D97B35428CB5}" destId="{185C5A0D-DF6B-49A9-91F8-ABACDD751279}" srcOrd="0" destOrd="0" presId="urn:microsoft.com/office/officeart/2005/8/layout/orgChart1"/>
    <dgm:cxn modelId="{0A3DC5F8-5EA2-4994-9E38-1F86700BFACC}" type="presParOf" srcId="{BCF80801-A4E0-43B8-A6E3-D97B35428CB5}" destId="{31AB0D47-DE93-45B4-930D-D938771EA5A0}" srcOrd="1" destOrd="0" presId="urn:microsoft.com/office/officeart/2005/8/layout/orgChart1"/>
    <dgm:cxn modelId="{E7253C5B-777A-4499-BEFC-809448942A67}" type="presParOf" srcId="{A7A99CF2-4B5E-4AEF-BC4E-D71FB98034A9}" destId="{51AFEF0A-9C96-4F54-9409-240954884AA3}" srcOrd="1" destOrd="0" presId="urn:microsoft.com/office/officeart/2005/8/layout/orgChart1"/>
    <dgm:cxn modelId="{9CA2E9F1-1C2A-49B9-AFC2-2BD3AACED103}" type="presParOf" srcId="{A7A99CF2-4B5E-4AEF-BC4E-D71FB98034A9}" destId="{0A90F773-330B-4D50-BA51-6B6860C1949C}" srcOrd="2" destOrd="0" presId="urn:microsoft.com/office/officeart/2005/8/layout/orgChart1"/>
    <dgm:cxn modelId="{556F3EFE-BE5F-4389-AA94-0CBA994FD637}" type="presParOf" srcId="{A41DD144-419E-4A68-A8CE-748C439E63B9}" destId="{61AFBFB1-2684-490F-BF41-1198F498D09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47C01A-AD83-4B9D-9A80-1D28886BAD5E}">
      <dsp:nvSpPr>
        <dsp:cNvPr id="0" name=""/>
        <dsp:cNvSpPr/>
      </dsp:nvSpPr>
      <dsp:spPr>
        <a:xfrm>
          <a:off x="2123440" y="951679"/>
          <a:ext cx="789576" cy="1921619"/>
        </a:xfrm>
        <a:custGeom>
          <a:avLst/>
          <a:gdLst/>
          <a:ahLst/>
          <a:cxnLst/>
          <a:rect l="0" t="0" r="0" b="0"/>
          <a:pathLst>
            <a:path>
              <a:moveTo>
                <a:pt x="0" y="0"/>
              </a:moveTo>
              <a:lnTo>
                <a:pt x="0" y="1921619"/>
              </a:lnTo>
              <a:lnTo>
                <a:pt x="789576" y="192161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26AE0A-C85B-4635-8C31-8FE0D6AE26E9}">
      <dsp:nvSpPr>
        <dsp:cNvPr id="0" name=""/>
        <dsp:cNvSpPr/>
      </dsp:nvSpPr>
      <dsp:spPr>
        <a:xfrm>
          <a:off x="1333863" y="951679"/>
          <a:ext cx="789576" cy="1921619"/>
        </a:xfrm>
        <a:custGeom>
          <a:avLst/>
          <a:gdLst/>
          <a:ahLst/>
          <a:cxnLst/>
          <a:rect l="0" t="0" r="0" b="0"/>
          <a:pathLst>
            <a:path>
              <a:moveTo>
                <a:pt x="789576" y="0"/>
              </a:moveTo>
              <a:lnTo>
                <a:pt x="789576" y="1921619"/>
              </a:lnTo>
              <a:lnTo>
                <a:pt x="0" y="192161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26F0B0-2C8E-474B-B481-13C366075202}">
      <dsp:nvSpPr>
        <dsp:cNvPr id="0" name=""/>
        <dsp:cNvSpPr/>
      </dsp:nvSpPr>
      <dsp:spPr>
        <a:xfrm>
          <a:off x="2123440" y="951679"/>
          <a:ext cx="789576" cy="570778"/>
        </a:xfrm>
        <a:custGeom>
          <a:avLst/>
          <a:gdLst/>
          <a:ahLst/>
          <a:cxnLst/>
          <a:rect l="0" t="0" r="0" b="0"/>
          <a:pathLst>
            <a:path>
              <a:moveTo>
                <a:pt x="0" y="0"/>
              </a:moveTo>
              <a:lnTo>
                <a:pt x="0" y="570778"/>
              </a:lnTo>
              <a:lnTo>
                <a:pt x="789576" y="57077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CA7115-9D0D-4E22-B460-99D25FAD7DB0}">
      <dsp:nvSpPr>
        <dsp:cNvPr id="0" name=""/>
        <dsp:cNvSpPr/>
      </dsp:nvSpPr>
      <dsp:spPr>
        <a:xfrm>
          <a:off x="1333863" y="951679"/>
          <a:ext cx="789576" cy="570778"/>
        </a:xfrm>
        <a:custGeom>
          <a:avLst/>
          <a:gdLst/>
          <a:ahLst/>
          <a:cxnLst/>
          <a:rect l="0" t="0" r="0" b="0"/>
          <a:pathLst>
            <a:path>
              <a:moveTo>
                <a:pt x="789576" y="0"/>
              </a:moveTo>
              <a:lnTo>
                <a:pt x="789576" y="570778"/>
              </a:lnTo>
              <a:lnTo>
                <a:pt x="0" y="57077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8911CF-0CF2-4CE8-AB2C-E8FE3748B468}">
      <dsp:nvSpPr>
        <dsp:cNvPr id="0" name=""/>
        <dsp:cNvSpPr/>
      </dsp:nvSpPr>
      <dsp:spPr>
        <a:xfrm>
          <a:off x="2077719" y="951679"/>
          <a:ext cx="91440" cy="3101228"/>
        </a:xfrm>
        <a:custGeom>
          <a:avLst/>
          <a:gdLst/>
          <a:ahLst/>
          <a:cxnLst/>
          <a:rect l="0" t="0" r="0" b="0"/>
          <a:pathLst>
            <a:path>
              <a:moveTo>
                <a:pt x="45720" y="0"/>
              </a:moveTo>
              <a:lnTo>
                <a:pt x="45720" y="310122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20AB00-7B90-4BF3-9899-40BDBB7FD852}">
      <dsp:nvSpPr>
        <dsp:cNvPr id="0" name=""/>
        <dsp:cNvSpPr/>
      </dsp:nvSpPr>
      <dsp:spPr>
        <a:xfrm>
          <a:off x="1647791" y="382"/>
          <a:ext cx="951296" cy="95129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F93025-8CB2-40FE-8618-0BFC5AD79795}">
      <dsp:nvSpPr>
        <dsp:cNvPr id="0" name=""/>
        <dsp:cNvSpPr/>
      </dsp:nvSpPr>
      <dsp:spPr>
        <a:xfrm>
          <a:off x="1647791" y="382"/>
          <a:ext cx="951296" cy="95129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56C91-7B74-44E9-AF6F-5E7B5683A98A}">
      <dsp:nvSpPr>
        <dsp:cNvPr id="0" name=""/>
        <dsp:cNvSpPr/>
      </dsp:nvSpPr>
      <dsp:spPr>
        <a:xfrm>
          <a:off x="1172143" y="171615"/>
          <a:ext cx="1902593" cy="60883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GENERAL MANAGER</a:t>
          </a:r>
        </a:p>
      </dsp:txBody>
      <dsp:txXfrm>
        <a:off x="1172143" y="171615"/>
        <a:ext cx="1902593" cy="608830"/>
      </dsp:txXfrm>
    </dsp:sp>
    <dsp:sp modelId="{1832D76A-CD0C-44CD-83C2-AEEDCEA9930D}">
      <dsp:nvSpPr>
        <dsp:cNvPr id="0" name=""/>
        <dsp:cNvSpPr/>
      </dsp:nvSpPr>
      <dsp:spPr>
        <a:xfrm>
          <a:off x="1647791" y="4052907"/>
          <a:ext cx="951296" cy="95129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27CD25-FBFE-4998-A3B4-85CFF05DA050}">
      <dsp:nvSpPr>
        <dsp:cNvPr id="0" name=""/>
        <dsp:cNvSpPr/>
      </dsp:nvSpPr>
      <dsp:spPr>
        <a:xfrm>
          <a:off x="1647791" y="4052907"/>
          <a:ext cx="951296" cy="95129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CEAA3B-807C-4E57-8B0E-C9B0FC8294EF}">
      <dsp:nvSpPr>
        <dsp:cNvPr id="0" name=""/>
        <dsp:cNvSpPr/>
      </dsp:nvSpPr>
      <dsp:spPr>
        <a:xfrm>
          <a:off x="1172143" y="4224141"/>
          <a:ext cx="1902593" cy="60883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PROJECT MANAGER</a:t>
          </a:r>
        </a:p>
      </dsp:txBody>
      <dsp:txXfrm>
        <a:off x="1172143" y="4224141"/>
        <a:ext cx="1902593" cy="608830"/>
      </dsp:txXfrm>
    </dsp:sp>
    <dsp:sp modelId="{6F6126D9-EE1A-4169-A3EE-14A4631B0E98}">
      <dsp:nvSpPr>
        <dsp:cNvPr id="0" name=""/>
        <dsp:cNvSpPr/>
      </dsp:nvSpPr>
      <dsp:spPr>
        <a:xfrm>
          <a:off x="496722" y="1351224"/>
          <a:ext cx="951296" cy="95129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17EDAF-06BB-4301-B0BB-B49C7AC4CC7D}">
      <dsp:nvSpPr>
        <dsp:cNvPr id="0" name=""/>
        <dsp:cNvSpPr/>
      </dsp:nvSpPr>
      <dsp:spPr>
        <a:xfrm>
          <a:off x="496722" y="1351224"/>
          <a:ext cx="951296" cy="95129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9E2AC6-B9EF-4C45-AA77-F7DC167FD04B}">
      <dsp:nvSpPr>
        <dsp:cNvPr id="0" name=""/>
        <dsp:cNvSpPr/>
      </dsp:nvSpPr>
      <dsp:spPr>
        <a:xfrm>
          <a:off x="21073" y="1522457"/>
          <a:ext cx="1902593" cy="60883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VP OF PRODUCTS &amp; TECHNOLOGY</a:t>
          </a:r>
        </a:p>
      </dsp:txBody>
      <dsp:txXfrm>
        <a:off x="21073" y="1522457"/>
        <a:ext cx="1902593" cy="608830"/>
      </dsp:txXfrm>
    </dsp:sp>
    <dsp:sp modelId="{4E60AFFD-0268-4552-A510-705829049264}">
      <dsp:nvSpPr>
        <dsp:cNvPr id="0" name=""/>
        <dsp:cNvSpPr/>
      </dsp:nvSpPr>
      <dsp:spPr>
        <a:xfrm>
          <a:off x="2798860" y="1351224"/>
          <a:ext cx="951296" cy="95129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C7051B-9CA2-4AF1-8A47-582664E6C419}">
      <dsp:nvSpPr>
        <dsp:cNvPr id="0" name=""/>
        <dsp:cNvSpPr/>
      </dsp:nvSpPr>
      <dsp:spPr>
        <a:xfrm>
          <a:off x="2798860" y="1351224"/>
          <a:ext cx="951296" cy="95129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092315-ACDD-4E00-8B4A-2FED5C988D1F}">
      <dsp:nvSpPr>
        <dsp:cNvPr id="0" name=""/>
        <dsp:cNvSpPr/>
      </dsp:nvSpPr>
      <dsp:spPr>
        <a:xfrm>
          <a:off x="2323212" y="1522457"/>
          <a:ext cx="1902593" cy="60883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VP OF MARKETING &amp; GROWTH</a:t>
          </a:r>
        </a:p>
      </dsp:txBody>
      <dsp:txXfrm>
        <a:off x="2323212" y="1522457"/>
        <a:ext cx="1902593" cy="608830"/>
      </dsp:txXfrm>
    </dsp:sp>
    <dsp:sp modelId="{48B69A84-2EE5-495A-A956-93EAF982BB06}">
      <dsp:nvSpPr>
        <dsp:cNvPr id="0" name=""/>
        <dsp:cNvSpPr/>
      </dsp:nvSpPr>
      <dsp:spPr>
        <a:xfrm>
          <a:off x="496722" y="2702065"/>
          <a:ext cx="951296" cy="95129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64A19F-0E7D-427F-B723-0682A2B5AFF3}">
      <dsp:nvSpPr>
        <dsp:cNvPr id="0" name=""/>
        <dsp:cNvSpPr/>
      </dsp:nvSpPr>
      <dsp:spPr>
        <a:xfrm>
          <a:off x="496722" y="2702065"/>
          <a:ext cx="951296" cy="95129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2154B2-21A8-4577-A9AC-C557E49634CF}">
      <dsp:nvSpPr>
        <dsp:cNvPr id="0" name=""/>
        <dsp:cNvSpPr/>
      </dsp:nvSpPr>
      <dsp:spPr>
        <a:xfrm>
          <a:off x="21073" y="2873299"/>
          <a:ext cx="1902593" cy="60883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VP OF OPERATIONS &amp; PARTNERSHIP</a:t>
          </a:r>
        </a:p>
      </dsp:txBody>
      <dsp:txXfrm>
        <a:off x="21073" y="2873299"/>
        <a:ext cx="1902593" cy="608830"/>
      </dsp:txXfrm>
    </dsp:sp>
    <dsp:sp modelId="{69759591-9D56-4424-AF71-06C7E8A79C23}">
      <dsp:nvSpPr>
        <dsp:cNvPr id="0" name=""/>
        <dsp:cNvSpPr/>
      </dsp:nvSpPr>
      <dsp:spPr>
        <a:xfrm>
          <a:off x="2798860" y="2702065"/>
          <a:ext cx="951296" cy="95129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C55755-CDB5-40E4-B066-B15A4468FB08}">
      <dsp:nvSpPr>
        <dsp:cNvPr id="0" name=""/>
        <dsp:cNvSpPr/>
      </dsp:nvSpPr>
      <dsp:spPr>
        <a:xfrm>
          <a:off x="2798860" y="2702065"/>
          <a:ext cx="951296" cy="95129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6481EB-5189-4764-8FA5-C685393C9F9F}">
      <dsp:nvSpPr>
        <dsp:cNvPr id="0" name=""/>
        <dsp:cNvSpPr/>
      </dsp:nvSpPr>
      <dsp:spPr>
        <a:xfrm>
          <a:off x="2323212" y="2873299"/>
          <a:ext cx="1902593" cy="60883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DIRCTOR OF FINANCE &amp; LEGAL</a:t>
          </a:r>
        </a:p>
      </dsp:txBody>
      <dsp:txXfrm>
        <a:off x="2323212" y="2873299"/>
        <a:ext cx="1902593" cy="6088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859D16-6A0C-4625-93CB-CEAA20E46C20}">
      <dsp:nvSpPr>
        <dsp:cNvPr id="0" name=""/>
        <dsp:cNvSpPr/>
      </dsp:nvSpPr>
      <dsp:spPr>
        <a:xfrm>
          <a:off x="2123440" y="951679"/>
          <a:ext cx="789576" cy="3272461"/>
        </a:xfrm>
        <a:custGeom>
          <a:avLst/>
          <a:gdLst/>
          <a:ahLst/>
          <a:cxnLst/>
          <a:rect l="0" t="0" r="0" b="0"/>
          <a:pathLst>
            <a:path>
              <a:moveTo>
                <a:pt x="0" y="0"/>
              </a:moveTo>
              <a:lnTo>
                <a:pt x="0" y="3272461"/>
              </a:lnTo>
              <a:lnTo>
                <a:pt x="789576" y="32724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CFBDDD-3E60-45A4-97D2-9535AA4D1647}">
      <dsp:nvSpPr>
        <dsp:cNvPr id="0" name=""/>
        <dsp:cNvSpPr/>
      </dsp:nvSpPr>
      <dsp:spPr>
        <a:xfrm>
          <a:off x="1333863" y="951679"/>
          <a:ext cx="789576" cy="3272461"/>
        </a:xfrm>
        <a:custGeom>
          <a:avLst/>
          <a:gdLst/>
          <a:ahLst/>
          <a:cxnLst/>
          <a:rect l="0" t="0" r="0" b="0"/>
          <a:pathLst>
            <a:path>
              <a:moveTo>
                <a:pt x="789576" y="0"/>
              </a:moveTo>
              <a:lnTo>
                <a:pt x="789576" y="3272461"/>
              </a:lnTo>
              <a:lnTo>
                <a:pt x="0" y="32724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47C01A-AD83-4B9D-9A80-1D28886BAD5E}">
      <dsp:nvSpPr>
        <dsp:cNvPr id="0" name=""/>
        <dsp:cNvSpPr/>
      </dsp:nvSpPr>
      <dsp:spPr>
        <a:xfrm>
          <a:off x="2123440" y="951679"/>
          <a:ext cx="789576" cy="1921619"/>
        </a:xfrm>
        <a:custGeom>
          <a:avLst/>
          <a:gdLst/>
          <a:ahLst/>
          <a:cxnLst/>
          <a:rect l="0" t="0" r="0" b="0"/>
          <a:pathLst>
            <a:path>
              <a:moveTo>
                <a:pt x="0" y="0"/>
              </a:moveTo>
              <a:lnTo>
                <a:pt x="0" y="1921619"/>
              </a:lnTo>
              <a:lnTo>
                <a:pt x="789576" y="192161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26AE0A-C85B-4635-8C31-8FE0D6AE26E9}">
      <dsp:nvSpPr>
        <dsp:cNvPr id="0" name=""/>
        <dsp:cNvSpPr/>
      </dsp:nvSpPr>
      <dsp:spPr>
        <a:xfrm>
          <a:off x="1333863" y="951679"/>
          <a:ext cx="789576" cy="1921619"/>
        </a:xfrm>
        <a:custGeom>
          <a:avLst/>
          <a:gdLst/>
          <a:ahLst/>
          <a:cxnLst/>
          <a:rect l="0" t="0" r="0" b="0"/>
          <a:pathLst>
            <a:path>
              <a:moveTo>
                <a:pt x="789576" y="0"/>
              </a:moveTo>
              <a:lnTo>
                <a:pt x="789576" y="1921619"/>
              </a:lnTo>
              <a:lnTo>
                <a:pt x="0" y="192161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26F0B0-2C8E-474B-B481-13C366075202}">
      <dsp:nvSpPr>
        <dsp:cNvPr id="0" name=""/>
        <dsp:cNvSpPr/>
      </dsp:nvSpPr>
      <dsp:spPr>
        <a:xfrm>
          <a:off x="2123440" y="951679"/>
          <a:ext cx="789576" cy="570778"/>
        </a:xfrm>
        <a:custGeom>
          <a:avLst/>
          <a:gdLst/>
          <a:ahLst/>
          <a:cxnLst/>
          <a:rect l="0" t="0" r="0" b="0"/>
          <a:pathLst>
            <a:path>
              <a:moveTo>
                <a:pt x="0" y="0"/>
              </a:moveTo>
              <a:lnTo>
                <a:pt x="0" y="570778"/>
              </a:lnTo>
              <a:lnTo>
                <a:pt x="789576" y="57077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CA7115-9D0D-4E22-B460-99D25FAD7DB0}">
      <dsp:nvSpPr>
        <dsp:cNvPr id="0" name=""/>
        <dsp:cNvSpPr/>
      </dsp:nvSpPr>
      <dsp:spPr>
        <a:xfrm>
          <a:off x="1333863" y="951679"/>
          <a:ext cx="789576" cy="570778"/>
        </a:xfrm>
        <a:custGeom>
          <a:avLst/>
          <a:gdLst/>
          <a:ahLst/>
          <a:cxnLst/>
          <a:rect l="0" t="0" r="0" b="0"/>
          <a:pathLst>
            <a:path>
              <a:moveTo>
                <a:pt x="789576" y="0"/>
              </a:moveTo>
              <a:lnTo>
                <a:pt x="789576" y="570778"/>
              </a:lnTo>
              <a:lnTo>
                <a:pt x="0" y="57077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20AB00-7B90-4BF3-9899-40BDBB7FD852}">
      <dsp:nvSpPr>
        <dsp:cNvPr id="0" name=""/>
        <dsp:cNvSpPr/>
      </dsp:nvSpPr>
      <dsp:spPr>
        <a:xfrm>
          <a:off x="1647791" y="382"/>
          <a:ext cx="951296" cy="95129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F93025-8CB2-40FE-8618-0BFC5AD79795}">
      <dsp:nvSpPr>
        <dsp:cNvPr id="0" name=""/>
        <dsp:cNvSpPr/>
      </dsp:nvSpPr>
      <dsp:spPr>
        <a:xfrm>
          <a:off x="1647791" y="382"/>
          <a:ext cx="951296" cy="95129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56C91-7B74-44E9-AF6F-5E7B5683A98A}">
      <dsp:nvSpPr>
        <dsp:cNvPr id="0" name=""/>
        <dsp:cNvSpPr/>
      </dsp:nvSpPr>
      <dsp:spPr>
        <a:xfrm>
          <a:off x="1172143" y="171615"/>
          <a:ext cx="1902593" cy="60883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PROJECT MANAGER</a:t>
          </a:r>
        </a:p>
      </dsp:txBody>
      <dsp:txXfrm>
        <a:off x="1172143" y="171615"/>
        <a:ext cx="1902593" cy="608830"/>
      </dsp:txXfrm>
    </dsp:sp>
    <dsp:sp modelId="{6F6126D9-EE1A-4169-A3EE-14A4631B0E98}">
      <dsp:nvSpPr>
        <dsp:cNvPr id="0" name=""/>
        <dsp:cNvSpPr/>
      </dsp:nvSpPr>
      <dsp:spPr>
        <a:xfrm>
          <a:off x="496722" y="1351224"/>
          <a:ext cx="951296" cy="95129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17EDAF-06BB-4301-B0BB-B49C7AC4CC7D}">
      <dsp:nvSpPr>
        <dsp:cNvPr id="0" name=""/>
        <dsp:cNvSpPr/>
      </dsp:nvSpPr>
      <dsp:spPr>
        <a:xfrm>
          <a:off x="496722" y="1351224"/>
          <a:ext cx="951296" cy="95129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9E2AC6-B9EF-4C45-AA77-F7DC167FD04B}">
      <dsp:nvSpPr>
        <dsp:cNvPr id="0" name=""/>
        <dsp:cNvSpPr/>
      </dsp:nvSpPr>
      <dsp:spPr>
        <a:xfrm>
          <a:off x="21073" y="1522457"/>
          <a:ext cx="1902593" cy="60883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DIRECTOR OF DEVELOPMENT</a:t>
          </a:r>
        </a:p>
      </dsp:txBody>
      <dsp:txXfrm>
        <a:off x="21073" y="1522457"/>
        <a:ext cx="1902593" cy="608830"/>
      </dsp:txXfrm>
    </dsp:sp>
    <dsp:sp modelId="{4E60AFFD-0268-4552-A510-705829049264}">
      <dsp:nvSpPr>
        <dsp:cNvPr id="0" name=""/>
        <dsp:cNvSpPr/>
      </dsp:nvSpPr>
      <dsp:spPr>
        <a:xfrm>
          <a:off x="2798860" y="1351224"/>
          <a:ext cx="951296" cy="95129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C7051B-9CA2-4AF1-8A47-582664E6C419}">
      <dsp:nvSpPr>
        <dsp:cNvPr id="0" name=""/>
        <dsp:cNvSpPr/>
      </dsp:nvSpPr>
      <dsp:spPr>
        <a:xfrm>
          <a:off x="2798860" y="1351224"/>
          <a:ext cx="951296" cy="95129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092315-ACDD-4E00-8B4A-2FED5C988D1F}">
      <dsp:nvSpPr>
        <dsp:cNvPr id="0" name=""/>
        <dsp:cNvSpPr/>
      </dsp:nvSpPr>
      <dsp:spPr>
        <a:xfrm>
          <a:off x="2323212" y="1522457"/>
          <a:ext cx="1902593" cy="60883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DIRECTOR OF BUSINESS DEVELOPMENT</a:t>
          </a:r>
        </a:p>
      </dsp:txBody>
      <dsp:txXfrm>
        <a:off x="2323212" y="1522457"/>
        <a:ext cx="1902593" cy="608830"/>
      </dsp:txXfrm>
    </dsp:sp>
    <dsp:sp modelId="{48B69A84-2EE5-495A-A956-93EAF982BB06}">
      <dsp:nvSpPr>
        <dsp:cNvPr id="0" name=""/>
        <dsp:cNvSpPr/>
      </dsp:nvSpPr>
      <dsp:spPr>
        <a:xfrm>
          <a:off x="496722" y="2702065"/>
          <a:ext cx="951296" cy="95129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64A19F-0E7D-427F-B723-0682A2B5AFF3}">
      <dsp:nvSpPr>
        <dsp:cNvPr id="0" name=""/>
        <dsp:cNvSpPr/>
      </dsp:nvSpPr>
      <dsp:spPr>
        <a:xfrm>
          <a:off x="496722" y="2702065"/>
          <a:ext cx="951296" cy="95129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2154B2-21A8-4577-A9AC-C557E49634CF}">
      <dsp:nvSpPr>
        <dsp:cNvPr id="0" name=""/>
        <dsp:cNvSpPr/>
      </dsp:nvSpPr>
      <dsp:spPr>
        <a:xfrm>
          <a:off x="21073" y="2873299"/>
          <a:ext cx="1902593" cy="60883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MARKETING MANAGER</a:t>
          </a:r>
        </a:p>
      </dsp:txBody>
      <dsp:txXfrm>
        <a:off x="21073" y="2873299"/>
        <a:ext cx="1902593" cy="608830"/>
      </dsp:txXfrm>
    </dsp:sp>
    <dsp:sp modelId="{69759591-9D56-4424-AF71-06C7E8A79C23}">
      <dsp:nvSpPr>
        <dsp:cNvPr id="0" name=""/>
        <dsp:cNvSpPr/>
      </dsp:nvSpPr>
      <dsp:spPr>
        <a:xfrm>
          <a:off x="2798860" y="2702065"/>
          <a:ext cx="951296" cy="95129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C55755-CDB5-40E4-B066-B15A4468FB08}">
      <dsp:nvSpPr>
        <dsp:cNvPr id="0" name=""/>
        <dsp:cNvSpPr/>
      </dsp:nvSpPr>
      <dsp:spPr>
        <a:xfrm>
          <a:off x="2798860" y="2702065"/>
          <a:ext cx="951296" cy="95129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6481EB-5189-4764-8FA5-C685393C9F9F}">
      <dsp:nvSpPr>
        <dsp:cNvPr id="0" name=""/>
        <dsp:cNvSpPr/>
      </dsp:nvSpPr>
      <dsp:spPr>
        <a:xfrm>
          <a:off x="2323212" y="2873299"/>
          <a:ext cx="1902593" cy="60883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OPERATIONS MANAGER</a:t>
          </a:r>
        </a:p>
      </dsp:txBody>
      <dsp:txXfrm>
        <a:off x="2323212" y="2873299"/>
        <a:ext cx="1902593" cy="608830"/>
      </dsp:txXfrm>
    </dsp:sp>
    <dsp:sp modelId="{455DCBB5-E391-4E53-8112-7DFF4FC04214}">
      <dsp:nvSpPr>
        <dsp:cNvPr id="0" name=""/>
        <dsp:cNvSpPr/>
      </dsp:nvSpPr>
      <dsp:spPr>
        <a:xfrm>
          <a:off x="496722" y="4052907"/>
          <a:ext cx="951296" cy="95129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0CBD2F-9AA5-4F6C-90DB-850D5E25398D}">
      <dsp:nvSpPr>
        <dsp:cNvPr id="0" name=""/>
        <dsp:cNvSpPr/>
      </dsp:nvSpPr>
      <dsp:spPr>
        <a:xfrm>
          <a:off x="496722" y="4052907"/>
          <a:ext cx="951296" cy="95129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B1B8BF-D3A1-4F47-AB5C-2A8AC973728B}">
      <dsp:nvSpPr>
        <dsp:cNvPr id="0" name=""/>
        <dsp:cNvSpPr/>
      </dsp:nvSpPr>
      <dsp:spPr>
        <a:xfrm>
          <a:off x="21073" y="4224141"/>
          <a:ext cx="1902593" cy="60883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FINANCE &amp; ACCOUNTING</a:t>
          </a:r>
        </a:p>
      </dsp:txBody>
      <dsp:txXfrm>
        <a:off x="21073" y="4224141"/>
        <a:ext cx="1902593" cy="608830"/>
      </dsp:txXfrm>
    </dsp:sp>
    <dsp:sp modelId="{67D98DA9-8660-40C4-9292-EEFE6F3A8F06}">
      <dsp:nvSpPr>
        <dsp:cNvPr id="0" name=""/>
        <dsp:cNvSpPr/>
      </dsp:nvSpPr>
      <dsp:spPr>
        <a:xfrm>
          <a:off x="2798860" y="4052907"/>
          <a:ext cx="951296" cy="95129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2C1390-3318-46EA-8D00-B5D32D8D7DBB}">
      <dsp:nvSpPr>
        <dsp:cNvPr id="0" name=""/>
        <dsp:cNvSpPr/>
      </dsp:nvSpPr>
      <dsp:spPr>
        <a:xfrm>
          <a:off x="2798860" y="4052907"/>
          <a:ext cx="951296" cy="95129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0303F1-08E4-4F3F-B55C-EB0D585A189D}">
      <dsp:nvSpPr>
        <dsp:cNvPr id="0" name=""/>
        <dsp:cNvSpPr/>
      </dsp:nvSpPr>
      <dsp:spPr>
        <a:xfrm>
          <a:off x="2323212" y="4224141"/>
          <a:ext cx="1902593" cy="60883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LEGAL AND COUNSEL TEAM</a:t>
          </a:r>
        </a:p>
      </dsp:txBody>
      <dsp:txXfrm>
        <a:off x="2323212" y="4224141"/>
        <a:ext cx="1902593" cy="6088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B94F89-A762-4F4E-B0EA-33237035C597}">
      <dsp:nvSpPr>
        <dsp:cNvPr id="0" name=""/>
        <dsp:cNvSpPr/>
      </dsp:nvSpPr>
      <dsp:spPr>
        <a:xfrm>
          <a:off x="2473010" y="2852054"/>
          <a:ext cx="710960" cy="677362"/>
        </a:xfrm>
        <a:custGeom>
          <a:avLst/>
          <a:gdLst/>
          <a:ahLst/>
          <a:cxnLst/>
          <a:rect l="0" t="0" r="0" b="0"/>
          <a:pathLst>
            <a:path>
              <a:moveTo>
                <a:pt x="0" y="0"/>
              </a:moveTo>
              <a:lnTo>
                <a:pt x="355480" y="0"/>
              </a:lnTo>
              <a:lnTo>
                <a:pt x="355480" y="677362"/>
              </a:lnTo>
              <a:lnTo>
                <a:pt x="710960" y="6773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03940" y="3166185"/>
        <a:ext cx="49098" cy="49098"/>
      </dsp:txXfrm>
    </dsp:sp>
    <dsp:sp modelId="{E1629F20-9AB9-4C81-A598-9576B2463164}">
      <dsp:nvSpPr>
        <dsp:cNvPr id="0" name=""/>
        <dsp:cNvSpPr/>
      </dsp:nvSpPr>
      <dsp:spPr>
        <a:xfrm>
          <a:off x="2473010" y="2174691"/>
          <a:ext cx="710960" cy="677362"/>
        </a:xfrm>
        <a:custGeom>
          <a:avLst/>
          <a:gdLst/>
          <a:ahLst/>
          <a:cxnLst/>
          <a:rect l="0" t="0" r="0" b="0"/>
          <a:pathLst>
            <a:path>
              <a:moveTo>
                <a:pt x="0" y="677362"/>
              </a:moveTo>
              <a:lnTo>
                <a:pt x="355480" y="677362"/>
              </a:lnTo>
              <a:lnTo>
                <a:pt x="355480" y="0"/>
              </a:lnTo>
              <a:lnTo>
                <a:pt x="71096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03940" y="2488823"/>
        <a:ext cx="49098" cy="49098"/>
      </dsp:txXfrm>
    </dsp:sp>
    <dsp:sp modelId="{7058CCC8-E159-495C-AC12-32F69035D048}">
      <dsp:nvSpPr>
        <dsp:cNvPr id="0" name=""/>
        <dsp:cNvSpPr/>
      </dsp:nvSpPr>
      <dsp:spPr>
        <a:xfrm>
          <a:off x="1030327" y="2310163"/>
          <a:ext cx="1801585" cy="10837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US" sz="4800" kern="1200">
              <a:solidFill>
                <a:schemeClr val="accent1">
                  <a:lumMod val="10000"/>
                </a:schemeClr>
              </a:solidFill>
            </a:rPr>
            <a:t>RISK</a:t>
          </a:r>
          <a:endParaRPr lang="en-US" sz="6500" kern="1200">
            <a:solidFill>
              <a:schemeClr val="accent1">
                <a:lumMod val="10000"/>
              </a:schemeClr>
            </a:solidFill>
          </a:endParaRPr>
        </a:p>
      </dsp:txBody>
      <dsp:txXfrm>
        <a:off x="1030327" y="2310163"/>
        <a:ext cx="1801585" cy="1083780"/>
      </dsp:txXfrm>
    </dsp:sp>
    <dsp:sp modelId="{BBCAE1FC-6D73-42EF-8738-9711BD3C0330}">
      <dsp:nvSpPr>
        <dsp:cNvPr id="0" name=""/>
        <dsp:cNvSpPr/>
      </dsp:nvSpPr>
      <dsp:spPr>
        <a:xfrm>
          <a:off x="3183970" y="1632800"/>
          <a:ext cx="3554800" cy="10837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a:solidFill>
                <a:schemeClr val="accent1">
                  <a:lumMod val="10000"/>
                </a:schemeClr>
              </a:solidFill>
            </a:rPr>
            <a:t>QUALITATIVE ANALYSIS</a:t>
          </a:r>
        </a:p>
      </dsp:txBody>
      <dsp:txXfrm>
        <a:off x="3183970" y="1632800"/>
        <a:ext cx="3554800" cy="1083780"/>
      </dsp:txXfrm>
    </dsp:sp>
    <dsp:sp modelId="{89763A5C-5A13-4CCF-82A5-3F0D0F19B931}">
      <dsp:nvSpPr>
        <dsp:cNvPr id="0" name=""/>
        <dsp:cNvSpPr/>
      </dsp:nvSpPr>
      <dsp:spPr>
        <a:xfrm>
          <a:off x="3183970" y="2987526"/>
          <a:ext cx="3554800" cy="10837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a:solidFill>
                <a:schemeClr val="accent1">
                  <a:lumMod val="10000"/>
                </a:schemeClr>
              </a:solidFill>
            </a:rPr>
            <a:t>QUANITATIVE ANALYSIS</a:t>
          </a:r>
        </a:p>
      </dsp:txBody>
      <dsp:txXfrm>
        <a:off x="3183970" y="2987526"/>
        <a:ext cx="3554800" cy="10837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2C6275-DFE8-4448-B54E-54B9A4980DC5}">
      <dsp:nvSpPr>
        <dsp:cNvPr id="0" name=""/>
        <dsp:cNvSpPr/>
      </dsp:nvSpPr>
      <dsp:spPr>
        <a:xfrm>
          <a:off x="4651248" y="1102741"/>
          <a:ext cx="3351097" cy="445933"/>
        </a:xfrm>
        <a:custGeom>
          <a:avLst/>
          <a:gdLst/>
          <a:ahLst/>
          <a:cxnLst/>
          <a:rect l="0" t="0" r="0" b="0"/>
          <a:pathLst>
            <a:path>
              <a:moveTo>
                <a:pt x="0" y="0"/>
              </a:moveTo>
              <a:lnTo>
                <a:pt x="0" y="222966"/>
              </a:lnTo>
              <a:lnTo>
                <a:pt x="3351097" y="222966"/>
              </a:lnTo>
              <a:lnTo>
                <a:pt x="3351097" y="44593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5CD39A-2E8C-46DF-A8C2-DA27F238B7D2}">
      <dsp:nvSpPr>
        <dsp:cNvPr id="0" name=""/>
        <dsp:cNvSpPr/>
      </dsp:nvSpPr>
      <dsp:spPr>
        <a:xfrm>
          <a:off x="4605528" y="1102741"/>
          <a:ext cx="91440" cy="445933"/>
        </a:xfrm>
        <a:custGeom>
          <a:avLst/>
          <a:gdLst/>
          <a:ahLst/>
          <a:cxnLst/>
          <a:rect l="0" t="0" r="0" b="0"/>
          <a:pathLst>
            <a:path>
              <a:moveTo>
                <a:pt x="45720" y="0"/>
              </a:moveTo>
              <a:lnTo>
                <a:pt x="45720" y="222966"/>
              </a:lnTo>
              <a:lnTo>
                <a:pt x="49966" y="222966"/>
              </a:lnTo>
              <a:lnTo>
                <a:pt x="49966" y="44593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8D07AC-65A7-4069-912D-05EE3B31E40F}">
      <dsp:nvSpPr>
        <dsp:cNvPr id="0" name=""/>
        <dsp:cNvSpPr/>
      </dsp:nvSpPr>
      <dsp:spPr>
        <a:xfrm>
          <a:off x="1304397" y="1102741"/>
          <a:ext cx="3346850" cy="445933"/>
        </a:xfrm>
        <a:custGeom>
          <a:avLst/>
          <a:gdLst/>
          <a:ahLst/>
          <a:cxnLst/>
          <a:rect l="0" t="0" r="0" b="0"/>
          <a:pathLst>
            <a:path>
              <a:moveTo>
                <a:pt x="3346850" y="0"/>
              </a:moveTo>
              <a:lnTo>
                <a:pt x="3346850" y="222966"/>
              </a:lnTo>
              <a:lnTo>
                <a:pt x="0" y="222966"/>
              </a:lnTo>
              <a:lnTo>
                <a:pt x="0" y="44593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2079CA-ACAA-45E4-A08B-C860CB35AF8E}">
      <dsp:nvSpPr>
        <dsp:cNvPr id="0" name=""/>
        <dsp:cNvSpPr/>
      </dsp:nvSpPr>
      <dsp:spPr>
        <a:xfrm>
          <a:off x="2469314" y="40994"/>
          <a:ext cx="4363866" cy="10617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accent1">
                  <a:lumMod val="25000"/>
                </a:schemeClr>
              </a:solidFill>
            </a:rPr>
            <a:t>ALLOCATED PHASES</a:t>
          </a:r>
        </a:p>
        <a:p>
          <a:pPr marL="0" lvl="0" indent="0" algn="ctr" defTabSz="1422400">
            <a:lnSpc>
              <a:spcPct val="90000"/>
            </a:lnSpc>
            <a:spcBef>
              <a:spcPct val="0"/>
            </a:spcBef>
            <a:spcAft>
              <a:spcPct val="35000"/>
            </a:spcAft>
            <a:buNone/>
          </a:pPr>
          <a:r>
            <a:rPr lang="en-US" sz="1800" kern="1200" dirty="0">
              <a:solidFill>
                <a:schemeClr val="accent1">
                  <a:lumMod val="25000"/>
                </a:schemeClr>
              </a:solidFill>
            </a:rPr>
            <a:t>Total Budget: $591,500</a:t>
          </a:r>
          <a:endParaRPr lang="en-US" sz="3200" kern="1200" dirty="0">
            <a:solidFill>
              <a:schemeClr val="accent1">
                <a:lumMod val="25000"/>
              </a:schemeClr>
            </a:solidFill>
          </a:endParaRPr>
        </a:p>
      </dsp:txBody>
      <dsp:txXfrm>
        <a:off x="2469314" y="40994"/>
        <a:ext cx="4363866" cy="1061747"/>
      </dsp:txXfrm>
    </dsp:sp>
    <dsp:sp modelId="{537CDF46-9AD8-4708-8211-C1BBDAF9DE32}">
      <dsp:nvSpPr>
        <dsp:cNvPr id="0" name=""/>
        <dsp:cNvSpPr/>
      </dsp:nvSpPr>
      <dsp:spPr>
        <a:xfrm>
          <a:off x="3258" y="1548675"/>
          <a:ext cx="2602278" cy="10617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accent1">
                  <a:lumMod val="25000"/>
                </a:schemeClr>
              </a:solidFill>
            </a:rPr>
            <a:t>DEVELOPMENT &amp; TESTING</a:t>
          </a:r>
        </a:p>
        <a:p>
          <a:pPr marL="0" lvl="0" indent="0" algn="ctr" defTabSz="977900">
            <a:lnSpc>
              <a:spcPct val="90000"/>
            </a:lnSpc>
            <a:spcBef>
              <a:spcPct val="0"/>
            </a:spcBef>
            <a:spcAft>
              <a:spcPct val="35000"/>
            </a:spcAft>
            <a:buNone/>
          </a:pPr>
          <a:r>
            <a:rPr lang="en-US" sz="1400" kern="1200" dirty="0">
              <a:solidFill>
                <a:schemeClr val="accent1">
                  <a:lumMod val="25000"/>
                </a:schemeClr>
              </a:solidFill>
            </a:rPr>
            <a:t>$272,000</a:t>
          </a:r>
        </a:p>
      </dsp:txBody>
      <dsp:txXfrm>
        <a:off x="3258" y="1548675"/>
        <a:ext cx="2602278" cy="1061747"/>
      </dsp:txXfrm>
    </dsp:sp>
    <dsp:sp modelId="{A834F9D6-838D-41B9-9D29-AB4BF86E6805}">
      <dsp:nvSpPr>
        <dsp:cNvPr id="0" name=""/>
        <dsp:cNvSpPr/>
      </dsp:nvSpPr>
      <dsp:spPr>
        <a:xfrm>
          <a:off x="3051470" y="1548675"/>
          <a:ext cx="3208048" cy="10617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a:solidFill>
                <a:schemeClr val="accent1">
                  <a:lumMod val="25000"/>
                </a:schemeClr>
              </a:solidFill>
            </a:rPr>
            <a:t>LAUNCH &amp; MARKET EMERGENCE</a:t>
          </a:r>
        </a:p>
        <a:p>
          <a:pPr marL="0" lvl="0" indent="0" algn="ctr" defTabSz="977900">
            <a:lnSpc>
              <a:spcPct val="90000"/>
            </a:lnSpc>
            <a:spcBef>
              <a:spcPct val="0"/>
            </a:spcBef>
            <a:spcAft>
              <a:spcPct val="35000"/>
            </a:spcAft>
            <a:buNone/>
          </a:pPr>
          <a:r>
            <a:rPr lang="en-US" sz="1400" kern="1200">
              <a:solidFill>
                <a:schemeClr val="accent1">
                  <a:lumMod val="25000"/>
                </a:schemeClr>
              </a:solidFill>
            </a:rPr>
            <a:t>$99,000</a:t>
          </a:r>
          <a:endParaRPr lang="en-US" sz="2200" kern="1200">
            <a:solidFill>
              <a:schemeClr val="accent1">
                <a:lumMod val="25000"/>
              </a:schemeClr>
            </a:solidFill>
          </a:endParaRPr>
        </a:p>
      </dsp:txBody>
      <dsp:txXfrm>
        <a:off x="3051470" y="1548675"/>
        <a:ext cx="3208048" cy="1061747"/>
      </dsp:txXfrm>
    </dsp:sp>
    <dsp:sp modelId="{185C5A0D-DF6B-49A9-91F8-ABACDD751279}">
      <dsp:nvSpPr>
        <dsp:cNvPr id="0" name=""/>
        <dsp:cNvSpPr/>
      </dsp:nvSpPr>
      <dsp:spPr>
        <a:xfrm>
          <a:off x="6705452" y="1548675"/>
          <a:ext cx="2593784" cy="10617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accent1">
                  <a:lumMod val="25000"/>
                </a:schemeClr>
              </a:solidFill>
            </a:rPr>
            <a:t>EXPANSION &amp; OPTIMIZATION</a:t>
          </a:r>
        </a:p>
        <a:p>
          <a:pPr marL="0" lvl="0" indent="0" algn="ctr" defTabSz="977900">
            <a:lnSpc>
              <a:spcPct val="90000"/>
            </a:lnSpc>
            <a:spcBef>
              <a:spcPct val="0"/>
            </a:spcBef>
            <a:spcAft>
              <a:spcPct val="35000"/>
            </a:spcAft>
            <a:buNone/>
          </a:pPr>
          <a:r>
            <a:rPr lang="en-US" sz="1400" kern="1200" dirty="0">
              <a:solidFill>
                <a:schemeClr val="accent1">
                  <a:lumMod val="25000"/>
                </a:schemeClr>
              </a:solidFill>
            </a:rPr>
            <a:t>$220,500</a:t>
          </a:r>
          <a:endParaRPr lang="en-US" sz="2200" kern="1200" dirty="0">
            <a:solidFill>
              <a:schemeClr val="accent1">
                <a:lumMod val="25000"/>
              </a:schemeClr>
            </a:solidFill>
          </a:endParaRPr>
        </a:p>
      </dsp:txBody>
      <dsp:txXfrm>
        <a:off x="6705452" y="1548675"/>
        <a:ext cx="2593784" cy="1061747"/>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4/21/2024</a:t>
            </a:fld>
            <a:endParaRPr lang="en-US"/>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4/21/2024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a:t>
            </a:r>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a:p>
        </p:txBody>
      </p:sp>
    </p:spTree>
    <p:extLst>
      <p:ext uri="{BB962C8B-B14F-4D97-AF65-F5344CB8AC3E}">
        <p14:creationId xmlns:p14="http://schemas.microsoft.com/office/powerpoint/2010/main" val="3528550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a:t>
            </a:r>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a:p>
        </p:txBody>
      </p:sp>
    </p:spTree>
    <p:extLst>
      <p:ext uri="{BB962C8B-B14F-4D97-AF65-F5344CB8AC3E}">
        <p14:creationId xmlns:p14="http://schemas.microsoft.com/office/powerpoint/2010/main" val="4088395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a:t>
            </a:r>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a:p>
        </p:txBody>
      </p:sp>
    </p:spTree>
    <p:extLst>
      <p:ext uri="{BB962C8B-B14F-4D97-AF65-F5344CB8AC3E}">
        <p14:creationId xmlns:p14="http://schemas.microsoft.com/office/powerpoint/2010/main" val="2447956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a:t>
            </a:r>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a:p>
        </p:txBody>
      </p:sp>
    </p:spTree>
    <p:extLst>
      <p:ext uri="{BB962C8B-B14F-4D97-AF65-F5344CB8AC3E}">
        <p14:creationId xmlns:p14="http://schemas.microsoft.com/office/powerpoint/2010/main" val="3555126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a:t>
            </a:r>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a:p>
        </p:txBody>
      </p:sp>
    </p:spTree>
    <p:extLst>
      <p:ext uri="{BB962C8B-B14F-4D97-AF65-F5344CB8AC3E}">
        <p14:creationId xmlns:p14="http://schemas.microsoft.com/office/powerpoint/2010/main" val="679238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a:t>
            </a:r>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a:p>
        </p:txBody>
      </p:sp>
    </p:spTree>
    <p:extLst>
      <p:ext uri="{BB962C8B-B14F-4D97-AF65-F5344CB8AC3E}">
        <p14:creationId xmlns:p14="http://schemas.microsoft.com/office/powerpoint/2010/main" val="2586565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t>
            </a:r>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a:p>
        </p:txBody>
      </p:sp>
    </p:spTree>
    <p:extLst>
      <p:ext uri="{BB962C8B-B14F-4D97-AF65-F5344CB8AC3E}">
        <p14:creationId xmlns:p14="http://schemas.microsoft.com/office/powerpoint/2010/main" val="4110010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a:p>
        </p:txBody>
      </p:sp>
    </p:spTree>
    <p:extLst>
      <p:ext uri="{BB962C8B-B14F-4D97-AF65-F5344CB8AC3E}">
        <p14:creationId xmlns:p14="http://schemas.microsoft.com/office/powerpoint/2010/main" val="3603167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t>
            </a:r>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a:p>
        </p:txBody>
      </p:sp>
    </p:spTree>
    <p:extLst>
      <p:ext uri="{BB962C8B-B14F-4D97-AF65-F5344CB8AC3E}">
        <p14:creationId xmlns:p14="http://schemas.microsoft.com/office/powerpoint/2010/main" val="24299665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 Id="rId5" Type="http://schemas.openxmlformats.org/officeDocument/2006/relationships/image" Target="../media/image30.svg"/><Relationship Id="rId4" Type="http://schemas.openxmlformats.org/officeDocument/2006/relationships/image" Target="../media/image29.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endParaRPr lang="en-US"/>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endParaRPr lang="en-US"/>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967181417"/>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endParaRPr lang="en-US"/>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 id="2147483719" r:id="rId14"/>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32.jpeg"/></Relationships>
</file>

<file path=ppt/slides/_rels/slide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emf"/></Relationships>
</file>

<file path=ppt/slides/_rels/slide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41.png"/></Relationships>
</file>

<file path=ppt/slides/_rels/slide6.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8" Type="http://schemas.openxmlformats.org/officeDocument/2006/relationships/image" Target="../media/image48.jpeg"/><Relationship Id="rId3" Type="http://schemas.openxmlformats.org/officeDocument/2006/relationships/image" Target="../media/image25.png"/><Relationship Id="rId7" Type="http://schemas.openxmlformats.org/officeDocument/2006/relationships/image" Target="../media/image47.jpe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46.jpeg"/><Relationship Id="rId5" Type="http://schemas.openxmlformats.org/officeDocument/2006/relationships/image" Target="../media/image45.jpeg"/><Relationship Id="rId4" Type="http://schemas.openxmlformats.org/officeDocument/2006/relationships/image" Target="../media/image44.svg"/><Relationship Id="rId9" Type="http://schemas.openxmlformats.org/officeDocument/2006/relationships/image" Target="../media/image4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FD5F-786B-1974-5F47-94CA02CFA6E5}"/>
              </a:ext>
            </a:extLst>
          </p:cNvPr>
          <p:cNvSpPr>
            <a:spLocks noGrp="1"/>
          </p:cNvSpPr>
          <p:nvPr>
            <p:ph type="title"/>
          </p:nvPr>
        </p:nvSpPr>
        <p:spPr>
          <a:xfrm>
            <a:off x="159389" y="3254928"/>
            <a:ext cx="6493079" cy="1352292"/>
          </a:xfrm>
        </p:spPr>
        <p:txBody>
          <a:bodyPr/>
          <a:lstStyle/>
          <a:p>
            <a:r>
              <a:rPr lang="en-US"/>
              <a:t>Fast Fashion -</a:t>
            </a:r>
            <a:br>
              <a:rPr lang="en-US"/>
            </a:br>
            <a:r>
              <a:rPr lang="en-US" sz="3200"/>
              <a:t>Fashion Delivery Application</a:t>
            </a:r>
            <a:endParaRPr lang="en-US"/>
          </a:p>
        </p:txBody>
      </p:sp>
      <p:sp>
        <p:nvSpPr>
          <p:cNvPr id="3" name="Title 1">
            <a:extLst>
              <a:ext uri="{FF2B5EF4-FFF2-40B4-BE49-F238E27FC236}">
                <a16:creationId xmlns:a16="http://schemas.microsoft.com/office/drawing/2014/main" id="{B457B67D-C803-F8EB-3902-96E3C6E256F4}"/>
              </a:ext>
            </a:extLst>
          </p:cNvPr>
          <p:cNvSpPr txBox="1">
            <a:spLocks/>
          </p:cNvSpPr>
          <p:nvPr/>
        </p:nvSpPr>
        <p:spPr>
          <a:xfrm>
            <a:off x="159388" y="5505708"/>
            <a:ext cx="6493079" cy="135229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bg1"/>
                </a:solidFill>
                <a:latin typeface="+mj-lt"/>
                <a:ea typeface="+mj-ea"/>
                <a:cs typeface="+mj-cs"/>
              </a:defRPr>
            </a:lvl1pPr>
          </a:lstStyle>
          <a:p>
            <a:r>
              <a:rPr lang="en-US" sz="2800"/>
              <a:t>Team 5</a:t>
            </a:r>
            <a:endParaRPr lang="en-US" sz="1200"/>
          </a:p>
          <a:p>
            <a:r>
              <a:rPr lang="en-US" sz="1200"/>
              <a:t>Hiba Farag, </a:t>
            </a:r>
          </a:p>
          <a:p>
            <a:r>
              <a:rPr lang="en-US" sz="1200"/>
              <a:t>Aditya Gorakh </a:t>
            </a:r>
            <a:r>
              <a:rPr lang="en-US" sz="1200" err="1"/>
              <a:t>Velapurkar</a:t>
            </a:r>
            <a:r>
              <a:rPr lang="en-US" sz="1200"/>
              <a:t>, </a:t>
            </a:r>
          </a:p>
          <a:p>
            <a:r>
              <a:rPr lang="en-US" sz="1200"/>
              <a:t>Keerthana </a:t>
            </a:r>
            <a:r>
              <a:rPr lang="en-US" sz="1200" err="1"/>
              <a:t>Gantla</a:t>
            </a:r>
            <a:r>
              <a:rPr lang="en-US" sz="1200"/>
              <a:t>, </a:t>
            </a:r>
          </a:p>
          <a:p>
            <a:r>
              <a:rPr lang="en-US" sz="1200"/>
              <a:t>Naveen Kumar Reddy </a:t>
            </a:r>
            <a:r>
              <a:rPr lang="en-US" sz="1200" err="1"/>
              <a:t>Kalluri</a:t>
            </a:r>
            <a:r>
              <a:rPr lang="en-US" sz="1200"/>
              <a:t>, </a:t>
            </a:r>
          </a:p>
          <a:p>
            <a:r>
              <a:rPr lang="en-US" sz="1200"/>
              <a:t>Tarun </a:t>
            </a:r>
            <a:r>
              <a:rPr lang="en-US" sz="1200" err="1"/>
              <a:t>Nagasiddappa</a:t>
            </a:r>
            <a:r>
              <a:rPr lang="en-US" sz="1200"/>
              <a:t> </a:t>
            </a:r>
            <a:r>
              <a:rPr lang="en-US" sz="1200" err="1"/>
              <a:t>Somashekar</a:t>
            </a:r>
            <a:endParaRPr lang="en-US" sz="1200"/>
          </a:p>
          <a:p>
            <a:endParaRPr lang="en-US" sz="2800"/>
          </a:p>
        </p:txBody>
      </p:sp>
      <p:pic>
        <p:nvPicPr>
          <p:cNvPr id="1026" name="Picture 2">
            <a:extLst>
              <a:ext uri="{FF2B5EF4-FFF2-40B4-BE49-F238E27FC236}">
                <a16:creationId xmlns:a16="http://schemas.microsoft.com/office/drawing/2014/main" id="{54E3C4A4-3EDF-FE2E-94D3-FA040396F2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6580" y="0"/>
            <a:ext cx="2575420" cy="38631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9F2F601-4771-684A-9B88-DF9CC2B42E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9975" y="1885480"/>
            <a:ext cx="2801647" cy="49725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87856A5-8346-74EB-1DFF-46FBC75FD970}"/>
              </a:ext>
            </a:extLst>
          </p:cNvPr>
          <p:cNvPicPr>
            <a:picLocks noGrp="1" noChangeAspect="1" noChangeArrowheads="1"/>
          </p:cNvPicPr>
          <p:nvPr>
            <p:ph type="pic" sz="quarter" idx="10"/>
          </p:nvPr>
        </p:nvPicPr>
        <p:blipFill>
          <a:blip r:embed="rId5">
            <a:extLst>
              <a:ext uri="{28A0092B-C50C-407E-A947-70E740481C1C}">
                <a14:useLocalDpi xmlns:a14="http://schemas.microsoft.com/office/drawing/2010/main" val="0"/>
              </a:ext>
            </a:extLst>
          </a:blip>
          <a:srcRect t="12565" b="12565"/>
          <a:stretch>
            <a:fillRect/>
          </a:stretch>
        </p:blipFill>
        <p:spPr bwMode="auto">
          <a:xfrm>
            <a:off x="9217627" y="3506598"/>
            <a:ext cx="2984532" cy="335140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Brown and beige leather two-tone ankle boots Brown or beige? These one-of-a-kind, two-tone ankle boots are here to solve all your style dilemmas. Crafted from Spanish leather, their fun bicolor look sets them apart from the crowd. Not to mention their sassy block heel and gorgeous square toe. We guarantee that all your fashion ensembles will start and end on a pair of these!">
            <a:extLst>
              <a:ext uri="{FF2B5EF4-FFF2-40B4-BE49-F238E27FC236}">
                <a16:creationId xmlns:a16="http://schemas.microsoft.com/office/drawing/2014/main" id="{A2647CA9-EF66-772F-7AF0-F8619AE377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33982" y="0"/>
            <a:ext cx="1982598" cy="1982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742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DD59383-E6CD-CF57-B9CF-5820B1CECE61}"/>
              </a:ext>
            </a:extLst>
          </p:cNvPr>
          <p:cNvSpPr>
            <a:spLocks noGrp="1"/>
          </p:cNvSpPr>
          <p:nvPr>
            <p:ph type="title"/>
          </p:nvPr>
        </p:nvSpPr>
        <p:spPr>
          <a:xfrm>
            <a:off x="6310363" y="1011748"/>
            <a:ext cx="6824154" cy="904671"/>
          </a:xfrm>
        </p:spPr>
        <p:txBody>
          <a:bodyPr>
            <a:normAutofit/>
          </a:bodyPr>
          <a:lstStyle/>
          <a:p>
            <a:r>
              <a:rPr lang="en-US" sz="4000"/>
              <a:t>PROJECT OBJECTIVES</a:t>
            </a:r>
          </a:p>
        </p:txBody>
      </p:sp>
      <p:sp>
        <p:nvSpPr>
          <p:cNvPr id="4" name="Content Placeholder 2">
            <a:extLst>
              <a:ext uri="{FF2B5EF4-FFF2-40B4-BE49-F238E27FC236}">
                <a16:creationId xmlns:a16="http://schemas.microsoft.com/office/drawing/2014/main" id="{CDBA5094-DBD0-FD4E-E58C-CEDCBC696875}"/>
              </a:ext>
            </a:extLst>
          </p:cNvPr>
          <p:cNvSpPr txBox="1">
            <a:spLocks/>
          </p:cNvSpPr>
          <p:nvPr/>
        </p:nvSpPr>
        <p:spPr>
          <a:xfrm>
            <a:off x="6310363" y="2168461"/>
            <a:ext cx="4992709" cy="439834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v"/>
            </a:pPr>
            <a:r>
              <a:rPr lang="en-US" sz="1800" b="1" dirty="0">
                <a:latin typeface="Aptos" panose="020B0004020202020204" pitchFamily="34" charset="0"/>
                <a:ea typeface="Aptos" panose="020B0004020202020204" pitchFamily="34" charset="0"/>
                <a:cs typeface="Times New Roman" panose="02020603050405020304" pitchFamily="18" charset="0"/>
              </a:rPr>
              <a:t>Develop a user-friendly mobile application </a:t>
            </a:r>
            <a:r>
              <a:rPr lang="en-US" sz="1800" dirty="0">
                <a:latin typeface="Aptos" panose="020B0004020202020204" pitchFamily="34" charset="0"/>
                <a:ea typeface="Aptos" panose="020B0004020202020204" pitchFamily="34" charset="0"/>
                <a:cs typeface="Times New Roman" panose="02020603050405020304" pitchFamily="18" charset="0"/>
              </a:rPr>
              <a:t>that provides customers with a seamless shopping experience</a:t>
            </a:r>
          </a:p>
          <a:p>
            <a:pPr marL="285750" indent="-285750">
              <a:buFont typeface="Wingdings" panose="05000000000000000000" pitchFamily="2" charset="2"/>
              <a:buChar char="v"/>
            </a:pPr>
            <a:endParaRPr lang="en-US" sz="1050" dirty="0">
              <a:latin typeface="Aptos" panose="020B0004020202020204" pitchFamily="34" charset="0"/>
              <a:ea typeface="Aptos" panose="020B0004020202020204" pitchFamily="34" charset="0"/>
              <a:cs typeface="Times New Roman" panose="02020603050405020304" pitchFamily="18" charset="0"/>
            </a:endParaRPr>
          </a:p>
          <a:p>
            <a:pPr marL="285750" indent="-285750">
              <a:buFont typeface="Wingdings" panose="05000000000000000000" pitchFamily="2" charset="2"/>
              <a:buChar char="v"/>
            </a:pPr>
            <a:r>
              <a:rPr lang="en-US" sz="1800" b="1" dirty="0">
                <a:latin typeface="Aptos" panose="020B0004020202020204" pitchFamily="34" charset="0"/>
                <a:ea typeface="Aptos" panose="020B0004020202020204" pitchFamily="34" charset="0"/>
                <a:cs typeface="Times New Roman" panose="02020603050405020304" pitchFamily="18" charset="0"/>
              </a:rPr>
              <a:t>Offer personalized recommendations </a:t>
            </a:r>
            <a:r>
              <a:rPr lang="en-US" sz="1800" dirty="0">
                <a:latin typeface="Aptos" panose="020B0004020202020204" pitchFamily="34" charset="0"/>
                <a:ea typeface="Aptos" panose="020B0004020202020204" pitchFamily="34" charset="0"/>
                <a:cs typeface="Times New Roman" panose="02020603050405020304" pitchFamily="18" charset="0"/>
              </a:rPr>
              <a:t>and curated collections tailored to individual preferences </a:t>
            </a:r>
          </a:p>
          <a:p>
            <a:pPr marL="285750" indent="-285750">
              <a:buFont typeface="Wingdings" panose="05000000000000000000" pitchFamily="2" charset="2"/>
              <a:buChar char="v"/>
            </a:pPr>
            <a:endParaRPr lang="en-US" sz="1050" b="1" dirty="0">
              <a:latin typeface="Aptos" panose="020B0004020202020204" pitchFamily="34" charset="0"/>
              <a:ea typeface="Aptos" panose="020B0004020202020204" pitchFamily="34" charset="0"/>
              <a:cs typeface="Times New Roman" panose="02020603050405020304" pitchFamily="18" charset="0"/>
            </a:endParaRPr>
          </a:p>
          <a:p>
            <a:pPr marL="285750" indent="-285750">
              <a:buFont typeface="Wingdings" panose="05000000000000000000" pitchFamily="2" charset="2"/>
              <a:buChar char="v"/>
            </a:pPr>
            <a:r>
              <a:rPr lang="en-US" sz="1800" b="1" dirty="0">
                <a:latin typeface="Aptos" panose="020B0004020202020204" pitchFamily="34" charset="0"/>
                <a:ea typeface="Aptos" panose="020B0004020202020204" pitchFamily="34" charset="0"/>
                <a:cs typeface="Times New Roman" panose="02020603050405020304" pitchFamily="18" charset="0"/>
              </a:rPr>
              <a:t>Provide fast and reliable delivery </a:t>
            </a:r>
            <a:r>
              <a:rPr lang="en-US" sz="1800" dirty="0">
                <a:latin typeface="Aptos" panose="020B0004020202020204" pitchFamily="34" charset="0"/>
                <a:ea typeface="Aptos" panose="020B0004020202020204" pitchFamily="34" charset="0"/>
                <a:cs typeface="Times New Roman" panose="02020603050405020304" pitchFamily="18" charset="0"/>
              </a:rPr>
              <a:t>of fashion items </a:t>
            </a:r>
          </a:p>
          <a:p>
            <a:pPr marL="285750" indent="-285750">
              <a:buFont typeface="Wingdings" panose="05000000000000000000" pitchFamily="2" charset="2"/>
              <a:buChar char="v"/>
            </a:pPr>
            <a:endParaRPr lang="en-US" sz="1050" dirty="0">
              <a:latin typeface="Aptos" panose="020B0004020202020204" pitchFamily="34" charset="0"/>
              <a:ea typeface="Aptos" panose="020B0004020202020204" pitchFamily="34" charset="0"/>
              <a:cs typeface="Times New Roman" panose="02020603050405020304" pitchFamily="18" charset="0"/>
            </a:endParaRPr>
          </a:p>
          <a:p>
            <a:pPr marL="285750" indent="-285750">
              <a:buFont typeface="Wingdings" panose="05000000000000000000" pitchFamily="2" charset="2"/>
              <a:buChar char="v"/>
            </a:pPr>
            <a:r>
              <a:rPr lang="en-US" sz="1800" dirty="0">
                <a:latin typeface="Aptos" panose="020B0004020202020204" pitchFamily="34" charset="0"/>
                <a:ea typeface="Aptos" panose="020B0004020202020204" pitchFamily="34" charset="0"/>
                <a:cs typeface="Times New Roman" panose="02020603050405020304" pitchFamily="18" charset="0"/>
              </a:rPr>
              <a:t>Maximize brand visibility and reach by integrating the app to </a:t>
            </a:r>
            <a:r>
              <a:rPr lang="en-US" sz="1800" b="1" dirty="0">
                <a:latin typeface="Aptos" panose="020B0004020202020204" pitchFamily="34" charset="0"/>
                <a:ea typeface="Aptos" panose="020B0004020202020204" pitchFamily="34" charset="0"/>
                <a:cs typeface="Times New Roman" panose="02020603050405020304" pitchFamily="18" charset="0"/>
              </a:rPr>
              <a:t>expand our audience &amp; market preferences </a:t>
            </a:r>
            <a:endParaRPr lang="en-US" b="1" noProof="1"/>
          </a:p>
        </p:txBody>
      </p:sp>
      <p:sp>
        <p:nvSpPr>
          <p:cNvPr id="15" name="Slide Number Placeholder 4">
            <a:extLst>
              <a:ext uri="{FF2B5EF4-FFF2-40B4-BE49-F238E27FC236}">
                <a16:creationId xmlns:a16="http://schemas.microsoft.com/office/drawing/2014/main" id="{0C68511E-BC4D-DA36-D1AF-5D57453AA777}"/>
              </a:ext>
            </a:extLst>
          </p:cNvPr>
          <p:cNvSpPr txBox="1">
            <a:spLocks/>
          </p:cNvSpPr>
          <p:nvPr/>
        </p:nvSpPr>
        <p:spPr>
          <a:xfrm>
            <a:off x="914400" y="6246254"/>
            <a:ext cx="631065" cy="29621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CEABB6-07DC-46E8-9B57-56EC44A396E5}" type="slidenum">
              <a:rPr lang="en-US" sz="1200" smtClean="0"/>
              <a:pPr/>
              <a:t>2</a:t>
            </a:fld>
            <a:endParaRPr lang="en-US" sz="1200"/>
          </a:p>
        </p:txBody>
      </p:sp>
      <p:sp>
        <p:nvSpPr>
          <p:cNvPr id="16" name="Slide Number Placeholder 4">
            <a:extLst>
              <a:ext uri="{FF2B5EF4-FFF2-40B4-BE49-F238E27FC236}">
                <a16:creationId xmlns:a16="http://schemas.microsoft.com/office/drawing/2014/main" id="{18757FDE-A92D-819C-BC2A-BAEF2A2E819D}"/>
              </a:ext>
            </a:extLst>
          </p:cNvPr>
          <p:cNvSpPr txBox="1">
            <a:spLocks/>
          </p:cNvSpPr>
          <p:nvPr/>
        </p:nvSpPr>
        <p:spPr>
          <a:xfrm>
            <a:off x="10578474" y="6344768"/>
            <a:ext cx="1568325" cy="29621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EPM – SPRING 2024</a:t>
            </a:r>
          </a:p>
        </p:txBody>
      </p:sp>
      <p:pic>
        <p:nvPicPr>
          <p:cNvPr id="2050" name="Picture 2">
            <a:extLst>
              <a:ext uri="{FF2B5EF4-FFF2-40B4-BE49-F238E27FC236}">
                <a16:creationId xmlns:a16="http://schemas.microsoft.com/office/drawing/2014/main" id="{9F3E82FD-798D-FDFD-CD52-CA15441F04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825" b="32773"/>
          <a:stretch/>
        </p:blipFill>
        <p:spPr bwMode="auto">
          <a:xfrm>
            <a:off x="292214" y="406668"/>
            <a:ext cx="3254375" cy="2290714"/>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7F7D1B1A-5ABE-6171-11A6-E39E7BCF99AB}"/>
              </a:ext>
            </a:extLst>
          </p:cNvPr>
          <p:cNvGrpSpPr/>
          <p:nvPr/>
        </p:nvGrpSpPr>
        <p:grpSpPr>
          <a:xfrm>
            <a:off x="395909" y="3746517"/>
            <a:ext cx="3254375" cy="2201159"/>
            <a:chOff x="490702" y="4029321"/>
            <a:chExt cx="3254375" cy="2201159"/>
          </a:xfrm>
        </p:grpSpPr>
        <p:pic>
          <p:nvPicPr>
            <p:cNvPr id="2054" name="Picture 6">
              <a:extLst>
                <a:ext uri="{FF2B5EF4-FFF2-40B4-BE49-F238E27FC236}">
                  <a16:creationId xmlns:a16="http://schemas.microsoft.com/office/drawing/2014/main" id="{422DCFE8-FEC7-060F-650D-DC17120437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7904"/>
            <a:stretch/>
          </p:blipFill>
          <p:spPr bwMode="auto">
            <a:xfrm>
              <a:off x="490702" y="4029321"/>
              <a:ext cx="3254375" cy="220115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DDBD88BD-7FEF-1F0D-4513-E7517DC6EFA6}"/>
                </a:ext>
              </a:extLst>
            </p:cNvPr>
            <p:cNvSpPr/>
            <p:nvPr/>
          </p:nvSpPr>
          <p:spPr>
            <a:xfrm>
              <a:off x="535781" y="4238625"/>
              <a:ext cx="476250" cy="180975"/>
            </a:xfrm>
            <a:prstGeom prst="rect">
              <a:avLst/>
            </a:prstGeom>
            <a:solidFill>
              <a:srgbClr val="EBD7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2" name="Picture 4">
            <a:extLst>
              <a:ext uri="{FF2B5EF4-FFF2-40B4-BE49-F238E27FC236}">
                <a16:creationId xmlns:a16="http://schemas.microsoft.com/office/drawing/2014/main" id="{3DB33F47-D2DC-625F-9D78-C0CED0350A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7904"/>
          <a:stretch/>
        </p:blipFill>
        <p:spPr bwMode="auto">
          <a:xfrm>
            <a:off x="2300727" y="1916419"/>
            <a:ext cx="3254375" cy="2201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414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2129082" y="445456"/>
            <a:ext cx="8421688" cy="827852"/>
          </a:xfrm>
        </p:spPr>
        <p:txBody>
          <a:bodyPr/>
          <a:lstStyle/>
          <a:p>
            <a:r>
              <a:rPr lang="en-US"/>
              <a:t>Project organization</a:t>
            </a:r>
          </a:p>
        </p:txBody>
      </p:sp>
      <p:graphicFrame>
        <p:nvGraphicFramePr>
          <p:cNvPr id="14" name="Diagram 13">
            <a:extLst>
              <a:ext uri="{FF2B5EF4-FFF2-40B4-BE49-F238E27FC236}">
                <a16:creationId xmlns:a16="http://schemas.microsoft.com/office/drawing/2014/main" id="{4C966DA3-FEB0-0856-E8BD-ECBC0986CED0}"/>
              </a:ext>
            </a:extLst>
          </p:cNvPr>
          <p:cNvGraphicFramePr/>
          <p:nvPr>
            <p:extLst>
              <p:ext uri="{D42A27DB-BD31-4B8C-83A1-F6EECF244321}">
                <p14:modId xmlns:p14="http://schemas.microsoft.com/office/powerpoint/2010/main" val="2782787449"/>
              </p:ext>
            </p:extLst>
          </p:nvPr>
        </p:nvGraphicFramePr>
        <p:xfrm>
          <a:off x="3906520" y="1280920"/>
          <a:ext cx="4246880" cy="50045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1" name="Diagram 80">
            <a:extLst>
              <a:ext uri="{FF2B5EF4-FFF2-40B4-BE49-F238E27FC236}">
                <a16:creationId xmlns:a16="http://schemas.microsoft.com/office/drawing/2014/main" id="{2C65DDD8-33FD-1089-2C3C-31DAA8D85977}"/>
              </a:ext>
            </a:extLst>
          </p:cNvPr>
          <p:cNvGraphicFramePr/>
          <p:nvPr>
            <p:extLst>
              <p:ext uri="{D42A27DB-BD31-4B8C-83A1-F6EECF244321}">
                <p14:modId xmlns:p14="http://schemas.microsoft.com/office/powerpoint/2010/main" val="2633217714"/>
              </p:ext>
            </p:extLst>
          </p:nvPr>
        </p:nvGraphicFramePr>
        <p:xfrm>
          <a:off x="3906520" y="1340857"/>
          <a:ext cx="4246880" cy="500458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2" name="Slide Number Placeholder 4">
            <a:extLst>
              <a:ext uri="{FF2B5EF4-FFF2-40B4-BE49-F238E27FC236}">
                <a16:creationId xmlns:a16="http://schemas.microsoft.com/office/drawing/2014/main" id="{D3C1B7B8-6973-9070-48A6-15489959F7A3}"/>
              </a:ext>
            </a:extLst>
          </p:cNvPr>
          <p:cNvSpPr txBox="1">
            <a:spLocks/>
          </p:cNvSpPr>
          <p:nvPr/>
        </p:nvSpPr>
        <p:spPr>
          <a:xfrm>
            <a:off x="914400" y="6246254"/>
            <a:ext cx="631065" cy="29621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CEABB6-07DC-46E8-9B57-56EC44A396E5}" type="slidenum">
              <a:rPr lang="en-US" sz="1200" smtClean="0"/>
              <a:pPr/>
              <a:t>3</a:t>
            </a:fld>
            <a:endParaRPr lang="en-US" sz="1200"/>
          </a:p>
        </p:txBody>
      </p:sp>
      <p:sp>
        <p:nvSpPr>
          <p:cNvPr id="84" name="Slide Number Placeholder 4">
            <a:extLst>
              <a:ext uri="{FF2B5EF4-FFF2-40B4-BE49-F238E27FC236}">
                <a16:creationId xmlns:a16="http://schemas.microsoft.com/office/drawing/2014/main" id="{D752E66F-3010-DEFF-76F8-709BAAF80CF5}"/>
              </a:ext>
            </a:extLst>
          </p:cNvPr>
          <p:cNvSpPr txBox="1">
            <a:spLocks/>
          </p:cNvSpPr>
          <p:nvPr/>
        </p:nvSpPr>
        <p:spPr>
          <a:xfrm>
            <a:off x="10493437" y="6344996"/>
            <a:ext cx="1568325" cy="29621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EPM – SPRING 2024</a:t>
            </a:r>
          </a:p>
        </p:txBody>
      </p:sp>
    </p:spTree>
    <p:extLst>
      <p:ext uri="{BB962C8B-B14F-4D97-AF65-F5344CB8AC3E}">
        <p14:creationId xmlns:p14="http://schemas.microsoft.com/office/powerpoint/2010/main" val="339626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Graphic spid="81"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914399" y="365125"/>
            <a:ext cx="10363201" cy="1256145"/>
          </a:xfrm>
        </p:spPr>
        <p:txBody>
          <a:bodyPr/>
          <a:lstStyle/>
          <a:p>
            <a:pPr algn="ctr"/>
            <a:r>
              <a:rPr lang="en-US"/>
              <a:t>IMPLEMENTATION PLAN</a:t>
            </a:r>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4</a:t>
            </a:fld>
            <a:endParaRPr lang="en-US"/>
          </a:p>
        </p:txBody>
      </p:sp>
      <p:sp>
        <p:nvSpPr>
          <p:cNvPr id="17" name="Slide Number Placeholder 4">
            <a:extLst>
              <a:ext uri="{FF2B5EF4-FFF2-40B4-BE49-F238E27FC236}">
                <a16:creationId xmlns:a16="http://schemas.microsoft.com/office/drawing/2014/main" id="{345A7173-16BB-D371-0D0C-2DCFB6007528}"/>
              </a:ext>
            </a:extLst>
          </p:cNvPr>
          <p:cNvSpPr txBox="1">
            <a:spLocks/>
          </p:cNvSpPr>
          <p:nvPr/>
        </p:nvSpPr>
        <p:spPr>
          <a:xfrm>
            <a:off x="10578474" y="6344768"/>
            <a:ext cx="1568325" cy="29621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EPM – SPRING 2024</a:t>
            </a:r>
          </a:p>
        </p:txBody>
      </p:sp>
      <p:cxnSp>
        <p:nvCxnSpPr>
          <p:cNvPr id="8" name="Straight Connector 7">
            <a:extLst>
              <a:ext uri="{FF2B5EF4-FFF2-40B4-BE49-F238E27FC236}">
                <a16:creationId xmlns:a16="http://schemas.microsoft.com/office/drawing/2014/main" id="{CA81A526-8DD5-5849-03E0-DECA13A078EA}"/>
              </a:ext>
            </a:extLst>
          </p:cNvPr>
          <p:cNvCxnSpPr>
            <a:stCxn id="2" idx="2"/>
          </p:cNvCxnSpPr>
          <p:nvPr/>
        </p:nvCxnSpPr>
        <p:spPr>
          <a:xfrm>
            <a:off x="6096000" y="1621270"/>
            <a:ext cx="0" cy="4624984"/>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4C034A3C-DE89-23DA-69EE-4921449BBD9A}"/>
              </a:ext>
            </a:extLst>
          </p:cNvPr>
          <p:cNvCxnSpPr/>
          <p:nvPr/>
        </p:nvCxnSpPr>
        <p:spPr>
          <a:xfrm>
            <a:off x="256032" y="3572256"/>
            <a:ext cx="11454300" cy="0"/>
          </a:xfrm>
          <a:prstGeom prst="line">
            <a:avLst/>
          </a:prstGeom>
          <a:ln w="28575"/>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A67EAD7A-3EE8-69B4-8982-CB2A14E281E9}"/>
              </a:ext>
            </a:extLst>
          </p:cNvPr>
          <p:cNvSpPr txBox="1"/>
          <p:nvPr/>
        </p:nvSpPr>
        <p:spPr>
          <a:xfrm>
            <a:off x="1229932" y="2273597"/>
            <a:ext cx="3803903" cy="646331"/>
          </a:xfrm>
          <a:prstGeom prst="rect">
            <a:avLst/>
          </a:prstGeom>
          <a:noFill/>
        </p:spPr>
        <p:txBody>
          <a:bodyPr wrap="square">
            <a:spAutoFit/>
          </a:bodyPr>
          <a:lstStyle/>
          <a:p>
            <a:pPr marL="0" indent="0">
              <a:buNone/>
            </a:pPr>
            <a:r>
              <a:rPr lang="en-US" b="1" noProof="1"/>
              <a:t>WORK BREAKDOWN STRUCTURE</a:t>
            </a:r>
          </a:p>
          <a:p>
            <a:pPr marL="0" indent="0">
              <a:buNone/>
            </a:pPr>
            <a:endParaRPr lang="en-US" b="1" noProof="1"/>
          </a:p>
        </p:txBody>
      </p:sp>
      <p:sp>
        <p:nvSpPr>
          <p:cNvPr id="14" name="TextBox 13">
            <a:extLst>
              <a:ext uri="{FF2B5EF4-FFF2-40B4-BE49-F238E27FC236}">
                <a16:creationId xmlns:a16="http://schemas.microsoft.com/office/drawing/2014/main" id="{6C8220EF-41D9-AC08-A8D9-F87A06A4F8A3}"/>
              </a:ext>
            </a:extLst>
          </p:cNvPr>
          <p:cNvSpPr txBox="1"/>
          <p:nvPr/>
        </p:nvSpPr>
        <p:spPr>
          <a:xfrm>
            <a:off x="7720460" y="2273596"/>
            <a:ext cx="2926076" cy="646331"/>
          </a:xfrm>
          <a:prstGeom prst="rect">
            <a:avLst/>
          </a:prstGeom>
          <a:noFill/>
        </p:spPr>
        <p:txBody>
          <a:bodyPr wrap="square">
            <a:spAutoFit/>
          </a:bodyPr>
          <a:lstStyle/>
          <a:p>
            <a:pPr marL="0" indent="0">
              <a:buNone/>
            </a:pPr>
            <a:r>
              <a:rPr lang="en-US" b="1" noProof="1"/>
              <a:t>RESPONSIBILITY CHART</a:t>
            </a:r>
          </a:p>
          <a:p>
            <a:pPr marL="0" indent="0">
              <a:buNone/>
            </a:pPr>
            <a:endParaRPr lang="en-US" b="1" noProof="1"/>
          </a:p>
        </p:txBody>
      </p:sp>
      <p:sp>
        <p:nvSpPr>
          <p:cNvPr id="16" name="TextBox 15">
            <a:extLst>
              <a:ext uri="{FF2B5EF4-FFF2-40B4-BE49-F238E27FC236}">
                <a16:creationId xmlns:a16="http://schemas.microsoft.com/office/drawing/2014/main" id="{6A5A5A0D-DAAF-EC6B-1446-EA0B70C9021B}"/>
              </a:ext>
            </a:extLst>
          </p:cNvPr>
          <p:cNvSpPr txBox="1"/>
          <p:nvPr/>
        </p:nvSpPr>
        <p:spPr>
          <a:xfrm>
            <a:off x="2180909" y="4586090"/>
            <a:ext cx="1889760" cy="646331"/>
          </a:xfrm>
          <a:prstGeom prst="rect">
            <a:avLst/>
          </a:prstGeom>
          <a:noFill/>
        </p:spPr>
        <p:txBody>
          <a:bodyPr wrap="square">
            <a:spAutoFit/>
          </a:bodyPr>
          <a:lstStyle/>
          <a:p>
            <a:pPr marL="0" indent="0">
              <a:buNone/>
            </a:pPr>
            <a:r>
              <a:rPr lang="en-US" b="1" noProof="1"/>
              <a:t>GNATT CHART</a:t>
            </a:r>
          </a:p>
          <a:p>
            <a:pPr marL="0" indent="0">
              <a:buNone/>
            </a:pPr>
            <a:endParaRPr lang="en-US" b="1" noProof="1"/>
          </a:p>
        </p:txBody>
      </p:sp>
      <p:sp>
        <p:nvSpPr>
          <p:cNvPr id="19" name="TextBox 18">
            <a:extLst>
              <a:ext uri="{FF2B5EF4-FFF2-40B4-BE49-F238E27FC236}">
                <a16:creationId xmlns:a16="http://schemas.microsoft.com/office/drawing/2014/main" id="{A7276B52-3048-E91A-8675-3CC22093E378}"/>
              </a:ext>
            </a:extLst>
          </p:cNvPr>
          <p:cNvSpPr txBox="1"/>
          <p:nvPr/>
        </p:nvSpPr>
        <p:spPr>
          <a:xfrm>
            <a:off x="8185214" y="4586090"/>
            <a:ext cx="2353054" cy="369332"/>
          </a:xfrm>
          <a:prstGeom prst="rect">
            <a:avLst/>
          </a:prstGeom>
          <a:noFill/>
        </p:spPr>
        <p:txBody>
          <a:bodyPr wrap="square">
            <a:spAutoFit/>
          </a:bodyPr>
          <a:lstStyle/>
          <a:p>
            <a:pPr marL="0" indent="0">
              <a:buNone/>
            </a:pPr>
            <a:r>
              <a:rPr lang="en-US" b="1" noProof="1"/>
              <a:t>PERT ANALYSIS</a:t>
            </a:r>
            <a:endParaRPr lang="en-US"/>
          </a:p>
        </p:txBody>
      </p:sp>
      <p:pic>
        <p:nvPicPr>
          <p:cNvPr id="22" name="Picture 21" descr="A diagram of a company&#10;&#10;Description automatically generated">
            <a:extLst>
              <a:ext uri="{FF2B5EF4-FFF2-40B4-BE49-F238E27FC236}">
                <a16:creationId xmlns:a16="http://schemas.microsoft.com/office/drawing/2014/main" id="{C9E80C31-5C24-959F-B9A1-59F153A1213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54127" y="1232916"/>
            <a:ext cx="8876627" cy="5102006"/>
          </a:xfrm>
          <a:prstGeom prst="rect">
            <a:avLst/>
          </a:prstGeom>
          <a:noFill/>
          <a:ln>
            <a:noFill/>
          </a:ln>
        </p:spPr>
      </p:pic>
      <p:sp>
        <p:nvSpPr>
          <p:cNvPr id="23" name="TextBox 22">
            <a:extLst>
              <a:ext uri="{FF2B5EF4-FFF2-40B4-BE49-F238E27FC236}">
                <a16:creationId xmlns:a16="http://schemas.microsoft.com/office/drawing/2014/main" id="{B1BDDADB-D6F4-D3B0-03CD-8AD74AB119C9}"/>
              </a:ext>
            </a:extLst>
          </p:cNvPr>
          <p:cNvSpPr txBox="1"/>
          <p:nvPr/>
        </p:nvSpPr>
        <p:spPr>
          <a:xfrm>
            <a:off x="4794384" y="780762"/>
            <a:ext cx="2926076" cy="646331"/>
          </a:xfrm>
          <a:prstGeom prst="rect">
            <a:avLst/>
          </a:prstGeom>
          <a:noFill/>
        </p:spPr>
        <p:txBody>
          <a:bodyPr wrap="square">
            <a:spAutoFit/>
          </a:bodyPr>
          <a:lstStyle/>
          <a:p>
            <a:pPr marL="0" indent="0">
              <a:buNone/>
            </a:pPr>
            <a:r>
              <a:rPr lang="en-US" b="1" noProof="1"/>
              <a:t>RESPONSIBILITY CHART</a:t>
            </a:r>
          </a:p>
          <a:p>
            <a:pPr marL="0" indent="0">
              <a:buNone/>
            </a:pPr>
            <a:endParaRPr lang="en-US" b="1" noProof="1"/>
          </a:p>
        </p:txBody>
      </p:sp>
      <p:pic>
        <p:nvPicPr>
          <p:cNvPr id="24" name="Picture 23">
            <a:extLst>
              <a:ext uri="{FF2B5EF4-FFF2-40B4-BE49-F238E27FC236}">
                <a16:creationId xmlns:a16="http://schemas.microsoft.com/office/drawing/2014/main" id="{9A7B3EBF-1E8B-0817-8796-89E76C99112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47411" y="1133412"/>
            <a:ext cx="8229600" cy="5600700"/>
          </a:xfrm>
          <a:prstGeom prst="rect">
            <a:avLst/>
          </a:prstGeom>
          <a:noFill/>
          <a:ln>
            <a:noFill/>
          </a:ln>
        </p:spPr>
      </p:pic>
      <p:sp>
        <p:nvSpPr>
          <p:cNvPr id="26" name="TextBox 25">
            <a:extLst>
              <a:ext uri="{FF2B5EF4-FFF2-40B4-BE49-F238E27FC236}">
                <a16:creationId xmlns:a16="http://schemas.microsoft.com/office/drawing/2014/main" id="{9732B70A-CC28-CB83-F643-05B240978FF7}"/>
              </a:ext>
            </a:extLst>
          </p:cNvPr>
          <p:cNvSpPr txBox="1"/>
          <p:nvPr/>
        </p:nvSpPr>
        <p:spPr>
          <a:xfrm>
            <a:off x="4699173" y="733849"/>
            <a:ext cx="2926076" cy="369332"/>
          </a:xfrm>
          <a:prstGeom prst="rect">
            <a:avLst/>
          </a:prstGeom>
          <a:noFill/>
        </p:spPr>
        <p:txBody>
          <a:bodyPr wrap="square">
            <a:spAutoFit/>
          </a:bodyPr>
          <a:lstStyle/>
          <a:p>
            <a:pPr marL="0" indent="0" algn="ctr">
              <a:buNone/>
            </a:pPr>
            <a:r>
              <a:rPr lang="en-US" b="1" noProof="1"/>
              <a:t>GNATT CHART</a:t>
            </a:r>
          </a:p>
        </p:txBody>
      </p:sp>
      <p:pic>
        <p:nvPicPr>
          <p:cNvPr id="27" name="Picture 26" descr="A graph of a chart&#10;&#10;Description automatically generated with medium confidence">
            <a:extLst>
              <a:ext uri="{FF2B5EF4-FFF2-40B4-BE49-F238E27FC236}">
                <a16:creationId xmlns:a16="http://schemas.microsoft.com/office/drawing/2014/main" id="{FE96FBE7-9B06-7EB2-458B-DF3B727F207D}"/>
              </a:ext>
            </a:extLst>
          </p:cNvPr>
          <p:cNvPicPr>
            <a:picLocks noChangeAspect="1"/>
          </p:cNvPicPr>
          <p:nvPr/>
        </p:nvPicPr>
        <p:blipFill>
          <a:blip r:embed="rId5"/>
          <a:stretch>
            <a:fillRect/>
          </a:stretch>
        </p:blipFill>
        <p:spPr>
          <a:xfrm>
            <a:off x="2198143" y="212027"/>
            <a:ext cx="8229600" cy="6522085"/>
          </a:xfrm>
          <a:prstGeom prst="rect">
            <a:avLst/>
          </a:prstGeom>
        </p:spPr>
      </p:pic>
      <p:sp>
        <p:nvSpPr>
          <p:cNvPr id="28" name="TextBox 27">
            <a:extLst>
              <a:ext uri="{FF2B5EF4-FFF2-40B4-BE49-F238E27FC236}">
                <a16:creationId xmlns:a16="http://schemas.microsoft.com/office/drawing/2014/main" id="{B67C314D-D6BA-451B-BBDC-3EAB4AFCB42C}"/>
              </a:ext>
            </a:extLst>
          </p:cNvPr>
          <p:cNvSpPr txBox="1"/>
          <p:nvPr/>
        </p:nvSpPr>
        <p:spPr>
          <a:xfrm>
            <a:off x="4699173" y="703618"/>
            <a:ext cx="2926076" cy="369332"/>
          </a:xfrm>
          <a:prstGeom prst="rect">
            <a:avLst/>
          </a:prstGeom>
          <a:noFill/>
        </p:spPr>
        <p:txBody>
          <a:bodyPr wrap="square">
            <a:spAutoFit/>
          </a:bodyPr>
          <a:lstStyle/>
          <a:p>
            <a:pPr marL="0" indent="0" algn="ctr">
              <a:buNone/>
            </a:pPr>
            <a:r>
              <a:rPr lang="en-US" b="1" noProof="1"/>
              <a:t>PERT ANALYSIS</a:t>
            </a:r>
          </a:p>
        </p:txBody>
      </p:sp>
      <p:pic>
        <p:nvPicPr>
          <p:cNvPr id="29" name="Picture 28" descr="A diagram of a flowchart&#10;&#10;Description automatically generated">
            <a:extLst>
              <a:ext uri="{FF2B5EF4-FFF2-40B4-BE49-F238E27FC236}">
                <a16:creationId xmlns:a16="http://schemas.microsoft.com/office/drawing/2014/main" id="{785370FD-D96D-4FBE-93E8-0FCA58F4BAF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0130" r="8069"/>
          <a:stretch/>
        </p:blipFill>
        <p:spPr bwMode="auto">
          <a:xfrm>
            <a:off x="4321473" y="294377"/>
            <a:ext cx="3543877" cy="614601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3040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par>
                                <p:cTn id="8" presetID="1" presetClass="exit"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hidden"/>
                                      </p:to>
                                    </p:set>
                                  </p:childTnLst>
                                </p:cTn>
                              </p:par>
                              <p:par>
                                <p:cTn id="10" presetID="10" presetClass="exit" presetSubtype="0" fill="hold" grpId="0" nodeType="withEffect">
                                  <p:stCondLst>
                                    <p:cond delay="0"/>
                                  </p:stCondLst>
                                  <p:childTnLst>
                                    <p:animEffect transition="out" filter="fade">
                                      <p:cBhvr>
                                        <p:cTn id="11" dur="500"/>
                                        <p:tgtEl>
                                          <p:spTgt spid="19"/>
                                        </p:tgtEl>
                                      </p:cBhvr>
                                    </p:animEffect>
                                    <p:set>
                                      <p:cBhvr>
                                        <p:cTn id="12" dur="1" fill="hold">
                                          <p:stCondLst>
                                            <p:cond delay="499"/>
                                          </p:stCondLst>
                                        </p:cTn>
                                        <p:tgtEl>
                                          <p:spTgt spid="19"/>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16"/>
                                        </p:tgtEl>
                                      </p:cBhvr>
                                    </p:animEffect>
                                    <p:set>
                                      <p:cBhvr>
                                        <p:cTn id="15" dur="1" fill="hold">
                                          <p:stCondLst>
                                            <p:cond delay="499"/>
                                          </p:stCondLst>
                                        </p:cTn>
                                        <p:tgtEl>
                                          <p:spTgt spid="16"/>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grpId="0" nodeType="clickEffect">
                                  <p:stCondLst>
                                    <p:cond delay="0"/>
                                  </p:stCondLst>
                                  <p:childTnLst>
                                    <p:animMotion origin="layout" path="M 0.00104 -0.03541 L 0.00104 -0.03541 C 0.02214 -0.06944 0.00234 -0.04143 0.04701 -0.07639 C 0.05195 -0.08032 0.05612 -0.08634 0.06094 -0.09074 C 0.07083 -0.0993 0.08112 -0.10648 0.09102 -0.11551 C 0.09557 -0.11967 0.09935 -0.12592 0.10404 -0.12986 C 0.12422 -0.14676 0.12695 -0.14444 0.14701 -0.15648 C 0.15443 -0.16088 0.16172 -0.16574 0.16901 -0.1706 C 0.17331 -0.17361 0.17761 -0.17662 0.18203 -0.17963 C 0.18359 -0.18078 0.18542 -0.18148 0.18698 -0.1831 C 0.19063 -0.18657 0.19453 -0.18981 0.19805 -0.19375 C 0.19922 -0.19514 0.19987 -0.19745 0.20104 -0.19907 C 0.20274 -0.20139 0.21211 -0.21227 0.21393 -0.21319 C 0.21589 -0.21435 0.21797 -0.21319 0.22005 -0.21319 " pathEditMode="relative" ptsTypes="AAAAAAAAAAAAAA">
                                      <p:cBhvr>
                                        <p:cTn id="25" dur="2000" fill="hold"/>
                                        <p:tgtEl>
                                          <p:spTgt spid="12"/>
                                        </p:tgtEl>
                                        <p:attrNameLst>
                                          <p:attrName>ppt_x</p:attrName>
                                          <p:attrName>ppt_y</p:attrName>
                                        </p:attrNameLst>
                                      </p:cBhvr>
                                    </p:animMotion>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12"/>
                                        </p:tgtEl>
                                      </p:cBhvr>
                                    </p:animEffect>
                                    <p:set>
                                      <p:cBhvr>
                                        <p:cTn id="34" dur="1" fill="hold">
                                          <p:stCondLst>
                                            <p:cond delay="499"/>
                                          </p:stCondLst>
                                        </p:cTn>
                                        <p:tgtEl>
                                          <p:spTgt spid="12"/>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0"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23"/>
                                        </p:tgtEl>
                                      </p:cBhvr>
                                    </p:animEffect>
                                    <p:set>
                                      <p:cBhvr>
                                        <p:cTn id="48" dur="1" fill="hold">
                                          <p:stCondLst>
                                            <p:cond delay="499"/>
                                          </p:stCondLst>
                                        </p:cTn>
                                        <p:tgtEl>
                                          <p:spTgt spid="2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500"/>
                                        <p:tgtEl>
                                          <p:spTgt spid="24"/>
                                        </p:tgtEl>
                                      </p:cBhvr>
                                    </p:animEffect>
                                    <p:set>
                                      <p:cBhvr>
                                        <p:cTn id="53" dur="1" fill="hold">
                                          <p:stCondLst>
                                            <p:cond delay="499"/>
                                          </p:stCondLst>
                                        </p:cTn>
                                        <p:tgtEl>
                                          <p:spTgt spid="24"/>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6"/>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500"/>
                                        <p:tgtEl>
                                          <p:spTgt spid="27"/>
                                        </p:tgtEl>
                                      </p:cBhvr>
                                    </p:animEffect>
                                  </p:childTnLst>
                                </p:cTn>
                              </p:par>
                              <p:par>
                                <p:cTn id="63" presetID="1" presetClass="exit" presetSubtype="0" fill="hold" grpId="1" nodeType="withEffect">
                                  <p:stCondLst>
                                    <p:cond delay="0"/>
                                  </p:stCondLst>
                                  <p:childTnLst>
                                    <p:set>
                                      <p:cBhvr>
                                        <p:cTn id="64" dur="1" fill="hold">
                                          <p:stCondLst>
                                            <p:cond delay="0"/>
                                          </p:stCondLst>
                                        </p:cTn>
                                        <p:tgtEl>
                                          <p:spTgt spid="26"/>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2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fade">
                                      <p:cBhvr>
                                        <p:cTn id="77" dur="500"/>
                                        <p:tgtEl>
                                          <p:spTgt spid="29"/>
                                        </p:tgtEl>
                                      </p:cBhvr>
                                    </p:animEffect>
                                  </p:childTnLst>
                                </p:cTn>
                              </p:par>
                              <p:par>
                                <p:cTn id="78" presetID="1" presetClass="exit" presetSubtype="0" fill="hold" grpId="1" nodeType="withEffect">
                                  <p:stCondLst>
                                    <p:cond delay="0"/>
                                  </p:stCondLst>
                                  <p:childTnLst>
                                    <p:set>
                                      <p:cBhvr>
                                        <p:cTn id="79" dur="1" fill="hold">
                                          <p:stCondLst>
                                            <p:cond delay="0"/>
                                          </p:stCondLst>
                                        </p:cTn>
                                        <p:tgtEl>
                                          <p:spTgt spid="28"/>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nodeType="clickEffect">
                                  <p:stCondLst>
                                    <p:cond delay="0"/>
                                  </p:stCondLst>
                                  <p:childTnLst>
                                    <p:animEffect transition="out" filter="fade">
                                      <p:cBhvr>
                                        <p:cTn id="83" dur="500"/>
                                        <p:tgtEl>
                                          <p:spTgt spid="29"/>
                                        </p:tgtEl>
                                      </p:cBhvr>
                                    </p:animEffect>
                                    <p:set>
                                      <p:cBhvr>
                                        <p:cTn id="84"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2" grpId="1"/>
      <p:bldP spid="14" grpId="0"/>
      <p:bldP spid="16" grpId="0"/>
      <p:bldP spid="19" grpId="0"/>
      <p:bldP spid="23" grpId="0"/>
      <p:bldP spid="23" grpId="1"/>
      <p:bldP spid="26" grpId="0"/>
      <p:bldP spid="26" grpId="1"/>
      <p:bldP spid="28" grpId="0"/>
      <p:bldP spid="28"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86DBB-D0DC-05D4-788C-E10EEF6B4A91}"/>
              </a:ext>
            </a:extLst>
          </p:cNvPr>
          <p:cNvSpPr>
            <a:spLocks noGrp="1"/>
          </p:cNvSpPr>
          <p:nvPr>
            <p:ph type="title"/>
          </p:nvPr>
        </p:nvSpPr>
        <p:spPr>
          <a:xfrm>
            <a:off x="914400" y="434225"/>
            <a:ext cx="9502588" cy="1711567"/>
          </a:xfrm>
        </p:spPr>
        <p:txBody>
          <a:bodyPr/>
          <a:lstStyle/>
          <a:p>
            <a:r>
              <a:rPr lang="en-US"/>
              <a:t>RISK ANALYSIS</a:t>
            </a:r>
          </a:p>
        </p:txBody>
      </p:sp>
      <p:sp>
        <p:nvSpPr>
          <p:cNvPr id="5" name="Slide Number Placeholder 4">
            <a:extLst>
              <a:ext uri="{FF2B5EF4-FFF2-40B4-BE49-F238E27FC236}">
                <a16:creationId xmlns:a16="http://schemas.microsoft.com/office/drawing/2014/main" id="{C99D2502-F7A7-039F-01A0-59462ADFF659}"/>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5</a:t>
            </a:fld>
            <a:endParaRPr lang="en-US"/>
          </a:p>
        </p:txBody>
      </p:sp>
      <p:graphicFrame>
        <p:nvGraphicFramePr>
          <p:cNvPr id="10" name="Diagram 9">
            <a:extLst>
              <a:ext uri="{FF2B5EF4-FFF2-40B4-BE49-F238E27FC236}">
                <a16:creationId xmlns:a16="http://schemas.microsoft.com/office/drawing/2014/main" id="{7958144D-938D-D81C-EA6D-CA18B36E9BA9}"/>
              </a:ext>
            </a:extLst>
          </p:cNvPr>
          <p:cNvGraphicFramePr/>
          <p:nvPr>
            <p:extLst>
              <p:ext uri="{D42A27DB-BD31-4B8C-83A1-F6EECF244321}">
                <p14:modId xmlns:p14="http://schemas.microsoft.com/office/powerpoint/2010/main" val="894679523"/>
              </p:ext>
            </p:extLst>
          </p:nvPr>
        </p:nvGraphicFramePr>
        <p:xfrm>
          <a:off x="2032000" y="434226"/>
          <a:ext cx="8128000" cy="57041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10" descr="A screenshot of a computer&#10;&#10;Description automatically generated">
            <a:extLst>
              <a:ext uri="{FF2B5EF4-FFF2-40B4-BE49-F238E27FC236}">
                <a16:creationId xmlns:a16="http://schemas.microsoft.com/office/drawing/2014/main" id="{3FBD3385-A277-5B81-C3F1-47B7DF8C365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62555" y="1450848"/>
            <a:ext cx="6831811" cy="4795406"/>
          </a:xfrm>
          <a:prstGeom prst="rect">
            <a:avLst/>
          </a:prstGeom>
          <a:ln w="19050">
            <a:solidFill>
              <a:schemeClr val="tx1"/>
            </a:solidFill>
            <a:prstDash val="solid"/>
          </a:ln>
        </p:spPr>
      </p:pic>
      <p:sp>
        <p:nvSpPr>
          <p:cNvPr id="12" name="Content Placeholder 2">
            <a:extLst>
              <a:ext uri="{FF2B5EF4-FFF2-40B4-BE49-F238E27FC236}">
                <a16:creationId xmlns:a16="http://schemas.microsoft.com/office/drawing/2014/main" id="{89D39B0C-5D77-D376-B59D-21CEDED781EE}"/>
              </a:ext>
            </a:extLst>
          </p:cNvPr>
          <p:cNvSpPr txBox="1">
            <a:spLocks/>
          </p:cNvSpPr>
          <p:nvPr/>
        </p:nvSpPr>
        <p:spPr>
          <a:xfrm>
            <a:off x="316119" y="2999616"/>
            <a:ext cx="4992709" cy="122628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a:effectLst/>
                <a:latin typeface="Times New Roman" panose="02020603050405020304" pitchFamily="18" charset="0"/>
                <a:ea typeface="Times New Roman" panose="02020603050405020304" pitchFamily="18" charset="0"/>
              </a:rPr>
              <a:t>Qualitative Risk Analysis </a:t>
            </a:r>
          </a:p>
          <a:p>
            <a:pPr marL="742950" lvl="1" indent="-285750">
              <a:buFont typeface="Wingdings" panose="05000000000000000000" pitchFamily="2" charset="2"/>
              <a:buChar char="v"/>
            </a:pPr>
            <a:r>
              <a:rPr lang="en-US" sz="2000" b="1" noProof="1">
                <a:latin typeface="Times New Roman" panose="02020603050405020304" pitchFamily="18" charset="0"/>
              </a:rPr>
              <a:t>Risk Assessment Matrix</a:t>
            </a:r>
            <a:endParaRPr lang="en-US" b="1" noProof="1"/>
          </a:p>
        </p:txBody>
      </p:sp>
      <p:sp>
        <p:nvSpPr>
          <p:cNvPr id="13" name="Content Placeholder 2">
            <a:extLst>
              <a:ext uri="{FF2B5EF4-FFF2-40B4-BE49-F238E27FC236}">
                <a16:creationId xmlns:a16="http://schemas.microsoft.com/office/drawing/2014/main" id="{F8BAB2FF-C6F3-AD22-458C-A998A7A112F2}"/>
              </a:ext>
            </a:extLst>
          </p:cNvPr>
          <p:cNvSpPr txBox="1">
            <a:spLocks/>
          </p:cNvSpPr>
          <p:nvPr/>
        </p:nvSpPr>
        <p:spPr>
          <a:xfrm>
            <a:off x="444613" y="3156628"/>
            <a:ext cx="4992709" cy="122628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a:effectLst/>
                <a:latin typeface="Times New Roman" panose="02020603050405020304" pitchFamily="18" charset="0"/>
                <a:ea typeface="Times New Roman" panose="02020603050405020304" pitchFamily="18" charset="0"/>
              </a:rPr>
              <a:t>Quantitative Risk Analysis </a:t>
            </a:r>
          </a:p>
          <a:p>
            <a:pPr marL="742950" lvl="1" indent="-285750">
              <a:buFont typeface="Wingdings" panose="05000000000000000000" pitchFamily="2" charset="2"/>
              <a:buChar char="v"/>
            </a:pPr>
            <a:r>
              <a:rPr lang="en-US" sz="2000" b="1" noProof="1">
                <a:latin typeface="Times New Roman" panose="02020603050405020304" pitchFamily="18" charset="0"/>
              </a:rPr>
              <a:t>Risk Matrix Analysis</a:t>
            </a:r>
            <a:endParaRPr lang="en-US" b="1" noProof="1"/>
          </a:p>
        </p:txBody>
      </p:sp>
      <p:pic>
        <p:nvPicPr>
          <p:cNvPr id="14" name="Picture 13" descr="A screenshot of a graph&#10;&#10;Description automatically generated">
            <a:extLst>
              <a:ext uri="{FF2B5EF4-FFF2-40B4-BE49-F238E27FC236}">
                <a16:creationId xmlns:a16="http://schemas.microsoft.com/office/drawing/2014/main" id="{6CE223D7-A525-8046-DF80-01610396B59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46158" y="2922783"/>
            <a:ext cx="5370830" cy="1407795"/>
          </a:xfrm>
          <a:prstGeom prst="rect">
            <a:avLst/>
          </a:prstGeom>
          <a:ln w="19050">
            <a:solidFill>
              <a:schemeClr val="tx1"/>
            </a:solidFill>
            <a:prstDash val="solid"/>
          </a:ln>
        </p:spPr>
      </p:pic>
      <p:sp>
        <p:nvSpPr>
          <p:cNvPr id="16" name="Slide Number Placeholder 4">
            <a:extLst>
              <a:ext uri="{FF2B5EF4-FFF2-40B4-BE49-F238E27FC236}">
                <a16:creationId xmlns:a16="http://schemas.microsoft.com/office/drawing/2014/main" id="{D997DBD3-A0BE-CE04-790C-91FA9F308614}"/>
              </a:ext>
            </a:extLst>
          </p:cNvPr>
          <p:cNvSpPr txBox="1">
            <a:spLocks/>
          </p:cNvSpPr>
          <p:nvPr/>
        </p:nvSpPr>
        <p:spPr>
          <a:xfrm>
            <a:off x="10578474" y="6344768"/>
            <a:ext cx="1568325" cy="29621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EPM – SPRING 2024</a:t>
            </a:r>
          </a:p>
        </p:txBody>
      </p:sp>
    </p:spTree>
    <p:extLst>
      <p:ext uri="{BB962C8B-B14F-4D97-AF65-F5344CB8AC3E}">
        <p14:creationId xmlns:p14="http://schemas.microsoft.com/office/powerpoint/2010/main" val="2398406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2"/>
                                        </p:tgtEl>
                                      </p:cBhvr>
                                    </p:animEffect>
                                    <p:set>
                                      <p:cBhvr>
                                        <p:cTn id="23" dur="1" fill="hold">
                                          <p:stCondLst>
                                            <p:cond delay="499"/>
                                          </p:stCondLst>
                                        </p:cTn>
                                        <p:tgtEl>
                                          <p:spTgt spid="1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10"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13"/>
                                        </p:tgtEl>
                                      </p:cBhvr>
                                    </p:animEffect>
                                    <p:set>
                                      <p:cBhvr>
                                        <p:cTn id="40" dur="1" fill="hold">
                                          <p:stCondLst>
                                            <p:cond delay="499"/>
                                          </p:stCondLst>
                                        </p:cTn>
                                        <p:tgtEl>
                                          <p:spTgt spid="13"/>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14"/>
                                        </p:tgtEl>
                                      </p:cBhvr>
                                    </p:animEffect>
                                    <p:set>
                                      <p:cBhvr>
                                        <p:cTn id="43"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2" grpId="0"/>
      <p:bldP spid="12" grpId="1"/>
      <p:bldP spid="13" grpId="0"/>
      <p:bldP spid="1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EAA13-E02F-EB47-E510-E3F48A95F847}"/>
              </a:ext>
            </a:extLst>
          </p:cNvPr>
          <p:cNvSpPr>
            <a:spLocks noGrp="1"/>
          </p:cNvSpPr>
          <p:nvPr>
            <p:ph type="title"/>
          </p:nvPr>
        </p:nvSpPr>
        <p:spPr>
          <a:xfrm>
            <a:off x="916385" y="446313"/>
            <a:ext cx="6008671" cy="1448747"/>
          </a:xfrm>
        </p:spPr>
        <p:txBody>
          <a:bodyPr/>
          <a:lstStyle/>
          <a:p>
            <a:r>
              <a:rPr lang="en-US"/>
              <a:t>Monitoring and control</a:t>
            </a:r>
          </a:p>
        </p:txBody>
      </p:sp>
      <p:sp>
        <p:nvSpPr>
          <p:cNvPr id="5" name="Slide Number Placeholder 4">
            <a:extLst>
              <a:ext uri="{FF2B5EF4-FFF2-40B4-BE49-F238E27FC236}">
                <a16:creationId xmlns:a16="http://schemas.microsoft.com/office/drawing/2014/main" id="{1DDD930B-FB1B-543D-6828-8C31F30BBD28}"/>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6</a:t>
            </a:fld>
            <a:endParaRPr lang="en-US"/>
          </a:p>
        </p:txBody>
      </p:sp>
      <p:pic>
        <p:nvPicPr>
          <p:cNvPr id="18" name="Picture Placeholder 17" descr="Two people looking at their phones">
            <a:extLst>
              <a:ext uri="{FF2B5EF4-FFF2-40B4-BE49-F238E27FC236}">
                <a16:creationId xmlns:a16="http://schemas.microsoft.com/office/drawing/2014/main" id="{1609D79A-E8EF-302E-E8CA-07C644CE0E0F}"/>
              </a:ext>
            </a:extLst>
          </p:cNvPr>
          <p:cNvPicPr>
            <a:picLocks noGrp="1" noChangeAspect="1"/>
          </p:cNvPicPr>
          <p:nvPr>
            <p:ph type="pic" sz="quarter" idx="11"/>
          </p:nvPr>
        </p:nvPicPr>
        <p:blipFill>
          <a:blip r:embed="rId3"/>
          <a:srcRect l="81" r="81"/>
          <a:stretch/>
        </p:blipFill>
        <p:spPr>
          <a:xfrm>
            <a:off x="6076950" y="0"/>
            <a:ext cx="6115050" cy="6868886"/>
          </a:xfrm>
        </p:spPr>
      </p:pic>
      <p:sp>
        <p:nvSpPr>
          <p:cNvPr id="7" name="Content Placeholder 3">
            <a:extLst>
              <a:ext uri="{FF2B5EF4-FFF2-40B4-BE49-F238E27FC236}">
                <a16:creationId xmlns:a16="http://schemas.microsoft.com/office/drawing/2014/main" id="{B20C1E08-E337-110E-DB8E-41BA4A3341A1}"/>
              </a:ext>
            </a:extLst>
          </p:cNvPr>
          <p:cNvSpPr txBox="1">
            <a:spLocks/>
          </p:cNvSpPr>
          <p:nvPr/>
        </p:nvSpPr>
        <p:spPr>
          <a:xfrm>
            <a:off x="914400" y="2473554"/>
            <a:ext cx="5181600" cy="25237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0"/>
              </a:spcBef>
              <a:spcAft>
                <a:spcPts val="1200"/>
              </a:spcAft>
              <a:buFont typeface="Arial" panose="020B0604020202020204" pitchFamily="34" charset="0"/>
              <a:buChar char="•"/>
              <a:defRPr sz="2000" b="0" kern="1200">
                <a:solidFill>
                  <a:schemeClr val="tx1"/>
                </a:solidFill>
                <a:latin typeface="+mn-lt"/>
                <a:ea typeface="+mn-ea"/>
                <a:cs typeface="+mn-cs"/>
              </a:defRPr>
            </a:lvl1pPr>
            <a:lvl2pPr marL="685800" indent="-228600" algn="l" defTabSz="914400" rtl="0" eaLnBrk="1" latinLnBrk="0" hangingPunct="1">
              <a:lnSpc>
                <a:spcPct val="90000"/>
              </a:lnSpc>
              <a:spcBef>
                <a:spcPts val="0"/>
              </a:spcBef>
              <a:spcAft>
                <a:spcPts val="1200"/>
              </a:spcAft>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90000"/>
              </a:lnSpc>
              <a:spcBef>
                <a:spcPts val="0"/>
              </a:spcBef>
              <a:spcAft>
                <a:spcPts val="1200"/>
              </a:spcAft>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90000"/>
              </a:lnSpc>
              <a:spcBef>
                <a:spcPts val="0"/>
              </a:spcBef>
              <a:spcAft>
                <a:spcPts val="1200"/>
              </a:spcAft>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90000"/>
              </a:lnSpc>
              <a:spcBef>
                <a:spcPts val="0"/>
              </a:spcBef>
              <a:spcAft>
                <a:spcPts val="1200"/>
              </a:spcAft>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latin typeface="Aptos" panose="020B0004020202020204" pitchFamily="34" charset="0"/>
                <a:ea typeface="Aptos" panose="020B0004020202020204" pitchFamily="34" charset="0"/>
                <a:cs typeface="Times New Roman" panose="02020603050405020304" pitchFamily="18" charset="0"/>
              </a:rPr>
              <a:t>Purpose </a:t>
            </a:r>
            <a:r>
              <a:rPr lang="en-US" sz="1800" dirty="0">
                <a:latin typeface="Aptos" panose="020B0004020202020204" pitchFamily="34" charset="0"/>
                <a:ea typeface="Aptos" panose="020B0004020202020204" pitchFamily="34" charset="0"/>
                <a:cs typeface="Times New Roman" panose="02020603050405020304" pitchFamily="18" charset="0"/>
              </a:rPr>
              <a:t>of Monitoring and Control Plan:</a:t>
            </a:r>
            <a:endParaRPr lang="en-US" sz="1800" b="1" dirty="0">
              <a:latin typeface="Aptos" panose="020B0004020202020204" pitchFamily="34" charset="0"/>
              <a:ea typeface="Aptos" panose="020B0004020202020204" pitchFamily="34" charset="0"/>
              <a:cs typeface="Times New Roman" panose="02020603050405020304" pitchFamily="18" charset="0"/>
            </a:endParaRPr>
          </a:p>
          <a:p>
            <a:pPr marL="285750" indent="-285750">
              <a:buFont typeface="Wingdings" panose="05000000000000000000" pitchFamily="2" charset="2"/>
              <a:buChar char="v"/>
            </a:pPr>
            <a:r>
              <a:rPr lang="en-US" sz="1800" kern="100" dirty="0">
                <a:latin typeface="Aptos" panose="020B0004020202020204" pitchFamily="34" charset="0"/>
                <a:ea typeface="Aptos" panose="020B0004020202020204" pitchFamily="34" charset="0"/>
                <a:cs typeface="Times New Roman" panose="02020603050405020304" pitchFamily="18" charset="0"/>
              </a:rPr>
              <a:t>Track progress</a:t>
            </a:r>
          </a:p>
          <a:p>
            <a:pPr marL="285750" indent="-285750">
              <a:buFont typeface="Wingdings" panose="05000000000000000000" pitchFamily="2" charset="2"/>
              <a:buChar char="v"/>
            </a:pPr>
            <a:r>
              <a:rPr lang="en-US" sz="1800" kern="100" dirty="0">
                <a:latin typeface="Aptos" panose="020B0004020202020204" pitchFamily="34" charset="0"/>
                <a:ea typeface="Aptos" panose="020B0004020202020204" pitchFamily="34" charset="0"/>
                <a:cs typeface="Times New Roman" panose="02020603050405020304" pitchFamily="18" charset="0"/>
              </a:rPr>
              <a:t>Identify potential issues or risks </a:t>
            </a:r>
          </a:p>
          <a:p>
            <a:pPr marL="285750" indent="-285750">
              <a:buFont typeface="Wingdings" panose="05000000000000000000" pitchFamily="2" charset="2"/>
              <a:buChar char="v"/>
            </a:pPr>
            <a:r>
              <a:rPr lang="en-US" sz="1800" kern="100" dirty="0">
                <a:latin typeface="Aptos" panose="020B0004020202020204" pitchFamily="34" charset="0"/>
                <a:ea typeface="Aptos" panose="020B0004020202020204" pitchFamily="34" charset="0"/>
                <a:cs typeface="Times New Roman" panose="02020603050405020304" pitchFamily="18" charset="0"/>
              </a:rPr>
              <a:t>Take corrective actions</a:t>
            </a:r>
          </a:p>
          <a:p>
            <a:pPr marL="0" indent="0">
              <a:buNone/>
            </a:pPr>
            <a:r>
              <a:rPr lang="en-US" sz="1800" kern="100" dirty="0">
                <a:latin typeface="Aptos" panose="020B0004020202020204" pitchFamily="34" charset="0"/>
                <a:ea typeface="Aptos" panose="020B0004020202020204" pitchFamily="34" charset="0"/>
                <a:cs typeface="Times New Roman" panose="02020603050405020304" pitchFamily="18" charset="0"/>
              </a:rPr>
              <a:t> </a:t>
            </a:r>
            <a:endParaRPr lang="en-US" b="1" dirty="0"/>
          </a:p>
        </p:txBody>
      </p:sp>
      <p:sp>
        <p:nvSpPr>
          <p:cNvPr id="8" name="TextBox 7">
            <a:extLst>
              <a:ext uri="{FF2B5EF4-FFF2-40B4-BE49-F238E27FC236}">
                <a16:creationId xmlns:a16="http://schemas.microsoft.com/office/drawing/2014/main" id="{9168AA93-2056-8780-ABC0-4CAF70581983}"/>
              </a:ext>
            </a:extLst>
          </p:cNvPr>
          <p:cNvSpPr txBox="1"/>
          <p:nvPr/>
        </p:nvSpPr>
        <p:spPr>
          <a:xfrm>
            <a:off x="914400" y="2381047"/>
            <a:ext cx="4596384" cy="2708755"/>
          </a:xfrm>
          <a:prstGeom prst="rect">
            <a:avLst/>
          </a:prstGeom>
        </p:spPr>
        <p:txBody>
          <a:bodyPr vert="horz" lIns="91440" tIns="45720" rIns="91440" bIns="45720" rtlCol="0">
            <a:normAutofit/>
          </a:bodyPr>
          <a:lstStyle>
            <a:lvl1pPr indent="0">
              <a:lnSpc>
                <a:spcPct val="120000"/>
              </a:lnSpc>
              <a:spcBef>
                <a:spcPts val="1000"/>
              </a:spcBef>
              <a:buFont typeface="Arial" panose="020B0604020202020204" pitchFamily="34" charset="0"/>
              <a:buNone/>
              <a:defRPr b="1">
                <a:effectLst/>
                <a:latin typeface="Aptos" panose="020B0004020202020204" pitchFamily="34" charset="0"/>
                <a:ea typeface="Aptos" panose="020B0004020202020204" pitchFamily="34" charset="0"/>
                <a:cs typeface="Times New Roman" panose="02020603050405020304" pitchFamily="18" charset="0"/>
              </a:defRPr>
            </a:lvl1pPr>
            <a:lvl2pPr marL="685800" indent="-228600">
              <a:lnSpc>
                <a:spcPct val="120000"/>
              </a:lnSpc>
              <a:spcBef>
                <a:spcPts val="500"/>
              </a:spcBef>
              <a:buFont typeface="Arial" panose="020B0604020202020204" pitchFamily="34" charset="0"/>
              <a:buChar char="•"/>
            </a:lvl2pPr>
            <a:lvl3pPr marL="1143000" indent="-228600">
              <a:lnSpc>
                <a:spcPct val="120000"/>
              </a:lnSpc>
              <a:spcBef>
                <a:spcPts val="500"/>
              </a:spcBef>
              <a:buFont typeface="Arial" panose="020B0604020202020204" pitchFamily="34" charset="0"/>
              <a:buChar char="•"/>
              <a:defRPr sz="1600"/>
            </a:lvl3pPr>
            <a:lvl4pPr marL="1600200" indent="-228600">
              <a:lnSpc>
                <a:spcPct val="120000"/>
              </a:lnSpc>
              <a:spcBef>
                <a:spcPts val="500"/>
              </a:spcBef>
              <a:buFont typeface="Arial" panose="020B0604020202020204" pitchFamily="34" charset="0"/>
              <a:buChar char="•"/>
              <a:defRPr sz="1400"/>
            </a:lvl4pPr>
            <a:lvl5pPr marL="2057400" indent="-228600">
              <a:lnSpc>
                <a:spcPct val="120000"/>
              </a:lnSpc>
              <a:spcBef>
                <a:spcPts val="500"/>
              </a:spcBef>
              <a:buFont typeface="Arial" panose="020B0604020202020204" pitchFamily="34" charset="0"/>
              <a:buChar char="•"/>
              <a:defRPr sz="14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Outline of Plan:</a:t>
            </a:r>
          </a:p>
          <a:p>
            <a:pPr marL="285750" indent="-285750">
              <a:buFont typeface="Wingdings" panose="05000000000000000000" pitchFamily="2" charset="2"/>
              <a:buChar char="v"/>
            </a:pPr>
            <a:r>
              <a:rPr lang="en-US" b="0" dirty="0"/>
              <a:t>Dictate the project leadership functions </a:t>
            </a:r>
          </a:p>
          <a:p>
            <a:pPr marL="285750" indent="-285750">
              <a:buFont typeface="Wingdings" panose="05000000000000000000" pitchFamily="2" charset="2"/>
              <a:buChar char="v"/>
            </a:pPr>
            <a:r>
              <a:rPr lang="en-US" b="0" dirty="0"/>
              <a:t>Monitoring approaches</a:t>
            </a:r>
          </a:p>
          <a:p>
            <a:pPr marL="285750" indent="-285750">
              <a:buFont typeface="Wingdings" panose="05000000000000000000" pitchFamily="2" charset="2"/>
              <a:buChar char="v"/>
            </a:pPr>
            <a:r>
              <a:rPr lang="en-US" b="0" dirty="0"/>
              <a:t>Reporting strategy</a:t>
            </a:r>
          </a:p>
          <a:p>
            <a:pPr marL="285750" indent="-285750">
              <a:buFont typeface="Wingdings" panose="05000000000000000000" pitchFamily="2" charset="2"/>
              <a:buChar char="v"/>
            </a:pPr>
            <a:r>
              <a:rPr lang="en-US" b="0" dirty="0"/>
              <a:t>Risk mitigation</a:t>
            </a:r>
          </a:p>
          <a:p>
            <a:pPr marL="285750" indent="-285750">
              <a:buFont typeface="Wingdings" panose="05000000000000000000" pitchFamily="2" charset="2"/>
              <a:buChar char="v"/>
            </a:pPr>
            <a:r>
              <a:rPr lang="en-US" b="0" dirty="0"/>
              <a:t>Market introduction strategies</a:t>
            </a:r>
          </a:p>
        </p:txBody>
      </p:sp>
      <p:sp>
        <p:nvSpPr>
          <p:cNvPr id="10" name="Slide Number Placeholder 4">
            <a:extLst>
              <a:ext uri="{FF2B5EF4-FFF2-40B4-BE49-F238E27FC236}">
                <a16:creationId xmlns:a16="http://schemas.microsoft.com/office/drawing/2014/main" id="{1CF28CD2-142A-CE46-7DFD-0F5F0358151F}"/>
              </a:ext>
            </a:extLst>
          </p:cNvPr>
          <p:cNvSpPr txBox="1">
            <a:spLocks/>
          </p:cNvSpPr>
          <p:nvPr/>
        </p:nvSpPr>
        <p:spPr>
          <a:xfrm>
            <a:off x="10578474" y="6344768"/>
            <a:ext cx="1568325" cy="29621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EPM – SPRING 2024</a:t>
            </a:r>
          </a:p>
        </p:txBody>
      </p:sp>
    </p:spTree>
    <p:extLst>
      <p:ext uri="{BB962C8B-B14F-4D97-AF65-F5344CB8AC3E}">
        <p14:creationId xmlns:p14="http://schemas.microsoft.com/office/powerpoint/2010/main" val="1517447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62B2F-534F-A196-1186-33D282CE3C7F}"/>
              </a:ext>
            </a:extLst>
          </p:cNvPr>
          <p:cNvSpPr>
            <a:spLocks noGrp="1"/>
          </p:cNvSpPr>
          <p:nvPr>
            <p:ph type="title"/>
          </p:nvPr>
        </p:nvSpPr>
        <p:spPr>
          <a:xfrm>
            <a:off x="914399" y="365125"/>
            <a:ext cx="10363202" cy="1603462"/>
          </a:xfrm>
        </p:spPr>
        <p:txBody>
          <a:bodyPr/>
          <a:lstStyle/>
          <a:p>
            <a:r>
              <a:rPr lang="en-US"/>
              <a:t>Financial planning</a:t>
            </a:r>
          </a:p>
        </p:txBody>
      </p:sp>
      <p:sp>
        <p:nvSpPr>
          <p:cNvPr id="5" name="Slide Number Placeholder 4">
            <a:extLst>
              <a:ext uri="{FF2B5EF4-FFF2-40B4-BE49-F238E27FC236}">
                <a16:creationId xmlns:a16="http://schemas.microsoft.com/office/drawing/2014/main" id="{0FF6EF25-1A43-B685-800B-85D36602EF9F}"/>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7</a:t>
            </a:fld>
            <a:endParaRPr lang="en-US"/>
          </a:p>
        </p:txBody>
      </p:sp>
      <p:graphicFrame>
        <p:nvGraphicFramePr>
          <p:cNvPr id="8" name="Content Placeholder 7">
            <a:extLst>
              <a:ext uri="{FF2B5EF4-FFF2-40B4-BE49-F238E27FC236}">
                <a16:creationId xmlns:a16="http://schemas.microsoft.com/office/drawing/2014/main" id="{587B8136-1607-1E78-ECD1-41D6A32FA0C3}"/>
              </a:ext>
            </a:extLst>
          </p:cNvPr>
          <p:cNvGraphicFramePr>
            <a:graphicFrameLocks noGrp="1"/>
          </p:cNvGraphicFramePr>
          <p:nvPr>
            <p:ph sz="quarter" idx="10"/>
            <p:extLst>
              <p:ext uri="{D42A27DB-BD31-4B8C-83A1-F6EECF244321}">
                <p14:modId xmlns:p14="http://schemas.microsoft.com/office/powerpoint/2010/main" val="3827261244"/>
              </p:ext>
            </p:extLst>
          </p:nvPr>
        </p:nvGraphicFramePr>
        <p:xfrm>
          <a:off x="1229932" y="3742943"/>
          <a:ext cx="9302496" cy="26514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TextBox 25">
            <a:extLst>
              <a:ext uri="{FF2B5EF4-FFF2-40B4-BE49-F238E27FC236}">
                <a16:creationId xmlns:a16="http://schemas.microsoft.com/office/drawing/2014/main" id="{7A759877-DB21-EAA1-4275-97C1D25199CC}"/>
              </a:ext>
            </a:extLst>
          </p:cNvPr>
          <p:cNvSpPr txBox="1"/>
          <p:nvPr/>
        </p:nvSpPr>
        <p:spPr>
          <a:xfrm>
            <a:off x="914399" y="1676959"/>
            <a:ext cx="8680704" cy="1752041"/>
          </a:xfrm>
          <a:prstGeom prst="rect">
            <a:avLst/>
          </a:prstGeom>
        </p:spPr>
        <p:txBody>
          <a:bodyPr vert="horz" lIns="91440" tIns="45720" rIns="91440" bIns="45720" rtlCol="0">
            <a:normAutofit lnSpcReduction="10000"/>
          </a:bodyPr>
          <a:lstStyle>
            <a:lvl1pPr indent="0">
              <a:lnSpc>
                <a:spcPct val="120000"/>
              </a:lnSpc>
              <a:spcBef>
                <a:spcPts val="1000"/>
              </a:spcBef>
              <a:buFont typeface="Arial" panose="020B0604020202020204" pitchFamily="34" charset="0"/>
              <a:buNone/>
              <a:defRPr b="1">
                <a:effectLst/>
                <a:latin typeface="Aptos" panose="020B0004020202020204" pitchFamily="34" charset="0"/>
                <a:ea typeface="Aptos" panose="020B0004020202020204" pitchFamily="34" charset="0"/>
                <a:cs typeface="Times New Roman" panose="02020603050405020304" pitchFamily="18" charset="0"/>
              </a:defRPr>
            </a:lvl1pPr>
            <a:lvl2pPr marL="685800" indent="-228600">
              <a:lnSpc>
                <a:spcPct val="120000"/>
              </a:lnSpc>
              <a:spcBef>
                <a:spcPts val="500"/>
              </a:spcBef>
              <a:buFont typeface="Arial" panose="020B0604020202020204" pitchFamily="34" charset="0"/>
              <a:buChar char="•"/>
            </a:lvl2pPr>
            <a:lvl3pPr marL="1143000" indent="-228600">
              <a:lnSpc>
                <a:spcPct val="120000"/>
              </a:lnSpc>
              <a:spcBef>
                <a:spcPts val="500"/>
              </a:spcBef>
              <a:buFont typeface="Arial" panose="020B0604020202020204" pitchFamily="34" charset="0"/>
              <a:buChar char="•"/>
              <a:defRPr sz="1600"/>
            </a:lvl3pPr>
            <a:lvl4pPr marL="1600200" indent="-228600">
              <a:lnSpc>
                <a:spcPct val="120000"/>
              </a:lnSpc>
              <a:spcBef>
                <a:spcPts val="500"/>
              </a:spcBef>
              <a:buFont typeface="Arial" panose="020B0604020202020204" pitchFamily="34" charset="0"/>
              <a:buChar char="•"/>
              <a:defRPr sz="1400"/>
            </a:lvl4pPr>
            <a:lvl5pPr marL="2057400" indent="-228600">
              <a:lnSpc>
                <a:spcPct val="120000"/>
              </a:lnSpc>
              <a:spcBef>
                <a:spcPts val="500"/>
              </a:spcBef>
              <a:buFont typeface="Arial" panose="020B0604020202020204" pitchFamily="34" charset="0"/>
              <a:buChar char="•"/>
              <a:defRPr sz="14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t>Key Assumptions:</a:t>
            </a:r>
          </a:p>
          <a:p>
            <a:pPr marL="285750" indent="-285750">
              <a:buFont typeface="Wingdings" panose="05000000000000000000" pitchFamily="2" charset="2"/>
              <a:buChar char="v"/>
            </a:pPr>
            <a:r>
              <a:rPr lang="en-US" b="0"/>
              <a:t>Financial projections based on market demand and pricing strategy analysis</a:t>
            </a:r>
          </a:p>
          <a:p>
            <a:pPr marL="285750" indent="-285750">
              <a:buFont typeface="Wingdings" panose="05000000000000000000" pitchFamily="2" charset="2"/>
              <a:buChar char="v"/>
            </a:pPr>
            <a:r>
              <a:rPr lang="en-US" b="0"/>
              <a:t>Initial funding to be secured through a combination of investment and grants</a:t>
            </a:r>
          </a:p>
          <a:p>
            <a:pPr marL="285750" indent="-285750">
              <a:buFont typeface="Wingdings" panose="05000000000000000000" pitchFamily="2" charset="2"/>
              <a:buChar char="v"/>
            </a:pPr>
            <a:r>
              <a:rPr lang="en-US" b="0"/>
              <a:t>Expansion plans into new markets expected to contribute an additional revenue</a:t>
            </a:r>
          </a:p>
          <a:p>
            <a:pPr marL="285750" indent="-285750">
              <a:buFont typeface="Wingdings" panose="05000000000000000000" pitchFamily="2" charset="2"/>
              <a:buChar char="v"/>
            </a:pPr>
            <a:endParaRPr lang="en-US" b="0"/>
          </a:p>
        </p:txBody>
      </p:sp>
      <p:sp>
        <p:nvSpPr>
          <p:cNvPr id="28" name="Slide Number Placeholder 4">
            <a:extLst>
              <a:ext uri="{FF2B5EF4-FFF2-40B4-BE49-F238E27FC236}">
                <a16:creationId xmlns:a16="http://schemas.microsoft.com/office/drawing/2014/main" id="{7892F29F-013F-699C-04AF-44200C6ED252}"/>
              </a:ext>
            </a:extLst>
          </p:cNvPr>
          <p:cNvSpPr txBox="1">
            <a:spLocks/>
          </p:cNvSpPr>
          <p:nvPr/>
        </p:nvSpPr>
        <p:spPr>
          <a:xfrm>
            <a:off x="10578474" y="6344768"/>
            <a:ext cx="1568325" cy="29621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EPM – SPRING 2024</a:t>
            </a:r>
          </a:p>
        </p:txBody>
      </p:sp>
    </p:spTree>
    <p:extLst>
      <p:ext uri="{BB962C8B-B14F-4D97-AF65-F5344CB8AC3E}">
        <p14:creationId xmlns:p14="http://schemas.microsoft.com/office/powerpoint/2010/main" val="214926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62B2F-534F-A196-1186-33D282CE3C7F}"/>
              </a:ext>
            </a:extLst>
          </p:cNvPr>
          <p:cNvSpPr>
            <a:spLocks noGrp="1"/>
          </p:cNvSpPr>
          <p:nvPr>
            <p:ph type="title"/>
          </p:nvPr>
        </p:nvSpPr>
        <p:spPr>
          <a:xfrm>
            <a:off x="914400" y="0"/>
            <a:ext cx="10363202" cy="1603462"/>
          </a:xfrm>
        </p:spPr>
        <p:txBody>
          <a:bodyPr/>
          <a:lstStyle/>
          <a:p>
            <a:r>
              <a:rPr lang="en-US" dirty="0"/>
              <a:t>Resource allocation</a:t>
            </a:r>
          </a:p>
        </p:txBody>
      </p:sp>
      <p:sp>
        <p:nvSpPr>
          <p:cNvPr id="5" name="Slide Number Placeholder 4">
            <a:extLst>
              <a:ext uri="{FF2B5EF4-FFF2-40B4-BE49-F238E27FC236}">
                <a16:creationId xmlns:a16="http://schemas.microsoft.com/office/drawing/2014/main" id="{0FF6EF25-1A43-B685-800B-85D36602EF9F}"/>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8</a:t>
            </a:fld>
            <a:endParaRPr lang="en-US"/>
          </a:p>
        </p:txBody>
      </p:sp>
      <p:sp>
        <p:nvSpPr>
          <p:cNvPr id="7" name="Slide Number Placeholder 4">
            <a:extLst>
              <a:ext uri="{FF2B5EF4-FFF2-40B4-BE49-F238E27FC236}">
                <a16:creationId xmlns:a16="http://schemas.microsoft.com/office/drawing/2014/main" id="{CF610EFF-DB4B-7EAB-EAB2-9A38ACB907DB}"/>
              </a:ext>
            </a:extLst>
          </p:cNvPr>
          <p:cNvSpPr txBox="1">
            <a:spLocks/>
          </p:cNvSpPr>
          <p:nvPr/>
        </p:nvSpPr>
        <p:spPr>
          <a:xfrm>
            <a:off x="10578474" y="6344768"/>
            <a:ext cx="1568325" cy="29621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EPM – SPRING 2024</a:t>
            </a:r>
          </a:p>
        </p:txBody>
      </p:sp>
      <p:pic>
        <p:nvPicPr>
          <p:cNvPr id="15" name="Picture 14">
            <a:extLst>
              <a:ext uri="{FF2B5EF4-FFF2-40B4-BE49-F238E27FC236}">
                <a16:creationId xmlns:a16="http://schemas.microsoft.com/office/drawing/2014/main" id="{0351A70C-5511-4F9F-49C1-48BEE9DD8680}"/>
              </a:ext>
            </a:extLst>
          </p:cNvPr>
          <p:cNvPicPr>
            <a:picLocks noChangeAspect="1"/>
          </p:cNvPicPr>
          <p:nvPr/>
        </p:nvPicPr>
        <p:blipFill>
          <a:blip r:embed="rId3"/>
          <a:stretch>
            <a:fillRect/>
          </a:stretch>
        </p:blipFill>
        <p:spPr>
          <a:xfrm>
            <a:off x="3403905" y="1206411"/>
            <a:ext cx="5540209" cy="5460302"/>
          </a:xfrm>
          <a:prstGeom prst="rect">
            <a:avLst/>
          </a:prstGeom>
        </p:spPr>
      </p:pic>
    </p:spTree>
    <p:extLst>
      <p:ext uri="{BB962C8B-B14F-4D97-AF65-F5344CB8AC3E}">
        <p14:creationId xmlns:p14="http://schemas.microsoft.com/office/powerpoint/2010/main" val="4153182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6091513" y="548640"/>
            <a:ext cx="5057104" cy="853440"/>
          </a:xfrm>
        </p:spPr>
        <p:txBody>
          <a:bodyPr/>
          <a:lstStyle/>
          <a:p>
            <a:r>
              <a:rPr lang="en-US"/>
              <a:t>Conclusion</a:t>
            </a:r>
          </a:p>
        </p:txBody>
      </p:sp>
      <p:sp>
        <p:nvSpPr>
          <p:cNvPr id="10" name="Content Placeholder 9">
            <a:extLst>
              <a:ext uri="{FF2B5EF4-FFF2-40B4-BE49-F238E27FC236}">
                <a16:creationId xmlns:a16="http://schemas.microsoft.com/office/drawing/2014/main" id="{1F398FDD-E639-CF6A-B875-443655F2B31B}"/>
              </a:ext>
            </a:extLst>
          </p:cNvPr>
          <p:cNvSpPr>
            <a:spLocks noGrp="1"/>
          </p:cNvSpPr>
          <p:nvPr>
            <p:ph idx="1"/>
          </p:nvPr>
        </p:nvSpPr>
        <p:spPr>
          <a:xfrm>
            <a:off x="6091513" y="2169318"/>
            <a:ext cx="5057103" cy="2631282"/>
          </a:xfrm>
        </p:spPr>
        <p:txBody>
          <a:bodyPr/>
          <a:lstStyle/>
          <a:p>
            <a:r>
              <a:rPr lang="en-US" sz="2800" b="1" err="1"/>
              <a:t>FastFashion</a:t>
            </a:r>
            <a:r>
              <a:rPr lang="en-US" sz="2800" b="1"/>
              <a:t> </a:t>
            </a:r>
          </a:p>
          <a:p>
            <a:endParaRPr lang="en-US"/>
          </a:p>
          <a:p>
            <a:r>
              <a:rPr lang="en-US"/>
              <a:t>An innovative mobile application that brings the convenience of same-day delivery to the world of fashion</a:t>
            </a:r>
          </a:p>
          <a:p>
            <a:endParaRPr lang="en-US"/>
          </a:p>
          <a:p>
            <a:endParaRPr lang="en-US"/>
          </a:p>
          <a:p>
            <a:pPr algn="ctr"/>
            <a:r>
              <a:rPr lang="en-US" i="1"/>
              <a:t>Fashion delivered fast</a:t>
            </a:r>
          </a:p>
        </p:txBody>
      </p:sp>
      <p:sp>
        <p:nvSpPr>
          <p:cNvPr id="2" name="Slide Number Placeholder 4">
            <a:extLst>
              <a:ext uri="{FF2B5EF4-FFF2-40B4-BE49-F238E27FC236}">
                <a16:creationId xmlns:a16="http://schemas.microsoft.com/office/drawing/2014/main" id="{E3A1C521-30F5-31BC-438F-9C59AEA488FE}"/>
              </a:ext>
            </a:extLst>
          </p:cNvPr>
          <p:cNvSpPr txBox="1">
            <a:spLocks/>
          </p:cNvSpPr>
          <p:nvPr/>
        </p:nvSpPr>
        <p:spPr>
          <a:xfrm>
            <a:off x="914400" y="6246254"/>
            <a:ext cx="631065" cy="29621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CEABB6-07DC-46E8-9B57-56EC44A396E5}" type="slidenum">
              <a:rPr lang="en-US" sz="1200" smtClean="0">
                <a:solidFill>
                  <a:schemeClr val="bg1"/>
                </a:solidFill>
              </a:rPr>
              <a:pPr/>
              <a:t>9</a:t>
            </a:fld>
            <a:endParaRPr lang="en-US" sz="1200">
              <a:solidFill>
                <a:schemeClr val="bg1"/>
              </a:solidFill>
            </a:endParaRPr>
          </a:p>
        </p:txBody>
      </p:sp>
      <p:sp>
        <p:nvSpPr>
          <p:cNvPr id="4" name="Slide Number Placeholder 4">
            <a:extLst>
              <a:ext uri="{FF2B5EF4-FFF2-40B4-BE49-F238E27FC236}">
                <a16:creationId xmlns:a16="http://schemas.microsoft.com/office/drawing/2014/main" id="{9694F221-0FEE-BF41-326C-11D05667597C}"/>
              </a:ext>
            </a:extLst>
          </p:cNvPr>
          <p:cNvSpPr txBox="1">
            <a:spLocks/>
          </p:cNvSpPr>
          <p:nvPr/>
        </p:nvSpPr>
        <p:spPr>
          <a:xfrm>
            <a:off x="10578474" y="6344768"/>
            <a:ext cx="1568325" cy="29621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EPM – SPRING 2024</a:t>
            </a:r>
          </a:p>
        </p:txBody>
      </p:sp>
      <p:pic>
        <p:nvPicPr>
          <p:cNvPr id="1026" name="Picture 2" descr="Coat by ASOS DESIGN It's the outerwear for us Notch collar Button placket Tie waist Side pockets Regular fit">
            <a:extLst>
              <a:ext uri="{FF2B5EF4-FFF2-40B4-BE49-F238E27FC236}">
                <a16:creationId xmlns:a16="http://schemas.microsoft.com/office/drawing/2014/main" id="{1E2C5B91-FAE5-1675-B51B-CC38192430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8432" y="-81354"/>
            <a:ext cx="2247900" cy="286702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asual gets a hot upgrade with the Lulus Spice Things Up Black Ribbed One-Shoulder Cutout Midi Dress! Ribbed stretch knit shapes this flirty dress that has a wide strap, a one-shoulder neckline, and a fitted bodice. An asymmetrical waist cutout tops a bodycon midi skirt with a thigh-high side slit. Fit: This garment fits true to size. Length: Mid-calf length. Size medium measures 50&quot; from shoulder to hem. Bust: Great for any cup size. Waist: Fitted - stretchy fabric allows custom fit. Hip: Fitte">
            <a:extLst>
              <a:ext uri="{FF2B5EF4-FFF2-40B4-BE49-F238E27FC236}">
                <a16:creationId xmlns:a16="http://schemas.microsoft.com/office/drawing/2014/main" id="{2F2525EA-7B37-AB38-DE4D-CC5E9B3382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1433"/>
            <a:ext cx="2212469" cy="331870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This contains an image of: Sandro Spring 2020 Menswear Collection">
            <a:extLst>
              <a:ext uri="{FF2B5EF4-FFF2-40B4-BE49-F238E27FC236}">
                <a16:creationId xmlns:a16="http://schemas.microsoft.com/office/drawing/2014/main" id="{78208F42-00A3-76F6-5471-90ED188C244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3194890"/>
            <a:ext cx="2442073" cy="366311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Bibi Lou Cutout Slide Sandals | Anthropologie">
            <a:extLst>
              <a:ext uri="{FF2B5EF4-FFF2-40B4-BE49-F238E27FC236}">
                <a16:creationId xmlns:a16="http://schemas.microsoft.com/office/drawing/2014/main" id="{38427F8F-5ECF-37C6-72CC-7C8CCF97E44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21970" b="16742"/>
          <a:stretch/>
        </p:blipFill>
        <p:spPr bwMode="auto">
          <a:xfrm>
            <a:off x="2202678" y="2680932"/>
            <a:ext cx="1839408" cy="16910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reen Casual Collar  Fabric Plain  Embellished High Stretch Spring/Fall Women Clothing">
            <a:extLst>
              <a:ext uri="{FF2B5EF4-FFF2-40B4-BE49-F238E27FC236}">
                <a16:creationId xmlns:a16="http://schemas.microsoft.com/office/drawing/2014/main" id="{03219596-F794-FC44-9CD2-ED4729D1710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50498" y="4267201"/>
            <a:ext cx="1959214" cy="260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932640"/>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B133F63F-9110-40E7-9727-485934F41506}">
  <ds:schemaRefs>
    <ds:schemaRef ds:uri="http://schemas.microsoft.com/sharepoint/v3/contenttype/forms"/>
  </ds:schemaRefs>
</ds:datastoreItem>
</file>

<file path=customXml/itemProps2.xml><?xml version="1.0" encoding="utf-8"?>
<ds:datastoreItem xmlns:ds="http://schemas.openxmlformats.org/officeDocument/2006/customXml" ds:itemID="{268EFD9E-464D-4A64-8503-21EC02601551}">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7B53FD5-8F3E-4406-8404-9F78B5E6376E}">
  <ds:schemaRefs>
    <ds:schemaRef ds:uri="http://schemas.microsoft.com/sharepoint/v3"/>
    <ds:schemaRef ds:uri="http://schemas.microsoft.com/office/2006/metadata/properties"/>
    <ds:schemaRef ds:uri="http://schemas.microsoft.com/office/infopath/2007/PartnerControls"/>
    <ds:schemaRef ds:uri="http://www.w3.org/XML/1998/namespace"/>
    <ds:schemaRef ds:uri="http://purl.org/dc/elements/1.1/"/>
    <ds:schemaRef ds:uri="http://schemas.microsoft.com/office/2006/documentManagement/types"/>
    <ds:schemaRef ds:uri="http://purl.org/dc/dcmitype/"/>
    <ds:schemaRef ds:uri="16c05727-aa75-4e4a-9b5f-8a80a1165891"/>
    <ds:schemaRef ds:uri="http://purl.org/dc/terms/"/>
    <ds:schemaRef ds:uri="http://schemas.openxmlformats.org/package/2006/metadata/core-properties"/>
    <ds:schemaRef ds:uri="230e9df3-be65-4c73-a93b-d1236ebd677e"/>
    <ds:schemaRef ds:uri="71af3243-3dd4-4a8d-8c0d-dd76da1f02a5"/>
  </ds:schemaRefs>
</ds:datastoreItem>
</file>

<file path=docMetadata/LabelInfo.xml><?xml version="1.0" encoding="utf-8"?>
<clbl:labelList xmlns:clbl="http://schemas.microsoft.com/office/2020/mipLabelMetadata">
  <clbl:label id="{a8eec281-aaa3-4dae-ac9b-9a398b9215e7}" enabled="0" method="" siteId="{a8eec281-aaa3-4dae-ac9b-9a398b9215e7}" removed="1"/>
</clbl:labelList>
</file>

<file path=docProps/app.xml><?xml version="1.0" encoding="utf-8"?>
<Properties xmlns="http://schemas.openxmlformats.org/officeDocument/2006/extended-properties" xmlns:vt="http://schemas.openxmlformats.org/officeDocument/2006/docPropsVTypes">
  <Template/>
  <TotalTime>0</TotalTime>
  <Words>339</Words>
  <Application>Microsoft Office PowerPoint</Application>
  <PresentationFormat>Widescreen</PresentationFormat>
  <Paragraphs>112</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Arial</vt:lpstr>
      <vt:lpstr>Calibri</vt:lpstr>
      <vt:lpstr>Tenorite</vt:lpstr>
      <vt:lpstr>Times New Roman</vt:lpstr>
      <vt:lpstr>Wingdings</vt:lpstr>
      <vt:lpstr>Custom</vt:lpstr>
      <vt:lpstr>Fast Fashion - Fashion Delivery Application</vt:lpstr>
      <vt:lpstr>PROJECT OBJECTIVES</vt:lpstr>
      <vt:lpstr>Project organization</vt:lpstr>
      <vt:lpstr>IMPLEMENTATION PLAN</vt:lpstr>
      <vt:lpstr>RISK ANALYSIS</vt:lpstr>
      <vt:lpstr>Monitoring and control</vt:lpstr>
      <vt:lpstr>Financial planning</vt:lpstr>
      <vt:lpstr>Resource allocation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Hiba Farag</dc:creator>
  <cp:lastModifiedBy>Hiba Farag</cp:lastModifiedBy>
  <cp:revision>1</cp:revision>
  <dcterms:created xsi:type="dcterms:W3CDTF">2024-04-21T16:37:38Z</dcterms:created>
  <dcterms:modified xsi:type="dcterms:W3CDTF">2024-04-22T03:34:18Z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