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BE53-BB4D-4885-9558-9710F7C68E70}" type="datetimeFigureOut">
              <a:rPr lang="en-IN" smtClean="0"/>
              <a:t>22-12-2016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5B15-5C7B-4B8D-9BE9-91ABEE13A5C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5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BE53-BB4D-4885-9558-9710F7C68E70}" type="datetimeFigureOut">
              <a:rPr lang="en-IN" smtClean="0"/>
              <a:t>22-12-2016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5B15-5C7B-4B8D-9BE9-91ABEE13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8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BE53-BB4D-4885-9558-9710F7C68E70}" type="datetimeFigureOut">
              <a:rPr lang="en-IN" smtClean="0"/>
              <a:t>22-12-2016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5B15-5C7B-4B8D-9BE9-91ABEE13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36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BE53-BB4D-4885-9558-9710F7C68E70}" type="datetimeFigureOut">
              <a:rPr lang="en-IN" smtClean="0"/>
              <a:t>22-12-2016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5B15-5C7B-4B8D-9BE9-91ABEE13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98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BE53-BB4D-4885-9558-9710F7C68E70}" type="datetimeFigureOut">
              <a:rPr lang="en-IN" smtClean="0"/>
              <a:t>22-12-2016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5B15-5C7B-4B8D-9BE9-91ABEE13A5C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BE53-BB4D-4885-9558-9710F7C68E70}" type="datetimeFigureOut">
              <a:rPr lang="en-IN" smtClean="0"/>
              <a:t>22-12-2016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5B15-5C7B-4B8D-9BE9-91ABEE13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68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BE53-BB4D-4885-9558-9710F7C68E70}" type="datetimeFigureOut">
              <a:rPr lang="en-IN" smtClean="0"/>
              <a:t>22-12-2016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5B15-5C7B-4B8D-9BE9-91ABEE13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59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BE53-BB4D-4885-9558-9710F7C68E70}" type="datetimeFigureOut">
              <a:rPr lang="en-IN" smtClean="0"/>
              <a:t>22-12-2016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5B15-5C7B-4B8D-9BE9-91ABEE13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7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BE53-BB4D-4885-9558-9710F7C68E70}" type="datetimeFigureOut">
              <a:rPr lang="en-IN" smtClean="0"/>
              <a:t>22-12-2016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5B15-5C7B-4B8D-9BE9-91ABEE13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38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43BE53-BB4D-4885-9558-9710F7C68E70}" type="datetimeFigureOut">
              <a:rPr lang="en-IN" smtClean="0"/>
              <a:t>22-12-2016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345B15-5C7B-4B8D-9BE9-91ABEE13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71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BE53-BB4D-4885-9558-9710F7C68E70}" type="datetimeFigureOut">
              <a:rPr lang="en-IN" smtClean="0"/>
              <a:t>22-12-2016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5B15-5C7B-4B8D-9BE9-91ABEE13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8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43BE53-BB4D-4885-9558-9710F7C68E70}" type="datetimeFigureOut">
              <a:rPr lang="en-IN" smtClean="0"/>
              <a:t>22-12-2016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345B15-5C7B-4B8D-9BE9-91ABEE13A5C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0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TCP Behaviour Inference Tool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ANKITA PAL</a:t>
            </a:r>
          </a:p>
          <a:p>
            <a:pPr algn="r"/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SEM MTECH CNE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98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0" name="AutoShap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CCC Results</a:t>
            </a:r>
          </a:p>
        </p:txBody>
      </p:sp>
      <p:pic>
        <p:nvPicPr>
          <p:cNvPr id="175109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87"/>
          <a:stretch/>
        </p:blipFill>
        <p:spPr>
          <a:xfrm>
            <a:off x="2514600" y="2514602"/>
            <a:ext cx="7137400" cy="261085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0499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Response to SACK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SYN with small MSS and SACK_PERMITTED sent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If SYN/ACK with SACK_PERMITTED is not received, test is terminated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Else packets are received and </a:t>
            </a:r>
            <a:r>
              <a:rPr lang="en-US" altLang="en-US" sz="2800" dirty="0" err="1"/>
              <a:t>ACKed</a:t>
            </a:r>
            <a:r>
              <a:rPr lang="en-US" altLang="en-US" sz="2800" dirty="0"/>
              <a:t> until packet 15 is received.  15, 17, and 19 are dropped and an appropriate SACK for 16 and 18 is sent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TBIT waits, sending appropriate SACKs, until 15, 17, and 19 are received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Connection is closed</a:t>
            </a:r>
          </a:p>
        </p:txBody>
      </p:sp>
    </p:spTree>
    <p:extLst>
      <p:ext uri="{BB962C8B-B14F-4D97-AF65-F5344CB8AC3E}">
        <p14:creationId xmlns:p14="http://schemas.microsoft.com/office/powerpoint/2010/main" val="7726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AutoShap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Response to SACK Results</a:t>
            </a:r>
          </a:p>
        </p:txBody>
      </p:sp>
      <p:pic>
        <p:nvPicPr>
          <p:cNvPr id="178181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75"/>
          <a:stretch/>
        </p:blipFill>
        <p:spPr>
          <a:xfrm>
            <a:off x="2329787" y="2358189"/>
            <a:ext cx="7875174" cy="264694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1157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Wait Duration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A three-way handshake (FIN, FIN/ACK, ACK) is used for closing 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TCP standard specifies after ACKing the FIN, the target should wait 2*MSL (Maximum Segment Lifetime) before port can be reused</a:t>
            </a:r>
          </a:p>
        </p:txBody>
      </p:sp>
    </p:spTree>
    <p:extLst>
      <p:ext uri="{BB962C8B-B14F-4D97-AF65-F5344CB8AC3E}">
        <p14:creationId xmlns:p14="http://schemas.microsoft.com/office/powerpoint/2010/main" val="6092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4" name="AutoShap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Wait Duration Results</a:t>
            </a:r>
          </a:p>
        </p:txBody>
      </p:sp>
      <p:pic>
        <p:nvPicPr>
          <p:cNvPr id="181253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4"/>
          <a:stretch/>
        </p:blipFill>
        <p:spPr>
          <a:xfrm>
            <a:off x="2835843" y="1952262"/>
            <a:ext cx="6581273" cy="396522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4775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Response to ECN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ECN-setup SYN is sent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If no SYN/ACK is received after three retries, or if RST is received, TBIT concludes failure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Else, SYN/ACK is checked for ECN-setup (ECN_ECHO set, CWR unset)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HTTP request sent with ECT and CE bits set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If ACK is received, check for ECN_ECHO, else give up after three retries</a:t>
            </a:r>
          </a:p>
        </p:txBody>
      </p:sp>
    </p:spTree>
    <p:extLst>
      <p:ext uri="{BB962C8B-B14F-4D97-AF65-F5344CB8AC3E}">
        <p14:creationId xmlns:p14="http://schemas.microsoft.com/office/powerpoint/2010/main" val="3382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Response to ECN Results</a:t>
            </a:r>
          </a:p>
        </p:txBody>
      </p:sp>
      <p:pic>
        <p:nvPicPr>
          <p:cNvPr id="117764" name="Picture 4"/>
          <p:cNvPicPr>
            <a:picLocks noChangeAspect="1" noChangeArrowheads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2"/>
          <a:stretch/>
        </p:blipFill>
        <p:spPr>
          <a:xfrm>
            <a:off x="2013284" y="2578768"/>
            <a:ext cx="8915400" cy="2281989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296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Future Work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Further Tests of TCP implementation</a:t>
            </a:r>
          </a:p>
          <a:p>
            <a:pPr lvl="1"/>
            <a:r>
              <a:rPr lang="en-US" altLang="en-US"/>
              <a:t>DSACK (RFC 2883)</a:t>
            </a:r>
          </a:p>
          <a:p>
            <a:pPr lvl="1"/>
            <a:r>
              <a:rPr lang="en-US" altLang="en-US"/>
              <a:t>Limited Transmit (RFC 3042)</a:t>
            </a:r>
          </a:p>
          <a:p>
            <a:pPr lvl="1"/>
            <a:r>
              <a:rPr lang="en-US" altLang="en-US"/>
              <a:t>Congestion Window Validation (RFC 2861)</a:t>
            </a:r>
          </a:p>
          <a:p>
            <a:r>
              <a:rPr lang="en-US" altLang="en-US"/>
              <a:t>Test for Standards Compliance</a:t>
            </a:r>
          </a:p>
          <a:p>
            <a:r>
              <a:rPr lang="en-US" altLang="en-US"/>
              <a:t>Use TBIT to generate models of TCP implementations for simulators such as NS</a:t>
            </a:r>
          </a:p>
        </p:txBody>
      </p:sp>
    </p:spTree>
    <p:extLst>
      <p:ext uri="{BB962C8B-B14F-4D97-AF65-F5344CB8AC3E}">
        <p14:creationId xmlns:p14="http://schemas.microsoft.com/office/powerpoint/2010/main" val="37222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IN" dirty="0"/>
              <a:t>TCP </a:t>
            </a:r>
            <a:r>
              <a:rPr lang="en-IN" dirty="0" smtClean="0"/>
              <a:t>Congestion Avoidance Algorithm Identification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T</a:t>
            </a:r>
            <a:r>
              <a:rPr lang="en-IN" sz="2800" dirty="0" smtClean="0"/>
              <a:t>here </a:t>
            </a:r>
            <a:r>
              <a:rPr lang="en-IN" sz="2800" dirty="0"/>
              <a:t>is very little work on the performance and stability study of the Internet with heterogeneous congestion </a:t>
            </a:r>
            <a:r>
              <a:rPr lang="en-IN" sz="2800" dirty="0" smtClean="0"/>
              <a:t>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CAAI can identify all default TCP algorithms (e.g., RENO, CUBIC, and CTCP) and most non-default TCP algorithms of major operating system families.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CAAI can identify all default TCP algorithms (i.e., RENO, BIC, CUBIC, and CTCP) and most non-default TCP algorithms of major operating system families and can be used to conduct the TCP algorithm census.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81276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goals of CAAI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sz="2800" dirty="0"/>
              <a:t>Design goal 1: It can identify all default TCP algorithms and most non-default TCP algorithms of major operating system families.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2800" dirty="0"/>
              <a:t>Design goal 2: It is insensitive to the operating system of a Web server, insensitive to network conditions, and insensitive to TCP components other than the congestion avoidance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2875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 Inferring TCP Behavior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600" dirty="0"/>
              <a:t>Jitendra </a:t>
            </a:r>
            <a:r>
              <a:rPr lang="en-US" altLang="en-US" sz="3600" dirty="0" err="1"/>
              <a:t>Padhye</a:t>
            </a:r>
            <a:r>
              <a:rPr lang="en-US" altLang="en-US" sz="3600" dirty="0"/>
              <a:t> and Sally Floyd (AT&amp;T Center for Internet Research at ICSI (ACIRI))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600" dirty="0"/>
              <a:t>Published in SIGCOMM ‘01</a:t>
            </a:r>
          </a:p>
        </p:txBody>
      </p:sp>
    </p:spTree>
    <p:extLst>
      <p:ext uri="{BB962C8B-B14F-4D97-AF65-F5344CB8AC3E}">
        <p14:creationId xmlns:p14="http://schemas.microsoft.com/office/powerpoint/2010/main" val="23659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CAAI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sz="2800" dirty="0" smtClean="0"/>
              <a:t>Step </a:t>
            </a:r>
            <a:r>
              <a:rPr lang="en-IN" sz="2800" dirty="0"/>
              <a:t>1: Trace Gathering. CAAI gathers the TCP window traces of a remote Web server in some emulated network environments.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2800" dirty="0"/>
              <a:t>Step 2: Feature Extraction. CAAI extracts the two TCP algorithm features from the gathered TCP window traces.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2800" dirty="0"/>
              <a:t>Step 3: Algorithm Classification. CAAI finally identifies the TCP algorithm by comparing the extracted features to the training features.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881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The current CAAI does not consider some other TCP congestion control algorithms, such as FAST, which is not available in any operating system but has been used by some Web </a:t>
            </a:r>
            <a:r>
              <a:rPr lang="en-IN" sz="2800" dirty="0" smtClean="0"/>
              <a:t>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D</a:t>
            </a:r>
            <a:r>
              <a:rPr lang="en-IN" sz="2800" dirty="0" smtClean="0"/>
              <a:t>oes </a:t>
            </a:r>
            <a:r>
              <a:rPr lang="en-IN" sz="2800" dirty="0"/>
              <a:t>not consider XCP, VCP, and PERT, which have recently been proposed but not yet incorporated into any operating system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0723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sz="2800" dirty="0"/>
              <a:t>Jitendra Pahdye, Sally Floyd, “On inferring TCP Behaviour” SIGCOMM '01 Proceedings of the 2001 conference on Applications, technologies, architectures, and protocols for computer communications.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2800" dirty="0"/>
              <a:t>Peng Yang, Juan Shao, Wen Luo, “TCP Congestion Avoidance Algorithm Identification”, IEEE/ACM Transactions on Networking (Volume: 22, Issue: 4, Aug. 2014).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9023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Features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600" dirty="0"/>
              <a:t>Developed a tool called TBIT (TCP Behavior Inference Tool) to characterize the behavior of remote web servers, bugs, and non-compliance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600" dirty="0"/>
              <a:t>Based on Sting</a:t>
            </a:r>
          </a:p>
        </p:txBody>
      </p:sp>
    </p:spTree>
    <p:extLst>
      <p:ext uri="{BB962C8B-B14F-4D97-AF65-F5344CB8AC3E}">
        <p14:creationId xmlns:p14="http://schemas.microsoft.com/office/powerpoint/2010/main" val="28736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Motivations and Requirements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“Is it appropriate to base Internet simulation and analysis on Reno TCP?”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“What are the initial windows used in TCP connections in the Internet?”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Is end-to-end congestion control being used?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To identify and correct TCP implementation bugs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Testing the TCP behavior of the equipment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route to the target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Should be able to test any web server, any time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TBIT traffic should not be hostile, or even appear to be hostile (or anomalous)</a:t>
            </a:r>
          </a:p>
        </p:txBody>
      </p:sp>
    </p:spTree>
    <p:extLst>
      <p:ext uri="{BB962C8B-B14F-4D97-AF65-F5344CB8AC3E}">
        <p14:creationId xmlns:p14="http://schemas.microsoft.com/office/powerpoint/2010/main" val="30050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Initial Value of Congestion Window (ICW)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Sends TCP SYN to target, port 80, with large receiver window and desired MSS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Upon receiving SYN/ACK, HTTP 1.0 GET request is sent (along with ACK)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TBIT does not acknowledge any more packets, so the target will only send packets that fit in its ICW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Once TBIT sees a retransmission, it sends a RST to close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2359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6" name="AutoShap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ICW Results</a:t>
            </a:r>
          </a:p>
        </p:txBody>
      </p:sp>
      <p:pic>
        <p:nvPicPr>
          <p:cNvPr id="168965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06"/>
          <a:stretch/>
        </p:blipFill>
        <p:spPr>
          <a:xfrm>
            <a:off x="2827423" y="1987384"/>
            <a:ext cx="6113463" cy="3523079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2091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Congestion Control Algorithm (CCA)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Connection is established with a small MSS (~100 bytes) to force several packets to be sent (receiver window is set to 5*MSS)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Request is made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All packets are acknowledged up to 13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packet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This packet is dropped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14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and 15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packets arrive and are acknowledged (duplicate ACKs)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Packet 16 is dropped, all further packets are acknowledged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Connection is closed once 25 data packets are received, including retransmissions</a:t>
            </a:r>
          </a:p>
        </p:txBody>
      </p:sp>
    </p:spTree>
    <p:extLst>
      <p:ext uri="{BB962C8B-B14F-4D97-AF65-F5344CB8AC3E}">
        <p14:creationId xmlns:p14="http://schemas.microsoft.com/office/powerpoint/2010/main" val="20700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8" name="AutoShap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CCA Results</a:t>
            </a:r>
          </a:p>
        </p:txBody>
      </p:sp>
      <p:pic>
        <p:nvPicPr>
          <p:cNvPr id="172037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2"/>
          <a:stretch/>
        </p:blipFill>
        <p:spPr>
          <a:xfrm>
            <a:off x="2899611" y="1872916"/>
            <a:ext cx="6232525" cy="343301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21422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Conformant Congestion Control (CCC)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Connection is established and request made, with a small MSS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All packets acknowledged until packet 15 is received, which is dropped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All are </a:t>
            </a:r>
            <a:r>
              <a:rPr lang="en-US" altLang="en-US" sz="2800" dirty="0" err="1"/>
              <a:t>ACKed</a:t>
            </a:r>
            <a:r>
              <a:rPr lang="en-US" altLang="en-US" sz="2800" dirty="0"/>
              <a:t>, with duplicate ACKs sent for packet 14 until 15 is retransmitted (which is </a:t>
            </a:r>
            <a:r>
              <a:rPr lang="en-US" altLang="en-US" sz="2800" dirty="0" err="1"/>
              <a:t>ACKed</a:t>
            </a:r>
            <a:r>
              <a:rPr lang="en-US" altLang="en-US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Size of reduced congestion window is the difference between the maximum sequence number received and the highest sequence number acknowledged</a:t>
            </a:r>
          </a:p>
        </p:txBody>
      </p:sp>
    </p:spTree>
    <p:extLst>
      <p:ext uri="{BB962C8B-B14F-4D97-AF65-F5344CB8AC3E}">
        <p14:creationId xmlns:p14="http://schemas.microsoft.com/office/powerpoint/2010/main" val="631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</TotalTime>
  <Words>893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TCP Behaviour Inference Tool</vt:lpstr>
      <vt:lpstr>On Inferring TCP Behavior</vt:lpstr>
      <vt:lpstr>Features</vt:lpstr>
      <vt:lpstr>Motivations and Requirements</vt:lpstr>
      <vt:lpstr>Initial Value of Congestion Window (ICW)</vt:lpstr>
      <vt:lpstr>ICW Results</vt:lpstr>
      <vt:lpstr>Congestion Control Algorithm (CCA)</vt:lpstr>
      <vt:lpstr>CCA Results</vt:lpstr>
      <vt:lpstr>Conformant Congestion Control (CCC)</vt:lpstr>
      <vt:lpstr>CCC Results</vt:lpstr>
      <vt:lpstr>Response to SACK</vt:lpstr>
      <vt:lpstr>Response to SACK Results</vt:lpstr>
      <vt:lpstr>Time Wait Duration</vt:lpstr>
      <vt:lpstr>Time Wait Duration Results</vt:lpstr>
      <vt:lpstr>Response to ECN</vt:lpstr>
      <vt:lpstr>Response to ECN Results</vt:lpstr>
      <vt:lpstr>Future Work</vt:lpstr>
      <vt:lpstr>TCP Congestion Avoidance Algorithm Identification </vt:lpstr>
      <vt:lpstr>Design goals of CAAI</vt:lpstr>
      <vt:lpstr>CAAI Steps</vt:lpstr>
      <vt:lpstr>Limitations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Ankita Pal</dc:creator>
  <cp:lastModifiedBy>Ankita Pal</cp:lastModifiedBy>
  <cp:revision>9</cp:revision>
  <dcterms:created xsi:type="dcterms:W3CDTF">2016-12-22T16:11:42Z</dcterms:created>
  <dcterms:modified xsi:type="dcterms:W3CDTF">2016-12-22T18:16:34Z</dcterms:modified>
</cp:coreProperties>
</file>