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2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92A67-5EA5-45D7-8C4D-9BC6401B90F8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92DEA-8EBE-4D7B-9CC7-19910FC34A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D45B5A-4B4E-4DCD-B2C6-2C7832B2B9CB}" type="datetimeFigureOut">
              <a:rPr lang="en-US" smtClean="0"/>
              <a:pPr/>
              <a:t>15-Dec-16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821D22-07C9-4C9F-B3C2-B7022F85977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219200"/>
            <a:ext cx="348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RSA CRYPTOSYSTEM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579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Nishkala Nayak M 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5334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371600"/>
            <a:ext cx="8001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fault-based attack: This involves inducing  hardware faults in the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processor that is generating digital signatures.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Chosen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attacks : This type of attack exploits properties of the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RSA 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219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 OF RSA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362200"/>
            <a:ext cx="82750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Most widely used public key cryptosystem. 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can be used to encrypt message without the need to exchange a secret key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separately.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can be used for both public key encryption and digital signatures.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widely used for secure data transmission  and factoring large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1430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DRAWBACKS OF RSA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1966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RSA is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relatively slow algorithm 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suitable for large RSA key sizes.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key cryptography may be vulnerable to impersonation, even if user’s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private key are not available.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usually not necessary in a single user environment. 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762000"/>
            <a:ext cx="3331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 modified  RSA algorithm to enhance security for digital signature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    Enhancing the data security in cloud computing by implementing hybrid (RSA and AES) Encryption algorithm,2015 Fifth International Conference on 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communication system and Network Technology.</a:t>
            </a:r>
          </a:p>
          <a:p>
            <a:pPr marL="457200" indent="-457200">
              <a:buAutoNum type="arabicPeriod" startAt="3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algorithm to enhance security in RSA ,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mini,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kaushal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sultania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mishra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university.</a:t>
            </a:r>
          </a:p>
          <a:p>
            <a:pPr marL="457200" indent="-457200">
              <a:buAutoNum type="arabicPeriod" startAt="4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4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Loop based RSA key generation algorithm using string identity, International 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conference on control , automation and systems-2013.</a:t>
            </a:r>
          </a:p>
          <a:p>
            <a:pPr marL="457200" indent="-457200">
              <a:buAutoNum type="arabicPeriod" startAt="5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5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Enhanced method for RSA cryptosystem algorithm,2012 International  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conference on advanced computer science application and technology.</a:t>
            </a:r>
          </a:p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066800"/>
            <a:ext cx="287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209800"/>
            <a:ext cx="3457998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oid encrypt(){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pt, ct, key=e[0],k,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Pt=m[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Pt=pt-96;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K=1;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For(j=0;j&lt;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key;j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K=k*pt;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k%n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Temp[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]=k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Ct=k+96;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19200"/>
            <a:ext cx="28216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]=ct;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]=-1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Pf(“encrypted message”);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=0;en[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]!=-1;i++)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c”,en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]”)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14400"/>
            <a:ext cx="457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decrypt() {</a:t>
            </a:r>
          </a:p>
          <a:p>
            <a:r>
              <a:rPr lang="en-US" dirty="0" smtClean="0"/>
              <a:t> 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pt,ct,key</a:t>
            </a:r>
            <a:r>
              <a:rPr lang="en-US" dirty="0" smtClean="0"/>
              <a:t>=d[0],k;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 while(en[</a:t>
            </a:r>
            <a:r>
              <a:rPr lang="en-US" dirty="0" err="1" smtClean="0"/>
              <a:t>i</a:t>
            </a:r>
            <a:r>
              <a:rPr lang="en-US" dirty="0" smtClean="0"/>
              <a:t>]!=-1) {</a:t>
            </a:r>
          </a:p>
          <a:p>
            <a:r>
              <a:rPr lang="en-US" dirty="0" smtClean="0"/>
              <a:t> ct=temp[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 k=1;</a:t>
            </a:r>
          </a:p>
          <a:p>
            <a:r>
              <a:rPr lang="en-US" dirty="0" smtClean="0"/>
              <a:t> for (j=0;j&lt;</a:t>
            </a:r>
            <a:r>
              <a:rPr lang="en-US" dirty="0" err="1" smtClean="0"/>
              <a:t>key;j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 k=k*ct;</a:t>
            </a:r>
          </a:p>
          <a:p>
            <a:r>
              <a:rPr lang="en-US" dirty="0" smtClean="0"/>
              <a:t> k=</a:t>
            </a:r>
            <a:r>
              <a:rPr lang="en-US" dirty="0" err="1" smtClean="0"/>
              <a:t>k%n</a:t>
            </a:r>
            <a:r>
              <a:rPr lang="en-US" dirty="0" smtClean="0"/>
              <a:t>;}</a:t>
            </a:r>
          </a:p>
          <a:p>
            <a:r>
              <a:rPr lang="en-US" dirty="0" smtClean="0"/>
              <a:t> pt=k+96;</a:t>
            </a:r>
          </a:p>
          <a:p>
            <a:r>
              <a:rPr lang="en-US" dirty="0" smtClean="0"/>
              <a:t> m[</a:t>
            </a:r>
            <a:r>
              <a:rPr lang="en-US" dirty="0" err="1" smtClean="0"/>
              <a:t>i</a:t>
            </a:r>
            <a:r>
              <a:rPr lang="en-US" dirty="0" smtClean="0"/>
              <a:t>]=pt;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++;}</a:t>
            </a:r>
          </a:p>
          <a:p>
            <a:r>
              <a:rPr lang="en-US" dirty="0" smtClean="0"/>
              <a:t> m[</a:t>
            </a:r>
            <a:r>
              <a:rPr lang="en-US" dirty="0" err="1" smtClean="0"/>
              <a:t>i</a:t>
            </a:r>
            <a:r>
              <a:rPr lang="en-US" dirty="0" smtClean="0"/>
              <a:t>]=-1;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nTHE</a:t>
            </a:r>
            <a:r>
              <a:rPr lang="en-US" dirty="0" smtClean="0"/>
              <a:t> DECRYPTED MESSAGE IS\n");</a:t>
            </a:r>
          </a:p>
          <a:p>
            <a:r>
              <a:rPr lang="en-US" dirty="0" smtClean="0"/>
              <a:t> for (</a:t>
            </a:r>
            <a:r>
              <a:rPr lang="en-US" dirty="0" err="1" smtClean="0"/>
              <a:t>i</a:t>
            </a:r>
            <a:r>
              <a:rPr lang="en-US" dirty="0" smtClean="0"/>
              <a:t>=0;m[</a:t>
            </a:r>
            <a:r>
              <a:rPr lang="en-US" dirty="0" err="1" smtClean="0"/>
              <a:t>i</a:t>
            </a:r>
            <a:r>
              <a:rPr lang="en-US" dirty="0" smtClean="0"/>
              <a:t>]!=-1;i++)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c",m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 }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ran Kuma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2228850"/>
            <a:ext cx="2743199" cy="2952750"/>
          </a:xfrm>
          <a:prstGeom prst="rect">
            <a:avLst/>
          </a:prstGeom>
          <a:noFill/>
        </p:spPr>
      </p:pic>
      <p:pic>
        <p:nvPicPr>
          <p:cNvPr id="1027" name="Picture 3" descr="C:\Users\Kiran Kumar\Desktop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338388"/>
            <a:ext cx="3581400" cy="2181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143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23622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Provides secure data transmission particularly when being sent over an insecure Network such as the Internet.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RSA is used in digital signatures and other cryptosystems that often need to encrypt a small message without having access to a symmetric key. For those interested in extremely high security, RSA algorithm should also provide extremely high speed of operations.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1143000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1" y="2514600"/>
            <a:ext cx="86867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most common public-key algorithm is the RSA Cryptosystem name for its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inventors (Rivest,Shamir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Adleman). 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 such a cryptosystem, the encryption key is public and it  differs from the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decryption key which is kept as secret.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RSA the assymetry is based on the practical difficulty of factoring the product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of two prime numbers.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00200"/>
            <a:ext cx="8839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RSA uses two exponents ,  e and d where e is public and d is private , suppose  P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is the plain text and C is the cipher text.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Alice uses C=P ^ emodn  to create cipher text C from plain text ,bob uses     P=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C^dmodn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retrieve the plain text sent by alice.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Modulus n , a very large number is created during the key generation process.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Encrypytion and Decryption uses modular exponentiation.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1" y="1219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ALGEBRAIC STRUCTURES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362200"/>
            <a:ext cx="8591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Encryption/ Decryption Ring:  Encryption and Decryption are done using the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commutative ring  R=&lt; Zn,+,*&gt; with two arithmetic operations, addition and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multiplication.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RSA this ring is public because the modulus n is public ,anyone can send a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message to bob using ring to do Encryption.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Key-Generation Group:  RSA  uses  a multiplicative group G=&lt;Zn, *,x&gt; for key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generation, with two arithmetic operations , multiplication and division.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1" y="1447800"/>
            <a:ext cx="8610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supports only for  multiplication and division using multiplicative inverse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which are needed for generating public and private keys. 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group is hidden from the public because its modulus is hidden from the public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RSA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the public key; the integer d is the private key.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990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OPERATIONS IN RSA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75282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 Generation: Bob uses the step shown in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RSA_Key_Generation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   select two large prime numbers p and q such that p is not equal to q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n&lt;-p*q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z&lt;-(p-1)(q-1)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select e such that 1&lt;e&lt;z is co prime to z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(d*e)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public_key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 // to be announced publicly //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private_key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d,n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// to be kept secure//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public_key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private_key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95400"/>
            <a:ext cx="8458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Encryption :  Anyone can send message to bob using his public key, Encryption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in RSA can be done using a algorithm with polynomial time complexity.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RSA_Encryption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P,e,n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c&lt;-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fast_exponentiation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P,e,n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)//calculation of 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P^e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//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return c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Decryption: Decryption in RSA can be done using an algorithm with polynomial time complexity.  The size of the cipher text is less than 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RSA_Decryption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C,d,n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p&lt;-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fast_exponentiation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C,d,n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// calculation of  (C^dmodn) //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return P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362200"/>
            <a:ext cx="8783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distribution :  To enable  Bob to send his encrypted message, Alice transmits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her  public key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n,e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to Bob through reliable , but  not necessarily secret route ,the  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private key d is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never distributed.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1066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ATTACKS ON RSA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37376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Five possible approaches to attacking the RSA  algorithm are 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Brute force :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This involves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trying all possible private keys.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Mathematical attacks: There are several approaches, all equivalent in effort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to factoring the product of two primes.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Timing attacks: These depend on the running time of the decryption algorithm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379</TotalTime>
  <Words>985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Kiran Kumar</cp:lastModifiedBy>
  <cp:revision>44</cp:revision>
  <dcterms:created xsi:type="dcterms:W3CDTF">2016-11-13T04:02:47Z</dcterms:created>
  <dcterms:modified xsi:type="dcterms:W3CDTF">2016-12-15T17:01:34Z</dcterms:modified>
</cp:coreProperties>
</file>